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7FC8-B5B0-4E71-912F-C81B1014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design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26E6C-E6EA-4ECB-B26F-7CA5009C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164" y="2249488"/>
            <a:ext cx="7108498" cy="3541712"/>
          </a:xfrm>
        </p:spPr>
      </p:pic>
    </p:spTree>
    <p:extLst>
      <p:ext uri="{BB962C8B-B14F-4D97-AF65-F5344CB8AC3E}">
        <p14:creationId xmlns:p14="http://schemas.microsoft.com/office/powerpoint/2010/main" val="77968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1550-3172-41B0-84A8-824F1E68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3B5D-BBD5-4844-A587-0C850C32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471D7-E39D-4E9E-A769-F86FB22D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18" y="2218387"/>
            <a:ext cx="2080115" cy="3580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2B84-8F69-4F9E-9821-9CDCD4C1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64" y="2237541"/>
            <a:ext cx="2021877" cy="3580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6B83B-BABD-4F53-95A8-7C95BC3B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552" y="2252617"/>
            <a:ext cx="4627572" cy="34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339E-7ECD-45CD-959C-3DCDBA8C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224A-E485-4970-B24A-E7BCB01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two months, or three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13" y="1836088"/>
            <a:ext cx="9712279" cy="5021911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8284E-7D49-42CA-8AB7-BE922C81E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81" y="1659442"/>
            <a:ext cx="6167653" cy="5198558"/>
          </a:xfr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2F891-7F2D-4B61-AE06-74450B649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2285"/>
            <a:ext cx="12192000" cy="4775716"/>
          </a:xfr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design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34" y="2709908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17" y="2709909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54" y="2680533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520" y="2580558"/>
            <a:ext cx="1406950" cy="24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328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</vt:lpstr>
      <vt:lpstr>The design</vt:lpstr>
      <vt:lpstr>The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Fahad Hameed</dc:creator>
  <cp:lastModifiedBy>Fahad Hameed</cp:lastModifiedBy>
  <cp:revision>4</cp:revision>
  <dcterms:created xsi:type="dcterms:W3CDTF">2020-12-02T04:22:39Z</dcterms:created>
  <dcterms:modified xsi:type="dcterms:W3CDTF">2020-12-02T04:55:39Z</dcterms:modified>
</cp:coreProperties>
</file>