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CE68EC-3E4D-42BE-8344-250FA673E7A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7AA72D-3F64-4CB3-BB48-2DB59343FBE0}">
      <dgm:prSet phldrT="[Text]" phldr="0"/>
      <dgm:spPr/>
      <dgm:t>
        <a:bodyPr/>
        <a:lstStyle/>
        <a:p>
          <a:r>
            <a:rPr lang="en-US" dirty="0"/>
            <a:t>Guidance</a:t>
          </a:r>
        </a:p>
      </dgm:t>
    </dgm:pt>
    <dgm:pt modelId="{BD448C82-32AC-4115-9353-62773FB32341}" type="parTrans" cxnId="{47064F74-54A8-471A-8788-BC64F8FB90CF}">
      <dgm:prSet/>
      <dgm:spPr/>
      <dgm:t>
        <a:bodyPr/>
        <a:lstStyle/>
        <a:p>
          <a:endParaRPr lang="en-US"/>
        </a:p>
      </dgm:t>
    </dgm:pt>
    <dgm:pt modelId="{FD158556-DA97-49E9-A1EC-E79EAB23ADF5}" type="sibTrans" cxnId="{47064F74-54A8-471A-8788-BC64F8FB90CF}">
      <dgm:prSet/>
      <dgm:spPr/>
      <dgm:t>
        <a:bodyPr/>
        <a:lstStyle/>
        <a:p>
          <a:endParaRPr lang="en-US"/>
        </a:p>
      </dgm:t>
    </dgm:pt>
    <dgm:pt modelId="{B0983764-B7A7-4CC2-99F5-900D56A35B36}">
      <dgm:prSet phldrT="[Text]" phldr="0"/>
      <dgm:spPr/>
      <dgm:t>
        <a:bodyPr/>
        <a:lstStyle/>
        <a:p>
          <a:r>
            <a:rPr lang="en-US" dirty="0"/>
            <a:t>Evidence Based Protocols</a:t>
          </a:r>
        </a:p>
      </dgm:t>
    </dgm:pt>
    <dgm:pt modelId="{60B54C05-2F37-44AE-B793-48181D60800F}" type="parTrans" cxnId="{E8C4F480-FB7E-41C1-B3DF-A0A72770F0C5}">
      <dgm:prSet/>
      <dgm:spPr/>
      <dgm:t>
        <a:bodyPr/>
        <a:lstStyle/>
        <a:p>
          <a:endParaRPr lang="en-US"/>
        </a:p>
      </dgm:t>
    </dgm:pt>
    <dgm:pt modelId="{D9EC292E-5185-478B-B6EF-5D5897CE1162}" type="sibTrans" cxnId="{E8C4F480-FB7E-41C1-B3DF-A0A72770F0C5}">
      <dgm:prSet/>
      <dgm:spPr/>
      <dgm:t>
        <a:bodyPr/>
        <a:lstStyle/>
        <a:p>
          <a:endParaRPr lang="en-US"/>
        </a:p>
      </dgm:t>
    </dgm:pt>
    <dgm:pt modelId="{7EC5EFAD-58A6-44A3-A8F5-DC9345234129}" type="pres">
      <dgm:prSet presAssocID="{BACE68EC-3E4D-42BE-8344-250FA673E7A0}" presName="Name0" presStyleCnt="0">
        <dgm:presLayoutVars>
          <dgm:dir/>
          <dgm:resizeHandles val="exact"/>
        </dgm:presLayoutVars>
      </dgm:prSet>
      <dgm:spPr/>
    </dgm:pt>
    <dgm:pt modelId="{C8DF9C43-27EC-4271-B92B-A193D0E1F3C3}" type="pres">
      <dgm:prSet presAssocID="{487AA72D-3F64-4CB3-BB48-2DB59343FBE0}" presName="node" presStyleLbl="node1" presStyleIdx="0" presStyleCnt="2">
        <dgm:presLayoutVars>
          <dgm:bulletEnabled val="1"/>
        </dgm:presLayoutVars>
      </dgm:prSet>
      <dgm:spPr/>
    </dgm:pt>
    <dgm:pt modelId="{70BCC2E6-DC80-4399-AEB0-57A5681D6229}" type="pres">
      <dgm:prSet presAssocID="{FD158556-DA97-49E9-A1EC-E79EAB23ADF5}" presName="sibTrans" presStyleLbl="sibTrans2D1" presStyleIdx="0" presStyleCnt="1"/>
      <dgm:spPr/>
    </dgm:pt>
    <dgm:pt modelId="{FFDFF38A-7950-4BA6-8F89-86862771BAA5}" type="pres">
      <dgm:prSet presAssocID="{FD158556-DA97-49E9-A1EC-E79EAB23ADF5}" presName="connectorText" presStyleLbl="sibTrans2D1" presStyleIdx="0" presStyleCnt="1"/>
      <dgm:spPr/>
    </dgm:pt>
    <dgm:pt modelId="{E0133B9F-CF30-47D4-A00B-4C15407760A0}" type="pres">
      <dgm:prSet presAssocID="{B0983764-B7A7-4CC2-99F5-900D56A35B36}" presName="node" presStyleLbl="node1" presStyleIdx="1" presStyleCnt="2">
        <dgm:presLayoutVars>
          <dgm:bulletEnabled val="1"/>
        </dgm:presLayoutVars>
      </dgm:prSet>
      <dgm:spPr/>
    </dgm:pt>
  </dgm:ptLst>
  <dgm:cxnLst>
    <dgm:cxn modelId="{4CB53E36-FF7D-4E76-B6BB-D7222DD7D4DA}" type="presOf" srcId="{FD158556-DA97-49E9-A1EC-E79EAB23ADF5}" destId="{FFDFF38A-7950-4BA6-8F89-86862771BAA5}" srcOrd="1" destOrd="0" presId="urn:microsoft.com/office/officeart/2005/8/layout/process1"/>
    <dgm:cxn modelId="{9A2E323D-3F4B-4C84-9057-986520110062}" type="presOf" srcId="{B0983764-B7A7-4CC2-99F5-900D56A35B36}" destId="{E0133B9F-CF30-47D4-A00B-4C15407760A0}" srcOrd="0" destOrd="0" presId="urn:microsoft.com/office/officeart/2005/8/layout/process1"/>
    <dgm:cxn modelId="{47064F74-54A8-471A-8788-BC64F8FB90CF}" srcId="{BACE68EC-3E4D-42BE-8344-250FA673E7A0}" destId="{487AA72D-3F64-4CB3-BB48-2DB59343FBE0}" srcOrd="0" destOrd="0" parTransId="{BD448C82-32AC-4115-9353-62773FB32341}" sibTransId="{FD158556-DA97-49E9-A1EC-E79EAB23ADF5}"/>
    <dgm:cxn modelId="{E8C4F480-FB7E-41C1-B3DF-A0A72770F0C5}" srcId="{BACE68EC-3E4D-42BE-8344-250FA673E7A0}" destId="{B0983764-B7A7-4CC2-99F5-900D56A35B36}" srcOrd="1" destOrd="0" parTransId="{60B54C05-2F37-44AE-B793-48181D60800F}" sibTransId="{D9EC292E-5185-478B-B6EF-5D5897CE1162}"/>
    <dgm:cxn modelId="{B905218B-0FB6-4AFE-BCC6-6E29B2C54D39}" type="presOf" srcId="{FD158556-DA97-49E9-A1EC-E79EAB23ADF5}" destId="{70BCC2E6-DC80-4399-AEB0-57A5681D6229}" srcOrd="0" destOrd="0" presId="urn:microsoft.com/office/officeart/2005/8/layout/process1"/>
    <dgm:cxn modelId="{22F24BA2-B389-4308-B3CE-64EEA3A5D6E0}" type="presOf" srcId="{BACE68EC-3E4D-42BE-8344-250FA673E7A0}" destId="{7EC5EFAD-58A6-44A3-A8F5-DC9345234129}" srcOrd="0" destOrd="0" presId="urn:microsoft.com/office/officeart/2005/8/layout/process1"/>
    <dgm:cxn modelId="{C9EF39B6-27B3-4531-9758-FE90C2A7700C}" type="presOf" srcId="{487AA72D-3F64-4CB3-BB48-2DB59343FBE0}" destId="{C8DF9C43-27EC-4271-B92B-A193D0E1F3C3}" srcOrd="0" destOrd="0" presId="urn:microsoft.com/office/officeart/2005/8/layout/process1"/>
    <dgm:cxn modelId="{C7E2853A-37C1-4453-9D15-A212C22CEC9D}" type="presParOf" srcId="{7EC5EFAD-58A6-44A3-A8F5-DC9345234129}" destId="{C8DF9C43-27EC-4271-B92B-A193D0E1F3C3}" srcOrd="0" destOrd="0" presId="urn:microsoft.com/office/officeart/2005/8/layout/process1"/>
    <dgm:cxn modelId="{09CBA3D2-8351-42DD-8EAF-D07A5EB1F42A}" type="presParOf" srcId="{7EC5EFAD-58A6-44A3-A8F5-DC9345234129}" destId="{70BCC2E6-DC80-4399-AEB0-57A5681D6229}" srcOrd="1" destOrd="0" presId="urn:microsoft.com/office/officeart/2005/8/layout/process1"/>
    <dgm:cxn modelId="{5D530D39-6F83-4924-A068-09B9929F8783}" type="presParOf" srcId="{70BCC2E6-DC80-4399-AEB0-57A5681D6229}" destId="{FFDFF38A-7950-4BA6-8F89-86862771BAA5}" srcOrd="0" destOrd="0" presId="urn:microsoft.com/office/officeart/2005/8/layout/process1"/>
    <dgm:cxn modelId="{28FD494A-2E73-4477-B1E6-F35BF45B615B}" type="presParOf" srcId="{7EC5EFAD-58A6-44A3-A8F5-DC9345234129}" destId="{E0133B9F-CF30-47D4-A00B-4C15407760A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F9C43-27EC-4271-B92B-A193D0E1F3C3}">
      <dsp:nvSpPr>
        <dsp:cNvPr id="0" name=""/>
        <dsp:cNvSpPr/>
      </dsp:nvSpPr>
      <dsp:spPr>
        <a:xfrm>
          <a:off x="1990" y="125078"/>
          <a:ext cx="4243769" cy="2546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Guidance</a:t>
          </a:r>
        </a:p>
      </dsp:txBody>
      <dsp:txXfrm>
        <a:off x="76567" y="199655"/>
        <a:ext cx="4094615" cy="2397107"/>
      </dsp:txXfrm>
    </dsp:sp>
    <dsp:sp modelId="{70BCC2E6-DC80-4399-AEB0-57A5681D6229}">
      <dsp:nvSpPr>
        <dsp:cNvPr id="0" name=""/>
        <dsp:cNvSpPr/>
      </dsp:nvSpPr>
      <dsp:spPr>
        <a:xfrm>
          <a:off x="4670137" y="871982"/>
          <a:ext cx="899679" cy="10524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800" kern="1200"/>
        </a:p>
      </dsp:txBody>
      <dsp:txXfrm>
        <a:off x="4670137" y="1082473"/>
        <a:ext cx="629775" cy="631472"/>
      </dsp:txXfrm>
    </dsp:sp>
    <dsp:sp modelId="{E0133B9F-CF30-47D4-A00B-4C15407760A0}">
      <dsp:nvSpPr>
        <dsp:cNvPr id="0" name=""/>
        <dsp:cNvSpPr/>
      </dsp:nvSpPr>
      <dsp:spPr>
        <a:xfrm>
          <a:off x="5943267" y="125078"/>
          <a:ext cx="4243769" cy="25462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Evidence Based Protocols</a:t>
          </a:r>
        </a:p>
      </dsp:txBody>
      <dsp:txXfrm>
        <a:off x="6017844" y="199655"/>
        <a:ext cx="4094615" cy="23971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07762-6180-2310-C3D6-6EBD54C83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2C35B5-4232-9AD2-4FC1-529FA7E29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B12D8-D6C2-CE7D-4FB3-1ABB3EDB7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A33-1B77-4C11-ABD7-081C7BF0F16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CE346-3EE7-3873-8E31-45495ED5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9458C-14AF-E1E8-0FFD-750E5E72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0A07-7417-436A-AD4C-1E4EB1E6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48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A6E6-F02E-8DD0-A11D-2B40A4E18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ED1BF-C453-D15E-C333-0835FE279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54ADF-91F7-A9CA-76C0-415586533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A33-1B77-4C11-ABD7-081C7BF0F16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F5B3A-F2DB-B445-1CDE-192FC094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FBE35-1742-4C64-F209-032A40D7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0A07-7417-436A-AD4C-1E4EB1E6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89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C4B08-ED26-6E58-5D28-C4D67698B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42EE8-B4CA-5D69-E7F3-45E8AABDF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E608C-8624-A85D-7BBA-349EDE058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A33-1B77-4C11-ABD7-081C7BF0F16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E30C1-3250-6890-CF19-3056F59FC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0DBEF-68F3-F6FD-E1DF-48FAA8D3C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0A07-7417-436A-AD4C-1E4EB1E6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0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4EC00-8541-5903-015B-05E092E3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5F0D-0F4A-47C0-CBA0-B35336B67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F698-2DF8-C1E0-641E-C014223C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A33-1B77-4C11-ABD7-081C7BF0F16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BB501-A9B1-DC74-09A5-D691AA78A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D846E0-2B08-89B9-5183-085178FB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0A07-7417-436A-AD4C-1E4EB1E6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7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AA828-8A8D-73DE-269C-C99B205F8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B3AE8-3591-5A7E-3C77-D29601D31A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8A241-F230-FACE-AABA-CDF4F970F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A33-1B77-4C11-ABD7-081C7BF0F16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B8DA4-183A-9B12-0A6F-A0DF191DD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89209-8391-BE27-4B97-AF837AA8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0A07-7417-436A-AD4C-1E4EB1E6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87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5BDCA-001E-29A2-E0AA-0B55DC47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7850-D689-0DDC-C1AE-2C6BE9243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0F2DD-0B99-243B-4281-B0BBF7C6B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E7AA5-BA89-AAB5-73BB-23C2DB53D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A33-1B77-4C11-ABD7-081C7BF0F16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FBC22-AD6A-FD2B-EB39-8DC01D25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F639C-7829-8824-5157-551B2D1A8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0A07-7417-436A-AD4C-1E4EB1E6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6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1500-1961-1925-10E3-D1B40ADE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AB501-ADB2-F237-806C-C39C2A759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0E18B-5057-E9BB-1E16-9497F21E1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A25B9F-28E4-673A-032D-C74AC87E27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136B93-7672-A03F-6308-0DA2B2FEEF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ACF495-7582-F92A-F9FE-845D7AAFC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A33-1B77-4C11-ABD7-081C7BF0F16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20C94-65DD-718F-CA4E-EACADA5FB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FCF50A-C8D2-AD4D-999A-30E16F46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0A07-7417-436A-AD4C-1E4EB1E6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87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96E81-E278-C9C9-A74E-6D81EB7B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374DA4-01A3-49FE-7E71-71414EC4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A33-1B77-4C11-ABD7-081C7BF0F16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51C10-60B1-4388-5C31-F5903862F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E4A99-1089-D606-E8CA-3C4B27893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0A07-7417-436A-AD4C-1E4EB1E6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6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AE868-F43C-3CFB-BD0A-43755D71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A33-1B77-4C11-ABD7-081C7BF0F16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20244-2512-6545-6B40-4771CCDB4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F0FD22-81C1-78DA-D583-88721A2E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0A07-7417-436A-AD4C-1E4EB1E6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88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140EF-C36E-7C06-B776-BD8CB18EC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B0B5C-8250-2AFB-B45A-D0ACCE88C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BC871-18E4-A563-A92A-730A11C8A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EF3FA5-E795-93FB-6C71-EA59E049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A33-1B77-4C11-ABD7-081C7BF0F16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1989DB-DD46-CC21-9A46-7D04ECC71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BC4F1-18FD-A489-3D7C-6B9F76E56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0A07-7417-436A-AD4C-1E4EB1E6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93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B4D8-9439-DE64-870D-82F69C28F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F2CA5B-3F07-78DB-DAD1-EE989E20E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9A498-C09D-2042-C34B-CBAF35EFB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2C5DF-4E0C-FF74-6A9B-CDC6BCDF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5A33-1B77-4C11-ABD7-081C7BF0F16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2A6EA-029B-7380-860E-A69EF2AF4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3CB16-E921-A7CB-2A2B-6647D14AF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40A07-7417-436A-AD4C-1E4EB1E6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8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B93A7-0357-1A1E-241E-3560C667E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FBE3B-DD62-CB57-177B-0A7B4672C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58F8D-10A8-4FC8-FFAD-0F9FCB4FB9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E55A33-1B77-4C11-ABD7-081C7BF0F165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CEE10-1F45-EF74-ECB0-1D3FC9CA3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522A1-2086-8225-E71F-8CB66C60BE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40A07-7417-436A-AD4C-1E4EB1E6DF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14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67BDBDCC-7DB4-6959-81FA-E27B981A6E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1653443"/>
              </p:ext>
            </p:extLst>
          </p:nvPr>
        </p:nvGraphicFramePr>
        <p:xfrm>
          <a:off x="1001486" y="1307496"/>
          <a:ext cx="10189028" cy="2796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6073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CBM TEAM-3</dc:creator>
  <cp:lastModifiedBy>CBM TEAM-3</cp:lastModifiedBy>
  <cp:revision>15</cp:revision>
  <dcterms:created xsi:type="dcterms:W3CDTF">2025-10-06T04:36:32Z</dcterms:created>
  <dcterms:modified xsi:type="dcterms:W3CDTF">2025-10-06T12:07:13Z</dcterms:modified>
</cp:coreProperties>
</file>