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9E003F-1FDA-4724-B6A2-4FD950416810}">
  <a:tblStyle styleId="{F09E003F-1FDA-4724-B6A2-4FD9504168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3F7E1ED-EB2E-447F-92D2-064A5FF1735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18.jpg"/><Relationship Id="rId4" Type="http://schemas.openxmlformats.org/officeDocument/2006/relationships/image" Target="../media/image7.jp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01663" y="1113826"/>
            <a:ext cx="7772400" cy="10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6600" b="1">
                <a:latin typeface="Times New Roman"/>
                <a:ea typeface="Times New Roman"/>
                <a:cs typeface="Times New Roman"/>
                <a:sym typeface="Times New Roman"/>
              </a:rPr>
              <a:t>SPORTSTER 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307535" y="2612832"/>
            <a:ext cx="4343400" cy="150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Group Members:</a:t>
            </a: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Muhammad Fahad Imdad (S21CSC01)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Bilal Ahmed (S21CSC10)</a:t>
            </a: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Huzaifa Mustafa (F20CSC27)</a:t>
            </a: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43000" y="4113323"/>
            <a:ext cx="6858000" cy="1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Sir Ateeque Rahman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 Supervisor: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 Sidra Nasir</a:t>
            </a: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43000" y="5886118"/>
            <a:ext cx="6858000" cy="75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Information and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70" y="86799"/>
            <a:ext cx="8521147" cy="75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l="699" r="690"/>
          <a:stretch/>
        </p:blipFill>
        <p:spPr>
          <a:xfrm>
            <a:off x="309125" y="1566288"/>
            <a:ext cx="1500500" cy="152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9125" y="3297726"/>
            <a:ext cx="1500500" cy="15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8827" y="3088027"/>
            <a:ext cx="1801800" cy="167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22675" y="4798228"/>
            <a:ext cx="2164100" cy="200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8825" y="4902100"/>
            <a:ext cx="1801800" cy="18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7366100" y="1406750"/>
            <a:ext cx="1500500" cy="15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28663" y="416913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Comparative Analysis</a:t>
            </a:r>
            <a:endParaRPr/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628650" y="1825625"/>
          <a:ext cx="7886725" cy="3942150"/>
        </p:xfrm>
        <a:graphic>
          <a:graphicData uri="http://schemas.openxmlformats.org/drawingml/2006/table">
            <a:tbl>
              <a:tblPr firstRow="1" bandRow="1">
                <a:noFill/>
                <a:tableStyleId>{F09E003F-1FDA-4724-B6A2-4FD950416810}</a:tableStyleId>
              </a:tblPr>
              <a:tblGrid>
                <a:gridCol w="199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Feature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Our App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Malaeb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Playspots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Wefit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Efficient Booking of Sports Arena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Sports coaching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Efficient Booking of nearby Gyms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Gym Training service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Home Fitness Services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Friend Social Circle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628663" y="416913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Customer Survey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4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895013"/>
            <a:ext cx="2680571" cy="481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3037" y="2722422"/>
            <a:ext cx="3217926" cy="28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11025" y="1543651"/>
            <a:ext cx="2534566" cy="23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48100" y="4072050"/>
            <a:ext cx="2460424" cy="235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628663" y="416913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Owner Survey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4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75" y="4239788"/>
            <a:ext cx="2432104" cy="214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550" y="4340775"/>
            <a:ext cx="2106176" cy="198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9922" y="1916537"/>
            <a:ext cx="2279625" cy="214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3562" y="1833628"/>
            <a:ext cx="2106175" cy="214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646675" y="561450"/>
            <a:ext cx="5782200" cy="7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Collaboration With FLEX</a:t>
            </a:r>
            <a:endParaRPr sz="320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717" y="0"/>
            <a:ext cx="8004313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675" y="1163475"/>
            <a:ext cx="5782200" cy="564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628663" y="416913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USP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ftr" idx="11"/>
          </p:nvPr>
        </p:nvSpPr>
        <p:spPr>
          <a:xfrm>
            <a:off x="3028975" y="5447206"/>
            <a:ext cx="3086100" cy="21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FYP Proposal Defense, Department of CS, FoIT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4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8737" y="3940500"/>
            <a:ext cx="2366613" cy="21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675" y="1697324"/>
            <a:ext cx="2057400" cy="153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7510" y="3440167"/>
            <a:ext cx="3428975" cy="318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57960" y="1504597"/>
            <a:ext cx="2057400" cy="1918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2625" y="3755841"/>
            <a:ext cx="2552711" cy="255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3197" y="1742613"/>
            <a:ext cx="1847651" cy="18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1280550" y="649358"/>
            <a:ext cx="65829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User Interface 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136" y="1424858"/>
            <a:ext cx="6709727" cy="4746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3658594" y="2515345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071813" y="649357"/>
            <a:ext cx="65829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Tools and Languages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564146" y="1580102"/>
            <a:ext cx="8015700" cy="4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Mobile Application(Android &amp; IOS):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Frontend: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Backend: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Java Firebase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Firebase Firestore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APIs: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Google Maps API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Firebase API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OTP less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28650" y="1700116"/>
            <a:ext cx="8053437" cy="434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Division of Role</a:t>
            </a:r>
            <a:endParaRPr/>
          </a:p>
        </p:txBody>
      </p:sp>
      <p:graphicFrame>
        <p:nvGraphicFramePr>
          <p:cNvPr id="245" name="Google Shape;245;p30"/>
          <p:cNvGraphicFramePr/>
          <p:nvPr/>
        </p:nvGraphicFramePr>
        <p:xfrm>
          <a:off x="628650" y="1825625"/>
          <a:ext cx="7886700" cy="2123490"/>
        </p:xfrm>
        <a:graphic>
          <a:graphicData uri="http://schemas.openxmlformats.org/drawingml/2006/table">
            <a:tbl>
              <a:tblPr firstRow="1" bandRow="1">
                <a:noFill/>
                <a:tableStyleId>{C3F7E1ED-EB2E-447F-92D2-064A5FF17356}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Muhammad Fahad Imdad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Bilal Ahmed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Huzaifa Mustafa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Designer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Developer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Data Analyst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✅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" name="Google Shape;246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722918" y="271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28645" y="1514911"/>
            <a:ext cx="7886700" cy="45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Scope of the Project 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Comparative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Customer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Owner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Collaboration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USP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/>
              <a:t>User Interface 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Tools and Languages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Gantt Chart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Division of role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457200" lvl="0" indent="-3257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315726" y="1847925"/>
            <a:ext cx="4308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Flex Pakistan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https://www.facebook.com/flexpakistan?mibextid=ZbWKwL</a:t>
            </a:r>
            <a:endParaRPr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51" y="1996349"/>
            <a:ext cx="3371698" cy="13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252870" y="2313196"/>
            <a:ext cx="50300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b="1">
                <a:latin typeface="Times New Roman"/>
                <a:ea typeface="Times New Roman"/>
                <a:cs typeface="Times New Roman"/>
                <a:sym typeface="Times New Roman"/>
              </a:rPr>
              <a:t>Q/A Session</a:t>
            </a:r>
            <a:endParaRPr sz="5400"/>
          </a:p>
        </p:txBody>
      </p:sp>
      <p:sp>
        <p:nvSpPr>
          <p:cNvPr id="269" name="Google Shape;269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599256" y="65530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540450" y="1625600"/>
            <a:ext cx="7945500" cy="4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American Heart Association (AHA):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Their research indicates a higher risk of heart disease, stroke, and other cardiovascular conditions among individuals with a sedentary lifestyle.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World Health Organization (WHO):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WHO highlights the global health impact of physical inactivity, identifying it as the fourth leading risk factor for global mortality.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Mayo Clinic: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Mayo Clinic suggests that extended periods of sitting contribute to obesity, increased blood pressure, high blood sugar, and abnormal cholesterol levels.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National Institute on Aging (NIA):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NIA emphasizes the link between sedentary behavior and an increased risk of chronic conditions, including diabetes and certain cancers.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Harvard T.H. Chan School of Public Health: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Harvard's School of Public Health research suggests that regular physical activity helps regulate blood sugar levels and reduces the risk of insulin resistance.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43" y="179042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28650" y="64935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43" y="164336"/>
            <a:ext cx="8004313" cy="64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520044" y="2165684"/>
            <a:ext cx="8103900" cy="3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physically active lifestyle offers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numerous benefits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improves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well-being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to 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sedentary lifestyle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involves prolonged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periods of sitting and limited physical activity.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and Impact: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Cardiovascular Health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Muscular Strength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Management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Mental Health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Energy Levels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Sleep Quality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Risk of Chronic Diseases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exercise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activity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essential for maintaining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health,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the risk of chronic diseases, and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quality of life.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628650" y="68614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28650" y="171899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Improved Health and Well-being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Increased Energy and Vitality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Enhanced Mood and Mental Health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Boosted Self-confidence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Better Sleep Quality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Stress Relief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Long-term Health Benefits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Setting a Positive Example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Enjoyment and Fun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Sense of Achievement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573" y="128590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28650" y="63919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282600" y="1862075"/>
            <a:ext cx="8578800" cy="3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Sedentary lifestyle prevalent in contemporary digital era.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Conveniences of technology contribute to reduced physical activity.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 b="1">
                <a:latin typeface="Times New Roman"/>
                <a:ea typeface="Times New Roman"/>
                <a:cs typeface="Times New Roman"/>
                <a:sym typeface="Times New Roman"/>
              </a:rPr>
              <a:t>Health risks:</a:t>
            </a: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 Cardiovascular diseases, obesity, musculoskeletal disorders, mental health issues, metabolic syndrome, chronic pain, reduced immune function, sleep disorders, decreased lifespan.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50" b="1">
                <a:latin typeface="Times New Roman"/>
                <a:ea typeface="Times New Roman"/>
                <a:cs typeface="Times New Roman"/>
                <a:sym typeface="Times New Roman"/>
              </a:rPr>
              <a:t>       Challenge: </a:t>
            </a:r>
            <a:endParaRPr sz="16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Motivating sedentary individuals to engage in physical activities.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 Lack of physical activity leading to decline in overall health and well-being.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194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•"/>
            </a:pPr>
            <a:r>
              <a:rPr lang="en-US" sz="1650">
                <a:latin typeface="Times New Roman"/>
                <a:ea typeface="Times New Roman"/>
                <a:cs typeface="Times New Roman"/>
                <a:sym typeface="Times New Roman"/>
              </a:rPr>
              <a:t> Need for interventions to promote  physical activity and combat sedentary lifestyle.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43" y="136287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687456" y="1665108"/>
            <a:ext cx="7886700" cy="444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Design and develop a user-friendly mobile application.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User Interface Design: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Create an intuitive interface for easy navigation and booking of sports grounds, fitness facilities, and coaching facilities.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Backend Development: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Develop a robust backend system to manage user data, booking transactions, and facility listings.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GPS Integration: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Implement GPS functionality to assist users in locating nearby sports grounds and fitness facilities.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Payment Integration: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Incorporate a secure payment method for booking transactions.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 b="1">
                <a:latin typeface="Times New Roman"/>
                <a:ea typeface="Times New Roman"/>
                <a:cs typeface="Times New Roman"/>
                <a:sym typeface="Times New Roman"/>
              </a:rPr>
              <a:t>User Feedback System: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Establish a feedback mechanism for users to provide reviews and ratings for facilities.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569843" y="839768"/>
            <a:ext cx="7886700" cy="7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Scope of Project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843" y="75944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28650" y="563089"/>
            <a:ext cx="7886700" cy="88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28650" y="1426700"/>
            <a:ext cx="8004300" cy="4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None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The proposed idea is to develop an application called Sportster that aims to provide booking service of all nearby Sports arena and fitness centers. </a:t>
            </a:r>
            <a:endParaRPr/>
          </a:p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None/>
            </a:pPr>
            <a:r>
              <a:rPr lang="en-US" sz="1450" b="1">
                <a:latin typeface="Times New Roman"/>
                <a:ea typeface="Times New Roman"/>
                <a:cs typeface="Times New Roman"/>
                <a:sym typeface="Times New Roman"/>
              </a:rPr>
              <a:t>The deliverables of the Sportster application will include: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Booking sports services nearby 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Improved coordination between users and customers regarding availability of slots. 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Tournaments Organized by Sports Arenas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Social circle of friends making plans together (Mood Feature)</a:t>
            </a:r>
            <a:endParaRPr/>
          </a:p>
          <a:p>
            <a:pPr marL="45720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50" b="1">
                <a:latin typeface="Times New Roman"/>
                <a:ea typeface="Times New Roman"/>
                <a:cs typeface="Times New Roman"/>
                <a:sym typeface="Times New Roman"/>
              </a:rPr>
              <a:t>Future Goals </a:t>
            </a: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Providing Coaching and  home training classes to individuals (Coaching Service)</a:t>
            </a:r>
            <a:endParaRPr/>
          </a:p>
          <a:p>
            <a:pPr marL="228600" lvl="0" indent="-22860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•"/>
            </a:pPr>
            <a:r>
              <a:rPr lang="en-US" sz="1450">
                <a:latin typeface="Times New Roman"/>
                <a:ea typeface="Times New Roman"/>
                <a:cs typeface="Times New Roman"/>
                <a:sym typeface="Times New Roman"/>
              </a:rPr>
              <a:t>Providing customers with sports accessories at best possible prices (Store)</a:t>
            </a:r>
            <a:endParaRPr/>
          </a:p>
          <a:p>
            <a:pPr marL="0" lvl="0" indent="0" algn="just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None/>
            </a:pP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628650" y="563089"/>
            <a:ext cx="7886700" cy="888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Features 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766" y="7318"/>
            <a:ext cx="8004313" cy="6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4">
            <a:alphaModFix/>
          </a:blip>
          <a:srcRect l="10183" t="9564" r="7440" b="4940"/>
          <a:stretch/>
        </p:blipFill>
        <p:spPr>
          <a:xfrm>
            <a:off x="317459" y="1568297"/>
            <a:ext cx="8690469" cy="42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SPORTSTER </vt:lpstr>
      <vt:lpstr>Overview</vt:lpstr>
      <vt:lpstr>Background</vt:lpstr>
      <vt:lpstr>Introduction</vt:lpstr>
      <vt:lpstr>Motivation</vt:lpstr>
      <vt:lpstr>Problem Statement</vt:lpstr>
      <vt:lpstr>Scope of Project</vt:lpstr>
      <vt:lpstr>Project Objectives</vt:lpstr>
      <vt:lpstr>Features </vt:lpstr>
      <vt:lpstr>Comparative Analysis</vt:lpstr>
      <vt:lpstr>Customer Survey</vt:lpstr>
      <vt:lpstr>Owner Survey</vt:lpstr>
      <vt:lpstr>Collaboration With FLEX</vt:lpstr>
      <vt:lpstr>USP</vt:lpstr>
      <vt:lpstr>User Interface </vt:lpstr>
      <vt:lpstr>Tools and Languages</vt:lpstr>
      <vt:lpstr>Gantt Chart</vt:lpstr>
      <vt:lpstr>Division of Role</vt:lpstr>
      <vt:lpstr>Conclusion</vt:lpstr>
      <vt:lpstr>References</vt:lpstr>
      <vt:lpstr>Q/A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2025-03-29T13:36:48Z</dcterms:modified>
</cp:coreProperties>
</file>