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Quicksand Medium" charset="1" panose="00000600000000000000"/>
      <p:regular r:id="rId17"/>
    </p:embeddedFont>
    <p:embeddedFont>
      <p:font typeface="Archivo Black" charset="1" panose="020B0A03020202020B04"/>
      <p:regular r:id="rId18"/>
    </p:embeddedFont>
    <p:embeddedFont>
      <p:font typeface="Beth Ellen" charset="1" panose="00000000000000000000"/>
      <p:regular r:id="rId19"/>
    </p:embeddedFont>
    <p:embeddedFont>
      <p:font typeface="Mansalva" charset="1" panose="00000000000000000000"/>
      <p:regular r:id="rId20"/>
    </p:embeddedFont>
    <p:embeddedFont>
      <p:font typeface="Sigher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VAF8VU-BlHs.mp4" Type="http://schemas.openxmlformats.org/officeDocument/2006/relationships/video"/><Relationship Id="rId4" Target="../media/VAF8VU-BlHs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jpe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3881" y="2502646"/>
            <a:ext cx="16155419" cy="4745012"/>
            <a:chOff x="0" y="0"/>
            <a:chExt cx="21540559" cy="63266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00075"/>
              <a:ext cx="21540559" cy="69267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10"/>
                </a:lnSpc>
                <a:spcBef>
                  <a:spcPct val="0"/>
                </a:spcBef>
              </a:pPr>
              <a:r>
                <a:rPr lang="en-US" sz="31364" spc="-2948">
                  <a:solidFill>
                    <a:srgbClr val="ED1C2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stroke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9516879" y="2120334"/>
              <a:ext cx="2817913" cy="2476241"/>
            </a:xfrm>
            <a:custGeom>
              <a:avLst/>
              <a:gdLst/>
              <a:ahLst/>
              <a:cxnLst/>
              <a:rect r="r" b="b" t="t" l="l"/>
              <a:pathLst>
                <a:path h="2476241" w="2817913">
                  <a:moveTo>
                    <a:pt x="0" y="0"/>
                  </a:moveTo>
                  <a:lnTo>
                    <a:pt x="2817913" y="0"/>
                  </a:lnTo>
                  <a:lnTo>
                    <a:pt x="2817913" y="2476241"/>
                  </a:lnTo>
                  <a:lnTo>
                    <a:pt x="0" y="2476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4182867" y="4935386"/>
              <a:ext cx="13174825" cy="1387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7"/>
                </a:lnSpc>
                <a:spcBef>
                  <a:spcPct val="0"/>
                </a:spcBef>
              </a:pPr>
              <a:r>
                <a:rPr lang="en-US" b="true" sz="6312" spc="4115">
                  <a:solidFill>
                    <a:srgbClr val="FBB03B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ALERT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38363" t="19843" r="38969" b="5937"/>
          <a:stretch>
            <a:fillRect/>
          </a:stretch>
        </p:blipFill>
        <p:spPr>
          <a:xfrm flipH="false" flipV="false" rot="0">
            <a:off x="6543700" y="102102"/>
            <a:ext cx="5200600" cy="10082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71433" y="1171649"/>
            <a:ext cx="310257" cy="296768"/>
          </a:xfrm>
          <a:prstGeom prst="rect">
            <a:avLst/>
          </a:prstGeom>
          <a:solidFill>
            <a:srgbClr val="111717"/>
          </a:solidFill>
        </p:spPr>
      </p:sp>
      <p:sp>
        <p:nvSpPr>
          <p:cNvPr name="AutoShape 3" id="3"/>
          <p:cNvSpPr/>
          <p:nvPr/>
        </p:nvSpPr>
        <p:spPr>
          <a:xfrm rot="0">
            <a:off x="9771433" y="3838772"/>
            <a:ext cx="310257" cy="296768"/>
          </a:xfrm>
          <a:prstGeom prst="rect">
            <a:avLst/>
          </a:prstGeom>
          <a:solidFill>
            <a:srgbClr val="111717"/>
          </a:solidFill>
        </p:spPr>
      </p:sp>
      <p:sp>
        <p:nvSpPr>
          <p:cNvPr name="AutoShape 4" id="4"/>
          <p:cNvSpPr/>
          <p:nvPr/>
        </p:nvSpPr>
        <p:spPr>
          <a:xfrm rot="0">
            <a:off x="9771433" y="5876681"/>
            <a:ext cx="310257" cy="296768"/>
          </a:xfrm>
          <a:prstGeom prst="rect">
            <a:avLst/>
          </a:prstGeom>
          <a:solidFill>
            <a:srgbClr val="111717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7314057" cy="8229600"/>
          </a:xfrm>
          <a:custGeom>
            <a:avLst/>
            <a:gdLst/>
            <a:ahLst/>
            <a:cxnLst/>
            <a:rect r="r" b="b" t="t" l="l"/>
            <a:pathLst>
              <a:path h="8229600" w="7314057">
                <a:moveTo>
                  <a:pt x="0" y="0"/>
                </a:moveTo>
                <a:lnTo>
                  <a:pt x="7314057" y="0"/>
                </a:lnTo>
                <a:lnTo>
                  <a:pt x="73140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67864" y="3665777"/>
            <a:ext cx="6791436" cy="190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0"/>
              </a:lnSpc>
              <a:spcBef>
                <a:spcPct val="0"/>
              </a:spcBef>
            </a:pPr>
            <a:r>
              <a:rPr lang="en-US" sz="3900" spc="-39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Strokes are estimated to cost over $721 billion annually.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7864" y="990600"/>
            <a:ext cx="6791436" cy="254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0"/>
              </a:lnSpc>
              <a:spcBef>
                <a:spcPct val="0"/>
              </a:spcBef>
            </a:pPr>
            <a:r>
              <a:rPr lang="en-US" sz="3900" spc="-39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Stroke is the 2nd leading cause of death and a major cause of disability worldwide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67864" y="5702222"/>
            <a:ext cx="6791436" cy="254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0"/>
              </a:lnSpc>
              <a:spcBef>
                <a:spcPct val="0"/>
              </a:spcBef>
            </a:pPr>
            <a:r>
              <a:rPr lang="en-US" sz="3900" spc="-39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Diagnosis and management are often delayed in resource-poor regions.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518230" y="-2879954"/>
            <a:ext cx="113726" cy="14236506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sp>
        <p:nvSpPr>
          <p:cNvPr name="AutoShape 3" id="3"/>
          <p:cNvSpPr/>
          <p:nvPr/>
        </p:nvSpPr>
        <p:spPr>
          <a:xfrm rot="-5400000">
            <a:off x="2449151" y="4058424"/>
            <a:ext cx="353697" cy="338319"/>
          </a:xfrm>
          <a:prstGeom prst="rect">
            <a:avLst/>
          </a:prstGeom>
          <a:solidFill>
            <a:srgbClr val="10C222"/>
          </a:solidFill>
        </p:spPr>
      </p:sp>
      <p:sp>
        <p:nvSpPr>
          <p:cNvPr name="AutoShape 4" id="4"/>
          <p:cNvSpPr/>
          <p:nvPr/>
        </p:nvSpPr>
        <p:spPr>
          <a:xfrm rot="-5400000">
            <a:off x="7373475" y="4058424"/>
            <a:ext cx="353697" cy="338319"/>
          </a:xfrm>
          <a:prstGeom prst="rect">
            <a:avLst/>
          </a:prstGeom>
          <a:solidFill>
            <a:srgbClr val="10C222"/>
          </a:solidFill>
        </p:spPr>
      </p:sp>
      <p:sp>
        <p:nvSpPr>
          <p:cNvPr name="AutoShape 5" id="5"/>
          <p:cNvSpPr/>
          <p:nvPr/>
        </p:nvSpPr>
        <p:spPr>
          <a:xfrm rot="-5400000">
            <a:off x="4854808" y="4058424"/>
            <a:ext cx="353697" cy="338319"/>
          </a:xfrm>
          <a:prstGeom prst="rect">
            <a:avLst/>
          </a:prstGeom>
          <a:solidFill>
            <a:srgbClr val="10C222"/>
          </a:solidFill>
        </p:spPr>
      </p:sp>
      <p:sp>
        <p:nvSpPr>
          <p:cNvPr name="AutoShape 6" id="6"/>
          <p:cNvSpPr/>
          <p:nvPr/>
        </p:nvSpPr>
        <p:spPr>
          <a:xfrm rot="-5400000">
            <a:off x="9893019" y="4069140"/>
            <a:ext cx="353697" cy="338319"/>
          </a:xfrm>
          <a:prstGeom prst="rect">
            <a:avLst/>
          </a:prstGeom>
          <a:solidFill>
            <a:srgbClr val="10C222"/>
          </a:solidFill>
        </p:spPr>
      </p:sp>
      <p:sp>
        <p:nvSpPr>
          <p:cNvPr name="AutoShape 7" id="7"/>
          <p:cNvSpPr/>
          <p:nvPr/>
        </p:nvSpPr>
        <p:spPr>
          <a:xfrm rot="-5400000">
            <a:off x="12412564" y="4069140"/>
            <a:ext cx="353697" cy="338319"/>
          </a:xfrm>
          <a:prstGeom prst="rect">
            <a:avLst/>
          </a:prstGeom>
          <a:solidFill>
            <a:srgbClr val="10C222"/>
          </a:solidFill>
        </p:spPr>
      </p:sp>
      <p:sp>
        <p:nvSpPr>
          <p:cNvPr name="AutoShape 8" id="8"/>
          <p:cNvSpPr/>
          <p:nvPr/>
        </p:nvSpPr>
        <p:spPr>
          <a:xfrm rot="-5400000">
            <a:off x="14932108" y="4058424"/>
            <a:ext cx="353697" cy="338319"/>
          </a:xfrm>
          <a:prstGeom prst="rect">
            <a:avLst/>
          </a:prstGeom>
          <a:solidFill>
            <a:srgbClr val="10C222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2258378" y="5740718"/>
            <a:ext cx="13256895" cy="1680210"/>
            <a:chOff x="0" y="0"/>
            <a:chExt cx="17675860" cy="2240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370" y="49530"/>
              <a:ext cx="17595849" cy="2141220"/>
            </a:xfrm>
            <a:custGeom>
              <a:avLst/>
              <a:gdLst/>
              <a:ahLst/>
              <a:cxnLst/>
              <a:rect r="r" b="b" t="t" l="l"/>
              <a:pathLst>
                <a:path h="2141220" w="17595849">
                  <a:moveTo>
                    <a:pt x="104140" y="361950"/>
                  </a:moveTo>
                  <a:cubicBezTo>
                    <a:pt x="114300" y="671830"/>
                    <a:pt x="107950" y="730250"/>
                    <a:pt x="143510" y="787400"/>
                  </a:cubicBezTo>
                  <a:cubicBezTo>
                    <a:pt x="190500" y="864870"/>
                    <a:pt x="318770" y="941070"/>
                    <a:pt x="414020" y="1000760"/>
                  </a:cubicBezTo>
                  <a:cubicBezTo>
                    <a:pt x="506730" y="1060450"/>
                    <a:pt x="603250" y="1107440"/>
                    <a:pt x="707390" y="1146810"/>
                  </a:cubicBezTo>
                  <a:cubicBezTo>
                    <a:pt x="815340" y="1187450"/>
                    <a:pt x="929640" y="1217930"/>
                    <a:pt x="1050290" y="1238250"/>
                  </a:cubicBezTo>
                  <a:cubicBezTo>
                    <a:pt x="1181100" y="1261110"/>
                    <a:pt x="1343660" y="1264920"/>
                    <a:pt x="1464310" y="1272540"/>
                  </a:cubicBezTo>
                  <a:cubicBezTo>
                    <a:pt x="1557020" y="1278890"/>
                    <a:pt x="1625600" y="1283970"/>
                    <a:pt x="1714500" y="1283970"/>
                  </a:cubicBezTo>
                  <a:cubicBezTo>
                    <a:pt x="1816100" y="1283970"/>
                    <a:pt x="1869440" y="1280160"/>
                    <a:pt x="2040890" y="1271270"/>
                  </a:cubicBezTo>
                  <a:cubicBezTo>
                    <a:pt x="2675890" y="1236980"/>
                    <a:pt x="5796280" y="1002030"/>
                    <a:pt x="6512560" y="962660"/>
                  </a:cubicBezTo>
                  <a:cubicBezTo>
                    <a:pt x="6739890" y="951230"/>
                    <a:pt x="6793230" y="948690"/>
                    <a:pt x="6960870" y="946150"/>
                  </a:cubicBezTo>
                  <a:cubicBezTo>
                    <a:pt x="7179310" y="942340"/>
                    <a:pt x="7475220" y="932180"/>
                    <a:pt x="7708900" y="948690"/>
                  </a:cubicBezTo>
                  <a:cubicBezTo>
                    <a:pt x="7917180" y="962660"/>
                    <a:pt x="8143240" y="1000760"/>
                    <a:pt x="8296910" y="1026160"/>
                  </a:cubicBezTo>
                  <a:cubicBezTo>
                    <a:pt x="8397240" y="1042670"/>
                    <a:pt x="8463280" y="1054100"/>
                    <a:pt x="8543290" y="1076960"/>
                  </a:cubicBezTo>
                  <a:cubicBezTo>
                    <a:pt x="8620760" y="1098550"/>
                    <a:pt x="8700770" y="1123950"/>
                    <a:pt x="8769350" y="1155700"/>
                  </a:cubicBezTo>
                  <a:cubicBezTo>
                    <a:pt x="8829040" y="1183640"/>
                    <a:pt x="8882380" y="1214120"/>
                    <a:pt x="8930640" y="1252220"/>
                  </a:cubicBezTo>
                  <a:cubicBezTo>
                    <a:pt x="8977630" y="1289050"/>
                    <a:pt x="9019540" y="1332230"/>
                    <a:pt x="9056370" y="1380490"/>
                  </a:cubicBezTo>
                  <a:cubicBezTo>
                    <a:pt x="9093200" y="1430020"/>
                    <a:pt x="9123680" y="1489710"/>
                    <a:pt x="9150350" y="1544320"/>
                  </a:cubicBezTo>
                  <a:cubicBezTo>
                    <a:pt x="9175750" y="1593850"/>
                    <a:pt x="9189720" y="1631950"/>
                    <a:pt x="9212580" y="1691640"/>
                  </a:cubicBezTo>
                  <a:cubicBezTo>
                    <a:pt x="9245600" y="1781810"/>
                    <a:pt x="9306560" y="1962150"/>
                    <a:pt x="9323070" y="2035810"/>
                  </a:cubicBezTo>
                  <a:cubicBezTo>
                    <a:pt x="9330690" y="2070100"/>
                    <a:pt x="9342120" y="2095500"/>
                    <a:pt x="9333230" y="2113280"/>
                  </a:cubicBezTo>
                  <a:cubicBezTo>
                    <a:pt x="9325610" y="2127250"/>
                    <a:pt x="9301480" y="2139950"/>
                    <a:pt x="9287510" y="2139950"/>
                  </a:cubicBezTo>
                  <a:cubicBezTo>
                    <a:pt x="9273540" y="2138680"/>
                    <a:pt x="9260840" y="2128520"/>
                    <a:pt x="9250680" y="2115820"/>
                  </a:cubicBezTo>
                  <a:cubicBezTo>
                    <a:pt x="9237980" y="2099310"/>
                    <a:pt x="9232900" y="2070100"/>
                    <a:pt x="9224010" y="2042160"/>
                  </a:cubicBezTo>
                  <a:cubicBezTo>
                    <a:pt x="9213850" y="2006600"/>
                    <a:pt x="9204960" y="1963420"/>
                    <a:pt x="9198610" y="1918970"/>
                  </a:cubicBezTo>
                  <a:cubicBezTo>
                    <a:pt x="9190990" y="1865630"/>
                    <a:pt x="9183370" y="1799590"/>
                    <a:pt x="9187180" y="1741170"/>
                  </a:cubicBezTo>
                  <a:cubicBezTo>
                    <a:pt x="9189720" y="1684020"/>
                    <a:pt x="9197340" y="1631950"/>
                    <a:pt x="9217660" y="1570990"/>
                  </a:cubicBezTo>
                  <a:cubicBezTo>
                    <a:pt x="9244330" y="1492250"/>
                    <a:pt x="9296400" y="1379220"/>
                    <a:pt x="9344660" y="1314450"/>
                  </a:cubicBezTo>
                  <a:cubicBezTo>
                    <a:pt x="9378950" y="1266190"/>
                    <a:pt x="9413240" y="1238250"/>
                    <a:pt x="9458960" y="1205230"/>
                  </a:cubicBezTo>
                  <a:cubicBezTo>
                    <a:pt x="9513570" y="1165860"/>
                    <a:pt x="9587230" y="1132840"/>
                    <a:pt x="9657080" y="1103630"/>
                  </a:cubicBezTo>
                  <a:cubicBezTo>
                    <a:pt x="9729470" y="1073150"/>
                    <a:pt x="9801860" y="1049020"/>
                    <a:pt x="9884410" y="1027430"/>
                  </a:cubicBezTo>
                  <a:cubicBezTo>
                    <a:pt x="9979660" y="1002030"/>
                    <a:pt x="10071100" y="984250"/>
                    <a:pt x="10199370" y="967740"/>
                  </a:cubicBezTo>
                  <a:cubicBezTo>
                    <a:pt x="10394950" y="944880"/>
                    <a:pt x="10687050" y="933450"/>
                    <a:pt x="10944860" y="927100"/>
                  </a:cubicBezTo>
                  <a:cubicBezTo>
                    <a:pt x="11221720" y="920750"/>
                    <a:pt x="11564620" y="928370"/>
                    <a:pt x="11807190" y="934720"/>
                  </a:cubicBezTo>
                  <a:cubicBezTo>
                    <a:pt x="11983720" y="939800"/>
                    <a:pt x="12084050" y="947420"/>
                    <a:pt x="12264390" y="955040"/>
                  </a:cubicBezTo>
                  <a:cubicBezTo>
                    <a:pt x="12524740" y="967740"/>
                    <a:pt x="12908280" y="981710"/>
                    <a:pt x="13224510" y="1000760"/>
                  </a:cubicBezTo>
                  <a:cubicBezTo>
                    <a:pt x="13534391" y="1018540"/>
                    <a:pt x="13889991" y="1042670"/>
                    <a:pt x="14141450" y="1065530"/>
                  </a:cubicBezTo>
                  <a:cubicBezTo>
                    <a:pt x="14319250" y="1080770"/>
                    <a:pt x="14406880" y="1089660"/>
                    <a:pt x="14596110" y="1113790"/>
                  </a:cubicBezTo>
                  <a:cubicBezTo>
                    <a:pt x="14907260" y="1154430"/>
                    <a:pt x="15546069" y="1270000"/>
                    <a:pt x="15836900" y="1304290"/>
                  </a:cubicBezTo>
                  <a:cubicBezTo>
                    <a:pt x="15993110" y="1323340"/>
                    <a:pt x="16083280" y="1330960"/>
                    <a:pt x="16200119" y="1336040"/>
                  </a:cubicBezTo>
                  <a:cubicBezTo>
                    <a:pt x="16308069" y="1341120"/>
                    <a:pt x="16409669" y="1346200"/>
                    <a:pt x="16511269" y="1337310"/>
                  </a:cubicBezTo>
                  <a:cubicBezTo>
                    <a:pt x="16610330" y="1327150"/>
                    <a:pt x="16715741" y="1308100"/>
                    <a:pt x="16804641" y="1281430"/>
                  </a:cubicBezTo>
                  <a:cubicBezTo>
                    <a:pt x="16883380" y="1258570"/>
                    <a:pt x="16954500" y="1234440"/>
                    <a:pt x="17019269" y="1196340"/>
                  </a:cubicBezTo>
                  <a:cubicBezTo>
                    <a:pt x="17084041" y="1159510"/>
                    <a:pt x="17142460" y="1112520"/>
                    <a:pt x="17193260" y="1057910"/>
                  </a:cubicBezTo>
                  <a:cubicBezTo>
                    <a:pt x="17246600" y="1000760"/>
                    <a:pt x="17289780" y="930910"/>
                    <a:pt x="17327880" y="858520"/>
                  </a:cubicBezTo>
                  <a:cubicBezTo>
                    <a:pt x="17369791" y="782320"/>
                    <a:pt x="17405350" y="690880"/>
                    <a:pt x="17432019" y="609600"/>
                  </a:cubicBezTo>
                  <a:cubicBezTo>
                    <a:pt x="17456150" y="535940"/>
                    <a:pt x="17472660" y="473710"/>
                    <a:pt x="17485360" y="391160"/>
                  </a:cubicBezTo>
                  <a:cubicBezTo>
                    <a:pt x="17499330" y="287020"/>
                    <a:pt x="17471391" y="80010"/>
                    <a:pt x="17500600" y="29210"/>
                  </a:cubicBezTo>
                  <a:cubicBezTo>
                    <a:pt x="17512030" y="10160"/>
                    <a:pt x="17532350" y="2540"/>
                    <a:pt x="17545050" y="1270"/>
                  </a:cubicBezTo>
                  <a:cubicBezTo>
                    <a:pt x="17555210" y="1270"/>
                    <a:pt x="17564100" y="6350"/>
                    <a:pt x="17570450" y="12700"/>
                  </a:cubicBezTo>
                  <a:cubicBezTo>
                    <a:pt x="17578069" y="21590"/>
                    <a:pt x="17584419" y="39370"/>
                    <a:pt x="17584419" y="50800"/>
                  </a:cubicBezTo>
                  <a:cubicBezTo>
                    <a:pt x="17583150" y="59690"/>
                    <a:pt x="17578069" y="69850"/>
                    <a:pt x="17571719" y="76200"/>
                  </a:cubicBezTo>
                  <a:cubicBezTo>
                    <a:pt x="17562830" y="82550"/>
                    <a:pt x="17543780" y="88900"/>
                    <a:pt x="17532350" y="87630"/>
                  </a:cubicBezTo>
                  <a:cubicBezTo>
                    <a:pt x="17520919" y="85090"/>
                    <a:pt x="17505680" y="71120"/>
                    <a:pt x="17500600" y="60960"/>
                  </a:cubicBezTo>
                  <a:cubicBezTo>
                    <a:pt x="17496791" y="53340"/>
                    <a:pt x="17495519" y="41910"/>
                    <a:pt x="17499330" y="33020"/>
                  </a:cubicBezTo>
                  <a:cubicBezTo>
                    <a:pt x="17504410" y="21590"/>
                    <a:pt x="17527269" y="3810"/>
                    <a:pt x="17541241" y="1270"/>
                  </a:cubicBezTo>
                  <a:cubicBezTo>
                    <a:pt x="17550130" y="0"/>
                    <a:pt x="17560291" y="3810"/>
                    <a:pt x="17566641" y="10160"/>
                  </a:cubicBezTo>
                  <a:cubicBezTo>
                    <a:pt x="17575530" y="16510"/>
                    <a:pt x="17580610" y="26670"/>
                    <a:pt x="17584419" y="45720"/>
                  </a:cubicBezTo>
                  <a:cubicBezTo>
                    <a:pt x="17595850" y="104140"/>
                    <a:pt x="17583150" y="304800"/>
                    <a:pt x="17567910" y="411480"/>
                  </a:cubicBezTo>
                  <a:cubicBezTo>
                    <a:pt x="17555210" y="497840"/>
                    <a:pt x="17537430" y="565150"/>
                    <a:pt x="17512030" y="642620"/>
                  </a:cubicBezTo>
                  <a:cubicBezTo>
                    <a:pt x="17482819" y="728980"/>
                    <a:pt x="17444719" y="825500"/>
                    <a:pt x="17399000" y="906780"/>
                  </a:cubicBezTo>
                  <a:cubicBezTo>
                    <a:pt x="17355819" y="985520"/>
                    <a:pt x="17306291" y="1061720"/>
                    <a:pt x="17247869" y="1123950"/>
                  </a:cubicBezTo>
                  <a:cubicBezTo>
                    <a:pt x="17190719" y="1183640"/>
                    <a:pt x="17123410" y="1234440"/>
                    <a:pt x="17052291" y="1275080"/>
                  </a:cubicBezTo>
                  <a:cubicBezTo>
                    <a:pt x="16981169" y="1315720"/>
                    <a:pt x="16904969" y="1342390"/>
                    <a:pt x="16821150" y="1366520"/>
                  </a:cubicBezTo>
                  <a:cubicBezTo>
                    <a:pt x="16725900" y="1393190"/>
                    <a:pt x="16615410" y="1413510"/>
                    <a:pt x="16511269" y="1422400"/>
                  </a:cubicBezTo>
                  <a:cubicBezTo>
                    <a:pt x="16405860" y="1431290"/>
                    <a:pt x="16302991" y="1426210"/>
                    <a:pt x="16192500" y="1421130"/>
                  </a:cubicBezTo>
                  <a:cubicBezTo>
                    <a:pt x="16074391" y="1416050"/>
                    <a:pt x="15982950" y="1408430"/>
                    <a:pt x="15824200" y="1389380"/>
                  </a:cubicBezTo>
                  <a:cubicBezTo>
                    <a:pt x="15532100" y="1353820"/>
                    <a:pt x="14897100" y="1239520"/>
                    <a:pt x="14585950" y="1198880"/>
                  </a:cubicBezTo>
                  <a:cubicBezTo>
                    <a:pt x="14399260" y="1174750"/>
                    <a:pt x="14311630" y="1165860"/>
                    <a:pt x="14135100" y="1150620"/>
                  </a:cubicBezTo>
                  <a:cubicBezTo>
                    <a:pt x="13883641" y="1127760"/>
                    <a:pt x="13529310" y="1104900"/>
                    <a:pt x="13220700" y="1087120"/>
                  </a:cubicBezTo>
                  <a:cubicBezTo>
                    <a:pt x="12904470" y="1068070"/>
                    <a:pt x="12520930" y="1052830"/>
                    <a:pt x="12259310" y="1041400"/>
                  </a:cubicBezTo>
                  <a:cubicBezTo>
                    <a:pt x="12080240" y="1032510"/>
                    <a:pt x="11981180" y="1024890"/>
                    <a:pt x="11805920" y="1019810"/>
                  </a:cubicBezTo>
                  <a:cubicBezTo>
                    <a:pt x="11564620" y="1013460"/>
                    <a:pt x="11222990" y="1007110"/>
                    <a:pt x="10947400" y="1013460"/>
                  </a:cubicBezTo>
                  <a:cubicBezTo>
                    <a:pt x="10693400" y="1018540"/>
                    <a:pt x="10406380" y="1031240"/>
                    <a:pt x="10215880" y="1054100"/>
                  </a:cubicBezTo>
                  <a:cubicBezTo>
                    <a:pt x="10091420" y="1068070"/>
                    <a:pt x="10003790" y="1085850"/>
                    <a:pt x="9912350" y="1109980"/>
                  </a:cubicBezTo>
                  <a:cubicBezTo>
                    <a:pt x="9833610" y="1130300"/>
                    <a:pt x="9763760" y="1154430"/>
                    <a:pt x="9696450" y="1182370"/>
                  </a:cubicBezTo>
                  <a:cubicBezTo>
                    <a:pt x="9632950" y="1207770"/>
                    <a:pt x="9568180" y="1236980"/>
                    <a:pt x="9518650" y="1270000"/>
                  </a:cubicBezTo>
                  <a:cubicBezTo>
                    <a:pt x="9479280" y="1296670"/>
                    <a:pt x="9451340" y="1319530"/>
                    <a:pt x="9420860" y="1360170"/>
                  </a:cubicBezTo>
                  <a:cubicBezTo>
                    <a:pt x="9378950" y="1416050"/>
                    <a:pt x="9329420" y="1518920"/>
                    <a:pt x="9305290" y="1588770"/>
                  </a:cubicBezTo>
                  <a:cubicBezTo>
                    <a:pt x="9287510" y="1640840"/>
                    <a:pt x="9279890" y="1685290"/>
                    <a:pt x="9277350" y="1736090"/>
                  </a:cubicBezTo>
                  <a:cubicBezTo>
                    <a:pt x="9273540" y="1788160"/>
                    <a:pt x="9279890" y="1842770"/>
                    <a:pt x="9288780" y="1898650"/>
                  </a:cubicBezTo>
                  <a:cubicBezTo>
                    <a:pt x="9297670" y="1960880"/>
                    <a:pt x="9339580" y="2054860"/>
                    <a:pt x="9337040" y="2091690"/>
                  </a:cubicBezTo>
                  <a:cubicBezTo>
                    <a:pt x="9337040" y="2106930"/>
                    <a:pt x="9334500" y="2114550"/>
                    <a:pt x="9326880" y="2123440"/>
                  </a:cubicBezTo>
                  <a:cubicBezTo>
                    <a:pt x="9317990" y="2132330"/>
                    <a:pt x="9300210" y="2141220"/>
                    <a:pt x="9287510" y="2139950"/>
                  </a:cubicBezTo>
                  <a:cubicBezTo>
                    <a:pt x="9272270" y="2137410"/>
                    <a:pt x="9259570" y="2125980"/>
                    <a:pt x="9246870" y="2105660"/>
                  </a:cubicBezTo>
                  <a:cubicBezTo>
                    <a:pt x="9208770" y="2049780"/>
                    <a:pt x="9166860" y="1819910"/>
                    <a:pt x="9132570" y="1724660"/>
                  </a:cubicBezTo>
                  <a:cubicBezTo>
                    <a:pt x="9112250" y="1666240"/>
                    <a:pt x="9098280" y="1631950"/>
                    <a:pt x="9076690" y="1586230"/>
                  </a:cubicBezTo>
                  <a:cubicBezTo>
                    <a:pt x="9052560" y="1536700"/>
                    <a:pt x="9025890" y="1483360"/>
                    <a:pt x="8994140" y="1440180"/>
                  </a:cubicBezTo>
                  <a:cubicBezTo>
                    <a:pt x="8962390" y="1397000"/>
                    <a:pt x="8926830" y="1358900"/>
                    <a:pt x="8886190" y="1325880"/>
                  </a:cubicBezTo>
                  <a:cubicBezTo>
                    <a:pt x="8843010" y="1290320"/>
                    <a:pt x="8794750" y="1262380"/>
                    <a:pt x="8740140" y="1235710"/>
                  </a:cubicBezTo>
                  <a:cubicBezTo>
                    <a:pt x="8676640" y="1206500"/>
                    <a:pt x="8600440" y="1181100"/>
                    <a:pt x="8525510" y="1160780"/>
                  </a:cubicBezTo>
                  <a:cubicBezTo>
                    <a:pt x="8448040" y="1139190"/>
                    <a:pt x="8382000" y="1127760"/>
                    <a:pt x="8282940" y="1111250"/>
                  </a:cubicBezTo>
                  <a:cubicBezTo>
                    <a:pt x="8131810" y="1084580"/>
                    <a:pt x="7910830" y="1047750"/>
                    <a:pt x="7706360" y="1033780"/>
                  </a:cubicBezTo>
                  <a:cubicBezTo>
                    <a:pt x="7475220" y="1018540"/>
                    <a:pt x="7180580" y="1027430"/>
                    <a:pt x="6964680" y="1031240"/>
                  </a:cubicBezTo>
                  <a:cubicBezTo>
                    <a:pt x="6797040" y="1035050"/>
                    <a:pt x="6744970" y="1036320"/>
                    <a:pt x="6518910" y="1049020"/>
                  </a:cubicBezTo>
                  <a:cubicBezTo>
                    <a:pt x="5803900" y="1087120"/>
                    <a:pt x="2684780" y="1323340"/>
                    <a:pt x="2044700" y="1357630"/>
                  </a:cubicBezTo>
                  <a:cubicBezTo>
                    <a:pt x="1869440" y="1366520"/>
                    <a:pt x="1841500" y="1372870"/>
                    <a:pt x="1710690" y="1370330"/>
                  </a:cubicBezTo>
                  <a:cubicBezTo>
                    <a:pt x="1522730" y="1367790"/>
                    <a:pt x="1217930" y="1355090"/>
                    <a:pt x="1028700" y="1322070"/>
                  </a:cubicBezTo>
                  <a:cubicBezTo>
                    <a:pt x="887730" y="1299210"/>
                    <a:pt x="782320" y="1268730"/>
                    <a:pt x="668020" y="1225550"/>
                  </a:cubicBezTo>
                  <a:cubicBezTo>
                    <a:pt x="558800" y="1183640"/>
                    <a:pt x="457200" y="1135380"/>
                    <a:pt x="358140" y="1069340"/>
                  </a:cubicBezTo>
                  <a:cubicBezTo>
                    <a:pt x="254000" y="1000760"/>
                    <a:pt x="115570" y="906780"/>
                    <a:pt x="62230" y="816610"/>
                  </a:cubicBezTo>
                  <a:cubicBezTo>
                    <a:pt x="21590" y="750570"/>
                    <a:pt x="25400" y="681990"/>
                    <a:pt x="16510" y="608330"/>
                  </a:cubicBezTo>
                  <a:cubicBezTo>
                    <a:pt x="6350" y="530860"/>
                    <a:pt x="0" y="408940"/>
                    <a:pt x="11430" y="363220"/>
                  </a:cubicBezTo>
                  <a:cubicBezTo>
                    <a:pt x="15240" y="344170"/>
                    <a:pt x="20320" y="332740"/>
                    <a:pt x="30480" y="325120"/>
                  </a:cubicBezTo>
                  <a:cubicBezTo>
                    <a:pt x="38100" y="317500"/>
                    <a:pt x="52070" y="314960"/>
                    <a:pt x="62230" y="316230"/>
                  </a:cubicBezTo>
                  <a:cubicBezTo>
                    <a:pt x="72390" y="317500"/>
                    <a:pt x="85090" y="323850"/>
                    <a:pt x="91440" y="331470"/>
                  </a:cubicBezTo>
                  <a:cubicBezTo>
                    <a:pt x="99060" y="339090"/>
                    <a:pt x="104140" y="361950"/>
                    <a:pt x="104140" y="3619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3110185" y="3240877"/>
            <a:ext cx="250005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FAST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55356" y="4728283"/>
            <a:ext cx="250005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CT Brain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21585" y="3240877"/>
            <a:ext cx="209656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 Diagnosis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7716" y="4498529"/>
            <a:ext cx="2096566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Symptom Onset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55481" y="4728283"/>
            <a:ext cx="209656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NIHSS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14214" y="3240877"/>
            <a:ext cx="258948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Thrombolysis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77716" y="981075"/>
            <a:ext cx="9653142" cy="1752273"/>
            <a:chOff x="0" y="0"/>
            <a:chExt cx="12870855" cy="233636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76054"/>
              <a:ext cx="12870855" cy="1354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  <a:spcBef>
                  <a:spcPct val="0"/>
                </a:spcBef>
              </a:pPr>
              <a:r>
                <a:rPr lang="en-US" sz="6400" spc="-64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In an ideal world...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28696"/>
              <a:ext cx="12870855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630878" y="7725728"/>
            <a:ext cx="7026244" cy="77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27"/>
              </a:lnSpc>
              <a:spcBef>
                <a:spcPct val="0"/>
              </a:spcBef>
            </a:pPr>
            <a:r>
              <a:rPr lang="en-US" sz="4790" spc="-47">
                <a:solidFill>
                  <a:srgbClr val="E7191F"/>
                </a:solidFill>
                <a:latin typeface="Beth Ellen"/>
                <a:ea typeface="Beth Ellen"/>
                <a:cs typeface="Beth Ellen"/>
                <a:sym typeface="Beth Ellen"/>
              </a:rPr>
              <a:t>4.5 hours only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518230" y="-2879954"/>
            <a:ext cx="113726" cy="14236506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sp>
        <p:nvSpPr>
          <p:cNvPr name="AutoShape 3" id="3"/>
          <p:cNvSpPr/>
          <p:nvPr/>
        </p:nvSpPr>
        <p:spPr>
          <a:xfrm rot="-5400000">
            <a:off x="2449151" y="4058424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AutoShape 4" id="4"/>
          <p:cNvSpPr/>
          <p:nvPr/>
        </p:nvSpPr>
        <p:spPr>
          <a:xfrm rot="-5400000">
            <a:off x="7373475" y="4058424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AutoShape 5" id="5"/>
          <p:cNvSpPr/>
          <p:nvPr/>
        </p:nvSpPr>
        <p:spPr>
          <a:xfrm rot="-5400000">
            <a:off x="4854808" y="4058424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AutoShape 6" id="6"/>
          <p:cNvSpPr/>
          <p:nvPr/>
        </p:nvSpPr>
        <p:spPr>
          <a:xfrm rot="-5400000">
            <a:off x="9893019" y="4069140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AutoShape 7" id="7"/>
          <p:cNvSpPr/>
          <p:nvPr/>
        </p:nvSpPr>
        <p:spPr>
          <a:xfrm rot="-5400000">
            <a:off x="12412564" y="4069140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AutoShape 8" id="8"/>
          <p:cNvSpPr/>
          <p:nvPr/>
        </p:nvSpPr>
        <p:spPr>
          <a:xfrm rot="-5400000">
            <a:off x="14932108" y="4058424"/>
            <a:ext cx="353697" cy="338319"/>
          </a:xfrm>
          <a:prstGeom prst="rect">
            <a:avLst/>
          </a:prstGeom>
          <a:solidFill>
            <a:srgbClr val="FBB03B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5955356" y="4728283"/>
            <a:ext cx="250005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CT Brain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7716" y="4498529"/>
            <a:ext cx="2096566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Symptom Onset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5481" y="4728283"/>
            <a:ext cx="209656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NIHSS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95616" y="7389801"/>
            <a:ext cx="2505991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untrained first responder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01607" y="6282393"/>
            <a:ext cx="3065871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delayed/inaccurate reporting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98220" y="4191000"/>
            <a:ext cx="1680210" cy="2011680"/>
            <a:chOff x="0" y="0"/>
            <a:chExt cx="2240280" cy="26822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3180" y="40640"/>
              <a:ext cx="2147570" cy="2590800"/>
            </a:xfrm>
            <a:custGeom>
              <a:avLst/>
              <a:gdLst/>
              <a:ahLst/>
              <a:cxnLst/>
              <a:rect r="r" b="b" t="t" l="l"/>
              <a:pathLst>
                <a:path h="2590800" w="2147570">
                  <a:moveTo>
                    <a:pt x="2109470" y="82550"/>
                  </a:moveTo>
                  <a:cubicBezTo>
                    <a:pt x="1341120" y="125730"/>
                    <a:pt x="1236980" y="144780"/>
                    <a:pt x="1153160" y="166370"/>
                  </a:cubicBezTo>
                  <a:cubicBezTo>
                    <a:pt x="1094740" y="181610"/>
                    <a:pt x="1062990" y="194310"/>
                    <a:pt x="1005840" y="217170"/>
                  </a:cubicBezTo>
                  <a:cubicBezTo>
                    <a:pt x="922020" y="251460"/>
                    <a:pt x="781050" y="309880"/>
                    <a:pt x="704850" y="359410"/>
                  </a:cubicBezTo>
                  <a:cubicBezTo>
                    <a:pt x="648970" y="394970"/>
                    <a:pt x="621030" y="422910"/>
                    <a:pt x="572770" y="469900"/>
                  </a:cubicBezTo>
                  <a:cubicBezTo>
                    <a:pt x="504190" y="537210"/>
                    <a:pt x="407670" y="638810"/>
                    <a:pt x="341630" y="730250"/>
                  </a:cubicBezTo>
                  <a:cubicBezTo>
                    <a:pt x="278130" y="816610"/>
                    <a:pt x="226060" y="904240"/>
                    <a:pt x="184150" y="1002030"/>
                  </a:cubicBezTo>
                  <a:cubicBezTo>
                    <a:pt x="140970" y="1101090"/>
                    <a:pt x="106680" y="1231900"/>
                    <a:pt x="88900" y="1320800"/>
                  </a:cubicBezTo>
                  <a:cubicBezTo>
                    <a:pt x="77470" y="1383030"/>
                    <a:pt x="73660" y="1421130"/>
                    <a:pt x="72390" y="1482090"/>
                  </a:cubicBezTo>
                  <a:cubicBezTo>
                    <a:pt x="71120" y="1562100"/>
                    <a:pt x="78740" y="1675130"/>
                    <a:pt x="91440" y="1765300"/>
                  </a:cubicBezTo>
                  <a:cubicBezTo>
                    <a:pt x="102870" y="1849120"/>
                    <a:pt x="111760" y="1910080"/>
                    <a:pt x="142240" y="2004060"/>
                  </a:cubicBezTo>
                  <a:cubicBezTo>
                    <a:pt x="191770" y="2150110"/>
                    <a:pt x="383540" y="2484120"/>
                    <a:pt x="393700" y="2546350"/>
                  </a:cubicBezTo>
                  <a:cubicBezTo>
                    <a:pt x="394970" y="2559050"/>
                    <a:pt x="394970" y="2562860"/>
                    <a:pt x="391160" y="2569210"/>
                  </a:cubicBezTo>
                  <a:cubicBezTo>
                    <a:pt x="386080" y="2578100"/>
                    <a:pt x="373380" y="2589530"/>
                    <a:pt x="363220" y="2590800"/>
                  </a:cubicBezTo>
                  <a:cubicBezTo>
                    <a:pt x="351790" y="2590800"/>
                    <a:pt x="330200" y="2579370"/>
                    <a:pt x="325120" y="2569210"/>
                  </a:cubicBezTo>
                  <a:cubicBezTo>
                    <a:pt x="320040" y="2560320"/>
                    <a:pt x="322580" y="2543810"/>
                    <a:pt x="326390" y="2534920"/>
                  </a:cubicBezTo>
                  <a:cubicBezTo>
                    <a:pt x="330200" y="2528570"/>
                    <a:pt x="337820" y="2523490"/>
                    <a:pt x="344170" y="2520950"/>
                  </a:cubicBezTo>
                  <a:cubicBezTo>
                    <a:pt x="351790" y="2517140"/>
                    <a:pt x="360680" y="2517140"/>
                    <a:pt x="368300" y="2519680"/>
                  </a:cubicBezTo>
                  <a:cubicBezTo>
                    <a:pt x="377190" y="2522220"/>
                    <a:pt x="389890" y="2533650"/>
                    <a:pt x="392430" y="2542540"/>
                  </a:cubicBezTo>
                  <a:cubicBezTo>
                    <a:pt x="396240" y="2552700"/>
                    <a:pt x="392430" y="2567940"/>
                    <a:pt x="387350" y="2576830"/>
                  </a:cubicBezTo>
                  <a:cubicBezTo>
                    <a:pt x="381000" y="2584450"/>
                    <a:pt x="365760" y="2590800"/>
                    <a:pt x="355600" y="2590800"/>
                  </a:cubicBezTo>
                  <a:cubicBezTo>
                    <a:pt x="345440" y="2589530"/>
                    <a:pt x="336550" y="2583180"/>
                    <a:pt x="326390" y="2573020"/>
                  </a:cubicBezTo>
                  <a:cubicBezTo>
                    <a:pt x="308610" y="2553970"/>
                    <a:pt x="295910" y="2517140"/>
                    <a:pt x="274320" y="2470150"/>
                  </a:cubicBezTo>
                  <a:cubicBezTo>
                    <a:pt x="228600" y="2374900"/>
                    <a:pt x="123190" y="2167890"/>
                    <a:pt x="77470" y="2019300"/>
                  </a:cubicBezTo>
                  <a:cubicBezTo>
                    <a:pt x="36830" y="1885950"/>
                    <a:pt x="15240" y="1750060"/>
                    <a:pt x="7620" y="1625600"/>
                  </a:cubicBezTo>
                  <a:cubicBezTo>
                    <a:pt x="0" y="1513840"/>
                    <a:pt x="11430" y="1391920"/>
                    <a:pt x="24130" y="1304290"/>
                  </a:cubicBezTo>
                  <a:cubicBezTo>
                    <a:pt x="34290" y="1242060"/>
                    <a:pt x="49530" y="1198880"/>
                    <a:pt x="66040" y="1144270"/>
                  </a:cubicBezTo>
                  <a:cubicBezTo>
                    <a:pt x="83820" y="1087120"/>
                    <a:pt x="95250" y="1033780"/>
                    <a:pt x="124460" y="970280"/>
                  </a:cubicBezTo>
                  <a:cubicBezTo>
                    <a:pt x="162560" y="885190"/>
                    <a:pt x="224790" y="777240"/>
                    <a:pt x="289560" y="687070"/>
                  </a:cubicBezTo>
                  <a:cubicBezTo>
                    <a:pt x="358140" y="593090"/>
                    <a:pt x="458470" y="488950"/>
                    <a:pt x="529590" y="419100"/>
                  </a:cubicBezTo>
                  <a:cubicBezTo>
                    <a:pt x="581660" y="369570"/>
                    <a:pt x="622300" y="334010"/>
                    <a:pt x="673100" y="299720"/>
                  </a:cubicBezTo>
                  <a:cubicBezTo>
                    <a:pt x="721360" y="267970"/>
                    <a:pt x="765810" y="247650"/>
                    <a:pt x="826770" y="219710"/>
                  </a:cubicBezTo>
                  <a:cubicBezTo>
                    <a:pt x="911860" y="181610"/>
                    <a:pt x="1035050" y="129540"/>
                    <a:pt x="1140460" y="100330"/>
                  </a:cubicBezTo>
                  <a:cubicBezTo>
                    <a:pt x="1244600" y="71120"/>
                    <a:pt x="1337310" y="58420"/>
                    <a:pt x="1457960" y="43180"/>
                  </a:cubicBezTo>
                  <a:cubicBezTo>
                    <a:pt x="1612900" y="25400"/>
                    <a:pt x="1874520" y="12700"/>
                    <a:pt x="1993900" y="10160"/>
                  </a:cubicBezTo>
                  <a:cubicBezTo>
                    <a:pt x="2052320" y="8890"/>
                    <a:pt x="2103120" y="0"/>
                    <a:pt x="2125980" y="13970"/>
                  </a:cubicBezTo>
                  <a:cubicBezTo>
                    <a:pt x="2138680" y="21590"/>
                    <a:pt x="2147570" y="39370"/>
                    <a:pt x="2145030" y="50800"/>
                  </a:cubicBezTo>
                  <a:cubicBezTo>
                    <a:pt x="2142490" y="62230"/>
                    <a:pt x="2109470" y="82550"/>
                    <a:pt x="2109470" y="825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3706178" y="4206240"/>
            <a:ext cx="964882" cy="3055620"/>
            <a:chOff x="0" y="0"/>
            <a:chExt cx="1286510" cy="40741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43180"/>
              <a:ext cx="1184910" cy="3981450"/>
            </a:xfrm>
            <a:custGeom>
              <a:avLst/>
              <a:gdLst/>
              <a:ahLst/>
              <a:cxnLst/>
              <a:rect r="r" b="b" t="t" l="l"/>
              <a:pathLst>
                <a:path h="3981450" w="1184910">
                  <a:moveTo>
                    <a:pt x="1184910" y="55880"/>
                  </a:moveTo>
                  <a:cubicBezTo>
                    <a:pt x="1047750" y="313690"/>
                    <a:pt x="930910" y="610870"/>
                    <a:pt x="812800" y="861060"/>
                  </a:cubicBezTo>
                  <a:cubicBezTo>
                    <a:pt x="664210" y="1173480"/>
                    <a:pt x="386080" y="1690370"/>
                    <a:pt x="288290" y="1902460"/>
                  </a:cubicBezTo>
                  <a:cubicBezTo>
                    <a:pt x="246380" y="1993900"/>
                    <a:pt x="231140" y="2025650"/>
                    <a:pt x="204470" y="2103120"/>
                  </a:cubicBezTo>
                  <a:cubicBezTo>
                    <a:pt x="171450" y="2200910"/>
                    <a:pt x="132080" y="2326640"/>
                    <a:pt x="110490" y="2443480"/>
                  </a:cubicBezTo>
                  <a:cubicBezTo>
                    <a:pt x="87630" y="2560320"/>
                    <a:pt x="77470" y="2675890"/>
                    <a:pt x="72390" y="2804160"/>
                  </a:cubicBezTo>
                  <a:cubicBezTo>
                    <a:pt x="64770" y="2951480"/>
                    <a:pt x="67310" y="3135630"/>
                    <a:pt x="78740" y="3277870"/>
                  </a:cubicBezTo>
                  <a:cubicBezTo>
                    <a:pt x="87630" y="3393440"/>
                    <a:pt x="107950" y="3509010"/>
                    <a:pt x="124460" y="3592830"/>
                  </a:cubicBezTo>
                  <a:cubicBezTo>
                    <a:pt x="137160" y="3649980"/>
                    <a:pt x="146050" y="3683000"/>
                    <a:pt x="163830" y="3733800"/>
                  </a:cubicBezTo>
                  <a:cubicBezTo>
                    <a:pt x="184150" y="3794760"/>
                    <a:pt x="236220" y="3898900"/>
                    <a:pt x="242570" y="3933190"/>
                  </a:cubicBezTo>
                  <a:cubicBezTo>
                    <a:pt x="243840" y="3944620"/>
                    <a:pt x="245110" y="3949700"/>
                    <a:pt x="241300" y="3956050"/>
                  </a:cubicBezTo>
                  <a:cubicBezTo>
                    <a:pt x="237490" y="3964940"/>
                    <a:pt x="224790" y="3976370"/>
                    <a:pt x="214630" y="3978910"/>
                  </a:cubicBezTo>
                  <a:cubicBezTo>
                    <a:pt x="204470" y="3981450"/>
                    <a:pt x="189230" y="3976370"/>
                    <a:pt x="181610" y="3970020"/>
                  </a:cubicBezTo>
                  <a:cubicBezTo>
                    <a:pt x="175260" y="3964940"/>
                    <a:pt x="170180" y="3957320"/>
                    <a:pt x="170180" y="3949700"/>
                  </a:cubicBezTo>
                  <a:cubicBezTo>
                    <a:pt x="168910" y="3939540"/>
                    <a:pt x="173990" y="3923030"/>
                    <a:pt x="180340" y="3916680"/>
                  </a:cubicBezTo>
                  <a:cubicBezTo>
                    <a:pt x="187960" y="3909060"/>
                    <a:pt x="204470" y="3903980"/>
                    <a:pt x="214630" y="3906520"/>
                  </a:cubicBezTo>
                  <a:cubicBezTo>
                    <a:pt x="224790" y="3909060"/>
                    <a:pt x="237490" y="3919220"/>
                    <a:pt x="241300" y="3929380"/>
                  </a:cubicBezTo>
                  <a:cubicBezTo>
                    <a:pt x="245110" y="3938270"/>
                    <a:pt x="243840" y="3954780"/>
                    <a:pt x="237490" y="3963670"/>
                  </a:cubicBezTo>
                  <a:cubicBezTo>
                    <a:pt x="232410" y="3972560"/>
                    <a:pt x="217170" y="3981450"/>
                    <a:pt x="207010" y="3980180"/>
                  </a:cubicBezTo>
                  <a:cubicBezTo>
                    <a:pt x="195580" y="3978910"/>
                    <a:pt x="182880" y="3968750"/>
                    <a:pt x="171450" y="3953510"/>
                  </a:cubicBezTo>
                  <a:cubicBezTo>
                    <a:pt x="144780" y="3917950"/>
                    <a:pt x="116840" y="3827780"/>
                    <a:pt x="93980" y="3751580"/>
                  </a:cubicBezTo>
                  <a:cubicBezTo>
                    <a:pt x="67310" y="3656330"/>
                    <a:pt x="41910" y="3545840"/>
                    <a:pt x="26670" y="3429000"/>
                  </a:cubicBezTo>
                  <a:cubicBezTo>
                    <a:pt x="8890" y="3291840"/>
                    <a:pt x="1270" y="3120390"/>
                    <a:pt x="0" y="2978150"/>
                  </a:cubicBezTo>
                  <a:cubicBezTo>
                    <a:pt x="0" y="2849880"/>
                    <a:pt x="7620" y="2713990"/>
                    <a:pt x="17780" y="2612390"/>
                  </a:cubicBezTo>
                  <a:cubicBezTo>
                    <a:pt x="24130" y="2540000"/>
                    <a:pt x="29210" y="2498090"/>
                    <a:pt x="44450" y="2426970"/>
                  </a:cubicBezTo>
                  <a:cubicBezTo>
                    <a:pt x="66040" y="2327910"/>
                    <a:pt x="107950" y="2176780"/>
                    <a:pt x="143510" y="2076450"/>
                  </a:cubicBezTo>
                  <a:cubicBezTo>
                    <a:pt x="170180" y="1998980"/>
                    <a:pt x="185420" y="1965960"/>
                    <a:pt x="228600" y="1871980"/>
                  </a:cubicBezTo>
                  <a:cubicBezTo>
                    <a:pt x="326390" y="1658620"/>
                    <a:pt x="632460" y="1073150"/>
                    <a:pt x="750570" y="831850"/>
                  </a:cubicBezTo>
                  <a:cubicBezTo>
                    <a:pt x="812800" y="703580"/>
                    <a:pt x="843280" y="643890"/>
                    <a:pt x="890270" y="538480"/>
                  </a:cubicBezTo>
                  <a:cubicBezTo>
                    <a:pt x="944880" y="417830"/>
                    <a:pt x="1005840" y="241300"/>
                    <a:pt x="1054100" y="144780"/>
                  </a:cubicBezTo>
                  <a:cubicBezTo>
                    <a:pt x="1083310" y="86360"/>
                    <a:pt x="1106170" y="22860"/>
                    <a:pt x="1132840" y="7620"/>
                  </a:cubicBezTo>
                  <a:cubicBezTo>
                    <a:pt x="1146810" y="0"/>
                    <a:pt x="1165860" y="1270"/>
                    <a:pt x="1174750" y="8890"/>
                  </a:cubicBezTo>
                  <a:cubicBezTo>
                    <a:pt x="1183640" y="16510"/>
                    <a:pt x="1184910" y="55880"/>
                    <a:pt x="1184910" y="558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5010150" y="4263390"/>
            <a:ext cx="4727258" cy="3970972"/>
            <a:chOff x="0" y="0"/>
            <a:chExt cx="6303010" cy="52946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9370" y="48260"/>
              <a:ext cx="6211570" cy="5198110"/>
            </a:xfrm>
            <a:custGeom>
              <a:avLst/>
              <a:gdLst/>
              <a:ahLst/>
              <a:cxnLst/>
              <a:rect r="r" b="b" t="t" l="l"/>
              <a:pathLst>
                <a:path h="5198110" w="6211570">
                  <a:moveTo>
                    <a:pt x="93980" y="41910"/>
                  </a:moveTo>
                  <a:cubicBezTo>
                    <a:pt x="81280" y="370840"/>
                    <a:pt x="88900" y="421640"/>
                    <a:pt x="100330" y="534670"/>
                  </a:cubicBezTo>
                  <a:cubicBezTo>
                    <a:pt x="124460" y="787400"/>
                    <a:pt x="194310" y="1443990"/>
                    <a:pt x="237490" y="1756410"/>
                  </a:cubicBezTo>
                  <a:cubicBezTo>
                    <a:pt x="264160" y="1951990"/>
                    <a:pt x="283210" y="2070100"/>
                    <a:pt x="316230" y="2231390"/>
                  </a:cubicBezTo>
                  <a:cubicBezTo>
                    <a:pt x="350520" y="2401570"/>
                    <a:pt x="393700" y="2583180"/>
                    <a:pt x="443230" y="2748280"/>
                  </a:cubicBezTo>
                  <a:cubicBezTo>
                    <a:pt x="490220" y="2905760"/>
                    <a:pt x="538480" y="3054350"/>
                    <a:pt x="603250" y="3200400"/>
                  </a:cubicBezTo>
                  <a:cubicBezTo>
                    <a:pt x="668020" y="3347720"/>
                    <a:pt x="745490" y="3492500"/>
                    <a:pt x="831850" y="3629660"/>
                  </a:cubicBezTo>
                  <a:cubicBezTo>
                    <a:pt x="918210" y="3766820"/>
                    <a:pt x="1014730" y="3901440"/>
                    <a:pt x="1120140" y="4023360"/>
                  </a:cubicBezTo>
                  <a:cubicBezTo>
                    <a:pt x="1223010" y="4142740"/>
                    <a:pt x="1337310" y="4253230"/>
                    <a:pt x="1457960" y="4354830"/>
                  </a:cubicBezTo>
                  <a:cubicBezTo>
                    <a:pt x="1578610" y="4456430"/>
                    <a:pt x="1700530" y="4540250"/>
                    <a:pt x="1842770" y="4631690"/>
                  </a:cubicBezTo>
                  <a:cubicBezTo>
                    <a:pt x="2006600" y="4737100"/>
                    <a:pt x="2226310" y="4876800"/>
                    <a:pt x="2390140" y="4947920"/>
                  </a:cubicBezTo>
                  <a:cubicBezTo>
                    <a:pt x="2512060" y="5001260"/>
                    <a:pt x="2611120" y="5025390"/>
                    <a:pt x="2724150" y="5052060"/>
                  </a:cubicBezTo>
                  <a:cubicBezTo>
                    <a:pt x="2837180" y="5078730"/>
                    <a:pt x="2951480" y="5096510"/>
                    <a:pt x="3069590" y="5109210"/>
                  </a:cubicBezTo>
                  <a:cubicBezTo>
                    <a:pt x="3192780" y="5121910"/>
                    <a:pt x="3328670" y="5126990"/>
                    <a:pt x="3450590" y="5129530"/>
                  </a:cubicBezTo>
                  <a:cubicBezTo>
                    <a:pt x="3561080" y="5130800"/>
                    <a:pt x="3663950" y="5129530"/>
                    <a:pt x="3769360" y="5124450"/>
                  </a:cubicBezTo>
                  <a:cubicBezTo>
                    <a:pt x="3873500" y="5120640"/>
                    <a:pt x="3976370" y="5114290"/>
                    <a:pt x="4079240" y="5101590"/>
                  </a:cubicBezTo>
                  <a:cubicBezTo>
                    <a:pt x="4182110" y="5090160"/>
                    <a:pt x="4283710" y="5077460"/>
                    <a:pt x="4384040" y="5053330"/>
                  </a:cubicBezTo>
                  <a:cubicBezTo>
                    <a:pt x="4485640" y="5030470"/>
                    <a:pt x="4588510" y="4999990"/>
                    <a:pt x="4686300" y="4961890"/>
                  </a:cubicBezTo>
                  <a:cubicBezTo>
                    <a:pt x="4784090" y="4922520"/>
                    <a:pt x="4878070" y="4872990"/>
                    <a:pt x="4969510" y="4820920"/>
                  </a:cubicBezTo>
                  <a:cubicBezTo>
                    <a:pt x="5060950" y="4770120"/>
                    <a:pt x="5128260" y="4724400"/>
                    <a:pt x="5234940" y="4655820"/>
                  </a:cubicBezTo>
                  <a:cubicBezTo>
                    <a:pt x="5400040" y="4549140"/>
                    <a:pt x="5698490" y="4354830"/>
                    <a:pt x="5867400" y="4236720"/>
                  </a:cubicBezTo>
                  <a:cubicBezTo>
                    <a:pt x="5982970" y="4155440"/>
                    <a:pt x="6101080" y="4041140"/>
                    <a:pt x="6156960" y="4023360"/>
                  </a:cubicBezTo>
                  <a:cubicBezTo>
                    <a:pt x="6174740" y="4018280"/>
                    <a:pt x="6188710" y="4018280"/>
                    <a:pt x="6198870" y="4024630"/>
                  </a:cubicBezTo>
                  <a:cubicBezTo>
                    <a:pt x="6206490" y="4030980"/>
                    <a:pt x="6211570" y="4044950"/>
                    <a:pt x="6211570" y="4055110"/>
                  </a:cubicBezTo>
                  <a:cubicBezTo>
                    <a:pt x="6210300" y="4064000"/>
                    <a:pt x="6202680" y="4077970"/>
                    <a:pt x="6193790" y="4081780"/>
                  </a:cubicBezTo>
                  <a:cubicBezTo>
                    <a:pt x="6184900" y="4086860"/>
                    <a:pt x="6169660" y="4086860"/>
                    <a:pt x="6160770" y="4083050"/>
                  </a:cubicBezTo>
                  <a:cubicBezTo>
                    <a:pt x="6153150" y="4079240"/>
                    <a:pt x="6144260" y="4066540"/>
                    <a:pt x="6142990" y="4056380"/>
                  </a:cubicBezTo>
                  <a:cubicBezTo>
                    <a:pt x="6141720" y="4047490"/>
                    <a:pt x="6146800" y="4032250"/>
                    <a:pt x="6153150" y="4025900"/>
                  </a:cubicBezTo>
                  <a:cubicBezTo>
                    <a:pt x="6160770" y="4019550"/>
                    <a:pt x="6176010" y="4017010"/>
                    <a:pt x="6184900" y="4018280"/>
                  </a:cubicBezTo>
                  <a:cubicBezTo>
                    <a:pt x="6192520" y="4019550"/>
                    <a:pt x="6198870" y="4024630"/>
                    <a:pt x="6203950" y="4029710"/>
                  </a:cubicBezTo>
                  <a:cubicBezTo>
                    <a:pt x="6207760" y="4036060"/>
                    <a:pt x="6211570" y="4043680"/>
                    <a:pt x="6211570" y="4051300"/>
                  </a:cubicBezTo>
                  <a:cubicBezTo>
                    <a:pt x="6210300" y="4060190"/>
                    <a:pt x="6207760" y="4067810"/>
                    <a:pt x="6197600" y="4080510"/>
                  </a:cubicBezTo>
                  <a:cubicBezTo>
                    <a:pt x="6151880" y="4133850"/>
                    <a:pt x="5911850" y="4288790"/>
                    <a:pt x="5739130" y="4405630"/>
                  </a:cubicBezTo>
                  <a:cubicBezTo>
                    <a:pt x="5523230" y="4551680"/>
                    <a:pt x="5191760" y="4772660"/>
                    <a:pt x="4998720" y="4881880"/>
                  </a:cubicBezTo>
                  <a:cubicBezTo>
                    <a:pt x="4880610" y="4947920"/>
                    <a:pt x="4806950" y="4986020"/>
                    <a:pt x="4705350" y="5025390"/>
                  </a:cubicBezTo>
                  <a:cubicBezTo>
                    <a:pt x="4605020" y="5064760"/>
                    <a:pt x="4499610" y="5096510"/>
                    <a:pt x="4394200" y="5119370"/>
                  </a:cubicBezTo>
                  <a:cubicBezTo>
                    <a:pt x="4292600" y="5143500"/>
                    <a:pt x="4188460" y="5156200"/>
                    <a:pt x="4084320" y="5168900"/>
                  </a:cubicBezTo>
                  <a:cubicBezTo>
                    <a:pt x="3980180" y="5180330"/>
                    <a:pt x="3876040" y="5186680"/>
                    <a:pt x="3770630" y="5191760"/>
                  </a:cubicBezTo>
                  <a:cubicBezTo>
                    <a:pt x="3662680" y="5196840"/>
                    <a:pt x="3559810" y="5198110"/>
                    <a:pt x="3446780" y="5195570"/>
                  </a:cubicBezTo>
                  <a:cubicBezTo>
                    <a:pt x="3323590" y="5193030"/>
                    <a:pt x="3185160" y="5189220"/>
                    <a:pt x="3059430" y="5175250"/>
                  </a:cubicBezTo>
                  <a:cubicBezTo>
                    <a:pt x="2937510" y="5161280"/>
                    <a:pt x="2820670" y="5143500"/>
                    <a:pt x="2705100" y="5115560"/>
                  </a:cubicBezTo>
                  <a:cubicBezTo>
                    <a:pt x="2586990" y="5087620"/>
                    <a:pt x="2484120" y="5062220"/>
                    <a:pt x="2358390" y="5006340"/>
                  </a:cubicBezTo>
                  <a:cubicBezTo>
                    <a:pt x="2190750" y="4932680"/>
                    <a:pt x="1969770" y="4792980"/>
                    <a:pt x="1803400" y="4686300"/>
                  </a:cubicBezTo>
                  <a:cubicBezTo>
                    <a:pt x="1658620" y="4592320"/>
                    <a:pt x="1534160" y="4505960"/>
                    <a:pt x="1410970" y="4403090"/>
                  </a:cubicBezTo>
                  <a:cubicBezTo>
                    <a:pt x="1287780" y="4298950"/>
                    <a:pt x="1172210" y="4185920"/>
                    <a:pt x="1065530" y="4062730"/>
                  </a:cubicBezTo>
                  <a:cubicBezTo>
                    <a:pt x="958850" y="3938270"/>
                    <a:pt x="861060" y="3801110"/>
                    <a:pt x="772160" y="3661410"/>
                  </a:cubicBezTo>
                  <a:cubicBezTo>
                    <a:pt x="684530" y="3521710"/>
                    <a:pt x="605790" y="3373120"/>
                    <a:pt x="539750" y="3223260"/>
                  </a:cubicBezTo>
                  <a:cubicBezTo>
                    <a:pt x="473710" y="3074670"/>
                    <a:pt x="425450" y="2923540"/>
                    <a:pt x="377190" y="2764790"/>
                  </a:cubicBezTo>
                  <a:cubicBezTo>
                    <a:pt x="327660" y="2597150"/>
                    <a:pt x="284480" y="2413000"/>
                    <a:pt x="248920" y="2242820"/>
                  </a:cubicBezTo>
                  <a:cubicBezTo>
                    <a:pt x="215900" y="2080260"/>
                    <a:pt x="194310" y="1925320"/>
                    <a:pt x="170180" y="1765300"/>
                  </a:cubicBezTo>
                  <a:cubicBezTo>
                    <a:pt x="146050" y="1604010"/>
                    <a:pt x="128270" y="1468120"/>
                    <a:pt x="106680" y="1277620"/>
                  </a:cubicBezTo>
                  <a:cubicBezTo>
                    <a:pt x="74930" y="1004570"/>
                    <a:pt x="16510" y="510540"/>
                    <a:pt x="11430" y="287020"/>
                  </a:cubicBezTo>
                  <a:cubicBezTo>
                    <a:pt x="8890" y="172720"/>
                    <a:pt x="0" y="66040"/>
                    <a:pt x="24130" y="26670"/>
                  </a:cubicBezTo>
                  <a:cubicBezTo>
                    <a:pt x="34290" y="10160"/>
                    <a:pt x="53340" y="0"/>
                    <a:pt x="66040" y="2540"/>
                  </a:cubicBezTo>
                  <a:cubicBezTo>
                    <a:pt x="77470" y="5080"/>
                    <a:pt x="93980" y="41910"/>
                    <a:pt x="93980" y="419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9871710" y="4251008"/>
            <a:ext cx="951548" cy="1684020"/>
            <a:chOff x="0" y="0"/>
            <a:chExt cx="1268730" cy="22453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5720" y="43180"/>
              <a:ext cx="1172210" cy="2152650"/>
            </a:xfrm>
            <a:custGeom>
              <a:avLst/>
              <a:gdLst/>
              <a:ahLst/>
              <a:cxnLst/>
              <a:rect r="r" b="b" t="t" l="l"/>
              <a:pathLst>
                <a:path h="2152650" w="1172210">
                  <a:moveTo>
                    <a:pt x="228600" y="54610"/>
                  </a:moveTo>
                  <a:cubicBezTo>
                    <a:pt x="87630" y="377190"/>
                    <a:pt x="77470" y="444500"/>
                    <a:pt x="73660" y="515620"/>
                  </a:cubicBezTo>
                  <a:cubicBezTo>
                    <a:pt x="68580" y="588010"/>
                    <a:pt x="71120" y="657860"/>
                    <a:pt x="82550" y="736600"/>
                  </a:cubicBezTo>
                  <a:cubicBezTo>
                    <a:pt x="96520" y="833120"/>
                    <a:pt x="130810" y="966470"/>
                    <a:pt x="163830" y="1051560"/>
                  </a:cubicBezTo>
                  <a:cubicBezTo>
                    <a:pt x="187960" y="1111250"/>
                    <a:pt x="213360" y="1151890"/>
                    <a:pt x="245110" y="1201420"/>
                  </a:cubicBezTo>
                  <a:cubicBezTo>
                    <a:pt x="280670" y="1253490"/>
                    <a:pt x="323850" y="1306830"/>
                    <a:pt x="368300" y="1356360"/>
                  </a:cubicBezTo>
                  <a:cubicBezTo>
                    <a:pt x="411480" y="1407160"/>
                    <a:pt x="448310" y="1446530"/>
                    <a:pt x="509270" y="1503680"/>
                  </a:cubicBezTo>
                  <a:cubicBezTo>
                    <a:pt x="607060" y="1595120"/>
                    <a:pt x="805180" y="1743710"/>
                    <a:pt x="909320" y="1842770"/>
                  </a:cubicBezTo>
                  <a:cubicBezTo>
                    <a:pt x="982980" y="1912620"/>
                    <a:pt x="1041400" y="1988820"/>
                    <a:pt x="1088390" y="2032000"/>
                  </a:cubicBezTo>
                  <a:cubicBezTo>
                    <a:pt x="1116330" y="2056130"/>
                    <a:pt x="1145540" y="2066290"/>
                    <a:pt x="1158240" y="2086610"/>
                  </a:cubicBezTo>
                  <a:cubicBezTo>
                    <a:pt x="1167130" y="2100580"/>
                    <a:pt x="1172210" y="2118360"/>
                    <a:pt x="1168400" y="2129790"/>
                  </a:cubicBezTo>
                  <a:cubicBezTo>
                    <a:pt x="1164590" y="2139950"/>
                    <a:pt x="1150620" y="2150110"/>
                    <a:pt x="1140460" y="2151380"/>
                  </a:cubicBezTo>
                  <a:cubicBezTo>
                    <a:pt x="1130300" y="2152650"/>
                    <a:pt x="1113790" y="2147570"/>
                    <a:pt x="1107440" y="2139950"/>
                  </a:cubicBezTo>
                  <a:cubicBezTo>
                    <a:pt x="1099820" y="2132330"/>
                    <a:pt x="1096010" y="2117090"/>
                    <a:pt x="1097280" y="2106930"/>
                  </a:cubicBezTo>
                  <a:cubicBezTo>
                    <a:pt x="1099820" y="2096770"/>
                    <a:pt x="1109980" y="2084070"/>
                    <a:pt x="1120140" y="2080260"/>
                  </a:cubicBezTo>
                  <a:cubicBezTo>
                    <a:pt x="1129030" y="2076450"/>
                    <a:pt x="1146810" y="2077720"/>
                    <a:pt x="1154430" y="2084070"/>
                  </a:cubicBezTo>
                  <a:cubicBezTo>
                    <a:pt x="1163320" y="2089150"/>
                    <a:pt x="1170940" y="2104390"/>
                    <a:pt x="1170940" y="2114550"/>
                  </a:cubicBezTo>
                  <a:cubicBezTo>
                    <a:pt x="1170940" y="2124710"/>
                    <a:pt x="1164590" y="2139950"/>
                    <a:pt x="1154430" y="2145030"/>
                  </a:cubicBezTo>
                  <a:cubicBezTo>
                    <a:pt x="1144270" y="2151380"/>
                    <a:pt x="1129030" y="2151380"/>
                    <a:pt x="1109980" y="2142490"/>
                  </a:cubicBezTo>
                  <a:cubicBezTo>
                    <a:pt x="1057910" y="2119630"/>
                    <a:pt x="958850" y="1979930"/>
                    <a:pt x="864870" y="1892300"/>
                  </a:cubicBezTo>
                  <a:cubicBezTo>
                    <a:pt x="749300" y="1784350"/>
                    <a:pt x="560070" y="1643380"/>
                    <a:pt x="461010" y="1549400"/>
                  </a:cubicBezTo>
                  <a:cubicBezTo>
                    <a:pt x="397510" y="1490980"/>
                    <a:pt x="360680" y="1450340"/>
                    <a:pt x="314960" y="1398270"/>
                  </a:cubicBezTo>
                  <a:cubicBezTo>
                    <a:pt x="269240" y="1344930"/>
                    <a:pt x="223520" y="1289050"/>
                    <a:pt x="186690" y="1233170"/>
                  </a:cubicBezTo>
                  <a:cubicBezTo>
                    <a:pt x="152400" y="1179830"/>
                    <a:pt x="125730" y="1136650"/>
                    <a:pt x="100330" y="1071880"/>
                  </a:cubicBezTo>
                  <a:cubicBezTo>
                    <a:pt x="64770" y="982980"/>
                    <a:pt x="29210" y="842010"/>
                    <a:pt x="13970" y="740410"/>
                  </a:cubicBezTo>
                  <a:cubicBezTo>
                    <a:pt x="1270" y="655320"/>
                    <a:pt x="0" y="581660"/>
                    <a:pt x="5080" y="504190"/>
                  </a:cubicBezTo>
                  <a:cubicBezTo>
                    <a:pt x="11430" y="427990"/>
                    <a:pt x="26670" y="345440"/>
                    <a:pt x="45720" y="279400"/>
                  </a:cubicBezTo>
                  <a:cubicBezTo>
                    <a:pt x="63500" y="223520"/>
                    <a:pt x="86360" y="175260"/>
                    <a:pt x="109220" y="128270"/>
                  </a:cubicBezTo>
                  <a:cubicBezTo>
                    <a:pt x="129540" y="85090"/>
                    <a:pt x="151130" y="22860"/>
                    <a:pt x="175260" y="7620"/>
                  </a:cubicBezTo>
                  <a:cubicBezTo>
                    <a:pt x="189230" y="0"/>
                    <a:pt x="208280" y="1270"/>
                    <a:pt x="217170" y="7620"/>
                  </a:cubicBezTo>
                  <a:cubicBezTo>
                    <a:pt x="226060" y="15240"/>
                    <a:pt x="228600" y="54610"/>
                    <a:pt x="228600" y="546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482840" y="4134803"/>
            <a:ext cx="1537335" cy="2042160"/>
            <a:chOff x="0" y="0"/>
            <a:chExt cx="2049780" cy="27228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4450" y="50800"/>
              <a:ext cx="1957070" cy="2623820"/>
            </a:xfrm>
            <a:custGeom>
              <a:avLst/>
              <a:gdLst/>
              <a:ahLst/>
              <a:cxnLst/>
              <a:rect r="r" b="b" t="t" l="l"/>
              <a:pathLst>
                <a:path h="2623820" w="1957070">
                  <a:moveTo>
                    <a:pt x="59690" y="8890"/>
                  </a:moveTo>
                  <a:cubicBezTo>
                    <a:pt x="190500" y="120650"/>
                    <a:pt x="252730" y="157480"/>
                    <a:pt x="312420" y="189230"/>
                  </a:cubicBezTo>
                  <a:cubicBezTo>
                    <a:pt x="378460" y="223520"/>
                    <a:pt x="429260" y="248920"/>
                    <a:pt x="527050" y="283210"/>
                  </a:cubicBezTo>
                  <a:cubicBezTo>
                    <a:pt x="725170" y="353060"/>
                    <a:pt x="1238250" y="458470"/>
                    <a:pt x="1440180" y="537210"/>
                  </a:cubicBezTo>
                  <a:cubicBezTo>
                    <a:pt x="1546860" y="577850"/>
                    <a:pt x="1606550" y="608330"/>
                    <a:pt x="1675130" y="656590"/>
                  </a:cubicBezTo>
                  <a:cubicBezTo>
                    <a:pt x="1737360" y="701040"/>
                    <a:pt x="1793240" y="763270"/>
                    <a:pt x="1835150" y="810260"/>
                  </a:cubicBezTo>
                  <a:cubicBezTo>
                    <a:pt x="1866900" y="844550"/>
                    <a:pt x="1893570" y="867410"/>
                    <a:pt x="1912620" y="908050"/>
                  </a:cubicBezTo>
                  <a:cubicBezTo>
                    <a:pt x="1936750" y="957580"/>
                    <a:pt x="1950720" y="1028700"/>
                    <a:pt x="1953260" y="1093470"/>
                  </a:cubicBezTo>
                  <a:cubicBezTo>
                    <a:pt x="1957070" y="1160780"/>
                    <a:pt x="1946910" y="1235710"/>
                    <a:pt x="1926590" y="1305560"/>
                  </a:cubicBezTo>
                  <a:cubicBezTo>
                    <a:pt x="1905000" y="1379220"/>
                    <a:pt x="1861820" y="1454150"/>
                    <a:pt x="1822450" y="1525270"/>
                  </a:cubicBezTo>
                  <a:cubicBezTo>
                    <a:pt x="1780540" y="1596390"/>
                    <a:pt x="1732280" y="1667510"/>
                    <a:pt x="1682750" y="1733550"/>
                  </a:cubicBezTo>
                  <a:cubicBezTo>
                    <a:pt x="1633220" y="1799590"/>
                    <a:pt x="1591310" y="1852930"/>
                    <a:pt x="1522730" y="1921510"/>
                  </a:cubicBezTo>
                  <a:cubicBezTo>
                    <a:pt x="1424940" y="2021840"/>
                    <a:pt x="1273810" y="2148840"/>
                    <a:pt x="1135380" y="2260600"/>
                  </a:cubicBezTo>
                  <a:cubicBezTo>
                    <a:pt x="986790" y="2379980"/>
                    <a:pt x="731520" y="2589530"/>
                    <a:pt x="656590" y="2614930"/>
                  </a:cubicBezTo>
                  <a:cubicBezTo>
                    <a:pt x="636270" y="2621280"/>
                    <a:pt x="623570" y="2621280"/>
                    <a:pt x="614680" y="2614930"/>
                  </a:cubicBezTo>
                  <a:cubicBezTo>
                    <a:pt x="605790" y="2609850"/>
                    <a:pt x="599440" y="2595880"/>
                    <a:pt x="600710" y="2585720"/>
                  </a:cubicBezTo>
                  <a:cubicBezTo>
                    <a:pt x="600710" y="2576830"/>
                    <a:pt x="608330" y="2562860"/>
                    <a:pt x="617220" y="2557780"/>
                  </a:cubicBezTo>
                  <a:cubicBezTo>
                    <a:pt x="624840" y="2552700"/>
                    <a:pt x="640080" y="2551430"/>
                    <a:pt x="648970" y="2555240"/>
                  </a:cubicBezTo>
                  <a:cubicBezTo>
                    <a:pt x="657860" y="2559050"/>
                    <a:pt x="668020" y="2571750"/>
                    <a:pt x="669290" y="2580640"/>
                  </a:cubicBezTo>
                  <a:cubicBezTo>
                    <a:pt x="670560" y="2590800"/>
                    <a:pt x="666750" y="2606040"/>
                    <a:pt x="659130" y="2612390"/>
                  </a:cubicBezTo>
                  <a:cubicBezTo>
                    <a:pt x="652780" y="2618740"/>
                    <a:pt x="637540" y="2623820"/>
                    <a:pt x="628650" y="2621280"/>
                  </a:cubicBezTo>
                  <a:cubicBezTo>
                    <a:pt x="618490" y="2620010"/>
                    <a:pt x="605790" y="2609850"/>
                    <a:pt x="603250" y="2600960"/>
                  </a:cubicBezTo>
                  <a:cubicBezTo>
                    <a:pt x="599440" y="2589530"/>
                    <a:pt x="601980" y="2576830"/>
                    <a:pt x="613410" y="2560320"/>
                  </a:cubicBezTo>
                  <a:cubicBezTo>
                    <a:pt x="657860" y="2495550"/>
                    <a:pt x="969010" y="2305050"/>
                    <a:pt x="1093470" y="2208530"/>
                  </a:cubicBezTo>
                  <a:cubicBezTo>
                    <a:pt x="1174750" y="2145030"/>
                    <a:pt x="1229360" y="2099310"/>
                    <a:pt x="1292860" y="2043430"/>
                  </a:cubicBezTo>
                  <a:cubicBezTo>
                    <a:pt x="1355090" y="1990090"/>
                    <a:pt x="1416050" y="1936750"/>
                    <a:pt x="1471930" y="1878330"/>
                  </a:cubicBezTo>
                  <a:cubicBezTo>
                    <a:pt x="1527810" y="1821180"/>
                    <a:pt x="1578610" y="1760220"/>
                    <a:pt x="1626870" y="1695450"/>
                  </a:cubicBezTo>
                  <a:cubicBezTo>
                    <a:pt x="1675130" y="1631950"/>
                    <a:pt x="1722120" y="1563370"/>
                    <a:pt x="1761490" y="1496060"/>
                  </a:cubicBezTo>
                  <a:cubicBezTo>
                    <a:pt x="1799590" y="1430020"/>
                    <a:pt x="1838960" y="1362710"/>
                    <a:pt x="1860550" y="1295400"/>
                  </a:cubicBezTo>
                  <a:cubicBezTo>
                    <a:pt x="1879600" y="1233170"/>
                    <a:pt x="1889760" y="1165860"/>
                    <a:pt x="1888490" y="1104900"/>
                  </a:cubicBezTo>
                  <a:cubicBezTo>
                    <a:pt x="1887220" y="1050290"/>
                    <a:pt x="1885950" y="1000760"/>
                    <a:pt x="1858010" y="946150"/>
                  </a:cubicBezTo>
                  <a:cubicBezTo>
                    <a:pt x="1819910" y="871220"/>
                    <a:pt x="1720850" y="774700"/>
                    <a:pt x="1643380" y="716280"/>
                  </a:cubicBezTo>
                  <a:cubicBezTo>
                    <a:pt x="1573530" y="662940"/>
                    <a:pt x="1522730" y="641350"/>
                    <a:pt x="1419860" y="600710"/>
                  </a:cubicBezTo>
                  <a:cubicBezTo>
                    <a:pt x="1220470" y="523240"/>
                    <a:pt x="701040" y="417830"/>
                    <a:pt x="500380" y="346710"/>
                  </a:cubicBezTo>
                  <a:cubicBezTo>
                    <a:pt x="398780" y="309880"/>
                    <a:pt x="345440" y="284480"/>
                    <a:pt x="276860" y="248920"/>
                  </a:cubicBezTo>
                  <a:cubicBezTo>
                    <a:pt x="212090" y="214630"/>
                    <a:pt x="146050" y="175260"/>
                    <a:pt x="97790" y="139700"/>
                  </a:cubicBezTo>
                  <a:cubicBezTo>
                    <a:pt x="62230" y="113030"/>
                    <a:pt x="24130" y="88900"/>
                    <a:pt x="11430" y="63500"/>
                  </a:cubicBezTo>
                  <a:cubicBezTo>
                    <a:pt x="3810" y="46990"/>
                    <a:pt x="0" y="26670"/>
                    <a:pt x="6350" y="15240"/>
                  </a:cubicBezTo>
                  <a:cubicBezTo>
                    <a:pt x="11430" y="6350"/>
                    <a:pt x="26670" y="0"/>
                    <a:pt x="36830" y="0"/>
                  </a:cubicBezTo>
                  <a:cubicBezTo>
                    <a:pt x="44450" y="0"/>
                    <a:pt x="59690" y="8890"/>
                    <a:pt x="59690" y="88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2597765" y="4213860"/>
            <a:ext cx="1417320" cy="2916555"/>
            <a:chOff x="0" y="0"/>
            <a:chExt cx="1889760" cy="38887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3180" y="43180"/>
              <a:ext cx="1804670" cy="3796030"/>
            </a:xfrm>
            <a:custGeom>
              <a:avLst/>
              <a:gdLst/>
              <a:ahLst/>
              <a:cxnLst/>
              <a:rect r="r" b="b" t="t" l="l"/>
              <a:pathLst>
                <a:path h="3796030" w="1804670">
                  <a:moveTo>
                    <a:pt x="60960" y="8890"/>
                  </a:moveTo>
                  <a:cubicBezTo>
                    <a:pt x="274320" y="182880"/>
                    <a:pt x="287020" y="190500"/>
                    <a:pt x="340360" y="218440"/>
                  </a:cubicBezTo>
                  <a:cubicBezTo>
                    <a:pt x="485140" y="295910"/>
                    <a:pt x="1032510" y="535940"/>
                    <a:pt x="1189990" y="621030"/>
                  </a:cubicBezTo>
                  <a:cubicBezTo>
                    <a:pt x="1252220" y="655320"/>
                    <a:pt x="1276350" y="671830"/>
                    <a:pt x="1316990" y="701040"/>
                  </a:cubicBezTo>
                  <a:cubicBezTo>
                    <a:pt x="1357630" y="730250"/>
                    <a:pt x="1391920" y="755650"/>
                    <a:pt x="1433830" y="796290"/>
                  </a:cubicBezTo>
                  <a:cubicBezTo>
                    <a:pt x="1492250" y="853440"/>
                    <a:pt x="1578610" y="955040"/>
                    <a:pt x="1626870" y="1022350"/>
                  </a:cubicBezTo>
                  <a:cubicBezTo>
                    <a:pt x="1661160" y="1070610"/>
                    <a:pt x="1682750" y="1109980"/>
                    <a:pt x="1705610" y="1155700"/>
                  </a:cubicBezTo>
                  <a:cubicBezTo>
                    <a:pt x="1727200" y="1201420"/>
                    <a:pt x="1746250" y="1249680"/>
                    <a:pt x="1761490" y="1297940"/>
                  </a:cubicBezTo>
                  <a:cubicBezTo>
                    <a:pt x="1776730" y="1347470"/>
                    <a:pt x="1788160" y="1390650"/>
                    <a:pt x="1794510" y="1451610"/>
                  </a:cubicBezTo>
                  <a:cubicBezTo>
                    <a:pt x="1803400" y="1535430"/>
                    <a:pt x="1804670" y="1658620"/>
                    <a:pt x="1794510" y="1758950"/>
                  </a:cubicBezTo>
                  <a:cubicBezTo>
                    <a:pt x="1785620" y="1856740"/>
                    <a:pt x="1760220" y="1968500"/>
                    <a:pt x="1738630" y="2045970"/>
                  </a:cubicBezTo>
                  <a:cubicBezTo>
                    <a:pt x="1723390" y="2100580"/>
                    <a:pt x="1714500" y="2124710"/>
                    <a:pt x="1689100" y="2180590"/>
                  </a:cubicBezTo>
                  <a:cubicBezTo>
                    <a:pt x="1642110" y="2287270"/>
                    <a:pt x="1554480" y="2458720"/>
                    <a:pt x="1460500" y="2621280"/>
                  </a:cubicBezTo>
                  <a:cubicBezTo>
                    <a:pt x="1334770" y="2838450"/>
                    <a:pt x="1080770" y="3162300"/>
                    <a:pt x="982980" y="3357880"/>
                  </a:cubicBezTo>
                  <a:cubicBezTo>
                    <a:pt x="924560" y="3474720"/>
                    <a:pt x="894080" y="3578860"/>
                    <a:pt x="873760" y="3656330"/>
                  </a:cubicBezTo>
                  <a:cubicBezTo>
                    <a:pt x="861060" y="3702050"/>
                    <a:pt x="868680" y="3749040"/>
                    <a:pt x="854710" y="3771900"/>
                  </a:cubicBezTo>
                  <a:cubicBezTo>
                    <a:pt x="847090" y="3783330"/>
                    <a:pt x="835660" y="3792220"/>
                    <a:pt x="825500" y="3793490"/>
                  </a:cubicBezTo>
                  <a:cubicBezTo>
                    <a:pt x="814070" y="3796030"/>
                    <a:pt x="797560" y="3789680"/>
                    <a:pt x="789940" y="3782060"/>
                  </a:cubicBezTo>
                  <a:cubicBezTo>
                    <a:pt x="782320" y="3774440"/>
                    <a:pt x="778510" y="3757930"/>
                    <a:pt x="779780" y="3746500"/>
                  </a:cubicBezTo>
                  <a:cubicBezTo>
                    <a:pt x="782320" y="3736340"/>
                    <a:pt x="793750" y="3722370"/>
                    <a:pt x="803910" y="3718560"/>
                  </a:cubicBezTo>
                  <a:cubicBezTo>
                    <a:pt x="814070" y="3714750"/>
                    <a:pt x="831850" y="3716020"/>
                    <a:pt x="840740" y="3722370"/>
                  </a:cubicBezTo>
                  <a:cubicBezTo>
                    <a:pt x="849630" y="3728720"/>
                    <a:pt x="858520" y="3743960"/>
                    <a:pt x="858520" y="3755390"/>
                  </a:cubicBezTo>
                  <a:cubicBezTo>
                    <a:pt x="858520" y="3765550"/>
                    <a:pt x="850900" y="3782060"/>
                    <a:pt x="840740" y="3787140"/>
                  </a:cubicBezTo>
                  <a:cubicBezTo>
                    <a:pt x="830580" y="3793490"/>
                    <a:pt x="803910" y="3792220"/>
                    <a:pt x="793750" y="3784600"/>
                  </a:cubicBezTo>
                  <a:cubicBezTo>
                    <a:pt x="784860" y="3778250"/>
                    <a:pt x="781050" y="3765550"/>
                    <a:pt x="779780" y="3751580"/>
                  </a:cubicBezTo>
                  <a:cubicBezTo>
                    <a:pt x="777240" y="3723640"/>
                    <a:pt x="787400" y="3679190"/>
                    <a:pt x="801370" y="3630930"/>
                  </a:cubicBezTo>
                  <a:cubicBezTo>
                    <a:pt x="824230" y="3550920"/>
                    <a:pt x="859790" y="3444240"/>
                    <a:pt x="920750" y="3323590"/>
                  </a:cubicBezTo>
                  <a:cubicBezTo>
                    <a:pt x="1022350" y="3126740"/>
                    <a:pt x="1276350" y="2804160"/>
                    <a:pt x="1402080" y="2588260"/>
                  </a:cubicBezTo>
                  <a:cubicBezTo>
                    <a:pt x="1496060" y="2428240"/>
                    <a:pt x="1573530" y="2286000"/>
                    <a:pt x="1626870" y="2157730"/>
                  </a:cubicBezTo>
                  <a:cubicBezTo>
                    <a:pt x="1666240" y="2061210"/>
                    <a:pt x="1689100" y="1985010"/>
                    <a:pt x="1708150" y="1894840"/>
                  </a:cubicBezTo>
                  <a:cubicBezTo>
                    <a:pt x="1727200" y="1803400"/>
                    <a:pt x="1736090" y="1691640"/>
                    <a:pt x="1737360" y="1612900"/>
                  </a:cubicBezTo>
                  <a:cubicBezTo>
                    <a:pt x="1738630" y="1555750"/>
                    <a:pt x="1736090" y="1513840"/>
                    <a:pt x="1728470" y="1464310"/>
                  </a:cubicBezTo>
                  <a:cubicBezTo>
                    <a:pt x="1722120" y="1416050"/>
                    <a:pt x="1713230" y="1367790"/>
                    <a:pt x="1699260" y="1322070"/>
                  </a:cubicBezTo>
                  <a:cubicBezTo>
                    <a:pt x="1685290" y="1276350"/>
                    <a:pt x="1668780" y="1233170"/>
                    <a:pt x="1647190" y="1189990"/>
                  </a:cubicBezTo>
                  <a:cubicBezTo>
                    <a:pt x="1626870" y="1145540"/>
                    <a:pt x="1606550" y="1108710"/>
                    <a:pt x="1573530" y="1062990"/>
                  </a:cubicBezTo>
                  <a:cubicBezTo>
                    <a:pt x="1527810" y="998220"/>
                    <a:pt x="1459230" y="910590"/>
                    <a:pt x="1390650" y="848360"/>
                  </a:cubicBezTo>
                  <a:cubicBezTo>
                    <a:pt x="1322070" y="784860"/>
                    <a:pt x="1263650" y="741680"/>
                    <a:pt x="1163320" y="683260"/>
                  </a:cubicBezTo>
                  <a:cubicBezTo>
                    <a:pt x="990600" y="581660"/>
                    <a:pt x="605790" y="429260"/>
                    <a:pt x="429260" y="340360"/>
                  </a:cubicBezTo>
                  <a:cubicBezTo>
                    <a:pt x="327660" y="288290"/>
                    <a:pt x="265430" y="260350"/>
                    <a:pt x="193040" y="210820"/>
                  </a:cubicBezTo>
                  <a:cubicBezTo>
                    <a:pt x="125730" y="165100"/>
                    <a:pt x="22860" y="96520"/>
                    <a:pt x="7620" y="55880"/>
                  </a:cubicBezTo>
                  <a:cubicBezTo>
                    <a:pt x="0" y="38100"/>
                    <a:pt x="3810" y="15240"/>
                    <a:pt x="13970" y="7620"/>
                  </a:cubicBezTo>
                  <a:cubicBezTo>
                    <a:pt x="22860" y="0"/>
                    <a:pt x="60960" y="8890"/>
                    <a:pt x="60960" y="88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4901862" y="4293870"/>
            <a:ext cx="1022985" cy="1671638"/>
            <a:chOff x="0" y="0"/>
            <a:chExt cx="1363980" cy="22288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260" y="45720"/>
              <a:ext cx="1268730" cy="2134870"/>
            </a:xfrm>
            <a:custGeom>
              <a:avLst/>
              <a:gdLst/>
              <a:ahLst/>
              <a:cxnLst/>
              <a:rect r="r" b="b" t="t" l="l"/>
              <a:pathLst>
                <a:path h="2134870" w="1268730">
                  <a:moveTo>
                    <a:pt x="340360" y="52070"/>
                  </a:moveTo>
                  <a:cubicBezTo>
                    <a:pt x="138430" y="450850"/>
                    <a:pt x="113030" y="508000"/>
                    <a:pt x="96520" y="571500"/>
                  </a:cubicBezTo>
                  <a:cubicBezTo>
                    <a:pt x="80010" y="632460"/>
                    <a:pt x="68580" y="707390"/>
                    <a:pt x="69850" y="753110"/>
                  </a:cubicBezTo>
                  <a:cubicBezTo>
                    <a:pt x="69850" y="783590"/>
                    <a:pt x="73660" y="803910"/>
                    <a:pt x="83820" y="825500"/>
                  </a:cubicBezTo>
                  <a:cubicBezTo>
                    <a:pt x="92710" y="848360"/>
                    <a:pt x="109220" y="867410"/>
                    <a:pt x="127000" y="886460"/>
                  </a:cubicBezTo>
                  <a:cubicBezTo>
                    <a:pt x="148590" y="910590"/>
                    <a:pt x="176530" y="933450"/>
                    <a:pt x="207010" y="953770"/>
                  </a:cubicBezTo>
                  <a:cubicBezTo>
                    <a:pt x="240030" y="976630"/>
                    <a:pt x="271780" y="995680"/>
                    <a:pt x="318770" y="1016000"/>
                  </a:cubicBezTo>
                  <a:cubicBezTo>
                    <a:pt x="388620" y="1047750"/>
                    <a:pt x="491490" y="1080770"/>
                    <a:pt x="594360" y="1111250"/>
                  </a:cubicBezTo>
                  <a:cubicBezTo>
                    <a:pt x="717550" y="1146810"/>
                    <a:pt x="923290" y="1183640"/>
                    <a:pt x="1010920" y="1209040"/>
                  </a:cubicBezTo>
                  <a:cubicBezTo>
                    <a:pt x="1052830" y="1221740"/>
                    <a:pt x="1070610" y="1225550"/>
                    <a:pt x="1101090" y="1240790"/>
                  </a:cubicBezTo>
                  <a:cubicBezTo>
                    <a:pt x="1137920" y="1258570"/>
                    <a:pt x="1187450" y="1285240"/>
                    <a:pt x="1211580" y="1314450"/>
                  </a:cubicBezTo>
                  <a:cubicBezTo>
                    <a:pt x="1231900" y="1337310"/>
                    <a:pt x="1240790" y="1366520"/>
                    <a:pt x="1249680" y="1394460"/>
                  </a:cubicBezTo>
                  <a:cubicBezTo>
                    <a:pt x="1257300" y="1421130"/>
                    <a:pt x="1261110" y="1438910"/>
                    <a:pt x="1263650" y="1478280"/>
                  </a:cubicBezTo>
                  <a:cubicBezTo>
                    <a:pt x="1268730" y="1568450"/>
                    <a:pt x="1234440" y="1812290"/>
                    <a:pt x="1236980" y="1927860"/>
                  </a:cubicBezTo>
                  <a:cubicBezTo>
                    <a:pt x="1238250" y="2000250"/>
                    <a:pt x="1267460" y="2070100"/>
                    <a:pt x="1256030" y="2103120"/>
                  </a:cubicBezTo>
                  <a:cubicBezTo>
                    <a:pt x="1249680" y="2119630"/>
                    <a:pt x="1233170" y="2129790"/>
                    <a:pt x="1223010" y="2132330"/>
                  </a:cubicBezTo>
                  <a:cubicBezTo>
                    <a:pt x="1214120" y="2134870"/>
                    <a:pt x="1206500" y="2132330"/>
                    <a:pt x="1200150" y="2127250"/>
                  </a:cubicBezTo>
                  <a:cubicBezTo>
                    <a:pt x="1191260" y="2120900"/>
                    <a:pt x="1182370" y="2106930"/>
                    <a:pt x="1182370" y="2096770"/>
                  </a:cubicBezTo>
                  <a:cubicBezTo>
                    <a:pt x="1182370" y="2086610"/>
                    <a:pt x="1188720" y="2072640"/>
                    <a:pt x="1197610" y="2066290"/>
                  </a:cubicBezTo>
                  <a:cubicBezTo>
                    <a:pt x="1205230" y="2059940"/>
                    <a:pt x="1221740" y="2058670"/>
                    <a:pt x="1231900" y="2061210"/>
                  </a:cubicBezTo>
                  <a:cubicBezTo>
                    <a:pt x="1239520" y="2063750"/>
                    <a:pt x="1245870" y="2068830"/>
                    <a:pt x="1249680" y="2076450"/>
                  </a:cubicBezTo>
                  <a:cubicBezTo>
                    <a:pt x="1254760" y="2084070"/>
                    <a:pt x="1257300" y="2100580"/>
                    <a:pt x="1253490" y="2110740"/>
                  </a:cubicBezTo>
                  <a:cubicBezTo>
                    <a:pt x="1247140" y="2120900"/>
                    <a:pt x="1226820" y="2133600"/>
                    <a:pt x="1214120" y="2132330"/>
                  </a:cubicBezTo>
                  <a:cubicBezTo>
                    <a:pt x="1202690" y="2131060"/>
                    <a:pt x="1191260" y="2118360"/>
                    <a:pt x="1182370" y="2101850"/>
                  </a:cubicBezTo>
                  <a:cubicBezTo>
                    <a:pt x="1165860" y="2067560"/>
                    <a:pt x="1164590" y="1997710"/>
                    <a:pt x="1163320" y="1926590"/>
                  </a:cubicBezTo>
                  <a:cubicBezTo>
                    <a:pt x="1160780" y="1813560"/>
                    <a:pt x="1195070" y="1570990"/>
                    <a:pt x="1192530" y="1489710"/>
                  </a:cubicBezTo>
                  <a:cubicBezTo>
                    <a:pt x="1191260" y="1456690"/>
                    <a:pt x="1189990" y="1443990"/>
                    <a:pt x="1182370" y="1421130"/>
                  </a:cubicBezTo>
                  <a:cubicBezTo>
                    <a:pt x="1173480" y="1394460"/>
                    <a:pt x="1159510" y="1362710"/>
                    <a:pt x="1135380" y="1339850"/>
                  </a:cubicBezTo>
                  <a:cubicBezTo>
                    <a:pt x="1103630" y="1310640"/>
                    <a:pt x="1055370" y="1295400"/>
                    <a:pt x="995680" y="1273810"/>
                  </a:cubicBezTo>
                  <a:cubicBezTo>
                    <a:pt x="894080" y="1239520"/>
                    <a:pt x="701040" y="1211580"/>
                    <a:pt x="575310" y="1174750"/>
                  </a:cubicBezTo>
                  <a:cubicBezTo>
                    <a:pt x="468630" y="1144270"/>
                    <a:pt x="360680" y="1108710"/>
                    <a:pt x="285750" y="1074420"/>
                  </a:cubicBezTo>
                  <a:cubicBezTo>
                    <a:pt x="234950" y="1051560"/>
                    <a:pt x="199390" y="1031240"/>
                    <a:pt x="162560" y="1004570"/>
                  </a:cubicBezTo>
                  <a:cubicBezTo>
                    <a:pt x="128270" y="980440"/>
                    <a:pt x="96520" y="953770"/>
                    <a:pt x="71120" y="924560"/>
                  </a:cubicBezTo>
                  <a:cubicBezTo>
                    <a:pt x="49530" y="899160"/>
                    <a:pt x="29210" y="869950"/>
                    <a:pt x="17780" y="839470"/>
                  </a:cubicBezTo>
                  <a:cubicBezTo>
                    <a:pt x="6350" y="811530"/>
                    <a:pt x="3810" y="781050"/>
                    <a:pt x="2540" y="750570"/>
                  </a:cubicBezTo>
                  <a:cubicBezTo>
                    <a:pt x="0" y="718820"/>
                    <a:pt x="1270" y="692150"/>
                    <a:pt x="8890" y="654050"/>
                  </a:cubicBezTo>
                  <a:cubicBezTo>
                    <a:pt x="17780" y="598170"/>
                    <a:pt x="36830" y="529590"/>
                    <a:pt x="67310" y="449580"/>
                  </a:cubicBezTo>
                  <a:cubicBezTo>
                    <a:pt x="113030" y="330200"/>
                    <a:pt x="222250" y="58420"/>
                    <a:pt x="276860" y="16510"/>
                  </a:cubicBezTo>
                  <a:cubicBezTo>
                    <a:pt x="294640" y="2540"/>
                    <a:pt x="313690" y="0"/>
                    <a:pt x="325120" y="5080"/>
                  </a:cubicBezTo>
                  <a:cubicBezTo>
                    <a:pt x="335280" y="11430"/>
                    <a:pt x="340360" y="52070"/>
                    <a:pt x="340360" y="520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8" id="28"/>
          <p:cNvSpPr/>
          <p:nvPr/>
        </p:nvSpPr>
        <p:spPr>
          <a:xfrm flipH="false" flipV="false" rot="4108444">
            <a:off x="1215988" y="6009084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5" y="0"/>
                </a:lnTo>
                <a:lnTo>
                  <a:pt x="186355" y="278607"/>
                </a:lnTo>
                <a:lnTo>
                  <a:pt x="0" y="27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4108444">
            <a:off x="3816543" y="7060030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5" y="0"/>
                </a:lnTo>
                <a:lnTo>
                  <a:pt x="186355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7411947">
            <a:off x="7886937" y="5980827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4" y="0"/>
                </a:lnTo>
                <a:lnTo>
                  <a:pt x="186354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4108444">
            <a:off x="10649118" y="5732539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4" y="0"/>
                </a:lnTo>
                <a:lnTo>
                  <a:pt x="186354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3264198">
            <a:off x="9551409" y="7207356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5" y="0"/>
                </a:lnTo>
                <a:lnTo>
                  <a:pt x="186355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5013172">
            <a:off x="13164799" y="6942275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5" y="0"/>
                </a:lnTo>
                <a:lnTo>
                  <a:pt x="186355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5013172">
            <a:off x="15766242" y="5732539"/>
            <a:ext cx="186355" cy="278606"/>
          </a:xfrm>
          <a:custGeom>
            <a:avLst/>
            <a:gdLst/>
            <a:ahLst/>
            <a:cxnLst/>
            <a:rect r="r" b="b" t="t" l="l"/>
            <a:pathLst>
              <a:path h="278606" w="186355">
                <a:moveTo>
                  <a:pt x="0" y="0"/>
                </a:moveTo>
                <a:lnTo>
                  <a:pt x="186355" y="0"/>
                </a:lnTo>
                <a:lnTo>
                  <a:pt x="186355" y="278606"/>
                </a:lnTo>
                <a:lnTo>
                  <a:pt x="0" y="27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110185" y="3240877"/>
            <a:ext cx="250005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FAST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021585" y="3240877"/>
            <a:ext cx="209656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 Diagnosis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814214" y="3240877"/>
            <a:ext cx="2589486" cy="45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Thrombolysis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577716" y="981075"/>
            <a:ext cx="9653142" cy="1752273"/>
            <a:chOff x="0" y="0"/>
            <a:chExt cx="12870855" cy="2336364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76054"/>
              <a:ext cx="12870855" cy="1354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  <a:spcBef>
                  <a:spcPct val="0"/>
                </a:spcBef>
              </a:pPr>
              <a:r>
                <a:rPr lang="en-US" sz="6400" spc="-64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In our world...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1628696"/>
              <a:ext cx="12870855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3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529434" y="6282393"/>
            <a:ext cx="2096566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delayed arrival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73926" y="7417138"/>
            <a:ext cx="3065871" cy="137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unavailability of stroke/neurology consultants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386098" y="6053761"/>
            <a:ext cx="2845744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unawareness of diagnostic tests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525386" y="6053761"/>
            <a:ext cx="3065871" cy="137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111717"/>
                </a:solidFill>
                <a:latin typeface="Mansalva"/>
                <a:ea typeface="Mansalva"/>
                <a:cs typeface="Mansalva"/>
                <a:sym typeface="Mansalva"/>
              </a:rPr>
              <a:t>unawareness of nearest stroke centers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1306" y="2986817"/>
            <a:ext cx="2176595" cy="2176595"/>
          </a:xfrm>
          <a:custGeom>
            <a:avLst/>
            <a:gdLst/>
            <a:ahLst/>
            <a:cxnLst/>
            <a:rect r="r" b="b" t="t" l="l"/>
            <a:pathLst>
              <a:path h="2176595" w="2176595">
                <a:moveTo>
                  <a:pt x="0" y="0"/>
                </a:moveTo>
                <a:lnTo>
                  <a:pt x="2176595" y="0"/>
                </a:lnTo>
                <a:lnTo>
                  <a:pt x="2176595" y="2176595"/>
                </a:lnTo>
                <a:lnTo>
                  <a:pt x="0" y="2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1582" y="2969236"/>
            <a:ext cx="1807203" cy="2194176"/>
          </a:xfrm>
          <a:custGeom>
            <a:avLst/>
            <a:gdLst/>
            <a:ahLst/>
            <a:cxnLst/>
            <a:rect r="r" b="b" t="t" l="l"/>
            <a:pathLst>
              <a:path h="2194176" w="1807203">
                <a:moveTo>
                  <a:pt x="0" y="0"/>
                </a:moveTo>
                <a:lnTo>
                  <a:pt x="1807203" y="0"/>
                </a:lnTo>
                <a:lnTo>
                  <a:pt x="1807203" y="2194176"/>
                </a:lnTo>
                <a:lnTo>
                  <a:pt x="0" y="219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10666" y="2986817"/>
            <a:ext cx="2176595" cy="2176595"/>
          </a:xfrm>
          <a:custGeom>
            <a:avLst/>
            <a:gdLst/>
            <a:ahLst/>
            <a:cxnLst/>
            <a:rect r="r" b="b" t="t" l="l"/>
            <a:pathLst>
              <a:path h="2176595" w="2176595">
                <a:moveTo>
                  <a:pt x="0" y="0"/>
                </a:moveTo>
                <a:lnTo>
                  <a:pt x="2176595" y="0"/>
                </a:lnTo>
                <a:lnTo>
                  <a:pt x="2176595" y="2176595"/>
                </a:lnTo>
                <a:lnTo>
                  <a:pt x="0" y="2176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7716" y="981075"/>
            <a:ext cx="13676603" cy="1752273"/>
            <a:chOff x="0" y="0"/>
            <a:chExt cx="18235470" cy="23363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054"/>
              <a:ext cx="18235470" cy="1354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  <a:spcBef>
                  <a:spcPct val="0"/>
                </a:spcBef>
              </a:pPr>
              <a:r>
                <a:rPr lang="en-US" sz="6400" spc="-64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strokeALERT App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28696"/>
              <a:ext cx="18235470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5698406"/>
            <a:ext cx="4021807" cy="66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63"/>
              </a:lnSpc>
              <a:spcBef>
                <a:spcPct val="0"/>
              </a:spcBef>
            </a:pPr>
            <a:r>
              <a:rPr lang="en-US" sz="4048" spc="-40">
                <a:solidFill>
                  <a:srgbClr val="FBB03B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ACCESSIBLE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4492" y="5698406"/>
            <a:ext cx="3081382" cy="66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63"/>
              </a:lnSpc>
              <a:spcBef>
                <a:spcPct val="0"/>
              </a:spcBef>
            </a:pPr>
            <a:r>
              <a:rPr lang="en-US" sz="4048" spc="-40">
                <a:solidFill>
                  <a:srgbClr val="FBB03B"/>
                </a:solidFill>
                <a:latin typeface="Archivo Black"/>
                <a:ea typeface="Archivo Black"/>
                <a:cs typeface="Archivo Black"/>
                <a:sym typeface="Archivo Black"/>
              </a:rPr>
              <a:t>FAST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38626" y="5698406"/>
            <a:ext cx="3520674" cy="66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63"/>
              </a:lnSpc>
              <a:spcBef>
                <a:spcPct val="0"/>
              </a:spcBef>
            </a:pPr>
            <a:r>
              <a:rPr lang="en-US" sz="4048" spc="-40">
                <a:solidFill>
                  <a:srgbClr val="FBB03B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ACCURATE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7716" y="981075"/>
            <a:ext cx="13676603" cy="1752273"/>
            <a:chOff x="0" y="0"/>
            <a:chExt cx="18235470" cy="23363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054"/>
              <a:ext cx="18235470" cy="1354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  <a:spcBef>
                  <a:spcPct val="0"/>
                </a:spcBef>
              </a:pPr>
              <a:r>
                <a:rPr lang="en-US" sz="6400" spc="-64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How does it work?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28696"/>
              <a:ext cx="18235470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07173" y="3112532"/>
            <a:ext cx="15273655" cy="331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Takes in text input from FAST Exam to analyse if the patient is having a stroke or not.</a:t>
            </a:r>
          </a:p>
          <a:p>
            <a:pPr algn="just">
              <a:lnSpc>
                <a:spcPts val="4419"/>
              </a:lnSpc>
            </a:pPr>
          </a:p>
          <a:p>
            <a:pPr algn="just" marL="734055" indent="-367027" lvl="1">
              <a:lnSpc>
                <a:spcPts val="441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Takes in CT scan images and runs them through our advanced CNN model and tells if the patient is having a hemorrhagic stroke or an Ischemic Stroke with 96.8% accuracy.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2475" y="154212"/>
            <a:ext cx="15718108" cy="9978575"/>
          </a:xfrm>
          <a:custGeom>
            <a:avLst/>
            <a:gdLst/>
            <a:ahLst/>
            <a:cxnLst/>
            <a:rect r="r" b="b" t="t" l="l"/>
            <a:pathLst>
              <a:path h="9978575" w="15718108">
                <a:moveTo>
                  <a:pt x="0" y="0"/>
                </a:moveTo>
                <a:lnTo>
                  <a:pt x="15718107" y="0"/>
                </a:lnTo>
                <a:lnTo>
                  <a:pt x="15718107" y="9978576"/>
                </a:lnTo>
                <a:lnTo>
                  <a:pt x="0" y="9978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3" r="-352" b="-1166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4926"/>
            <a:ext cx="13676603" cy="1752273"/>
            <a:chOff x="0" y="0"/>
            <a:chExt cx="18235470" cy="23363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054"/>
              <a:ext cx="18235470" cy="1354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  <a:spcBef>
                  <a:spcPct val="0"/>
                </a:spcBef>
              </a:pPr>
              <a:r>
                <a:rPr lang="en-US" sz="6400" spc="-64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Future work: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28696"/>
              <a:ext cx="18235470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914754"/>
            <a:ext cx="15273655" cy="552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Incorporate NIHSS Tests and Guidelines for Ischemic Stroke.</a:t>
            </a:r>
          </a:p>
          <a:p>
            <a:pPr algn="just">
              <a:lnSpc>
                <a:spcPts val="4419"/>
              </a:lnSpc>
            </a:pPr>
          </a:p>
          <a:p>
            <a:pPr algn="just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Aware the user of the nearest thrombolysis centres if it hasn’t been 4.5 hrs since the stroke.</a:t>
            </a:r>
          </a:p>
          <a:p>
            <a:pPr algn="just">
              <a:lnSpc>
                <a:spcPts val="4419"/>
              </a:lnSpc>
            </a:pPr>
          </a:p>
          <a:p>
            <a:pPr algn="just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Guidance if it has been over 4.5 hrs.</a:t>
            </a:r>
          </a:p>
          <a:p>
            <a:pPr algn="just">
              <a:lnSpc>
                <a:spcPts val="4419"/>
              </a:lnSpc>
            </a:pPr>
          </a:p>
          <a:p>
            <a:pPr algn="just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XAI to explain the results and create transparency.</a:t>
            </a:r>
          </a:p>
          <a:p>
            <a:pPr algn="just">
              <a:lnSpc>
                <a:spcPts val="4419"/>
              </a:lnSpc>
            </a:pPr>
          </a:p>
          <a:p>
            <a:pPr algn="just" marL="734055" indent="-367027" lvl="1">
              <a:lnSpc>
                <a:spcPts val="441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AI to analyze 3D scans.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1468" y="2543095"/>
            <a:ext cx="2861963" cy="2861951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6845" t="0" r="-28763" b="-5560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74555" y="2543095"/>
            <a:ext cx="2861963" cy="2861951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14167" y="2543095"/>
            <a:ext cx="2861963" cy="2861951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58510" t="-6801" r="-83878" b="-5489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79488" y="2543095"/>
            <a:ext cx="2861963" cy="286195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908" t="-25449" r="-71601" b="-10989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9161"/>
            <a:ext cx="5561055" cy="1032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  <a:spcBef>
                <a:spcPct val="0"/>
              </a:spcBef>
            </a:pPr>
            <a:r>
              <a:rPr lang="en-US" sz="6400" spc="-64" u="none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Team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3337" y="5787976"/>
            <a:ext cx="3085175" cy="37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4"/>
              </a:lnSpc>
            </a:pPr>
            <a:r>
              <a:rPr lang="en-US" sz="2534" spc="-25">
                <a:solidFill>
                  <a:srgbClr val="111717"/>
                </a:solidFill>
                <a:latin typeface="Archivo Black"/>
                <a:ea typeface="Archivo Black"/>
                <a:cs typeface="Archivo Black"/>
                <a:sym typeface="Archivo Black"/>
              </a:rPr>
              <a:t>Muhamad Fahad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3337" y="6555653"/>
            <a:ext cx="3085175" cy="118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370">
                <a:solidFill>
                  <a:srgbClr val="111717"/>
                </a:solidFill>
                <a:latin typeface="Sigher"/>
                <a:ea typeface="Sigher"/>
                <a:cs typeface="Sigher"/>
                <a:sym typeface="Sigher"/>
              </a:rPr>
              <a:t>The Computer Scientist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562949" y="5871872"/>
            <a:ext cx="3085175" cy="766066"/>
            <a:chOff x="0" y="0"/>
            <a:chExt cx="4113567" cy="102142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4113567" cy="504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14"/>
                </a:lnSpc>
              </a:pPr>
              <a:r>
                <a:rPr lang="en-US" sz="2534" spc="-25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Sarah Imdad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94370"/>
              <a:ext cx="4113567" cy="427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02561" y="5871872"/>
            <a:ext cx="3085175" cy="766066"/>
            <a:chOff x="0" y="0"/>
            <a:chExt cx="4113567" cy="102142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4113567" cy="504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14"/>
                </a:lnSpc>
              </a:pPr>
              <a:r>
                <a:rPr lang="en-US" sz="2534" spc="-25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Urooj Imdad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94370"/>
              <a:ext cx="4113567" cy="427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879488" y="5872622"/>
            <a:ext cx="3085175" cy="764566"/>
            <a:chOff x="0" y="0"/>
            <a:chExt cx="4113567" cy="101942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4113567" cy="504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14"/>
                </a:lnSpc>
              </a:pPr>
              <a:r>
                <a:rPr lang="en-US" sz="2534" spc="-25">
                  <a:solidFill>
                    <a:srgbClr val="111717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Ammad Ali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84845"/>
              <a:ext cx="4113567" cy="434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562949" y="6561738"/>
            <a:ext cx="3085175" cy="118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370">
                <a:solidFill>
                  <a:srgbClr val="111717"/>
                </a:solidFill>
                <a:latin typeface="Sigher"/>
                <a:ea typeface="Sigher"/>
                <a:cs typeface="Sigher"/>
                <a:sym typeface="Sigher"/>
              </a:rPr>
              <a:t>The Biomedical Engineer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02561" y="6861775"/>
            <a:ext cx="3085175" cy="58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370">
                <a:solidFill>
                  <a:srgbClr val="111717"/>
                </a:solidFill>
                <a:latin typeface="Sigher"/>
                <a:ea typeface="Sigher"/>
                <a:cs typeface="Sigher"/>
                <a:sym typeface="Sigher"/>
              </a:rPr>
              <a:t>The Doctor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67881" y="6561738"/>
            <a:ext cx="3085175" cy="118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370">
                <a:solidFill>
                  <a:srgbClr val="111717"/>
                </a:solidFill>
                <a:latin typeface="Sigher"/>
                <a:ea typeface="Sigher"/>
                <a:cs typeface="Sigher"/>
                <a:sym typeface="Sigher"/>
              </a:rPr>
              <a:t>The AI/ML Engineer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DAF61bBG9t8</dc:identifier>
  <dcterms:modified xsi:type="dcterms:W3CDTF">2011-08-01T06:04:30Z</dcterms:modified>
  <cp:revision>1</cp:revision>
  <dc:title>strokeALERT - Imagine Cup</dc:title>
</cp:coreProperties>
</file>