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918" r:id="rId2"/>
  </p:sldMasterIdLst>
  <p:notesMasterIdLst>
    <p:notesMasterId r:id="rId41"/>
  </p:notesMasterIdLst>
  <p:sldIdLst>
    <p:sldId id="311" r:id="rId3"/>
    <p:sldId id="456" r:id="rId4"/>
    <p:sldId id="459" r:id="rId5"/>
    <p:sldId id="462" r:id="rId6"/>
    <p:sldId id="463" r:id="rId7"/>
    <p:sldId id="464" r:id="rId8"/>
    <p:sldId id="378" r:id="rId9"/>
    <p:sldId id="379" r:id="rId10"/>
    <p:sldId id="380" r:id="rId11"/>
    <p:sldId id="381" r:id="rId12"/>
    <p:sldId id="382" r:id="rId13"/>
    <p:sldId id="465" r:id="rId14"/>
    <p:sldId id="460" r:id="rId15"/>
    <p:sldId id="391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61" r:id="rId25"/>
    <p:sldId id="411" r:id="rId26"/>
    <p:sldId id="412" r:id="rId27"/>
    <p:sldId id="413" r:id="rId28"/>
    <p:sldId id="414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09" r:id="rId37"/>
    <p:sldId id="410" r:id="rId38"/>
    <p:sldId id="280" r:id="rId39"/>
    <p:sldId id="285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89066" autoAdjust="0"/>
  </p:normalViewPr>
  <p:slideViewPr>
    <p:cSldViewPr snapToGrid="0">
      <p:cViewPr>
        <p:scale>
          <a:sx n="90" d="100"/>
          <a:sy n="90" d="100"/>
        </p:scale>
        <p:origin x="1339" y="53"/>
      </p:cViewPr>
      <p:guideLst/>
    </p:cSldViewPr>
  </p:slideViewPr>
  <p:outlineViewPr>
    <p:cViewPr>
      <p:scale>
        <a:sx n="33" d="100"/>
        <a:sy n="33" d="100"/>
      </p:scale>
      <p:origin x="0" y="-121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12.1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15,'3424'0,"-3414"0,0 0,1-1,-1 0,0-1,2 0,10-6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42.7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33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1,'9'0,"12"9,2 11,-3 12,4 0,-1 3,3-4,-2 2,3-6,-2 3,-7 4,4-4,-3 3,5-5,-3 2,5 4,-2 5,-5-3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34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269 125,'-1'-4,"0"-1,0 1,-1 0,1-1,-1 1,0 0,0 0,0 0,-1 0,1 0,-1 0,0 1,-4-4,-42-38,46 43,0-1,0 1,-1 1,1-1,0 0,-1 1,1 0,0-1,-1 1,0 1,1-1,-1 0,0 1,1 0,-1 0,0 0,1 0,-1 1,1-1,-1 1,0 0,1 0,-1 0,1 1,0-1,-1 1,1 0,0 0,0 0,0 0,0 0,1 1,-1-1,0 1,1 0,0 0,0 0,0 0,-6 7,1 0,1 1,0 0,1 0,0 1,1-1,0 1,0 0,2 0,-2 10,-2 61,4 0,6 43,0 2,-1-83,2 0,1 0,7 15,-3-8,-2 1,-1 10,-4-13,-2-5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36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0,'9'0,"11"0,12 0,9 0,6 0,4 0,3 0,0 0,-9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08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59 123,'1'80,"-5"159,1-194,-2 0,-2 0,-3-1,-3 8,10-45,0-8,-1-19,0-33,3-34,-1-28,9-63,-5 166,0-1,1 2,0-1,1 0,1 1,-1-1,2 1,0 1,0-1,1 1,7-9,-8 12,0 0,0 0,0 1,1 0,0 0,0 1,0 0,1 0,-1 0,1 1,0 1,1-1,-1 1,1 0,-1 1,4 0,-8 1,0 1,0 0,-1 0,1 0,0 0,0 1,0 0,-1-1,1 1,0 1,-1-1,1 0,-1 1,1 0,-1 0,0 0,0 0,0 0,0 1,0-1,0 1,-1 0,1 0,-1 0,0 0,0 0,0 1,0-1,1 4,4 11,-1 0,0 0,-2 1,0 0,1 11,2 12,6 16,-2 0,-3 1,-2 0,-3 1,-3-1,-3 10,-5-27,-4-8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08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1,'9'0,"12"0,11 0,9 0,-3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0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80,'0'-9,"-8"-12,-13-2,-10 3,-1 13,5 17,8 16,7 12,5 8,4 6,11 2,13-8,12-12,9-11,-3-10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0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54,'0'-9,"9"-2,11 0,12 2,8 2,8 4,2 0,4 3,0 0,-9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1.3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0,'9'0,"11"0,12 0,9 0,6 0,4 0,2 0,-8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40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0,'-1'24,"-1"0,-2 0,0 0,-5 11,-10 70,7 100,11 119,2-781,0 441,0 0,1 0,1 0,0 0,1 1,0-1,2 1,0 0,0 1,2-1,4-6,-7 13,0 0,1 0,0 1,0-1,1 1,0 0,0 1,0 0,1 0,0 1,1-1,-1 2,1-1,0 1,0 1,0 0,0 0,0 1,7-1,-13 2,0 1,1 0,-1-1,0 2,0-1,0 0,1 1,-1-1,0 1,0 0,0 0,0 0,0 1,0-1,0 1,0-1,-1 1,1 0,-1 0,3 2,-1 1,-1-1,1 1,-1 0,0 0,0 0,-1 0,0 1,0-1,0 1,0-1,0 4,0 6,0 0,0 1,-2-1,1 0,-2 1,0-1,-1 0,-3 12,-2-4,-1-1,0-1,-1 1,-2-1,-10 17,14-27,-1 0,0 0,-1 0,0-1,0 0,-1-1,0 0,-1 0,0-1,-7 4,-14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42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64,'7'1,"0"0,1 1,-1 0,0 0,0 1,0 0,0 0,-1 0,1 1,-1 0,0 0,0 1,0 0,0 0,-1 0,0 0,0 1,3 4,2 3,-1 1,1 0,-2 0,0 1,-1 0,-1 0,0 0,0 4,4 39,-9-55,-1 1,0-1,0 0,0 1,0-1,-1 1,0-1,1 0,-1 1,0-1,-1 0,1 0,-1 0,1 0,-2 2,3-5,-1 1,1-1,0 0,0 0,0 1,0-1,0 0,-1 0,1 0,0 1,0-1,0 0,-1 0,1 0,0 0,0 0,-1 1,1-1,0 0,0 0,-1 0,1 0,0 0,-1 0,1 0,0 0,0 0,-1 0,1 0,0 0,-1 0,1 0,0 0,0 0,-1 0,1 0,0-1,0 1,-1 0,1 0,0 0,-6-13,3-19,6 15,0 0,1 0,1 1,0-1,1 1,1 1,1-1,0 1,6-8,11-11,1 0,2 2,8-7,-6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43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43.4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1 112,'0'9,"0"12,0 11,0 9,8-3,13-8,10-17,1-20,-5-18,-8-13,-7-9,-5-6,-12 7,-15 11,-13 11,-9 10,2 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44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 39,'-1'-2,"1"0,0 1,-1-1,1 0,-1 1,0-1,1 1,-1-1,0 1,0-1,0 1,0 0,0-1,-1 1,1 0,0 0,-1 0,1 0,0 0,-1 0,1 0,-1 0,0 1,1-1,-1 1,1-1,-1 1,0-1,0 1,0 0,-5-2,0 1,0 0,0 1,0 0,0 0,0 0,0 1,1 0,0 0,0 1,1 0,-1 0,1 0,-1 1,1-1,0 1,0 1,0-1,1 1,-1-1,1 1,0 1,0-1,0 1,0-1,1 1,0 0,0 0,0 0,1 1,0-1,0 1,0 0,0-1,1 1,0 3,-4 22,1 1,2-1,2 0,0 1,2 1,0 6,3 224,-5-219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45.7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42,'9'0,"12"0,11 0,9 0,6 0,-4-9,-2-3,2 1,-7 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48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0 501,'27'0,"-1"0,1-2,-1-2,1 0,20-7,-34 8,27-8,0-2,-1-1,33-18,-24 11,1 2,1 2,1 2,42-6,-72 16,18-2,1 1,6 2,-11 1,0-1,-1-2,7-3,167-42,-95 22,-62 17,32-12,-28 4,162-51,-178 61,1 2,1 1,-1 2,28 1,-46 4,0-2,0 0,0-2,0-1,2-1,9-4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43.6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44.0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44.3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44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  <inkml:trace contextRef="#ctx0" brushRef="#br0" timeOffset="1">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55.9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56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56.6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8:02.7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15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0 137,'55'-2,"-39"1,1 0,0 0,0 2,0 0,0 1,0 1,12 3,-26-4,1 0,0 1,-1-1,1 1,-1 0,0 0,0 0,0 0,0 0,0 1,-1-1,1 1,-1 0,0 0,0 0,-1 0,1 0,-1 0,0 0,0 1,0-1,-1 0,0 1,1-1,-1 0,-1 1,1-1,0 14,-2-1,0 0,0 0,-2 1,0-2,-2 5,-6 6,3-9,19-30,48-85,-42 67,2 0,1 1,1 1,1 0,13-10,-16 20,-5 3,1 1,1 1,1 0,0 0,0 2,10-5,-4 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8:09.60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8:11.31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8:16.4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15.15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01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01.4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</inkml:trace>
  <inkml:trace contextRef="#ctx0" brushRef="#br0" timeOffset="1">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01.8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  <inkml:trace contextRef="#ctx0" brushRef="#br0" timeOffset="1">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02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</inkml:trace>
  <inkml:trace contextRef="#ctx0" brushRef="#br0" timeOffset="1">15 0,'-6'0,"-2"0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18.80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21.92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20.4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22,'0'-6,"5"-2,9 1,2 7,4 3,4 2,5 0,2-2,-3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23.55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25.536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27.119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28.254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29.968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48.870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9:53.583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5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573 0,'-4'0,"0"1,-1-1,1 1,0-1,0 1,0 1,0-1,0 0,0 1,0 0,0 0,1 0,-1 0,1 1,-1-1,1 1,-1 1,-5 6,0 1,1 0,0 0,-5 10,8-11,-1 0,-1-1,1 0,-2 0,1 0,-1-1,-6 5,4-7,-1-1,1 0,-1 0,0-1,0 0,-1-1,1 0,-1-1,0 0,1-1,-1 0,0-1,-5-1,0 1,0 1,1 1,-1 0,1 1,-14 4,24-4,0 0,1 1,-1-1,1 1,-1 0,1 1,0-1,1 1,-1 0,1 0,0 1,0-1,1 1,0 0,0 0,0 0,0 0,1 0,0 3,-6 17,1 0,1 1,1-1,2 2,-2 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6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0,'0'9,"0"12,0 10,0 10,0 6,0 4,0 2,0 1,0 0,0 0,0-9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8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0,'0'9,"0"12,0 11,0 9,9 5,3 6,0 1,-3 1,-3 0,-2 0,-1-10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21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38,'6'0,"2"-6,12-2,8 0,5 1,4 3,0 1,-5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19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14,'1'1,"1"-1,0 1,0-1,-1 1,1 0,0 0,-1-1,1 1,0 1,-1-1,0 0,1 0,-1 0,0 1,1-1,-1 1,0-1,0 1,0-1,0 1,0 0,-1-1,1 1,-1 0,1 0,-1-1,1 1,-1 0,11 58,-10-54,2 29,-1 0,-1 0,-3 21,1-42,-1 0,0-1,-1 1,0-1,-1 0,0 0,-1 0,-1 0,0-1,-5 7,-8-1,19-18,0 0,-1 0,1 0,-1 0,1 0,0 0,-1 0,1 0,0 0,-1 0,1 0,0 0,-1-1,1 1,0 0,-1 0,1 0,0-1,-1 1,1 0,0 0,-1-1,1 1,0 0,0 0,-1-1,1 1,0 0,0-1,0 1,0 0,-1-1,1 1,0-1,-1-3,0 0,0 0,1-1,-1 1,1 0,0-1,0 1,1 0,0-2,4-15,1 0,1 1,1-1,1 2,0-1,2 1,0 1,1 0,13-15,31-50,-12 11,-27 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21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1,'2'0,"0"1,-1-1,1 1,0-1,0 1,-1 0,1 0,-1 0,1 0,-1 0,1 0,-1 1,1-1,-1 0,0 1,0-1,0 1,0-1,0 1,0-1,0 1,0 0,-1 0,1-1,-1 1,1 0,-1 0,0 0,11 58,-10-55,1 9,0 0,-1 1,0-1,-1 0,-1 0,0 1,-1-1,-1 0,0 0,0-1,-2 1,0-1,0 0,-7 10,8-16,1-1,-1 1,1-1,0 1,0 0,1 0,-1 3,3-9,0 0,0-1,0 1,-1 0,1 0,0 0,1 0,-1-1,0 1,0 0,0 0,0 0,1-1,-1 1,0 0,1 0,-1-1,0 1,1 0,-1-1,1 1,-1 0,1-1,0 1,-1-1,1 1,1 0,0-1,0 1,0-1,0 1,0-1,0 0,0 0,0 0,0 0,0 0,1 0,-1 0,0-1,0 1,0-1,0 0,169-38,-126 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48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50,'4'-1,"0"0,-1 0,1 0,0-1,0 1,0-1,-1 0,1 0,2-2,25-11,-19 11,1 0,0 1,-1 1,1 0,1 1,-1 0,0 1,0 0,0 1,8 2,-15-1,1-1,-1 2,1-1,-1 1,0 0,0 0,0 1,0 0,-1 0,0 0,1 0,-1 1,-1 0,1 0,-1 1,0-1,0 1,0 0,-1 0,0 0,0 0,2 5,-1 0,0 0,-1 0,0 1,0-1,-1 1,-1 0,0-1,0 1,-2 5,1-10,-1-1,0 0,0 0,0 1,-1-1,0 0,-1 0,1 0,-1-1,0 1,0-1,-1 1,1-1,-1 0,-1 0,1-1,-1 1,1-1,-1 0,-1 0,-35 22,32-22,0 1,0 0,0 1,1 0,0 0,0 1,1 0,-1 0,2 1,-1-1,1 2,-4 6,9-13,0-1,1 0,-1 1,1-1,0 1,0-1,-1 0,1 1,0-1,0 1,0-1,1 1,-1-1,0 1,0-1,1 0,-1 1,1-1,-1 1,1-1,0 0,-1 0,1 1,0-1,0 0,0 0,0 0,0 0,0 0,0 0,0 0,0 0,1-1,-1 1,0 0,1-1,-1 1,0-1,1 1,-1-1,1 0,0 1,9 2,0 0,0-1,0-1,11 1,-21-2,158 1,-158-1,48-1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0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17,'16'16,"-1"1,0 0,-2 1,0 1,-1 0,-1 1,0 0,-2 1,-1 0,0 0,-1 1,-2 0,0 0,-1 0,-2 0,1 19,-5-24,0-1,-1 1,0 0,-2-1,0 1,0-1,-2-1,0 1,-1-1,0 0,-4 3,-4-2,15-16,1 0,0 0,-1 1,1-1,-1 0,1 0,-1 0,1 0,0 0,-1 0,1 0,-1 0,1 0,-1 0,1 0,-1 0,1 0,0-1,-1 1,1 0,-1 0,1 0,0-1,-1 1,1 0,-1 0,1-1,0 1,-1-1,0-1,0 1,1-1,-1 1,1-1,-1 1,1-1,0 0,0 1,-1-1,1 0,0 1,0-1,1 1,-1-1,0 0,0 1,1-1,-1 1,1-1,-1 1,1-1,0 0,22-47,2 1,4-1,21-41,-30 51,-2-1,10-32,-20 50,2 0,0 1,1 0,1 1,7-8,-2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1.7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 0,'1'5,"0"1,0-2,1 1,0 0,0 0,0 0,0-1,1 1,0-1,10 21,2 14,-1 2,-2 0,-2 0,-2 1,-2 0,-1 1,-3-1,-1 23,0 15,-1 16,-6 40,5-128,-1 1,0-1,0 0,-1 1,0-1,-1 0,0 0,0-1,0 1,-1-1,0 0,-1 0,1-1,-1 0,-1 0,-2 2,-2 1,0 0,-1-1,0-1,0 0,0 0,-1-1,0-1,-1 0,-6 1,-23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24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0 135,'0'457,"2"-483,1-1,1 1,4-11,6-36,-6 8,-6 32,2 1,1 0,2 0,1 1,1-1,2 2,9-19,-18 44,1 1,-1 0,1-1,0 1,0 1,1-1,-1 0,1 1,0-1,0 1,0 0,0 0,0 1,1-1,-1 1,1 0,0 0,0 1,-1-1,1 1,0 0,0 0,0 1,0 0,0-1,0 2,0-1,1 1,1 0,0 1,-1 0,1 0,-1 0,0 1,0 0,0 0,0 1,0 0,-1 0,1 0,-1 0,0 1,-1 0,1 0,-1 0,0 1,0-1,-1 1,1 0,-1 1,6 14,-2 0,0 1,3 20,16 48,-11-53,-3-1,0 2,-3-1,-1 1,-2 1,-1-1,-2 18,-3-39,0-11,-1 1,1-1,0 1,1-1,-1 1,1-1,1 1,-1-1,1 0,0 0,1 1,-1-2,1 1,1 2,-3-8,-1 1,0-1,0 0,0 0,1 0,-1 1,0-1,1 0,-1 0,0 0,0 0,1 1,-1-1,0 0,1 0,-1 0,0 0,1 0,-1 0,0 0,1 0,-1 0,0 0,1 0,-1 0,0 0,0 0,1 0,-1-1,0 1,1 0,-1 0,0 0,1 0,7-10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25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0,'9'0,"11"0,12 0,9 0,6 0,-5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26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63,'-8'-43,"-2"25,10 18,0 0,-1 0,1 0,0-1,-1 1,1 0,-1 0,1 0,-1 0,1 0,0 0,-1 0,1 0,-1 0,1 0,-1 0,1 0,0 0,-1 0,1 0,-1 1,1-1,0 0,-1 0,1 0,0 1,-1-1,1 0,0 1,-1-1,1 0,0 0,-1 1,1-1,0 1,0-1,0 0,-1 1,1-1,-2 4,0-1,0 1,0 0,0-1,1 1,-1 0,1 0,0 0,0 0,1 1,-1-1,1 0,0 0,0 0,0 0,1 1,-1-1,1 0,0 0,0 0,1 2,2 3,-1 0,1-1,0 1,1-1,0 0,0 0,1-1,0 0,2 2,4 3,-1 2,0-1,0 1,-2 1,0 0,0 0,1 6,-8-16,0-1,-1 0,0 1,0-1,0 1,0-1,-1 1,1 0,-1-1,0 1,-1 0,1-1,-2 3,1-3,0-1,-1 0,1 0,-1 0,0 0,1 0,-1-1,-1 1,1 0,0-1,-1 0,1 1,-1-1,0 0,0 0,0-1,0 1,0-1,0 1,-1-1,-1 2,-1-2,0 1,0 0,1-1,-1 0,0-1,0 1,0-1,0 0,0 0,0-1,-2 0,-25-9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27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41,'8'0,"13"0,11 0,8 0,7 0,-5-9,0-3,0 1,-5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28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0,'9'0,"11"0,12 0,9 0,6 0,4 0,2 0,1 0,-8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23.1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76 0,'-2'1,"-1"-1,0 0,0 1,1-1,-1 1,1 0,-1-1,1 1,-1 1,1-1,-1 0,1 1,0-1,0 1,0-1,0 1,0 0,0 0,0 0,0 0,1 1,-2 1,0 1,0 0,0 0,1 1,0-1,0 0,1 1,-1 0,1-1,0 5,0-6,0 1,1 0,-1 0,1 0,0-1,1 1,-1 0,1 0,0 0,0-1,0 1,1-1,-1 1,1-1,0 1,1-1,-1 0,1 0,0 0,0 0,0 0,0-1,1 0,-1 1,4 1,-3-3,-1-1,0 0,1 0,-1 0,1 0,0-1,-1 1,1-1,0 0,-1 0,1 0,0-1,-1 1,1-1,-1 0,1 0,-1 0,1 0,-1-1,0 1,1-1,-1 0,0 0,0 0,0 0,-1-1,1 1,0-1,-1 0,0 1,1-1,-1 0,0 0,-1-1,1 1,-1 0,1-1,0-1,0 1,0 0,0-1,0 0,-1 1,0-1,0 0,0 0,-1 0,1 0,-1 0,0 0,-1 1,1-1,-1 0,0 0,0 0,-1 1,1-1,-1 0,0 1,0-1,-1 1,1 0,-1 0,0 0,-3-4,-16-8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4.1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0,'-2'0,"1"1,-1-1,1 0,0 0,-1 1,1-1,0 1,0 0,-1-1,1 1,0 0,0 0,0-1,0 1,0 0,0 0,0 0,0 1,0-1,0 0,0 0,1 0,-1 1,0-1,1 0,0 0,-1 1,-9 40,9-36,-10 97,5 0,4 1,6 28,0 32,-4-150,1 1,0-1,1 1,1-1,1 0,0 0,0 0,1 0,1-1,1 0,0 0,0 0,1-1,1 0,0-1,0 0,1 0,1-1,0 0,8 5,8 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6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1,'9'0,"11"0,12 0,0 9,-5 11,-7 12,-8 9,-5 6,-4 5,-2 1,-2 1,-1 0,10-9,11-12,21-12,12-9,-3-7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7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1,'18'0,"14"0,10 0,8 0,-6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8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0,'8'0,"13"0,10 0,10 0,-3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5:59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0,'-3'35,"-1"-1,-2 0,-2 0,0-1,-3 1,0-2,-3 1,7-13,5-15,0-1,1 1,-1 0,1 0,0 0,1 0,-1 0,1 0,0 0,0 0,1 0,-1 0,1 0,0 0,0-1,1 2,0-3,-1 0,1-1,0 1,0 0,0-1,1 0,-1 1,1-1,-1 0,1 0,-1 0,1 0,0-1,0 1,0-1,0 0,0 0,0 0,1 0,-1 0,0-1,0 0,1 1,-1-1,1 0,1-1,1 1,0-1,-1 0,1 0,0-1,-1 1,1-1,-1 0,0-1,0 0,0 1,0-2,0 1,-1 0,1-1,-1 0,0 0,0 0,-1-1,4-3,30-27,-37 34,1 1,-1 0,1 0,-1-1,0 1,1 0,-1 0,1-1,-1 1,1 0,-1 0,1 0,-1 0,0 0,1 0,-1 0,1 0,-1 0,1 0,-1 0,1 0,-1 0,1 0,-1 0,1 0,-1 1,0-1,1 0,-1 0,1 1,-1-1,0 0,1 0,-1 1,0-1,1 0,-1 1,0-1,1 1,-1-1,0 0,0 1,1-1,-1 1,0-1,0 1,0-1,0 1,0-1,0 0,0 1,0-1,0 1,0 0,4 30,-4-29,-3 194,2-148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00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5,'6'0,"0"0,0 0,0 1,-1 0,1 0,0 1,-1-1,1 1,-1 0,1 1,-1-1,0 1,0 0,0 0,-1 1,1 0,1 1,0 1,-1 1,1 0,-1 0,-1 1,1-1,-1 1,-1 0,0 0,0 0,2 8,1 15,-1-1,-1 1,-2 0,-1 0,-3 29,2-60,0 0,0-1,0 1,0 0,0 0,0 0,0 0,0 0,0 0,0 0,1 0,-1 0,0 0,0-1,0 1,0 0,0 0,0 0,1 0,-1 0,0 0,0 0,0 0,0 0,0 0,0 0,1 0,-1 0,0 0,0 0,0 0,0 0,0 0,0 0,1 1,-1-1,0 0,0 0,0 0,0 0,0 0,0 0,0 0,0 0,1 0,-1 1,0-1,0 0,0 0,0 0,0 0,0 0,0 0,0 0,0 1,0-1,0 0,0 0,0 0,0 0,0 0,14-18,14-31,14-35,16-20,-44 81,4-13,-5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02.3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0,'8'0,"1"0,-1 0,1 1,-1 0,1 1,-1-1,0 2,1-1,-1 1,6 3,-9-3,-1 0,0 1,0-1,-1 1,1-1,-1 1,1 0,-1 1,-1-1,1 0,-1 1,1 0,-1-1,0 1,-1 0,1 0,-1 0,0 4,7 75,-8-69,1 0,1 0,0 0,0 0,2-1,2 8,-4-17,-1-1,2 0,-1 0,0 0,1 0,0-1,0 1,0 0,0-1,1 0,0 0,-1 0,1 0,0-1,0 0,0 1,0-1,1-1,-1 1,1-1,-1 1,1-1,1 0,24 3,1-1,-1-2,1-1,23-3,-29 2,21-1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07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1,'9'0,"12"0,10 0,10 0,6 0,4 0,-7 9,-19 3,-23-1,-12 7,-13 0,-2-3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11.6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4408 114,'-132'-2,"13"0,-44 7,95 4,-50 13,42-7,-26 7,51-10,0-2,-1-3,-3-1,28-3,0 1,-22 6,-22 4,66-14,1 0,0 1,-1-2,1 1,0 0,-1-1,1 0,0 0,0 0,0-1,0 0,0 1,0-1,0 0,0-1,1 1,-1-1,1 0,0 1,0-1,0-1,0 1,0 0,-1-4,-8-12,1 0,1 0,0-1,-4-15,7 17,0 0,-2 1,-4-6,13 22,0 0,-1 0,1 0,0 1,-1-1,1 0,-1 0,1 1,-1-1,0 0,1 1,-1-1,0 1,1-1,-1 1,0-1,0 1,1-1,-1 1,0 0,0-1,0 1,0 0,0 0,1 0,-1-1,0 1,0 0,0 0,0 0,0 1,0-1,1 0,-1 0,0 0,0 1,0-1,0 0,1 1,-1-1,0 1,-27 33,4-3,15-24,-1-1,0-1,0 0,0 0,-1-1,1 0,-1-1,0 0,0-1,0 0,-9 0,-24 1,-1-2,-17-3,19 1,-1570-5,941 8,656-2,0 1,0 1,0 1,0 0,0 1,1 0,-1 2,-13 6,1 2,0 2,1 1,1 0,-2 5,22-17,0 0,1 0,0 1,0 0,0 0,1 0,0 0,0 1,0-1,1 1,0 0,0 0,1 1,0-1,-7 29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13.4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274 51,'0'-2,"-1"0,1 0,-1 1,0-1,1 0,-1 0,0 1,0-1,0 1,0-1,0 0,-1 1,1 0,0-1,-1 1,1 0,-1 0,1 0,-1 0,0 0,1 0,-1 0,0 1,0-1,0 0,0 1,-1-1,-58-10,56 10,-2 0,-1 0,1 1,0 0,0 0,-1 0,1 1,0 0,0 1,0 0,0 0,0 0,0 1,0 0,3-1,0 1,-1 0,1 1,1-1,-1 0,0 1,1 0,0 0,0 0,0 0,0 1,1-1,0 1,0 0,0-1,0 1,1 0,0 0,-1 2,-4 34,2 1,2-1,1 1,2 0,4 17,0 41,-3 296,-2-374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23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0,'6'0,"2"0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14.5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55,'0'-9,"9"-3,11 1,12 2,8 2,7 3,4 2,2 1,1 1,0 0,-8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20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33,'0'-1,"0"-1,-1 1,1-1,0 1,-1-1,1 1,-1 0,1-1,-1 1,0 0,0-1,0 1,1 0,-1 0,0 0,-1 0,1 0,0 0,0 0,0 0,0 0,-1 0,1 0,0 1,-1-1,1 1,-1-1,1 1,-1 0,1-1,-1 1,1 0,-1 0,1 0,-1 0,1 0,-1 0,1 0,-1 1,1-1,-1 1,-3-1,-1 1,1 0,-1 0,1 1,0 0,0 0,0 0,0 0,0 1,0-1,0 2,0 2,0 0,0 0,0 0,1 0,0 1,1 0,-1-1,1 1,1 1,-1-1,1 0,0 1,1-1,-1 7,-1 20,1-1,2 29,1-36,-1 12,-1 2,2 0,2 0,1-1,2 0,7 24,-1-12,-3 0,-2 1,-2 0,-2 1,-5 48,2-78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21.0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94,'9'0,"3"-8,9-4,8 1,9 2,6 3,6 2,2 2,-8-8,-2-2,0 1,-6 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21.6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1,'9'0,"12"0,11 0,9 0,6 0,4 0,2 0,2 0,-1 0,-9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22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0,'9'0,"12"0,10 0,10 0,7 0,3 0,2 0,-8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29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58,'0'500,"-3"-640,1 18,8-65,-6 182,1 1,-1-1,1 0,0 0,1 1,-1-1,1 0,0 1,0 0,0-1,0 1,1 0,0 0,0 0,0 0,0 1,1-1,-1 1,1 0,0 0,0 0,0 1,0-1,0 1,1 0,-1 0,1 1,-1-1,1 1,0 0,0 0,2 0,1 1,0-1,0 1,0 1,0-1,0 1,0 1,0 0,0 0,0 0,-1 1,1 0,-1 0,1 1,-1 0,-1 1,1-1,-1 1,1 0,0 2,4 4,0 1,-1 0,0 0,-1 1,-1 0,0 1,0 0,-1 0,-1 1,-1 0,0 0,-1 0,0 1,-1-1,-1 1,-1 0,0 10,0 38,-1-36,0 0,2 0,1 0,1 0,4 7,2-1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30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53,'9'-9,"11"-2,12 0,17 2,10 3,3 2,-8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32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67,'0'-9,"0"-11,-9-2,-3 11,-8 7,-1 13,3 15,5 11,5 9,12-4,5 1,11-6,10-10,8-9,8-7,-5-6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33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0,'1194'0,"-1149"0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36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0,'0'603,"-2"-725,0 14,8-58,-6 159,1 0,1 0,-1 1,1-1,0 0,1 1,-1-1,1 1,1 0,-1-1,1 2,0-1,0 0,1 1,-1 0,1 0,1 0,-1 1,1-1,-1 1,1 1,6-4,0 2,0 0,1 0,0 1,0 1,0 0,0 0,1 2,-1 0,1 0,-1 1,6 1,-13 0,0-1,-1 1,1 1,0-1,-1 1,1 0,-1 0,1 0,-1 1,0 0,0 0,-1 0,1 0,0 1,2 3,-1 0,0 0,0 0,0 1,-1 0,0 0,-1 1,0-1,0 1,0 2,4 16,-2 0,0 0,-2 1,-1-1,-1 1,-1 5,-1-3,2-5,-2 0,-1-1,-1 1,0-1,-7 21,-3-11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24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0,'0'6,"0"8,5 8,9-1,2 3,4-2,-2 0,3 3,-3 3,-4 2,-4 3,-11-4,-4-2,-8-5,-1-6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38.4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1,'9'0,"11"0,12 0,9 0,6 0,4 0,2 0,2 0,-1 0,-9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43.6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182 65,'0'-4,"-1"1,0 0,0 0,0 0,0-1,0 1,0 0,-1 0,0 1,1-1,-1 0,0 1,0-1,-1 1,1-1,0 1,-1 0,1 0,-1 0,-1 0,2 1,1 0,0 0,0 0,-1 1,1-1,0 0,-1 1,1 0,-1-1,1 1,0 0,-1-1,1 1,-1 0,1 0,-1 0,1 1,-1-1,1 0,-1 0,1 1,0-1,-1 1,1-1,0 1,-1 0,1-1,0 1,0 0,-1 0,1 0,0 0,0 0,0 0,0 0,0 0,0 1,1-1,-1 0,0 0,1 1,-1-1,1 1,-1-1,1 2,-5 13,0 1,2 0,0 0,1 0,1 1,0-1,1 0,1 1,1-1,1 0,0 0,1 0,0 0,2-1,5 12,-4-15,-1 0,-1 1,0-1,0 1,-2 0,1 1,-4-13,1 0,-1 0,1 0,-1 0,0 0,0 0,0 0,0 0,0 0,0 0,-1 0,1 0,-1 0,1 0,-1 0,0-1,0 1,1 0,-1 0,-1 0,1-1,0 1,0-1,-1 1,1-1,0 1,-1-1,0 0,1 0,-1 1,0-1,0-1,1 1,-1 0,0 0,0-1,0 1,0-1,0 1,0-1,0 0,0 0,0 0,0 0,0 0,0 0,0 0,0-1,-3 1,0-1,0 0,0 0,0 0,1-1,-1 0,1 0,-1 0,1 0,-1 0,1-1,0 0,-20-17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44.7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1,'9'0,"12"0,10 0,10 0,6 0,4 0,3 0,0 0,0 0,0 0,-10 8,-11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45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0,'9'0,"12"0,19 0,13 0,5 0,3 0,-1 0,-3 0,0 0,-3 0,-10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50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835 0,'-4'1,"1"0,-1 0,1 0,0 0,0 0,-1 1,1-1,0 1,0 0,0 0,1 0,-1 0,0 1,1-1,-1 1,-35 41,27-28,0-1,-1-1,-1 0,0-1,0 0,-2-1,1-1,-2 0,1-1,-1 0,-1-1,0-1,0-1,-6 1,6-3,1-1,-1-1,0-1,0 0,0-1,0-1,-7-1,-8-3,1-1,-1-1,-15-6,37 9,0 0,0 1,0 0,-1 1,1 0,0 1,-1 0,1 1,-1 0,1 0,-10 3,14-2,1 1,-1-1,1 1,0 0,0 0,0 1,0-1,0 1,1 0,0 0,0 1,0 0,0-1,1 1,0 0,0 1,0-1,0 0,1 1,0 0,-1 4,-2 9,0 1,2 0,0 0,2 0,0 10,0 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52.9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0,'0'9,"0"12,0 11,0 8,0 8,0 3,0 2,0 1,0 1,0-2,0 1,0-2,0 1,0-19,0-23,0-14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53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0,'0'9,"0"12,0 11,0 17,0 10,0 4,0-1,0-1,0-3,0-20,0-16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55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1,'2'0,"-1"1,1-1,0 1,0 0,-1-1,1 1,0 0,-1 0,1 0,-1 1,1-1,-1 0,0 0,1 1,-1-1,0 1,0-1,0 1,0-1,0 1,0 0,-1-1,1 1,0 0,-1 0,1 0,-1 1,11 58,-10-56,5 90,-4 0,-4 5,5-107,1 0,0 0,0 0,0 1,1 0,0-1,0 2,1-1,0 0,27-33,-2-7,-13 18,1 1,8-8,-13 19,-1 0,0-1,3-8,2-9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56.4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0,'4'0,"0"1,1-1,-1 1,0 0,0 0,0 0,0 0,0 1,0 0,0-1,-1 1,1 1,-1-1,1 1,-1-1,0 1,0 0,0 0,0 0,0 0,-1 1,0-1,0 1,1 0,-2-1,1 1,0 0,-1 0,0 0,0 0,0 3,4 17,-1 0,-1 0,-2 1,0-1,-2 4,1-7,-1 4,-1-1,-2 1,-6 23,6-30,4-16,-1 1,1-1,-1 1,1-1,0 1,0-1,0 1,0-1,0 1,1 0,-1-1,1 1,-1-1,1 1,0-1,0 0,0 1,0-1,1 0,-1 0,1 0,-1 0,1 0,0 0,0 0,0 0,0-1,0 1,0-1,0 1,0-1,1 0,-1 0,0 0,1 0,-1-1,1 1,1 0,12 2,1-1,-1 0,1-1,-1-1,14-1,-7 0,145-4,-139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6:58.8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1 153,'95'0,"33"1,30-8,-115 3,-1-2,1-2,-2-1,1-3,26-11,-36 13,0 1,1 2,0 1,0 1,32 1,-14 0,48-10,4-5,-58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26.2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36,'5'0,"3"-5,6-3,6 0,6 2,4 2,4 1,1 2,-5 6,-1 3,0 0,-5-2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00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0,'0'42,"-2"-24,2 1,0-1,1 0,1 0,1 0,2 7,-3-21,0 1,-1 0,2 0,-1-1,0 0,1 1,0-1,0 0,0 0,1 0,0-1,-1 1,1-1,0 0,0 0,1 0,-1-1,1 1,-1-1,1 0,0 0,-1-1,1 0,5 1,2 1,-1-1,1 0,0-1,0 0,0-1,0-1,0 0,0 0,0-1,0 0,3-2,-8 1,0 0,-1 0,1 0,0-1,-1 0,0 0,0 0,0-1,0 0,-1 0,0 0,0-1,0 0,-1 0,0 0,0-1,0 1,0-2,9-17,-7 21,-6 41,-2-11,-4 129,5-107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04.8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17,'7'1,"0"0,0 0,0 1,0 0,-1 0,1 1,-1 0,0 0,1 0,-1 1,-1-1,1 2,1 0,4 4,-1 0,0 0,0 1,-1 1,0-1,0 4,-1 0,0-1,-1 2,-1-1,-1 1,0 0,0 0,-2 1,0-1,0 12,-1-18,-2 0,1-1,-1 1,0 0,-1 0,0 0,-1-1,0 1,0-1,0 1,-1-1,-1 0,1 0,-1 0,-1 0,1-1,-5 6,8-12,1 0,0-1,-1 1,0 0,1 0,-1 0,1-1,-1 1,0 0,0 0,1-1,-1 1,0-1,0 1,0-1,0 1,1-1,-1 1,0-1,0 0,0 0,0 1,0-1,0 0,0 0,0 0,0 0,0 0,0 0,0 0,0 0,0-1,0 1,0 0,0-1,0 1,0 0,0-1,0 1,1-1,-1 0,-1-1,1 0,0 0,0 0,0 0,0-1,1 1,-1 0,0 0,1-1,0 1,0-1,-1 1,1 0,1-1,-1 1,0 0,1-1,3-23,1 1,2 1,0-1,2 1,1 0,0 1,8-10,11-15,2 1,32-37,-42 58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05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1,'9'0,"3"9,-1 11,-2 12,-2 9,-3 7,-2 3,-1 2,-10-7,5-13,13-11,13-9,12-16,9-8,6-10,-6-2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07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0,'8'0,"13"0,11 0,8 0,7 0,5 0,1 0,1 0,0 0,-9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07.9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1,'9'0,"20"0,15 0,8 0,4 0,2 0,-1 0,-10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09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783 1,'-2'0,"-1"1,1 0,0 1,-1-1,1 0,0 1,0-1,0 1,0 0,0 0,0 0,0 0,1 0,-1 0,0 0,1 0,0 1,0-1,0 0,0 1,-1 2,-8 13,-29 43,-20 41,34-56,21-39,0-1,0 1,-1-1,0 1,0-2,-1 1,1 0,-1-1,-1 0,1-1,-1 1,1-1,-1-1,0 1,-1-1,1 0,-8 2,-9-1,1 0,-1-1,0-1,0-2,-5 0,-4-1,0 3,-23 3,46-3,1 0,-1 0,0 1,1 0,0 1,-1 0,2 0,-1 1,0 0,-6 6,5-3,1-1,0 1,0 1,1 0,0 0,1 1,0 0,0 0,1 0,0 1,1 0,0 0,1 0,1 1,-1 0,2 0,0-1,0 5,-2 25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10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1,'0'9,"0"12,0 10,0 19,0 9,0 12,0 3,0-2,0-5,0-5,0-22,0-17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11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1,'0'9,"0"11,0 12,8 9,4 6,-1 4,-2 2,-3 1,-2 0,-2 0,-1-9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13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1,'9'0,"11"0,12 0,17 0,10 0,3 0,0 0,-1 0,-3 0,-2 0,-2 0,-1 0,-1 0,-9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14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1,'-1'9,"-1"0,0 0,0 0,-1 0,0 0,0-1,-2 2,-6 21,-4 8,8-22,1 0,1 0,0 0,1 1,1 0,-1 12,4-27,0 1,0 0,1-1,-1 1,1 0,0-1,0 1,0-1,0 1,0-1,1 0,0 1,0-1,0 0,0 0,0 0,0 0,1-1,-1 1,1-1,0 1,0-1,0 0,0 0,0 0,1-1,-1 1,0-1,1 1,-1-1,1 0,0-1,-1 1,3 0,10 2,0 0,0-1,0-1,0 0,0-1,0-1,0 0,1-2,-1 0,-11 2,1 0,-1-1,1 0,-1 0,1-1,-1 1,0-1,0 0,-1 0,1-1,-1 0,1 0,-1 0,0 0,-1 0,1-1,-1 0,0 1,0-1,0-1,-1 1,1 0,-1-1,-1 1,1-1,0-2,6-69,-19 337,12-202,1-32,-2 0,-1 1,-1-1,-1 0,-3 8,-6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47:54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19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1,'0'9,"9"11,11 3,21-3,11-4,24-6,8-4,-2-3,-6-2,-7-1,-7-1,-13 9,-7 3,-1 0,1-3,2-1,2-3,-6-2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0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1,'9'0,"12"0,11 0,18 0,17 0,8 0,-2 0,14 9,1 2,-6 0,-16-2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1.9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1,'6'5,"0"-1,0 1,1-1,-1 0,1 0,0-1,0 0,1 0,1 0,26 11,35 14,54 15,-56-21,-1 3,4 5,-61-25,0 0,-1 1,0 0,0 0,0 1,5 5,-12-10,0-1,-1 1,1 0,0 0,-1 0,1 0,-1 0,0 1,0-1,0 0,0 0,0 1,0-1,0 1,-1-1,1 1,-1-1,0 1,0-1,0 1,0-1,0 1,-1-1,1 1,-1-1,1 1,-1-1,0 1,0-1,0 0,0 1,-18 25,-1-2,0 0,-14 12,-12 16,16-18,2 2,-13 25,18-22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3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574 0,'1'22,"-2"0,0-1,-1 1,-2-1,0 1,-1-1,-3 7,4-20,1 0,-1 0,0-1,-1 1,0-1,0 0,-1 0,1-1,-2 1,1-1,-1-1,1 1,-1-1,-1 0,1-1,-1 0,0 0,0 0,-5 0,-2 1,0-2,-1 0,1-1,-1 0,0-2,1 0,-1 0,0-1,1-1,-1-1,1 0,-7-3,-34-5,52 11,0-1,0 1,-1-1,1 1,0 0,-1 1,1-1,0 1,-1 0,1 0,0 0,0 1,0-1,0 1,0 0,0 0,1 1,-1-1,-1 2,0 1,0 0,0 0,1 1,-1 0,1 0,1 0,-1 0,1 1,0-1,0 1,1 1,-6 21,1 0,2 0,1 0,1 1,1 6,0 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4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1,'0'8,"0"22,0 22,0 20,0 7,0 16,0 1,0-7,0-9,0-28,0-23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5.2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1,'0'9,"9"2,2 18,0 21,-2 11,-2 4,-3 0,7-11,1-7,0-1,-3-1,5 1,1 2,-2-7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6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0 108,'9'0,"12"0,10 0,10 0,15 0,7 0,10-9,37-3,9 1,19-6,4-2,-14 4,-10 4,-35 3,-40 4,-36 2,-19 11,-8 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27.0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0,'1312'0,"-1271"0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30.9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0,'-1'60,"-2"1,-3-2,-3 1,-2-1,-3-1,-13 32,25-83,0 0,0 1,0-1,0 0,1 1,1-1,-1 1,1 2,1-8,-1 0,0 1,1-1,0 1,-1-1,1 0,0 0,0 1,0-1,1 0,-1 0,1 0,-1 0,1 0,-1 0,1-1,0 1,0 0,0-1,0 0,0 1,0-1,0 0,1 0,-1 0,0 0,1-1,14 5,1-1,0 0,0-2,0 0,0-1,1-1,-1-1,0 0,0-2,0 0,0-1,0 0,-1-2,9-3,-18 5,-1 0,0-1,0 1,0-1,0-1,-1 1,0-1,0 0,0-1,-1 0,0 1,-1-1,1-1,2-5,1-5,-1 0,-1-1,0 0,-1 0,0-11,-9 99,4 51,1-30,-1 230,0-276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4-21T16:57:31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305 0,'0'18,"-9"14,-11 11,-11 24,-10 19,3 3,8-4,-1-9,6-7,7-8,-3-13,3-7,4-18,5-14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86A7654-4E2B-4822-BAE0-8BF48C8D095C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D701400-B431-4047-89AC-DA61F7C3E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9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NPmylnhYYQ&amp;list=PLLX-Q6B8xqZ8n8bwjGdzBJ25X2utwnoEG&amp;index=22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846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95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172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85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6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287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893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9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we use mote carol simulation: we test random number generators using this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432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844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15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barrier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single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master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critical 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atomic 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ordered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flush[(list)]</a:t>
            </a:r>
          </a:p>
          <a:p>
            <a:pPr lvl="1"/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err="1"/>
              <a:t>threadprivate</a:t>
            </a:r>
            <a:r>
              <a:rPr lang="en-US" dirty="0"/>
              <a:t>(variable list)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56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026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946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8415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50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381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6672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671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097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https://www.youtube.com/watch?v=mNPmylnhYYQ&amp;list=PLLX-Q6B8xqZ8n8bwjGdzBJ25X2utwnoEG&amp;index=22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the other threads start processing the tasks as they become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242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9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 </a:t>
            </a:r>
            <a:r>
              <a:rPr lang="en-US" b="1" dirty="0"/>
              <a:t>operation</a:t>
            </a:r>
            <a:r>
              <a:rPr lang="en-US" dirty="0"/>
              <a:t> acting on shared memory is </a:t>
            </a:r>
            <a:r>
              <a:rPr lang="en-US" b="1" dirty="0"/>
              <a:t>atomic</a:t>
            </a:r>
            <a:r>
              <a:rPr lang="en-US" dirty="0"/>
              <a:t> if it completes in a single step relative to other threads (no other thread can observe the modification half-complete}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7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01400-B431-4047-89AC-DA61F7C3E04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0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36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297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07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4062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99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701400-B431-4047-89AC-DA61F7C3E04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9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0903F1-AD2C-4004-AF16-CC2FD7295705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40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D793BF-B4CA-44C6-8559-4193D1042CA7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92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A2E725-AD97-46D4-BAC8-84D22B6E8C0E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01B1EC-B2EE-408D-9812-AC953DF94193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9B7290-B651-4457-9FBC-A48BC1012730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637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84E1AC-B7F0-4E6D-97EC-1BDEE39B8CF6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6940D-7DA4-47FB-87CA-E9B6CDD648F5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2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85E5-2361-437B-B602-F24D7887B16D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94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119943-4FC9-4355-8E84-93196FB290B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EB7319F-4077-44B4-9A6C-FEF1EF56DF1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44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9009ECE1-E3FC-47E5-9A4C-CE985C55124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7381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99FEE7-7BF8-4041-84E6-ABA17FF31AC3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5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142188"/>
            <a:ext cx="832355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18" y="1280277"/>
            <a:ext cx="8323551" cy="4987331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86261" y="6322697"/>
            <a:ext cx="1348509" cy="370171"/>
          </a:xfrm>
        </p:spPr>
        <p:txBody>
          <a:bodyPr/>
          <a:lstStyle/>
          <a:p>
            <a:pPr>
              <a:defRPr/>
            </a:pPr>
            <a:fld id="{B56D2923-8868-4D0A-89DE-6247672D45BF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1218" y="6322697"/>
            <a:ext cx="6227641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88"/>
            <a:ext cx="702307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1" y="782633"/>
            <a:ext cx="584978" cy="365125"/>
          </a:xfrm>
        </p:spPr>
        <p:txBody>
          <a:bodyPr/>
          <a:lstStyle/>
          <a:p>
            <a:fld id="{C50AD498-1756-4FAA-884D-721A5EF92E83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1202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1658B124-F98F-49FF-B8E8-3F64E5CC8593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329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D57F-EC86-4108-8F88-25903D0CE24B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1913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BF046F-D087-454C-A7D1-CD2EE84756F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26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022D47-6268-4C04-84BE-5F5ECD212D6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45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BF1C0-1C27-44D6-91A4-3610C72A0525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97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BDB56-8498-43FE-864D-E81B3733B5BC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12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A111FB-FE5C-422C-8A8B-02681E0E35E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01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643F50-4AC2-4104-9AD5-2B8D4882F6BD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123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5D1A47-E481-4A72-A987-8D189CC96EE2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727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DF9DE3-E6E9-4B4B-BBDF-33E74717CFEE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0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FB3F1D-B74C-49F1-B8AC-5DB0B6E10551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C59533-E7C0-4494-9DC9-3F44FD5B228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3392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332D32-657C-42A9-AB3B-981F4EA7C92F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6373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65A624-9E74-4AF4-BD49-D7B309E7CB0F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17B6-24F4-4090-A44B-3393AA32DD5C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367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37E22-9501-4CB1-869B-E867021360A8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8F4FB-256D-429C-81CA-F531534D6146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9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fld id="{352C4F3F-9C8C-4EED-BCF0-79BC0D1A7D99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5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3DF2AF-3E01-49AE-AC8B-AF41D2B1396D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E6CBD27-9711-4E21-8679-3436A2D8D26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71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BC31C-38AF-466B-A4BB-1FA8024E2CF3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7EDB-9B1E-42BE-B450-001CA8028EA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A41A7E-89A1-4687-A63C-D74BEC66DC47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2233-7D2A-45E8-BFA2-E1C56202CBE5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82F85A-3818-4D26-92B4-5DC3B9FC992D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4D973-3C1B-4A83-87AE-CB7A258334E1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6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78961B-A9E3-4226-85E5-C92AC8C4D8DA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E1426E4D-2F12-42DC-9E77-4F2E38723F64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1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68722C-BA22-4D54-B335-EC1B400D1CC1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2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8939" y="6135089"/>
            <a:ext cx="1289841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A3BFB1-08F8-4EE3-8E77-0B36DBB04D5F}" type="datetime1">
              <a:rPr lang="en-US" altLang="en-US" smtClean="0">
                <a:solidFill>
                  <a:srgbClr val="000000"/>
                </a:solidFill>
              </a:rPr>
              <a:t>5/23/2024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107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1C2B2F-CAD7-4A58-95D8-FC9D9FD692D2}" type="slidenum">
              <a:rPr lang="en-US" altLang="en-US" smtClean="0">
                <a:solidFill>
                  <a:srgbClr val="000000"/>
                </a:solidFill>
                <a:cs typeface="Arial" panose="020B0604020202020204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8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.png"/><Relationship Id="rId21" Type="http://schemas.openxmlformats.org/officeDocument/2006/relationships/customXml" Target="../ink/ink9.xml"/><Relationship Id="rId42" Type="http://schemas.openxmlformats.org/officeDocument/2006/relationships/customXml" Target="../ink/ink27.xml"/><Relationship Id="rId63" Type="http://schemas.openxmlformats.org/officeDocument/2006/relationships/customXml" Target="../ink/ink42.xml"/><Relationship Id="rId84" Type="http://schemas.openxmlformats.org/officeDocument/2006/relationships/customXml" Target="../ink/ink53.xml"/><Relationship Id="rId138" Type="http://schemas.openxmlformats.org/officeDocument/2006/relationships/image" Target="../media/image61.png"/><Relationship Id="rId159" Type="http://schemas.openxmlformats.org/officeDocument/2006/relationships/customXml" Target="../ink/ink92.xml"/><Relationship Id="rId170" Type="http://schemas.openxmlformats.org/officeDocument/2006/relationships/image" Target="../media/image76.png"/><Relationship Id="rId191" Type="http://schemas.openxmlformats.org/officeDocument/2006/relationships/image" Target="../media/image85.png"/><Relationship Id="rId107" Type="http://schemas.openxmlformats.org/officeDocument/2006/relationships/image" Target="../media/image46.png"/><Relationship Id="rId11" Type="http://schemas.openxmlformats.org/officeDocument/2006/relationships/customXml" Target="../ink/ink4.xml"/><Relationship Id="rId32" Type="http://schemas.openxmlformats.org/officeDocument/2006/relationships/customXml" Target="../ink/ink18.xml"/><Relationship Id="rId53" Type="http://schemas.openxmlformats.org/officeDocument/2006/relationships/customXml" Target="../ink/ink37.xml"/><Relationship Id="rId74" Type="http://schemas.openxmlformats.org/officeDocument/2006/relationships/image" Target="../media/image30.png"/><Relationship Id="rId128" Type="http://schemas.openxmlformats.org/officeDocument/2006/relationships/image" Target="../media/image56.png"/><Relationship Id="rId149" Type="http://schemas.openxmlformats.org/officeDocument/2006/relationships/customXml" Target="../ink/ink87.xml"/><Relationship Id="rId5" Type="http://schemas.openxmlformats.org/officeDocument/2006/relationships/customXml" Target="../ink/ink1.xml"/><Relationship Id="rId95" Type="http://schemas.openxmlformats.org/officeDocument/2006/relationships/image" Target="../media/image40.png"/><Relationship Id="rId160" Type="http://schemas.openxmlformats.org/officeDocument/2006/relationships/image" Target="../media/image71.png"/><Relationship Id="rId181" Type="http://schemas.openxmlformats.org/officeDocument/2006/relationships/image" Target="../media/image81.png"/><Relationship Id="rId22" Type="http://schemas.openxmlformats.org/officeDocument/2006/relationships/image" Target="../media/image160.png"/><Relationship Id="rId43" Type="http://schemas.openxmlformats.org/officeDocument/2006/relationships/image" Target="../media/image190.png"/><Relationship Id="rId64" Type="http://schemas.openxmlformats.org/officeDocument/2006/relationships/image" Target="../media/image250.png"/><Relationship Id="rId118" Type="http://schemas.openxmlformats.org/officeDocument/2006/relationships/customXml" Target="../ink/ink70.xml"/><Relationship Id="rId139" Type="http://schemas.openxmlformats.org/officeDocument/2006/relationships/customXml" Target="../ink/ink81.xml"/><Relationship Id="rId85" Type="http://schemas.openxmlformats.org/officeDocument/2006/relationships/image" Target="../media/image35.png"/><Relationship Id="rId150" Type="http://schemas.openxmlformats.org/officeDocument/2006/relationships/image" Target="../media/image66.png"/><Relationship Id="rId171" Type="http://schemas.openxmlformats.org/officeDocument/2006/relationships/customXml" Target="../ink/ink98.xml"/><Relationship Id="rId192" Type="http://schemas.openxmlformats.org/officeDocument/2006/relationships/customXml" Target="../ink/ink110.xml"/><Relationship Id="rId12" Type="http://schemas.openxmlformats.org/officeDocument/2006/relationships/image" Target="../media/image110.png"/><Relationship Id="rId33" Type="http://schemas.openxmlformats.org/officeDocument/2006/relationships/customXml" Target="../ink/ink19.xml"/><Relationship Id="rId108" Type="http://schemas.openxmlformats.org/officeDocument/2006/relationships/customXml" Target="../ink/ink65.xml"/><Relationship Id="rId129" Type="http://schemas.openxmlformats.org/officeDocument/2006/relationships/customXml" Target="../ink/ink76.xml"/><Relationship Id="rId54" Type="http://schemas.openxmlformats.org/officeDocument/2006/relationships/image" Target="../media/image200.png"/><Relationship Id="rId75" Type="http://schemas.openxmlformats.org/officeDocument/2006/relationships/customXml" Target="../ink/ink48.xml"/><Relationship Id="rId96" Type="http://schemas.openxmlformats.org/officeDocument/2006/relationships/customXml" Target="../ink/ink59.xml"/><Relationship Id="rId140" Type="http://schemas.openxmlformats.org/officeDocument/2006/relationships/image" Target="../media/image62.png"/><Relationship Id="rId161" Type="http://schemas.openxmlformats.org/officeDocument/2006/relationships/customXml" Target="../ink/ink93.xml"/><Relationship Id="rId182" Type="http://schemas.openxmlformats.org/officeDocument/2006/relationships/customXml" Target="../ink/ink104.xml"/><Relationship Id="rId6" Type="http://schemas.openxmlformats.org/officeDocument/2006/relationships/image" Target="../media/image810.png"/><Relationship Id="rId23" Type="http://schemas.openxmlformats.org/officeDocument/2006/relationships/customXml" Target="../ink/ink10.xml"/><Relationship Id="rId119" Type="http://schemas.openxmlformats.org/officeDocument/2006/relationships/customXml" Target="../ink/ink71.xml"/><Relationship Id="rId44" Type="http://schemas.openxmlformats.org/officeDocument/2006/relationships/customXml" Target="../ink/ink28.xml"/><Relationship Id="rId65" Type="http://schemas.openxmlformats.org/officeDocument/2006/relationships/customXml" Target="../ink/ink43.xml"/><Relationship Id="rId86" Type="http://schemas.openxmlformats.org/officeDocument/2006/relationships/customXml" Target="../ink/ink54.xml"/><Relationship Id="rId130" Type="http://schemas.openxmlformats.org/officeDocument/2006/relationships/image" Target="../media/image57.png"/><Relationship Id="rId151" Type="http://schemas.openxmlformats.org/officeDocument/2006/relationships/customXml" Target="../ink/ink88.xml"/><Relationship Id="rId172" Type="http://schemas.openxmlformats.org/officeDocument/2006/relationships/image" Target="../media/image77.png"/><Relationship Id="rId193" Type="http://schemas.openxmlformats.org/officeDocument/2006/relationships/image" Target="../media/image86.png"/><Relationship Id="rId13" Type="http://schemas.openxmlformats.org/officeDocument/2006/relationships/customXml" Target="../ink/ink5.xml"/><Relationship Id="rId109" Type="http://schemas.openxmlformats.org/officeDocument/2006/relationships/image" Target="../media/image47.png"/><Relationship Id="rId34" Type="http://schemas.openxmlformats.org/officeDocument/2006/relationships/image" Target="../media/image18.png"/><Relationship Id="rId55" Type="http://schemas.openxmlformats.org/officeDocument/2006/relationships/customXml" Target="../ink/ink38.xml"/><Relationship Id="rId76" Type="http://schemas.openxmlformats.org/officeDocument/2006/relationships/image" Target="../media/image31.png"/><Relationship Id="rId97" Type="http://schemas.openxmlformats.org/officeDocument/2006/relationships/image" Target="../media/image41.png"/><Relationship Id="rId120" Type="http://schemas.openxmlformats.org/officeDocument/2006/relationships/image" Target="../media/image52.png"/><Relationship Id="rId141" Type="http://schemas.openxmlformats.org/officeDocument/2006/relationships/customXml" Target="../ink/ink82.xml"/><Relationship Id="rId7" Type="http://schemas.openxmlformats.org/officeDocument/2006/relationships/customXml" Target="../ink/ink2.xml"/><Relationship Id="rId71" Type="http://schemas.openxmlformats.org/officeDocument/2006/relationships/customXml" Target="../ink/ink46.xml"/><Relationship Id="rId92" Type="http://schemas.openxmlformats.org/officeDocument/2006/relationships/customXml" Target="../ink/ink57.xml"/><Relationship Id="rId162" Type="http://schemas.openxmlformats.org/officeDocument/2006/relationships/image" Target="../media/image72.png"/><Relationship Id="rId183" Type="http://schemas.openxmlformats.org/officeDocument/2006/relationships/customXml" Target="../ink/ink105.xml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15.xml"/><Relationship Id="rId24" Type="http://schemas.openxmlformats.org/officeDocument/2006/relationships/image" Target="../media/image17.png"/><Relationship Id="rId40" Type="http://schemas.openxmlformats.org/officeDocument/2006/relationships/customXml" Target="../ink/ink25.xml"/><Relationship Id="rId45" Type="http://schemas.openxmlformats.org/officeDocument/2006/relationships/customXml" Target="../ink/ink29.xml"/><Relationship Id="rId66" Type="http://schemas.openxmlformats.org/officeDocument/2006/relationships/image" Target="../media/image26.png"/><Relationship Id="rId87" Type="http://schemas.openxmlformats.org/officeDocument/2006/relationships/image" Target="../media/image36.png"/><Relationship Id="rId110" Type="http://schemas.openxmlformats.org/officeDocument/2006/relationships/customXml" Target="../ink/ink66.xml"/><Relationship Id="rId115" Type="http://schemas.openxmlformats.org/officeDocument/2006/relationships/image" Target="../media/image50.png"/><Relationship Id="rId131" Type="http://schemas.openxmlformats.org/officeDocument/2006/relationships/customXml" Target="../ink/ink77.xml"/><Relationship Id="rId136" Type="http://schemas.openxmlformats.org/officeDocument/2006/relationships/image" Target="../media/image60.png"/><Relationship Id="rId157" Type="http://schemas.openxmlformats.org/officeDocument/2006/relationships/customXml" Target="../ink/ink91.xml"/><Relationship Id="rId178" Type="http://schemas.openxmlformats.org/officeDocument/2006/relationships/image" Target="../media/image80.png"/><Relationship Id="rId61" Type="http://schemas.openxmlformats.org/officeDocument/2006/relationships/customXml" Target="../ink/ink41.xml"/><Relationship Id="rId82" Type="http://schemas.openxmlformats.org/officeDocument/2006/relationships/image" Target="../media/image34.png"/><Relationship Id="rId152" Type="http://schemas.openxmlformats.org/officeDocument/2006/relationships/image" Target="../media/image67.png"/><Relationship Id="rId173" Type="http://schemas.openxmlformats.org/officeDocument/2006/relationships/customXml" Target="../ink/ink99.xml"/><Relationship Id="rId194" Type="http://schemas.openxmlformats.org/officeDocument/2006/relationships/customXml" Target="../ink/ink111.xml"/><Relationship Id="rId199" Type="http://schemas.openxmlformats.org/officeDocument/2006/relationships/image" Target="../media/image89.png"/><Relationship Id="rId19" Type="http://schemas.openxmlformats.org/officeDocument/2006/relationships/customXml" Target="../ink/ink8.xml"/><Relationship Id="rId14" Type="http://schemas.openxmlformats.org/officeDocument/2006/relationships/image" Target="../media/image120.png"/><Relationship Id="rId30" Type="http://schemas.openxmlformats.org/officeDocument/2006/relationships/customXml" Target="../ink/ink16.xml"/><Relationship Id="rId35" Type="http://schemas.openxmlformats.org/officeDocument/2006/relationships/customXml" Target="../ink/ink20.xml"/><Relationship Id="rId56" Type="http://schemas.openxmlformats.org/officeDocument/2006/relationships/image" Target="../media/image210.png"/><Relationship Id="rId77" Type="http://schemas.openxmlformats.org/officeDocument/2006/relationships/customXml" Target="../ink/ink49.xml"/><Relationship Id="rId100" Type="http://schemas.openxmlformats.org/officeDocument/2006/relationships/customXml" Target="../ink/ink61.xml"/><Relationship Id="rId105" Type="http://schemas.openxmlformats.org/officeDocument/2006/relationships/image" Target="../media/image45.png"/><Relationship Id="rId126" Type="http://schemas.openxmlformats.org/officeDocument/2006/relationships/image" Target="../media/image55.png"/><Relationship Id="rId147" Type="http://schemas.openxmlformats.org/officeDocument/2006/relationships/customXml" Target="../ink/ink86.xml"/><Relationship Id="rId168" Type="http://schemas.openxmlformats.org/officeDocument/2006/relationships/image" Target="../media/image75.png"/><Relationship Id="rId8" Type="http://schemas.openxmlformats.org/officeDocument/2006/relationships/image" Target="../media/image96.png"/><Relationship Id="rId51" Type="http://schemas.openxmlformats.org/officeDocument/2006/relationships/customXml" Target="../ink/ink35.xml"/><Relationship Id="rId72" Type="http://schemas.openxmlformats.org/officeDocument/2006/relationships/image" Target="../media/image29.png"/><Relationship Id="rId93" Type="http://schemas.openxmlformats.org/officeDocument/2006/relationships/image" Target="../media/image39.png"/><Relationship Id="rId98" Type="http://schemas.openxmlformats.org/officeDocument/2006/relationships/customXml" Target="../ink/ink60.xml"/><Relationship Id="rId121" Type="http://schemas.openxmlformats.org/officeDocument/2006/relationships/customXml" Target="../ink/ink72.xml"/><Relationship Id="rId142" Type="http://schemas.openxmlformats.org/officeDocument/2006/relationships/image" Target="../media/image63.png"/><Relationship Id="rId163" Type="http://schemas.openxmlformats.org/officeDocument/2006/relationships/customXml" Target="../ink/ink94.xml"/><Relationship Id="rId184" Type="http://schemas.openxmlformats.org/officeDocument/2006/relationships/image" Target="../media/image82.png"/><Relationship Id="rId189" Type="http://schemas.openxmlformats.org/officeDocument/2006/relationships/image" Target="../media/image84.png"/><Relationship Id="rId3" Type="http://schemas.openxmlformats.org/officeDocument/2006/relationships/image" Target="../media/image610.png"/><Relationship Id="rId25" Type="http://schemas.openxmlformats.org/officeDocument/2006/relationships/customXml" Target="../ink/ink11.xml"/><Relationship Id="rId46" Type="http://schemas.openxmlformats.org/officeDocument/2006/relationships/customXml" Target="../ink/ink30.xml"/><Relationship Id="rId67" Type="http://schemas.openxmlformats.org/officeDocument/2006/relationships/customXml" Target="../ink/ink44.xml"/><Relationship Id="rId116" Type="http://schemas.openxmlformats.org/officeDocument/2006/relationships/customXml" Target="../ink/ink69.xml"/><Relationship Id="rId137" Type="http://schemas.openxmlformats.org/officeDocument/2006/relationships/customXml" Target="../ink/ink80.xml"/><Relationship Id="rId158" Type="http://schemas.openxmlformats.org/officeDocument/2006/relationships/image" Target="../media/image70.png"/><Relationship Id="rId20" Type="http://schemas.openxmlformats.org/officeDocument/2006/relationships/image" Target="../media/image150.png"/><Relationship Id="rId41" Type="http://schemas.openxmlformats.org/officeDocument/2006/relationships/customXml" Target="../ink/ink26.xml"/><Relationship Id="rId62" Type="http://schemas.openxmlformats.org/officeDocument/2006/relationships/image" Target="../media/image240.png"/><Relationship Id="rId83" Type="http://schemas.openxmlformats.org/officeDocument/2006/relationships/customXml" Target="../ink/ink52.xml"/><Relationship Id="rId88" Type="http://schemas.openxmlformats.org/officeDocument/2006/relationships/customXml" Target="../ink/ink55.xml"/><Relationship Id="rId111" Type="http://schemas.openxmlformats.org/officeDocument/2006/relationships/image" Target="../media/image48.png"/><Relationship Id="rId132" Type="http://schemas.openxmlformats.org/officeDocument/2006/relationships/image" Target="../media/image58.png"/><Relationship Id="rId153" Type="http://schemas.openxmlformats.org/officeDocument/2006/relationships/customXml" Target="../ink/ink89.xml"/><Relationship Id="rId174" Type="http://schemas.openxmlformats.org/officeDocument/2006/relationships/image" Target="../media/image78.png"/><Relationship Id="rId179" Type="http://schemas.openxmlformats.org/officeDocument/2006/relationships/customXml" Target="../ink/ink102.xml"/><Relationship Id="rId195" Type="http://schemas.openxmlformats.org/officeDocument/2006/relationships/image" Target="../media/image87.png"/><Relationship Id="rId190" Type="http://schemas.openxmlformats.org/officeDocument/2006/relationships/customXml" Target="../ink/ink109.xml"/><Relationship Id="rId15" Type="http://schemas.openxmlformats.org/officeDocument/2006/relationships/customXml" Target="../ink/ink6.xml"/><Relationship Id="rId36" Type="http://schemas.openxmlformats.org/officeDocument/2006/relationships/customXml" Target="../ink/ink21.xml"/><Relationship Id="rId57" Type="http://schemas.openxmlformats.org/officeDocument/2006/relationships/customXml" Target="../ink/ink39.xml"/><Relationship Id="rId106" Type="http://schemas.openxmlformats.org/officeDocument/2006/relationships/customXml" Target="../ink/ink64.xml"/><Relationship Id="rId127" Type="http://schemas.openxmlformats.org/officeDocument/2006/relationships/customXml" Target="../ink/ink75.xml"/><Relationship Id="rId10" Type="http://schemas.openxmlformats.org/officeDocument/2006/relationships/image" Target="../media/image100.png"/><Relationship Id="rId31" Type="http://schemas.openxmlformats.org/officeDocument/2006/relationships/customXml" Target="../ink/ink17.xml"/><Relationship Id="rId52" Type="http://schemas.openxmlformats.org/officeDocument/2006/relationships/customXml" Target="../ink/ink36.xml"/><Relationship Id="rId73" Type="http://schemas.openxmlformats.org/officeDocument/2006/relationships/customXml" Target="../ink/ink47.xml"/><Relationship Id="rId78" Type="http://schemas.openxmlformats.org/officeDocument/2006/relationships/image" Target="../media/image32.png"/><Relationship Id="rId94" Type="http://schemas.openxmlformats.org/officeDocument/2006/relationships/customXml" Target="../ink/ink58.xml"/><Relationship Id="rId99" Type="http://schemas.openxmlformats.org/officeDocument/2006/relationships/image" Target="../media/image42.png"/><Relationship Id="rId101" Type="http://schemas.openxmlformats.org/officeDocument/2006/relationships/image" Target="../media/image43.png"/><Relationship Id="rId122" Type="http://schemas.openxmlformats.org/officeDocument/2006/relationships/image" Target="../media/image53.png"/><Relationship Id="rId143" Type="http://schemas.openxmlformats.org/officeDocument/2006/relationships/customXml" Target="../ink/ink83.xml"/><Relationship Id="rId148" Type="http://schemas.openxmlformats.org/officeDocument/2006/relationships/image" Target="../media/image65.png"/><Relationship Id="rId164" Type="http://schemas.openxmlformats.org/officeDocument/2006/relationships/image" Target="../media/image73.png"/><Relationship Id="rId169" Type="http://schemas.openxmlformats.org/officeDocument/2006/relationships/customXml" Target="../ink/ink97.xml"/><Relationship Id="rId185" Type="http://schemas.openxmlformats.org/officeDocument/2006/relationships/customXml" Target="../ink/ink106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80" Type="http://schemas.openxmlformats.org/officeDocument/2006/relationships/customXml" Target="../ink/ink103.xml"/><Relationship Id="rId26" Type="http://schemas.openxmlformats.org/officeDocument/2006/relationships/customXml" Target="../ink/ink12.xml"/><Relationship Id="rId47" Type="http://schemas.openxmlformats.org/officeDocument/2006/relationships/customXml" Target="../ink/ink31.xml"/><Relationship Id="rId68" Type="http://schemas.openxmlformats.org/officeDocument/2006/relationships/image" Target="../media/image27.png"/><Relationship Id="rId89" Type="http://schemas.openxmlformats.org/officeDocument/2006/relationships/image" Target="../media/image37.png"/><Relationship Id="rId112" Type="http://schemas.openxmlformats.org/officeDocument/2006/relationships/customXml" Target="../ink/ink67.xml"/><Relationship Id="rId133" Type="http://schemas.openxmlformats.org/officeDocument/2006/relationships/customXml" Target="../ink/ink78.xml"/><Relationship Id="rId154" Type="http://schemas.openxmlformats.org/officeDocument/2006/relationships/image" Target="../media/image68.png"/><Relationship Id="rId175" Type="http://schemas.openxmlformats.org/officeDocument/2006/relationships/customXml" Target="../ink/ink100.xml"/><Relationship Id="rId196" Type="http://schemas.openxmlformats.org/officeDocument/2006/relationships/customXml" Target="../ink/ink112.xml"/><Relationship Id="rId16" Type="http://schemas.openxmlformats.org/officeDocument/2006/relationships/image" Target="../media/image130.png"/><Relationship Id="rId37" Type="http://schemas.openxmlformats.org/officeDocument/2006/relationships/customXml" Target="../ink/ink22.xml"/><Relationship Id="rId58" Type="http://schemas.openxmlformats.org/officeDocument/2006/relationships/image" Target="../media/image220.png"/><Relationship Id="rId79" Type="http://schemas.openxmlformats.org/officeDocument/2006/relationships/customXml" Target="../ink/ink50.xml"/><Relationship Id="rId102" Type="http://schemas.openxmlformats.org/officeDocument/2006/relationships/customXml" Target="../ink/ink62.xml"/><Relationship Id="rId123" Type="http://schemas.openxmlformats.org/officeDocument/2006/relationships/customXml" Target="../ink/ink73.xml"/><Relationship Id="rId144" Type="http://schemas.openxmlformats.org/officeDocument/2006/relationships/customXml" Target="../ink/ink84.xml"/><Relationship Id="rId90" Type="http://schemas.openxmlformats.org/officeDocument/2006/relationships/customXml" Target="../ink/ink56.xml"/><Relationship Id="rId165" Type="http://schemas.openxmlformats.org/officeDocument/2006/relationships/customXml" Target="../ink/ink95.xml"/><Relationship Id="rId186" Type="http://schemas.openxmlformats.org/officeDocument/2006/relationships/image" Target="../media/image83.png"/><Relationship Id="rId27" Type="http://schemas.openxmlformats.org/officeDocument/2006/relationships/customXml" Target="../ink/ink13.xml"/><Relationship Id="rId48" Type="http://schemas.openxmlformats.org/officeDocument/2006/relationships/customXml" Target="../ink/ink32.xml"/><Relationship Id="rId69" Type="http://schemas.openxmlformats.org/officeDocument/2006/relationships/customXml" Target="../ink/ink45.xml"/><Relationship Id="rId113" Type="http://schemas.openxmlformats.org/officeDocument/2006/relationships/image" Target="../media/image49.png"/><Relationship Id="rId134" Type="http://schemas.openxmlformats.org/officeDocument/2006/relationships/image" Target="../media/image59.png"/><Relationship Id="rId80" Type="http://schemas.openxmlformats.org/officeDocument/2006/relationships/image" Target="../media/image33.png"/><Relationship Id="rId155" Type="http://schemas.openxmlformats.org/officeDocument/2006/relationships/customXml" Target="../ink/ink90.xml"/><Relationship Id="rId176" Type="http://schemas.openxmlformats.org/officeDocument/2006/relationships/image" Target="../media/image79.png"/><Relationship Id="rId197" Type="http://schemas.openxmlformats.org/officeDocument/2006/relationships/customXml" Target="../ink/ink113.xml"/><Relationship Id="rId17" Type="http://schemas.openxmlformats.org/officeDocument/2006/relationships/customXml" Target="../ink/ink7.xml"/><Relationship Id="rId38" Type="http://schemas.openxmlformats.org/officeDocument/2006/relationships/customXml" Target="../ink/ink23.xml"/><Relationship Id="rId59" Type="http://schemas.openxmlformats.org/officeDocument/2006/relationships/customXml" Target="../ink/ink40.xml"/><Relationship Id="rId103" Type="http://schemas.openxmlformats.org/officeDocument/2006/relationships/image" Target="../media/image44.png"/><Relationship Id="rId124" Type="http://schemas.openxmlformats.org/officeDocument/2006/relationships/image" Target="../media/image54.png"/><Relationship Id="rId70" Type="http://schemas.openxmlformats.org/officeDocument/2006/relationships/image" Target="../media/image28.png"/><Relationship Id="rId91" Type="http://schemas.openxmlformats.org/officeDocument/2006/relationships/image" Target="../media/image38.png"/><Relationship Id="rId145" Type="http://schemas.openxmlformats.org/officeDocument/2006/relationships/customXml" Target="../ink/ink85.xml"/><Relationship Id="rId166" Type="http://schemas.openxmlformats.org/officeDocument/2006/relationships/image" Target="../media/image74.png"/><Relationship Id="rId187" Type="http://schemas.openxmlformats.org/officeDocument/2006/relationships/customXml" Target="../ink/ink107.xml"/><Relationship Id="rId1" Type="http://schemas.openxmlformats.org/officeDocument/2006/relationships/slideLayout" Target="../slideLayouts/slideLayout18.xml"/><Relationship Id="rId28" Type="http://schemas.openxmlformats.org/officeDocument/2006/relationships/customXml" Target="../ink/ink14.xml"/><Relationship Id="rId49" Type="http://schemas.openxmlformats.org/officeDocument/2006/relationships/customXml" Target="../ink/ink33.xml"/><Relationship Id="rId114" Type="http://schemas.openxmlformats.org/officeDocument/2006/relationships/customXml" Target="../ink/ink68.xml"/><Relationship Id="rId60" Type="http://schemas.openxmlformats.org/officeDocument/2006/relationships/image" Target="../media/image230.png"/><Relationship Id="rId81" Type="http://schemas.openxmlformats.org/officeDocument/2006/relationships/customXml" Target="../ink/ink51.xml"/><Relationship Id="rId135" Type="http://schemas.openxmlformats.org/officeDocument/2006/relationships/customXml" Target="../ink/ink79.xml"/><Relationship Id="rId156" Type="http://schemas.openxmlformats.org/officeDocument/2006/relationships/image" Target="../media/image69.png"/><Relationship Id="rId177" Type="http://schemas.openxmlformats.org/officeDocument/2006/relationships/customXml" Target="../ink/ink101.xml"/><Relationship Id="rId198" Type="http://schemas.openxmlformats.org/officeDocument/2006/relationships/image" Target="../media/image88.png"/><Relationship Id="rId18" Type="http://schemas.openxmlformats.org/officeDocument/2006/relationships/image" Target="../media/image140.png"/><Relationship Id="rId39" Type="http://schemas.openxmlformats.org/officeDocument/2006/relationships/customXml" Target="../ink/ink24.xml"/><Relationship Id="rId50" Type="http://schemas.openxmlformats.org/officeDocument/2006/relationships/customXml" Target="../ink/ink34.xml"/><Relationship Id="rId104" Type="http://schemas.openxmlformats.org/officeDocument/2006/relationships/customXml" Target="../ink/ink63.xml"/><Relationship Id="rId125" Type="http://schemas.openxmlformats.org/officeDocument/2006/relationships/customXml" Target="../ink/ink74.xml"/><Relationship Id="rId146" Type="http://schemas.openxmlformats.org/officeDocument/2006/relationships/image" Target="../media/image64.png"/><Relationship Id="rId167" Type="http://schemas.openxmlformats.org/officeDocument/2006/relationships/customXml" Target="../ink/ink96.xml"/><Relationship Id="rId188" Type="http://schemas.openxmlformats.org/officeDocument/2006/relationships/customXml" Target="../ink/ink10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03717" y="1320921"/>
            <a:ext cx="8229600" cy="4997450"/>
          </a:xfrm>
        </p:spPr>
        <p:txBody>
          <a:bodyPr>
            <a:normAutofit/>
          </a:bodyPr>
          <a:lstStyle/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b="1" dirty="0">
                <a:solidFill>
                  <a:srgbClr val="0070C0"/>
                </a:solidFill>
              </a:rPr>
              <a:t>Parallel and Distributed Computing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4400" dirty="0">
                <a:solidFill>
                  <a:srgbClr val="0070C0"/>
                </a:solidFill>
              </a:rPr>
              <a:t>CS3006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GB" sz="2800" dirty="0"/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dirty="0"/>
              <a:t>Lecture 10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r>
              <a:rPr lang="en-GB" sz="3200" b="1" dirty="0">
                <a:solidFill>
                  <a:srgbClr val="FF0000"/>
                </a:solidFill>
              </a:rPr>
              <a:t>OpenMP-III</a:t>
            </a:r>
          </a:p>
          <a:p>
            <a:pPr marL="0" indent="0" algn="r">
              <a:buFont typeface="Monotype Sorts" pitchFamily="-84" charset="2"/>
              <a:buNone/>
              <a:defRPr/>
            </a:pPr>
            <a:endParaRPr lang="en-GB" sz="1200" dirty="0">
              <a:solidFill>
                <a:srgbClr val="00B050"/>
              </a:solidFill>
            </a:endParaRPr>
          </a:p>
          <a:p>
            <a:pPr marL="0" indent="0" algn="r">
              <a:buFont typeface="Monotype Sorts" pitchFamily="-84" charset="2"/>
              <a:buNone/>
              <a:defRPr/>
            </a:pPr>
            <a:r>
              <a:rPr lang="en-GB" sz="1200" dirty="0"/>
              <a:t>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cy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Critical Sections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700" b="0" dirty="0">
                <a:ea typeface="ＭＳ Ｐゴシック" panose="020B0600070205080204" pitchFamily="34" charset="-128"/>
              </a:rPr>
              <a:t>(#pragma </a:t>
            </a:r>
            <a:r>
              <a:rPr lang="en-US" altLang="en-US" sz="2700" b="0" dirty="0" err="1">
                <a:ea typeface="ＭＳ Ｐゴシック" panose="020B0600070205080204" pitchFamily="34" charset="-128"/>
              </a:rPr>
              <a:t>omp</a:t>
            </a:r>
            <a:r>
              <a:rPr lang="en-US" altLang="en-US" sz="2700" b="0" dirty="0">
                <a:ea typeface="ＭＳ Ｐゴシック" panose="020B0600070205080204" pitchFamily="34" charset="-128"/>
              </a:rPr>
              <a:t> critical)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C5EF0D-1AA7-4688-9FCB-43C842F7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/>
              <a:t>Race Condition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race condition is created when one process may “race ahead” of another and overwrite the change made by the first process to the shared variable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2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900" b="1" dirty="0">
              <a:latin typeface="Century Gothic (Body)"/>
              <a:ea typeface="ＭＳ Ｐゴシック" panose="020B0600070205080204" pitchFamily="34" charset="-128"/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AB2876AE-D077-433B-89BC-68D99EE99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953000"/>
            <a:ext cx="1295400" cy="762000"/>
          </a:xfrm>
          <a:prstGeom prst="rect">
            <a:avLst/>
          </a:prstGeom>
          <a:solidFill>
            <a:srgbClr val="3366CC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15.432</a:t>
            </a: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72B22837-B250-4699-BE5E-BB0E382AC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953000"/>
            <a:ext cx="1295400" cy="762000"/>
          </a:xfrm>
          <a:prstGeom prst="rect">
            <a:avLst/>
          </a:prstGeom>
          <a:solidFill>
            <a:srgbClr val="3366CC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15.230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0F5B053F-4C6D-4EAA-A124-A0C616D7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810000"/>
            <a:ext cx="1162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</a:t>
            </a: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E2385D27-C100-4418-8246-45445674B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1343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Thread A</a:t>
            </a: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2B598DFB-9746-40B0-8DB1-2112E183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105400"/>
            <a:ext cx="132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Thread B</a:t>
            </a:r>
          </a:p>
        </p:txBody>
      </p:sp>
      <p:sp>
        <p:nvSpPr>
          <p:cNvPr id="42" name="Text Box 19">
            <a:extLst>
              <a:ext uri="{FF2B5EF4-FFF2-40B4-BE49-F238E27FC236}">
                <a16:creationId xmlns:a16="http://schemas.microsoft.com/office/drawing/2014/main" id="{F1C66A60-EF6B-4131-B38D-4BDB69EE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8862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Answer should be 18.995</a:t>
            </a:r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BDBD1DC3-C33D-4E75-B782-787A0F7E7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2" y="5932324"/>
            <a:ext cx="580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 += 4.0/(1.0 + x*x)</a:t>
            </a:r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D31673D9-063E-464A-8256-5C66E6F3F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733800"/>
            <a:ext cx="1295400" cy="762000"/>
          </a:xfrm>
          <a:prstGeom prst="rect">
            <a:avLst/>
          </a:prstGeom>
          <a:solidFill>
            <a:srgbClr val="3366CC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15.230</a:t>
            </a:r>
          </a:p>
        </p:txBody>
      </p:sp>
    </p:spTree>
    <p:extLst>
      <p:ext uri="{BB962C8B-B14F-4D97-AF65-F5344CB8AC3E}">
        <p14:creationId xmlns:p14="http://schemas.microsoft.com/office/powerpoint/2010/main" val="307132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Critical Sections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700" b="0" dirty="0">
                <a:ea typeface="ＭＳ Ｐゴシック" panose="020B0600070205080204" pitchFamily="34" charset="-128"/>
              </a:rPr>
              <a:t>(#pragma </a:t>
            </a:r>
            <a:r>
              <a:rPr lang="en-US" altLang="en-US" sz="2700" b="0" dirty="0" err="1">
                <a:ea typeface="ＭＳ Ｐゴシック" panose="020B0600070205080204" pitchFamily="34" charset="-128"/>
              </a:rPr>
              <a:t>omp</a:t>
            </a:r>
            <a:r>
              <a:rPr lang="en-US" altLang="en-US" sz="2700" b="0" dirty="0">
                <a:ea typeface="ＭＳ Ｐゴシック" panose="020B0600070205080204" pitchFamily="34" charset="-128"/>
              </a:rPr>
              <a:t> critical)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550111" cy="4884204"/>
          </a:xfrm>
        </p:spPr>
        <p:txBody>
          <a:bodyPr>
            <a:normAutofit/>
          </a:bodyPr>
          <a:lstStyle/>
          <a:p>
            <a:r>
              <a:rPr lang="en-US" altLang="en-US" sz="2000" b="1" dirty="0"/>
              <a:t>Critical section</a:t>
            </a:r>
            <a:r>
              <a:rPr lang="en-US" altLang="en-US" sz="2000" dirty="0"/>
              <a:t>: a portion of code that only thread at a time may execute</a:t>
            </a:r>
          </a:p>
          <a:p>
            <a:pPr algn="ctr"/>
            <a:r>
              <a:rPr lang="en-US" altLang="en-US" sz="2000" dirty="0"/>
              <a:t>We denote a critical section by putting the pragma</a:t>
            </a:r>
            <a:br>
              <a:rPr lang="en-US" altLang="en-US" sz="2000" dirty="0"/>
            </a:br>
            <a:r>
              <a:rPr lang="en-US" altLang="en-US" sz="2000" b="1" dirty="0">
                <a:latin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</a:rPr>
              <a:t> critical [(name)]</a:t>
            </a:r>
          </a:p>
          <a:p>
            <a:r>
              <a:rPr lang="en-US" altLang="en-US" sz="2000" dirty="0"/>
              <a:t>Optional identifier </a:t>
            </a:r>
            <a:r>
              <a:rPr lang="en-US" altLang="en-US" sz="2000" i="1" dirty="0"/>
              <a:t>name</a:t>
            </a:r>
            <a:r>
              <a:rPr lang="en-US" altLang="en-US" sz="2000" dirty="0"/>
              <a:t> can be used to identify a critical region</a:t>
            </a:r>
          </a:p>
          <a:p>
            <a:r>
              <a:rPr lang="en-US" altLang="en-US" sz="2000" dirty="0"/>
              <a:t>Solves the problem but, as only one thread at a time may execute the statement;  it becomes sequential code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6E2E81E-0E19-45E2-A682-24EF6211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273" y="3673928"/>
            <a:ext cx="450475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area, pi,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 = 0.0;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#pragma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parallel for private(x)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x = (i+0.5)/n;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#pragma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omp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critical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area += 4.0/(1.0 + x*x);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= area / n;</a:t>
            </a:r>
          </a:p>
        </p:txBody>
      </p:sp>
    </p:spTree>
    <p:extLst>
      <p:ext uri="{BB962C8B-B14F-4D97-AF65-F5344CB8AC3E}">
        <p14:creationId xmlns:p14="http://schemas.microsoft.com/office/powerpoint/2010/main" val="192714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6A87-074B-4279-AB34-C6513EF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D904-09D5-46B4-9DF6-D0F5E495F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atomic directive specifies that the single memory location update should be performed as an atomic operation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000" b="1" dirty="0"/>
              <a:t>#pragma </a:t>
            </a:r>
            <a:r>
              <a:rPr lang="en-US" sz="3000" b="1" dirty="0" err="1"/>
              <a:t>omp</a:t>
            </a:r>
            <a:r>
              <a:rPr lang="en-US" sz="3000" b="1" dirty="0"/>
              <a:t> atomic</a:t>
            </a:r>
          </a:p>
          <a:p>
            <a:pPr marL="0" indent="0" algn="ctr">
              <a:buNone/>
            </a:pPr>
            <a:r>
              <a:rPr lang="en-US" sz="2000" b="1" dirty="0"/>
              <a:t>Update instruction e.g., x++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DBB7D-8DAF-4EA3-BA9B-1D9FA6F4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8CC4-8553-4E7D-9269-9FD8433CD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5" y="949229"/>
            <a:ext cx="6600451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Environment Variables in OpenMP</a:t>
            </a:r>
          </a:p>
        </p:txBody>
      </p:sp>
    </p:spTree>
    <p:extLst>
      <p:ext uri="{BB962C8B-B14F-4D97-AF65-F5344CB8AC3E}">
        <p14:creationId xmlns:p14="http://schemas.microsoft.com/office/powerpoint/2010/main" val="353190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376845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417733"/>
            <a:ext cx="8323551" cy="4884204"/>
          </a:xfrm>
        </p:spPr>
        <p:txBody>
          <a:bodyPr>
            <a:normAutofit/>
          </a:bodyPr>
          <a:lstStyle/>
          <a:p>
            <a:r>
              <a:rPr lang="en-US" dirty="0"/>
              <a:t>OpenMP provides additional environment variables that help control execution of parallel programs</a:t>
            </a:r>
          </a:p>
          <a:p>
            <a:endParaRPr lang="en-US" altLang="en-US" b="1" dirty="0"/>
          </a:p>
          <a:p>
            <a:pPr lvl="1"/>
            <a:r>
              <a:rPr lang="en-US" b="1" dirty="0"/>
              <a:t>OMP_NUM_THREADS</a:t>
            </a:r>
          </a:p>
          <a:p>
            <a:pPr lvl="1"/>
            <a:r>
              <a:rPr lang="en-US" b="1" dirty="0"/>
              <a:t>OMP_DYNAMIC</a:t>
            </a:r>
          </a:p>
          <a:p>
            <a:pPr lvl="1"/>
            <a:r>
              <a:rPr lang="en-US" b="1" dirty="0"/>
              <a:t>OMP_SCHEDULE</a:t>
            </a:r>
          </a:p>
          <a:p>
            <a:pPr lvl="1"/>
            <a:r>
              <a:rPr lang="en-US" b="1" dirty="0"/>
              <a:t>OMP_NESTED</a:t>
            </a:r>
          </a:p>
        </p:txBody>
      </p:sp>
    </p:spTree>
    <p:extLst>
      <p:ext uri="{BB962C8B-B14F-4D97-AF65-F5344CB8AC3E}">
        <p14:creationId xmlns:p14="http://schemas.microsoft.com/office/powerpoint/2010/main" val="353137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8" y="334092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OMP_NUM_THREADS</a:t>
            </a:r>
          </a:p>
          <a:p>
            <a:r>
              <a:rPr lang="en-US" dirty="0"/>
              <a:t>Specifies the default number of threads created upon entering a parallel region.</a:t>
            </a:r>
          </a:p>
          <a:p>
            <a:r>
              <a:rPr lang="en-US" dirty="0"/>
              <a:t>The number of threads can be changed during run-time using:</a:t>
            </a:r>
          </a:p>
          <a:p>
            <a:pPr lvl="1"/>
            <a:r>
              <a:rPr lang="en-US" dirty="0" err="1"/>
              <a:t>omp_set_num_threads</a:t>
            </a:r>
            <a:r>
              <a:rPr lang="en-US" dirty="0"/>
              <a:t>(int threads) routine  [OR]</a:t>
            </a:r>
          </a:p>
          <a:p>
            <a:pPr lvl="1"/>
            <a:r>
              <a:rPr lang="en-US" dirty="0" err="1"/>
              <a:t>num_threads</a:t>
            </a:r>
            <a:r>
              <a:rPr lang="en-US" dirty="0"/>
              <a:t> clause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num_threads</a:t>
            </a:r>
            <a:r>
              <a:rPr lang="en-US" dirty="0"/>
              <a:t>(int threads)</a:t>
            </a:r>
          </a:p>
          <a:p>
            <a:endParaRPr lang="en-US" dirty="0"/>
          </a:p>
          <a:p>
            <a:r>
              <a:rPr lang="en-US" dirty="0"/>
              <a:t>Setting OMP_NUM_THREADS to 4 using bash:</a:t>
            </a:r>
          </a:p>
          <a:p>
            <a:pPr marL="0" indent="0" algn="ctr">
              <a:buNone/>
            </a:pPr>
            <a:r>
              <a:rPr lang="en-US" dirty="0"/>
              <a:t> “ export OMP_NUM_THREADS=4 “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280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OMP_DYNAMIC</a:t>
            </a:r>
          </a:p>
          <a:p>
            <a:r>
              <a:rPr lang="en-US" dirty="0"/>
              <a:t>when set to TRUE, allows the number of threads to be controlled at runtime. It means </a:t>
            </a:r>
            <a:r>
              <a:rPr lang="en-US" dirty="0" err="1"/>
              <a:t>Openmp</a:t>
            </a:r>
            <a:r>
              <a:rPr lang="en-US" dirty="0"/>
              <a:t> will use its </a:t>
            </a:r>
            <a:r>
              <a:rPr lang="en-US" b="1" dirty="0"/>
              <a:t>dynamic adjustment algorithm </a:t>
            </a:r>
            <a:r>
              <a:rPr lang="en-US" dirty="0"/>
              <a:t>to create number of threads that may optimize system performance</a:t>
            </a:r>
          </a:p>
          <a:p>
            <a:pPr lvl="1"/>
            <a:r>
              <a:rPr lang="en-US" dirty="0"/>
              <a:t> Incase of TRUE , total number of threads generated may not be equal to the threads requested by using the </a:t>
            </a:r>
            <a:r>
              <a:rPr lang="en-US" b="1" dirty="0" err="1"/>
              <a:t>omp_set_num</a:t>
            </a:r>
            <a:r>
              <a:rPr lang="en-US" b="1" dirty="0"/>
              <a:t> threads()</a:t>
            </a:r>
            <a:r>
              <a:rPr lang="en-US" dirty="0"/>
              <a:t> function or the </a:t>
            </a:r>
            <a:r>
              <a:rPr lang="en-US" b="1" dirty="0" err="1"/>
              <a:t>num_threads</a:t>
            </a:r>
            <a:r>
              <a:rPr lang="en-US" dirty="0"/>
              <a:t> clause.</a:t>
            </a:r>
          </a:p>
          <a:p>
            <a:pPr lvl="1"/>
            <a:r>
              <a:rPr lang="en-US" dirty="0"/>
              <a:t>Incase of FALSE, usually total no. of generated threads in a parallel region become as requested by the </a:t>
            </a:r>
            <a:r>
              <a:rPr lang="en-US" b="1" dirty="0" err="1"/>
              <a:t>num_threads</a:t>
            </a:r>
            <a:r>
              <a:rPr lang="en-US" dirty="0"/>
              <a:t> clause</a:t>
            </a:r>
          </a:p>
          <a:p>
            <a:r>
              <a:rPr lang="en-US" dirty="0"/>
              <a:t>OpenMP routines for setting/getting dynamic status: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omp_set_dynamic</a:t>
            </a:r>
            <a:r>
              <a:rPr lang="en-US" dirty="0"/>
              <a:t> (int flag); //disables if flag=0</a:t>
            </a:r>
          </a:p>
          <a:p>
            <a:pPr lvl="2"/>
            <a:r>
              <a:rPr lang="en-US" dirty="0"/>
              <a:t>Should be called from outside of a parallel region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omp_get_dynamic</a:t>
            </a:r>
            <a:r>
              <a:rPr lang="en-US" dirty="0"/>
              <a:t> (); //return value of dynamic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0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782634"/>
            <a:ext cx="8323551" cy="5408042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/>
              <a:t>OMP_DYNAMIC</a:t>
            </a:r>
            <a:r>
              <a:rPr lang="en-US" dirty="0"/>
              <a:t>[</a:t>
            </a:r>
            <a:r>
              <a:rPr lang="en-US" dirty="0" err="1"/>
              <a:t>dynamic.c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workers =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omp_get_max_threads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700" dirty="0">
                <a:solidFill>
                  <a:srgbClr val="006400"/>
                </a:solidFill>
                <a:latin typeface="Consolas" panose="020B0609020204030204" pitchFamily="49" charset="0"/>
              </a:rPr>
              <a:t>//can use </a:t>
            </a:r>
            <a:r>
              <a:rPr lang="en-US" sz="1700" dirty="0" err="1">
                <a:solidFill>
                  <a:srgbClr val="006400"/>
                </a:solidFill>
                <a:latin typeface="Consolas" panose="020B0609020204030204" pitchFamily="49" charset="0"/>
              </a:rPr>
              <a:t>num_procs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"%d maximum allowed threads\n"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workers);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"total number of allocated cores are:%d\n"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omp_get_num_procs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omp_set_dynamic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"total number of requested when dynamic is true are:%d\n"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8);</a:t>
            </a:r>
            <a:endParaRPr lang="en-US" sz="17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single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nowait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"total threads in parallel region1=%d:\n"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for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{a =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complex_func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7B16C-5E5F-43F9-BB8C-F73EE3BC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344" y="5144479"/>
            <a:ext cx="5206430" cy="13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782634"/>
            <a:ext cx="8323551" cy="5408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OMP_DYNAMIC</a:t>
            </a:r>
            <a:r>
              <a:rPr lang="en-US" dirty="0"/>
              <a:t>[</a:t>
            </a:r>
            <a:r>
              <a:rPr lang="en-US" dirty="0" err="1"/>
              <a:t>dynamic.c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omp_set_dynamic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omp_set_num_threads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(8);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"total number of requested when dynamic is false are:%d\n"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8);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single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nowait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"total threads in parallel region2=%d:\n"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{a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complex_func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A1FF5-C570-4785-8C62-29B8680A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459" y="5568342"/>
            <a:ext cx="5919848" cy="5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OMP_SCHEDULE</a:t>
            </a:r>
          </a:p>
          <a:p>
            <a:endParaRPr lang="en-US" dirty="0"/>
          </a:p>
          <a:p>
            <a:r>
              <a:rPr lang="en-US" dirty="0"/>
              <a:t>Controls the assignment of iteration spaces associated with </a:t>
            </a:r>
            <a:r>
              <a:rPr lang="en-US" b="1" i="1" dirty="0"/>
              <a:t>for</a:t>
            </a:r>
            <a:r>
              <a:rPr lang="en-US" dirty="0"/>
              <a:t> directives that use the runtime scheduling class</a:t>
            </a:r>
          </a:p>
          <a:p>
            <a:r>
              <a:rPr lang="en-US" dirty="0"/>
              <a:t>Possible values: </a:t>
            </a:r>
            <a:r>
              <a:rPr lang="en-US" b="1" i="1" dirty="0"/>
              <a:t>static, dynamic</a:t>
            </a:r>
            <a:r>
              <a:rPr lang="en-US" dirty="0"/>
              <a:t>, and </a:t>
            </a:r>
            <a:r>
              <a:rPr lang="en-US" b="1" i="1" dirty="0"/>
              <a:t>guided</a:t>
            </a:r>
          </a:p>
          <a:p>
            <a:pPr lvl="1"/>
            <a:r>
              <a:rPr lang="en-US" dirty="0"/>
              <a:t>Can also be used along with chunk size [optional]</a:t>
            </a:r>
          </a:p>
          <a:p>
            <a:r>
              <a:rPr lang="en-US" dirty="0"/>
              <a:t>If chunk size is not specified than default chunk-size of 1 is used.</a:t>
            </a:r>
          </a:p>
          <a:p>
            <a:endParaRPr lang="en-US" dirty="0"/>
          </a:p>
          <a:p>
            <a:r>
              <a:rPr lang="en-US" dirty="0"/>
              <a:t>Setting OMP_SCHEDULE to guided with minimum chunk size of 4 using Ubuntu-based terminal:</a:t>
            </a:r>
          </a:p>
          <a:p>
            <a:pPr marL="0" indent="0" algn="ctr">
              <a:buNone/>
            </a:pPr>
            <a:r>
              <a:rPr lang="en-US" dirty="0"/>
              <a:t> “ export OMP_SCHEDULE= " guided,4" “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05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F712-9DB3-4675-B780-707ADD6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OpenMP Clause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658E-0DFB-496A-9EBE-0C290AFF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</a:t>
            </a:r>
          </a:p>
          <a:p>
            <a:pPr lvl="1"/>
            <a:r>
              <a:rPr lang="en-US" dirty="0" err="1"/>
              <a:t>firstprivate</a:t>
            </a:r>
            <a:r>
              <a:rPr lang="en-US" dirty="0"/>
              <a:t>, </a:t>
            </a:r>
            <a:r>
              <a:rPr lang="en-US" dirty="0" err="1"/>
              <a:t>lastprivate</a:t>
            </a:r>
            <a:endParaRPr lang="en-US" dirty="0"/>
          </a:p>
          <a:p>
            <a:r>
              <a:rPr lang="en-US" dirty="0"/>
              <a:t>Shared</a:t>
            </a:r>
          </a:p>
          <a:p>
            <a:r>
              <a:rPr lang="en-US" dirty="0"/>
              <a:t>Default </a:t>
            </a:r>
          </a:p>
          <a:p>
            <a:pPr lvl="1"/>
            <a:r>
              <a:rPr lang="en-US" dirty="0"/>
              <a:t>private, shared, none</a:t>
            </a:r>
          </a:p>
          <a:p>
            <a:r>
              <a:rPr lang="en-US" dirty="0"/>
              <a:t>Reduction</a:t>
            </a:r>
          </a:p>
          <a:p>
            <a:r>
              <a:rPr lang="en-US" dirty="0"/>
              <a:t>If clause</a:t>
            </a:r>
          </a:p>
          <a:p>
            <a:r>
              <a:rPr lang="en-US" dirty="0"/>
              <a:t>Schedule</a:t>
            </a:r>
          </a:p>
          <a:p>
            <a:pPr lvl="1"/>
            <a:r>
              <a:rPr lang="en-US" dirty="0"/>
              <a:t>Static, dynamic, guided, runtime</a:t>
            </a:r>
          </a:p>
          <a:p>
            <a:r>
              <a:rPr lang="en-US" dirty="0" err="1"/>
              <a:t>nowait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13C-B498-45B7-A04C-48CEDF2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6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6"/>
            <a:ext cx="8323551" cy="4884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OMP_NESTED</a:t>
            </a:r>
          </a:p>
          <a:p>
            <a:r>
              <a:rPr lang="en-US" dirty="0"/>
              <a:t>Default value is </a:t>
            </a:r>
            <a:r>
              <a:rPr lang="en-US" b="1" dirty="0"/>
              <a:t>FALSE</a:t>
            </a:r>
          </a:p>
          <a:p>
            <a:pPr lvl="1"/>
            <a:r>
              <a:rPr lang="en-US" dirty="0"/>
              <a:t>While using nested parallel pragma inside another, the nested one is executed by the original team instead of making new thread team. </a:t>
            </a:r>
          </a:p>
          <a:p>
            <a:r>
              <a:rPr lang="en-US" dirty="0"/>
              <a:t>When </a:t>
            </a:r>
            <a:r>
              <a:rPr lang="en-US" b="1" dirty="0"/>
              <a:t>TRUE</a:t>
            </a:r>
          </a:p>
          <a:p>
            <a:pPr lvl="1"/>
            <a:r>
              <a:rPr lang="en-US" dirty="0"/>
              <a:t>Enables nested parallelism</a:t>
            </a:r>
          </a:p>
          <a:p>
            <a:pPr lvl="1"/>
            <a:r>
              <a:rPr lang="en-US" dirty="0"/>
              <a:t>While using nested parallel pragma code inside another, it makes a new team of threads for executing the nested one.</a:t>
            </a:r>
          </a:p>
          <a:p>
            <a:r>
              <a:rPr lang="en-US" dirty="0"/>
              <a:t>Use </a:t>
            </a:r>
            <a:r>
              <a:rPr lang="en-US" b="1" dirty="0" err="1"/>
              <a:t>omp_set_nested</a:t>
            </a:r>
            <a:r>
              <a:rPr lang="en-US" b="1" dirty="0"/>
              <a:t>(int </a:t>
            </a:r>
            <a:r>
              <a:rPr lang="en-US" b="1" dirty="0" err="1"/>
              <a:t>val</a:t>
            </a:r>
            <a:r>
              <a:rPr lang="en-US" b="1" dirty="0"/>
              <a:t>)</a:t>
            </a:r>
            <a:r>
              <a:rPr lang="en-US" dirty="0"/>
              <a:t> with non-zero value to set this variable to TRUE.</a:t>
            </a:r>
          </a:p>
          <a:p>
            <a:pPr lvl="1"/>
            <a:r>
              <a:rPr lang="en-US" dirty="0"/>
              <a:t>When called with ‘0’ as argument, it set the variable to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1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782634"/>
            <a:ext cx="8323551" cy="5408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OMP_NESTED</a:t>
            </a:r>
            <a:r>
              <a:rPr lang="en-US" dirty="0"/>
              <a:t>[</a:t>
            </a:r>
            <a:r>
              <a:rPr lang="en-US" dirty="0" err="1"/>
              <a:t>nested.c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omp_set_nested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single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"Level 1: number of threads in the team :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				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single</a:t>
            </a:r>
          </a:p>
          <a:p>
            <a:pPr marL="8001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"Level 2: number of threads in the team :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6F2F3-B9BB-429D-9B26-BAA27DB8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458" y="5383298"/>
            <a:ext cx="5180438" cy="7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Environment Variables in OpenMP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782634"/>
            <a:ext cx="8323551" cy="5408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OMP_NESTED</a:t>
            </a:r>
            <a:r>
              <a:rPr lang="en-US" dirty="0"/>
              <a:t>[</a:t>
            </a:r>
            <a:r>
              <a:rPr lang="en-US" dirty="0" err="1"/>
              <a:t>nested.c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omp_set_nested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single</a:t>
            </a:r>
          </a:p>
          <a:p>
            <a:pPr marL="400050" lvl="1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"Level 1: number of threads in the team :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				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parallel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num_threads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(4)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single</a:t>
            </a:r>
          </a:p>
          <a:p>
            <a:pPr marL="800100" lvl="2" indent="0"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"Level 2: number of threads in the team : %d\n"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800100" lvl="2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omp_get_num_threads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6A8A1-A2E4-4DE4-BF4D-E6467047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075" y="5504032"/>
            <a:ext cx="5493574" cy="83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F53F-B8BA-45D1-93E7-CE5569101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1564" y="954337"/>
            <a:ext cx="6600451" cy="2262781"/>
          </a:xfrm>
        </p:spPr>
        <p:txBody>
          <a:bodyPr/>
          <a:lstStyle/>
          <a:p>
            <a:r>
              <a:rPr lang="en-US" b="1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2B5E5-FE50-489F-80CC-FE1992DF1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Computing Pi using Monti Carlo method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390907D-A9D5-405B-B734-8B3FAD4F1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889" y="1231825"/>
                <a:ext cx="8323551" cy="50383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Preliminary Idea: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1600" b="1" dirty="0"/>
                  <a:t>Pi = 4 x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dirty="0"/>
                          <m:t>points</m:t>
                        </m:r>
                        <m:r>
                          <m:rPr>
                            <m:nor/>
                          </m:rPr>
                          <a:rPr lang="en-US" sz="1600" b="1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/>
                          <m:t>in</m:t>
                        </m:r>
                        <m:r>
                          <m:rPr>
                            <m:nor/>
                          </m:rPr>
                          <a:rPr lang="en-US" sz="1600" b="1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/>
                          <m:t>circle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dirty="0"/>
                          <m:t>points</m:t>
                        </m:r>
                        <m:r>
                          <m:rPr>
                            <m:nor/>
                          </m:rPr>
                          <a:rPr lang="en-US" sz="1600" b="1" dirty="0"/>
                          <m:t> </m:t>
                        </m:r>
                        <m:r>
                          <m:rPr>
                            <m:nor/>
                          </m:rPr>
                          <a:rPr lang="en-US" sz="1600" b="1" dirty="0"/>
                          <m:t>in</m:t>
                        </m:r>
                        <m:r>
                          <m:rPr>
                            <m:nor/>
                          </m:rPr>
                          <a:rPr lang="en-US" sz="1600" b="1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1600" b="1" i="0" dirty="0" smtClean="0"/>
                          <m:t>square</m:t>
                        </m:r>
                      </m:den>
                    </m:f>
                  </m:oMath>
                </a14:m>
                <a:r>
                  <a:rPr lang="en-US" sz="1600" b="1" dirty="0"/>
                  <a:t>)  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390907D-A9D5-405B-B734-8B3FAD4F1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889" y="1231825"/>
                <a:ext cx="8323551" cy="5038345"/>
              </a:xfrm>
              <a:blipFill>
                <a:blip r:embed="rId3"/>
                <a:stretch>
                  <a:fillRect l="-1098"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055386B-CDCB-4EA9-955A-51053DBCD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311" y="1485900"/>
            <a:ext cx="4876800" cy="3886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C0184-F047-405F-B4CF-7736797A96AD}"/>
              </a:ext>
            </a:extLst>
          </p:cNvPr>
          <p:cNvSpPr/>
          <p:nvPr/>
        </p:nvSpPr>
        <p:spPr>
          <a:xfrm>
            <a:off x="4962525" y="2019300"/>
            <a:ext cx="25527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4B8B47E-03DC-40F6-AA02-8464576CFFBC}"/>
                  </a:ext>
                </a:extLst>
              </p14:cNvPr>
              <p14:cNvContentPartPr/>
              <p14:nvPr/>
            </p14:nvContentPartPr>
            <p14:xfrm>
              <a:off x="6235460" y="3283680"/>
              <a:ext cx="1263960" cy="5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4B8B47E-03DC-40F6-AA02-8464576CFF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6820" y="3275040"/>
                <a:ext cx="12816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FDBAD4-E856-4967-8154-0B18FC8934B6}"/>
                  </a:ext>
                </a:extLst>
              </p14:cNvPr>
              <p14:cNvContentPartPr/>
              <p14:nvPr/>
            </p14:nvContentPartPr>
            <p14:xfrm>
              <a:off x="6616700" y="3061560"/>
              <a:ext cx="204120" cy="149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FDBAD4-E856-4967-8154-0B18FC893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07700" y="3052920"/>
                <a:ext cx="22176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A1DC6-7A8F-40ED-9F1A-FA9292978D37}"/>
              </a:ext>
            </a:extLst>
          </p:cNvPr>
          <p:cNvGrpSpPr/>
          <p:nvPr/>
        </p:nvGrpSpPr>
        <p:grpSpPr>
          <a:xfrm>
            <a:off x="6794180" y="3034560"/>
            <a:ext cx="394920" cy="165960"/>
            <a:chOff x="6794180" y="3034560"/>
            <a:chExt cx="39492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BB7F39-61C2-4C03-A695-C7464E0B8968}"/>
                    </a:ext>
                  </a:extLst>
                </p14:cNvPr>
                <p14:cNvContentPartPr/>
                <p14:nvPr/>
              </p14:nvContentPartPr>
              <p14:xfrm>
                <a:off x="6807140" y="3128520"/>
                <a:ext cx="60840" cy="7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BB7F39-61C2-4C03-A695-C7464E0B89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8500" y="3119880"/>
                  <a:ext cx="78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4E2D4A-8D98-4156-B30C-A9630078EC9B}"/>
                    </a:ext>
                  </a:extLst>
                </p14:cNvPr>
                <p14:cNvContentPartPr/>
                <p14:nvPr/>
              </p14:nvContentPartPr>
              <p14:xfrm>
                <a:off x="6794180" y="3161280"/>
                <a:ext cx="73080" cy="1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4E2D4A-8D98-4156-B30C-A9630078EC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5540" y="3152640"/>
                  <a:ext cx="90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696F81-9AAE-4A6F-9A54-4C6ECAABD581}"/>
                    </a:ext>
                  </a:extLst>
                </p14:cNvPr>
                <p14:cNvContentPartPr/>
                <p14:nvPr/>
              </p14:nvContentPartPr>
              <p14:xfrm>
                <a:off x="6932060" y="3123840"/>
                <a:ext cx="63720" cy="7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7696F81-9AAE-4A6F-9A54-4C6ECAABD5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3060" y="3114840"/>
                  <a:ext cx="81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371691-BFB2-4DFD-BEE7-E0EE66AD6B59}"/>
                    </a:ext>
                  </a:extLst>
                </p14:cNvPr>
                <p14:cNvContentPartPr/>
                <p14:nvPr/>
              </p14:nvContentPartPr>
              <p14:xfrm>
                <a:off x="7022780" y="3123840"/>
                <a:ext cx="54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371691-BFB2-4DFD-BEE7-E0EE66AD6B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13780" y="3114840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031039-78CF-4108-9704-7E1E4F1BCD92}"/>
                    </a:ext>
                  </a:extLst>
                </p14:cNvPr>
                <p14:cNvContentPartPr/>
                <p14:nvPr/>
              </p14:nvContentPartPr>
              <p14:xfrm>
                <a:off x="7086500" y="3073080"/>
                <a:ext cx="49320" cy="123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031039-78CF-4108-9704-7E1E4F1BCD9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77860" y="3064080"/>
                  <a:ext cx="66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3DCB86-2BB6-4ED3-9796-A6CD257B552D}"/>
                    </a:ext>
                  </a:extLst>
                </p14:cNvPr>
                <p14:cNvContentPartPr/>
                <p14:nvPr/>
              </p14:nvContentPartPr>
              <p14:xfrm>
                <a:off x="7086500" y="3034560"/>
                <a:ext cx="102600" cy="13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3DCB86-2BB6-4ED3-9796-A6CD257B55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7860" y="3025920"/>
                  <a:ext cx="120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84001-003D-461C-8A4E-EEB35E41F99B}"/>
              </a:ext>
            </a:extLst>
          </p:cNvPr>
          <p:cNvGrpSpPr/>
          <p:nvPr/>
        </p:nvGrpSpPr>
        <p:grpSpPr>
          <a:xfrm>
            <a:off x="5710232" y="3022788"/>
            <a:ext cx="37800" cy="37080"/>
            <a:chOff x="5710232" y="3022788"/>
            <a:chExt cx="3780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744042-1377-4D22-A0FC-950C5A9E9AA8}"/>
                    </a:ext>
                  </a:extLst>
                </p14:cNvPr>
                <p14:cNvContentPartPr/>
                <p14:nvPr/>
              </p14:nvContentPartPr>
              <p14:xfrm>
                <a:off x="5710232" y="3022788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744042-1377-4D22-A0FC-950C5A9E9A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92232" y="30051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DCCC75-75D7-4DED-BE9C-12021C562AEC}"/>
                    </a:ext>
                  </a:extLst>
                </p14:cNvPr>
                <p14:cNvContentPartPr/>
                <p14:nvPr/>
              </p14:nvContentPartPr>
              <p14:xfrm>
                <a:off x="5728592" y="3059508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DCCC75-75D7-4DED-BE9C-12021C562A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9592" y="3050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11FA2C-15DB-441D-B08E-014A8C101D01}"/>
                    </a:ext>
                  </a:extLst>
                </p14:cNvPr>
                <p14:cNvContentPartPr/>
                <p14:nvPr/>
              </p14:nvContentPartPr>
              <p14:xfrm>
                <a:off x="5728592" y="305950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11FA2C-15DB-441D-B08E-014A8C101D0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9592" y="3050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9BDC25-0E71-426A-AD66-C5E656CFC7E8}"/>
                    </a:ext>
                  </a:extLst>
                </p14:cNvPr>
                <p14:cNvContentPartPr/>
                <p14:nvPr/>
              </p14:nvContentPartPr>
              <p14:xfrm>
                <a:off x="5728592" y="305950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9BDC25-0E71-426A-AD66-C5E656CFC7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9592" y="3050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080EEF-831E-40E7-8D86-E321F5D9C592}"/>
                    </a:ext>
                  </a:extLst>
                </p14:cNvPr>
                <p14:cNvContentPartPr/>
                <p14:nvPr/>
              </p14:nvContentPartPr>
              <p14:xfrm>
                <a:off x="5728592" y="3059508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080EEF-831E-40E7-8D86-E321F5D9C5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9592" y="3050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20F573-FB35-475C-8033-1DDC9127A05F}"/>
                    </a:ext>
                  </a:extLst>
                </p14:cNvPr>
                <p14:cNvContentPartPr/>
                <p14:nvPr/>
              </p14:nvContentPartPr>
              <p14:xfrm>
                <a:off x="5728592" y="3059508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20F573-FB35-475C-8033-1DDC9127A05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9592" y="3050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3C3C38-2C84-4D2F-AD79-8C11DF92BB07}"/>
                    </a:ext>
                  </a:extLst>
                </p14:cNvPr>
                <p14:cNvContentPartPr/>
                <p14:nvPr/>
              </p14:nvContentPartPr>
              <p14:xfrm>
                <a:off x="5728592" y="3059508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3C3C38-2C84-4D2F-AD79-8C11DF92BB0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719592" y="30508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156894-E897-4ED6-ADA2-F66E6C6ADFFC}"/>
                    </a:ext>
                  </a:extLst>
                </p14:cNvPr>
                <p14:cNvContentPartPr/>
                <p14:nvPr/>
              </p14:nvContentPartPr>
              <p14:xfrm>
                <a:off x="5710232" y="3059508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156894-E897-4ED6-ADA2-F66E6C6ADF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92232" y="3041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2BFD87A-F8A6-4F15-9B55-F2EAC931B09D}"/>
                    </a:ext>
                  </a:extLst>
                </p14:cNvPr>
                <p14:cNvContentPartPr/>
                <p14:nvPr/>
              </p14:nvContentPartPr>
              <p14:xfrm>
                <a:off x="5710232" y="3059508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2BFD87A-F8A6-4F15-9B55-F2EAC931B09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92232" y="3041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C0F16D4-E59A-4C16-AD78-AF34DB50AB98}"/>
                    </a:ext>
                  </a:extLst>
                </p14:cNvPr>
                <p14:cNvContentPartPr/>
                <p14:nvPr/>
              </p14:nvContentPartPr>
              <p14:xfrm>
                <a:off x="5710232" y="3059508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C0F16D4-E59A-4C16-AD78-AF34DB50AB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92232" y="30418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F5243A-4A81-4CF8-BF6B-3AE562DB2A53}"/>
                    </a:ext>
                  </a:extLst>
                </p14:cNvPr>
                <p14:cNvContentPartPr/>
                <p14:nvPr/>
              </p14:nvContentPartPr>
              <p14:xfrm>
                <a:off x="5747672" y="3041148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F5243A-4A81-4CF8-BF6B-3AE562DB2A5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84672" y="29785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AB62D47-A33C-41A9-A67D-5D9913E1284F}"/>
                  </a:ext>
                </a:extLst>
              </p14:cNvPr>
              <p14:cNvContentPartPr/>
              <p14:nvPr/>
            </p14:nvContentPartPr>
            <p14:xfrm>
              <a:off x="5728592" y="3824868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AB62D47-A33C-41A9-A67D-5D9913E1284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5592" y="376222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BCB43FE-9633-41E7-AEE4-E5456FF7DE7B}"/>
                  </a:ext>
                </a:extLst>
              </p14:cNvPr>
              <p14:cNvContentPartPr/>
              <p14:nvPr/>
            </p14:nvContentPartPr>
            <p14:xfrm>
              <a:off x="6232952" y="4049148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BCB43FE-9633-41E7-AEE4-E5456FF7DE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9952" y="39865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884E33E-790F-40F2-9D44-2972D8B0F2D3}"/>
                  </a:ext>
                </a:extLst>
              </p14:cNvPr>
              <p14:cNvContentPartPr/>
              <p14:nvPr/>
            </p14:nvContentPartPr>
            <p14:xfrm>
              <a:off x="6213872" y="2798508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884E33E-790F-40F2-9D44-2972D8B0F2D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50872" y="27358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E28C383-02FE-4AE9-B800-C046E98880BB}"/>
                  </a:ext>
                </a:extLst>
              </p14:cNvPr>
              <p14:cNvContentPartPr/>
              <p14:nvPr/>
            </p14:nvContentPartPr>
            <p14:xfrm>
              <a:off x="6960512" y="3806508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E28C383-02FE-4AE9-B800-C046E98880B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97872" y="3743868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3E323F4-AB2F-4BD6-881E-66EA33E22C64}"/>
              </a:ext>
            </a:extLst>
          </p:cNvPr>
          <p:cNvGrpSpPr/>
          <p:nvPr/>
        </p:nvGrpSpPr>
        <p:grpSpPr>
          <a:xfrm>
            <a:off x="6213872" y="3283788"/>
            <a:ext cx="21948" cy="17892"/>
            <a:chOff x="6213872" y="3283788"/>
            <a:chExt cx="21948" cy="178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2FD1DB-7AAB-4D45-A8B6-F25C6F51A73C}"/>
                    </a:ext>
                  </a:extLst>
                </p14:cNvPr>
                <p14:cNvContentPartPr/>
                <p14:nvPr/>
              </p14:nvContentPartPr>
              <p14:xfrm>
                <a:off x="6235460" y="3301320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2FD1DB-7AAB-4D45-A8B6-F25C6F51A7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26820" y="3292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84D301-7C6A-49D9-B31B-55F872B0E362}"/>
                    </a:ext>
                  </a:extLst>
                </p14:cNvPr>
                <p14:cNvContentPartPr/>
                <p14:nvPr/>
              </p14:nvContentPartPr>
              <p14:xfrm>
                <a:off x="6235460" y="330132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84D301-7C6A-49D9-B31B-55F872B0E3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26820" y="3292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9860F7-6F7A-471C-A55E-445F929D1ED1}"/>
                    </a:ext>
                  </a:extLst>
                </p14:cNvPr>
                <p14:cNvContentPartPr/>
                <p14:nvPr/>
              </p14:nvContentPartPr>
              <p14:xfrm>
                <a:off x="6235460" y="328908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9860F7-6F7A-471C-A55E-445F929D1E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26820" y="3280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2BBD79-680F-49E0-8996-8F1E2021DA70}"/>
                    </a:ext>
                  </a:extLst>
                </p14:cNvPr>
                <p14:cNvContentPartPr/>
                <p14:nvPr/>
              </p14:nvContentPartPr>
              <p14:xfrm>
                <a:off x="6230420" y="3289080"/>
                <a:ext cx="54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2BBD79-680F-49E0-8996-8F1E2021DA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21780" y="3280080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018419-9144-4C21-903D-D975EAE84A2E}"/>
                    </a:ext>
                  </a:extLst>
                </p14:cNvPr>
                <p14:cNvContentPartPr/>
                <p14:nvPr/>
              </p14:nvContentPartPr>
              <p14:xfrm>
                <a:off x="6213872" y="3283788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018419-9144-4C21-903D-D975EAE84A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50872" y="32211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51FEAA3-79F2-4D2F-BD54-1C310849C68C}"/>
                  </a:ext>
                </a:extLst>
              </p14:cNvPr>
              <p14:cNvContentPartPr/>
              <p14:nvPr/>
            </p14:nvContentPartPr>
            <p14:xfrm>
              <a:off x="6232952" y="4291788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51FEAA3-79F2-4D2F-BD54-1C310849C68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9952" y="4228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7B8BADE-67E7-4056-8781-E41E4888429A}"/>
                  </a:ext>
                </a:extLst>
              </p14:cNvPr>
              <p14:cNvContentPartPr/>
              <p14:nvPr/>
            </p14:nvContentPartPr>
            <p14:xfrm>
              <a:off x="5467592" y="326470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7B8BADE-67E7-4056-8781-E41E4888429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04592" y="32020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732EB00-43AC-4B36-A9FC-CB4CE565F5FC}"/>
                  </a:ext>
                </a:extLst>
              </p14:cNvPr>
              <p14:cNvContentPartPr/>
              <p14:nvPr/>
            </p14:nvContentPartPr>
            <p14:xfrm>
              <a:off x="6232952" y="2313228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732EB00-43AC-4B36-A9FC-CB4CE565F5F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9952" y="22505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0230AE7-4C86-4B33-84EE-C8A627DD041E}"/>
                  </a:ext>
                </a:extLst>
              </p14:cNvPr>
              <p14:cNvContentPartPr/>
              <p14:nvPr/>
            </p14:nvContentPartPr>
            <p14:xfrm>
              <a:off x="7239872" y="2238708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0230AE7-4C86-4B33-84EE-C8A627DD04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77232" y="2175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9442515-FA25-4638-ADF4-9CEDCCD04E08}"/>
                  </a:ext>
                </a:extLst>
              </p14:cNvPr>
              <p14:cNvContentPartPr/>
              <p14:nvPr/>
            </p14:nvContentPartPr>
            <p14:xfrm>
              <a:off x="5206592" y="2238708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9442515-FA25-4638-ADF4-9CEDCCD04E0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43592" y="2175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73E75B-611D-4DBB-800A-FC7F3D8E9E4A}"/>
                  </a:ext>
                </a:extLst>
              </p14:cNvPr>
              <p14:cNvContentPartPr/>
              <p14:nvPr/>
            </p14:nvContentPartPr>
            <p14:xfrm>
              <a:off x="7277312" y="4347588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73E75B-611D-4DBB-800A-FC7F3D8E9E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4672" y="42845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67452BD-2BD6-4500-80B2-CCEAD120A468}"/>
                  </a:ext>
                </a:extLst>
              </p14:cNvPr>
              <p14:cNvContentPartPr/>
              <p14:nvPr/>
            </p14:nvContentPartPr>
            <p14:xfrm>
              <a:off x="6736232" y="2537868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67452BD-2BD6-4500-80B2-CCEAD120A4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73592" y="24748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413BEA-EE2B-4D0B-A699-785444E7F046}"/>
                  </a:ext>
                </a:extLst>
              </p14:cNvPr>
              <p14:cNvContentPartPr/>
              <p14:nvPr/>
            </p14:nvContentPartPr>
            <p14:xfrm>
              <a:off x="5187512" y="429178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413BEA-EE2B-4D0B-A699-785444E7F0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24512" y="422878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79D105D-3FA8-4E41-B82A-A2D51A8D4543}"/>
                  </a:ext>
                </a:extLst>
              </p14:cNvPr>
              <p14:cNvContentPartPr/>
              <p14:nvPr/>
            </p14:nvContentPartPr>
            <p14:xfrm>
              <a:off x="1080992" y="2910828"/>
              <a:ext cx="206280" cy="18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79D105D-3FA8-4E41-B82A-A2D51A8D454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63352" y="2892828"/>
                <a:ext cx="241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9CB1E73-971C-4C41-B989-F29339139DD2}"/>
                  </a:ext>
                </a:extLst>
              </p14:cNvPr>
              <p14:cNvContentPartPr/>
              <p14:nvPr/>
            </p14:nvContentPartPr>
            <p14:xfrm>
              <a:off x="1194032" y="3004068"/>
              <a:ext cx="360" cy="1659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9CB1E73-971C-4C41-B989-F29339139DD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76392" y="2986068"/>
                <a:ext cx="36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308ABF-3B78-4F80-990D-DB4DBA8AAB8C}"/>
                  </a:ext>
                </a:extLst>
              </p14:cNvPr>
              <p14:cNvContentPartPr/>
              <p14:nvPr/>
            </p14:nvContentPartPr>
            <p14:xfrm>
              <a:off x="1249832" y="2966628"/>
              <a:ext cx="19800" cy="165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308ABF-3B78-4F80-990D-DB4DBA8AAB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231832" y="2948628"/>
                <a:ext cx="554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A07DD90-16BE-4730-ACC5-85D80F5199D7}"/>
                  </a:ext>
                </a:extLst>
              </p14:cNvPr>
              <p14:cNvContentPartPr/>
              <p14:nvPr/>
            </p14:nvContentPartPr>
            <p14:xfrm>
              <a:off x="1388792" y="2943228"/>
              <a:ext cx="79920" cy="161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A07DD90-16BE-4730-ACC5-85D80F5199D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370792" y="2925228"/>
                <a:ext cx="115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721051C-8ADD-4942-94B7-E2A9B705947C}"/>
                  </a:ext>
                </a:extLst>
              </p14:cNvPr>
              <p14:cNvContentPartPr/>
              <p14:nvPr/>
            </p14:nvContentPartPr>
            <p14:xfrm>
              <a:off x="1543952" y="2835948"/>
              <a:ext cx="93240" cy="144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721051C-8ADD-4942-94B7-E2A9B70594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25952" y="2818308"/>
                <a:ext cx="12888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883A34-5C41-41DE-93A7-2729BEB544EA}"/>
              </a:ext>
            </a:extLst>
          </p:cNvPr>
          <p:cNvGrpSpPr/>
          <p:nvPr/>
        </p:nvGrpSpPr>
        <p:grpSpPr>
          <a:xfrm>
            <a:off x="540992" y="3302148"/>
            <a:ext cx="1992960" cy="480600"/>
            <a:chOff x="540992" y="3302148"/>
            <a:chExt cx="199296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473210-C9F2-4144-B709-DC13725385C0}"/>
                    </a:ext>
                  </a:extLst>
                </p14:cNvPr>
                <p14:cNvContentPartPr/>
                <p14:nvPr/>
              </p14:nvContentPartPr>
              <p14:xfrm>
                <a:off x="1194032" y="3508788"/>
                <a:ext cx="163800" cy="187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473210-C9F2-4144-B709-DC13725385C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76392" y="3491148"/>
                  <a:ext cx="199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45FFBA-77E5-4861-9416-4C79882901E2}"/>
                    </a:ext>
                  </a:extLst>
                </p14:cNvPr>
                <p14:cNvContentPartPr/>
                <p14:nvPr/>
              </p14:nvContentPartPr>
              <p14:xfrm>
                <a:off x="1436672" y="3483228"/>
                <a:ext cx="123120" cy="21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45FFBA-77E5-4861-9416-4C79882901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18672" y="3465588"/>
                  <a:ext cx="1587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5B9E456-1BB4-4C12-911D-4A43C704AE27}"/>
                    </a:ext>
                  </a:extLst>
                </p14:cNvPr>
                <p14:cNvContentPartPr/>
                <p14:nvPr/>
              </p14:nvContentPartPr>
              <p14:xfrm>
                <a:off x="1571672" y="3377028"/>
                <a:ext cx="90720" cy="355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5B9E456-1BB4-4C12-911D-4A43C704AE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53672" y="3359028"/>
                  <a:ext cx="1263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463167-D209-4899-B127-2B03B855D39F}"/>
                    </a:ext>
                  </a:extLst>
                </p14:cNvPr>
                <p14:cNvContentPartPr/>
                <p14:nvPr/>
              </p14:nvContentPartPr>
              <p14:xfrm>
                <a:off x="540992" y="3440748"/>
                <a:ext cx="183600" cy="259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463167-D209-4899-B127-2B03B855D39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992" y="3422748"/>
                  <a:ext cx="219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9EB8D8-F0A1-45F3-AAED-EAA3C196F855}"/>
                    </a:ext>
                  </a:extLst>
                </p14:cNvPr>
                <p14:cNvContentPartPr/>
                <p14:nvPr/>
              </p14:nvContentPartPr>
              <p14:xfrm>
                <a:off x="578432" y="3601308"/>
                <a:ext cx="69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9EB8D8-F0A1-45F3-AAED-EAA3C196F8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432" y="3583308"/>
                  <a:ext cx="104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34523D3-E570-41E9-B692-C8691CD72523}"/>
                    </a:ext>
                  </a:extLst>
                </p14:cNvPr>
                <p14:cNvContentPartPr/>
                <p14:nvPr/>
              </p14:nvContentPartPr>
              <p14:xfrm>
                <a:off x="797672" y="3578628"/>
                <a:ext cx="59040" cy="153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34523D3-E570-41E9-B692-C8691CD7252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0032" y="3560988"/>
                  <a:ext cx="94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4C7FF54-7963-4B66-91EE-889D0AE9219F}"/>
                    </a:ext>
                  </a:extLst>
                </p14:cNvPr>
                <p14:cNvContentPartPr/>
                <p14:nvPr/>
              </p14:nvContentPartPr>
              <p14:xfrm>
                <a:off x="895592" y="3567828"/>
                <a:ext cx="112320" cy="14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4C7FF54-7963-4B66-91EE-889D0AE921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7952" y="3550188"/>
                  <a:ext cx="147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7A47694-51C4-4D0C-A26A-B43227E95C34}"/>
                    </a:ext>
                  </a:extLst>
                </p14:cNvPr>
                <p14:cNvContentPartPr/>
                <p14:nvPr/>
              </p14:nvContentPartPr>
              <p14:xfrm>
                <a:off x="913952" y="3638748"/>
                <a:ext cx="12744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7A47694-51C4-4D0C-A26A-B43227E95C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6312" y="3620748"/>
                  <a:ext cx="16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CCF1BCB-DDE1-40A6-9BD9-9422976978A1}"/>
                    </a:ext>
                  </a:extLst>
                </p14:cNvPr>
                <p14:cNvContentPartPr/>
                <p14:nvPr/>
              </p14:nvContentPartPr>
              <p14:xfrm>
                <a:off x="1135712" y="3433548"/>
                <a:ext cx="62280" cy="349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CCF1BCB-DDE1-40A6-9BD9-9422976978A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17712" y="3415548"/>
                  <a:ext cx="979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E41084-B287-493B-A3E1-16DD97E197CF}"/>
                    </a:ext>
                  </a:extLst>
                </p14:cNvPr>
                <p14:cNvContentPartPr/>
                <p14:nvPr/>
              </p14:nvContentPartPr>
              <p14:xfrm>
                <a:off x="1660232" y="3302148"/>
                <a:ext cx="118440" cy="172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E41084-B287-493B-A3E1-16DD97E197C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642592" y="3284508"/>
                  <a:ext cx="154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B59FAF-0DFE-4CE1-95B0-DE58EED0755D}"/>
                    </a:ext>
                  </a:extLst>
                </p14:cNvPr>
                <p14:cNvContentPartPr/>
                <p14:nvPr/>
              </p14:nvContentPartPr>
              <p14:xfrm>
                <a:off x="1791272" y="3582228"/>
                <a:ext cx="6768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B59FAF-0DFE-4CE1-95B0-DE58EED075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73632" y="3564588"/>
                  <a:ext cx="103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FED56D-3173-4281-B0AB-FCFD2F9BDD6B}"/>
                    </a:ext>
                  </a:extLst>
                </p14:cNvPr>
                <p14:cNvContentPartPr/>
                <p14:nvPr/>
              </p14:nvContentPartPr>
              <p14:xfrm>
                <a:off x="1828712" y="3657108"/>
                <a:ext cx="5040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FED56D-3173-4281-B0AB-FCFD2F9BDD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11072" y="3639108"/>
                  <a:ext cx="86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CBE130-7883-4EBD-9945-142BCC128628}"/>
                    </a:ext>
                  </a:extLst>
                </p14:cNvPr>
                <p14:cNvContentPartPr/>
                <p14:nvPr/>
              </p14:nvContentPartPr>
              <p14:xfrm>
                <a:off x="2004752" y="3470988"/>
                <a:ext cx="87480" cy="21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CBE130-7883-4EBD-9945-142BCC1286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86752" y="3452988"/>
                  <a:ext cx="123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9335DD-62DD-43DC-8E7A-A8B2D9599921}"/>
                    </a:ext>
                  </a:extLst>
                </p14:cNvPr>
                <p14:cNvContentPartPr/>
                <p14:nvPr/>
              </p14:nvContentPartPr>
              <p14:xfrm>
                <a:off x="2182952" y="3505908"/>
                <a:ext cx="128160" cy="12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9335DD-62DD-43DC-8E7A-A8B2D95999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64952" y="3487908"/>
                  <a:ext cx="163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549303-2B84-4010-A73E-7451126A9B2B}"/>
                    </a:ext>
                  </a:extLst>
                </p14:cNvPr>
                <p14:cNvContentPartPr/>
                <p14:nvPr/>
              </p14:nvContentPartPr>
              <p14:xfrm>
                <a:off x="2350712" y="3358668"/>
                <a:ext cx="183240" cy="135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0549303-2B84-4010-A73E-7451126A9B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33072" y="3340668"/>
                  <a:ext cx="21888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D58FE26-85D0-48EE-88CF-16FC09086B0A}"/>
                  </a:ext>
                </a:extLst>
              </p14:cNvPr>
              <p14:cNvContentPartPr/>
              <p14:nvPr/>
            </p14:nvContentPartPr>
            <p14:xfrm>
              <a:off x="3097712" y="2163828"/>
              <a:ext cx="97560" cy="302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D58FE26-85D0-48EE-88CF-16FC09086B0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79712" y="2146188"/>
                <a:ext cx="1332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5EE46E9-793F-4A5A-83E2-2F0E0068D96F}"/>
              </a:ext>
            </a:extLst>
          </p:cNvPr>
          <p:cNvGrpSpPr/>
          <p:nvPr/>
        </p:nvGrpSpPr>
        <p:grpSpPr>
          <a:xfrm>
            <a:off x="1491752" y="1829028"/>
            <a:ext cx="1587240" cy="407520"/>
            <a:chOff x="1491752" y="1829028"/>
            <a:chExt cx="158724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A0F3039-2969-460F-9437-40022B07763B}"/>
                    </a:ext>
                  </a:extLst>
                </p14:cNvPr>
                <p14:cNvContentPartPr/>
                <p14:nvPr/>
              </p14:nvContentPartPr>
              <p14:xfrm>
                <a:off x="1491752" y="2104788"/>
                <a:ext cx="1587240" cy="131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A0F3039-2969-460F-9437-40022B0776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73752" y="2086788"/>
                  <a:ext cx="1622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549FCC0-425D-4DCB-8016-AC490CB28C21}"/>
                    </a:ext>
                  </a:extLst>
                </p14:cNvPr>
                <p14:cNvContentPartPr/>
                <p14:nvPr/>
              </p14:nvContentPartPr>
              <p14:xfrm>
                <a:off x="2103392" y="1829028"/>
                <a:ext cx="98640" cy="31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549FCC0-425D-4DCB-8016-AC490CB28C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85752" y="1811388"/>
                  <a:ext cx="1342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0DDBAC1-E8C4-4EA0-AD89-F02AE5523ADA}"/>
                    </a:ext>
                  </a:extLst>
                </p14:cNvPr>
                <p14:cNvContentPartPr/>
                <p14:nvPr/>
              </p14:nvContentPartPr>
              <p14:xfrm>
                <a:off x="2033912" y="1995348"/>
                <a:ext cx="146520" cy="20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0DDBAC1-E8C4-4EA0-AD89-F02AE5523AD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16272" y="1977348"/>
                  <a:ext cx="18216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61BACCB-6413-4EC6-9A2E-AB487974DB33}"/>
                  </a:ext>
                </a:extLst>
              </p14:cNvPr>
              <p14:cNvContentPartPr/>
              <p14:nvPr/>
            </p14:nvContentPartPr>
            <p14:xfrm>
              <a:off x="314552" y="4093068"/>
              <a:ext cx="59040" cy="349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61BACCB-6413-4EC6-9A2E-AB487974DB3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6552" y="4075428"/>
                <a:ext cx="946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1DD2D2F-1DF1-4984-A40B-819080CA0021}"/>
                  </a:ext>
                </a:extLst>
              </p14:cNvPr>
              <p14:cNvContentPartPr/>
              <p14:nvPr/>
            </p14:nvContentPartPr>
            <p14:xfrm>
              <a:off x="260912" y="4313748"/>
              <a:ext cx="150840" cy="34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1DD2D2F-1DF1-4984-A40B-819080CA002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2912" y="4295748"/>
                <a:ext cx="1864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A5113F6-C489-423F-A055-2F27242C34E8}"/>
                  </a:ext>
                </a:extLst>
              </p14:cNvPr>
              <p14:cNvContentPartPr/>
              <p14:nvPr/>
            </p14:nvContentPartPr>
            <p14:xfrm>
              <a:off x="559352" y="4272708"/>
              <a:ext cx="14724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A5113F6-C489-423F-A055-2F27242C34E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1352" y="4255068"/>
                <a:ext cx="182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A1424BB-7CEE-451C-A3EE-225B7A51F1FB}"/>
                  </a:ext>
                </a:extLst>
              </p14:cNvPr>
              <p14:cNvContentPartPr/>
              <p14:nvPr/>
            </p14:nvContentPartPr>
            <p14:xfrm>
              <a:off x="633872" y="4329228"/>
              <a:ext cx="10800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A1424BB-7CEE-451C-A3EE-225B7A51F1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6232" y="4311228"/>
                <a:ext cx="143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23DF626-DDDB-4F18-A747-AFC361FB1703}"/>
                  </a:ext>
                </a:extLst>
              </p14:cNvPr>
              <p14:cNvContentPartPr/>
              <p14:nvPr/>
            </p14:nvContentPartPr>
            <p14:xfrm>
              <a:off x="931232" y="4009548"/>
              <a:ext cx="144000" cy="212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23DF626-DDDB-4F18-A747-AFC361FB170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3592" y="3991548"/>
                <a:ext cx="1796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876DDE7-6164-4895-913A-23FA44AFAD33}"/>
                  </a:ext>
                </a:extLst>
              </p14:cNvPr>
              <p14:cNvContentPartPr/>
              <p14:nvPr/>
            </p14:nvContentPartPr>
            <p14:xfrm>
              <a:off x="913952" y="4141668"/>
              <a:ext cx="102960" cy="19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876DDE7-6164-4895-913A-23FA44AFAD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6312" y="4124028"/>
                <a:ext cx="1386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CD89FA3-A788-45F0-8B47-BCF2381A0579}"/>
                  </a:ext>
                </a:extLst>
              </p14:cNvPr>
              <p14:cNvContentPartPr/>
              <p14:nvPr/>
            </p14:nvContentPartPr>
            <p14:xfrm>
              <a:off x="1139312" y="4136628"/>
              <a:ext cx="68040" cy="101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CD89FA3-A788-45F0-8B47-BCF2381A057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21672" y="4118988"/>
                <a:ext cx="1036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624F5BE-A2B8-4AA3-89E3-0177CC85642C}"/>
                  </a:ext>
                </a:extLst>
              </p14:cNvPr>
              <p14:cNvContentPartPr/>
              <p14:nvPr/>
            </p14:nvContentPartPr>
            <p14:xfrm>
              <a:off x="876512" y="4310148"/>
              <a:ext cx="44640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624F5BE-A2B8-4AA3-89E3-0177CC85642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8872" y="4292148"/>
                <a:ext cx="482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4058045D-F1DD-4747-8598-15B950B20848}"/>
                  </a:ext>
                </a:extLst>
              </p14:cNvPr>
              <p14:cNvContentPartPr/>
              <p14:nvPr/>
            </p14:nvContentPartPr>
            <p14:xfrm>
              <a:off x="1005752" y="4366668"/>
              <a:ext cx="153720" cy="2174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4058045D-F1DD-4747-8598-15B950B2084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87752" y="4348668"/>
                <a:ext cx="1893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07BC9B1-7B90-420F-9D67-772502A2B10B}"/>
                  </a:ext>
                </a:extLst>
              </p14:cNvPr>
              <p14:cNvContentPartPr/>
              <p14:nvPr/>
            </p14:nvContentPartPr>
            <p14:xfrm>
              <a:off x="1026272" y="4515348"/>
              <a:ext cx="14652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07BC9B1-7B90-420F-9D67-772502A2B10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8272" y="4497708"/>
                <a:ext cx="182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25D1EBB-C8EF-42C4-9536-2D51A9884B8B}"/>
                  </a:ext>
                </a:extLst>
              </p14:cNvPr>
              <p14:cNvContentPartPr/>
              <p14:nvPr/>
            </p14:nvContentPartPr>
            <p14:xfrm>
              <a:off x="1240832" y="4492308"/>
              <a:ext cx="65520" cy="168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25D1EBB-C8EF-42C4-9536-2D51A9884B8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223192" y="4474308"/>
                <a:ext cx="1011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3B935C-E187-4BDC-BD20-6233983D33A5}"/>
                  </a:ext>
                </a:extLst>
              </p14:cNvPr>
              <p14:cNvContentPartPr/>
              <p14:nvPr/>
            </p14:nvContentPartPr>
            <p14:xfrm>
              <a:off x="1436672" y="4254348"/>
              <a:ext cx="177480" cy="7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3B935C-E187-4BDC-BD20-6233983D33A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418672" y="4236708"/>
                <a:ext cx="2131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DFD5571-844C-4824-9DBD-A5FBED35C846}"/>
                  </a:ext>
                </a:extLst>
              </p14:cNvPr>
              <p14:cNvContentPartPr/>
              <p14:nvPr/>
            </p14:nvContentPartPr>
            <p14:xfrm>
              <a:off x="1492472" y="4347588"/>
              <a:ext cx="18540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DFD5571-844C-4824-9DBD-A5FBED35C84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74472" y="4329588"/>
                <a:ext cx="2210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C498908-8176-424C-BF53-B2FCB1600406}"/>
              </a:ext>
            </a:extLst>
          </p:cNvPr>
          <p:cNvGrpSpPr/>
          <p:nvPr/>
        </p:nvGrpSpPr>
        <p:grpSpPr>
          <a:xfrm>
            <a:off x="1789472" y="4049148"/>
            <a:ext cx="1344240" cy="719640"/>
            <a:chOff x="1789472" y="4049148"/>
            <a:chExt cx="134424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CCDCFA2-FC27-42B6-A6DD-D4E710BDB103}"/>
                    </a:ext>
                  </a:extLst>
                </p14:cNvPr>
                <p14:cNvContentPartPr/>
                <p14:nvPr/>
              </p14:nvContentPartPr>
              <p14:xfrm>
                <a:off x="1789472" y="4086588"/>
                <a:ext cx="300600" cy="174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CCDCFA2-FC27-42B6-A6DD-D4E710BDB10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1472" y="4068588"/>
                  <a:ext cx="336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C16F81-B975-4B54-89C9-5959D318BD43}"/>
                    </a:ext>
                  </a:extLst>
                </p14:cNvPr>
                <p14:cNvContentPartPr/>
                <p14:nvPr/>
              </p14:nvContentPartPr>
              <p14:xfrm>
                <a:off x="1902872" y="4160748"/>
                <a:ext cx="360" cy="223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C16F81-B975-4B54-89C9-5959D318BD4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84872" y="4142748"/>
                  <a:ext cx="36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06702A-E570-4217-BC96-1DBA81D347C4}"/>
                    </a:ext>
                  </a:extLst>
                </p14:cNvPr>
                <p14:cNvContentPartPr/>
                <p14:nvPr/>
              </p14:nvContentPartPr>
              <p14:xfrm>
                <a:off x="1959392" y="4160748"/>
                <a:ext cx="360" cy="171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06702A-E570-4217-BC96-1DBA81D347C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41392" y="4142748"/>
                  <a:ext cx="3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53B093-14F8-422F-B50C-D6D07CF72056}"/>
                    </a:ext>
                  </a:extLst>
                </p14:cNvPr>
                <p14:cNvContentPartPr/>
                <p14:nvPr/>
              </p14:nvContentPartPr>
              <p14:xfrm>
                <a:off x="2071352" y="4197828"/>
                <a:ext cx="108360" cy="14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53B093-14F8-422F-B50C-D6D07CF7205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53712" y="4180188"/>
                  <a:ext cx="1440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EAF4EB1-DD1C-4B9C-930C-CED13EB7562F}"/>
                    </a:ext>
                  </a:extLst>
                </p14:cNvPr>
                <p14:cNvContentPartPr/>
                <p14:nvPr/>
              </p14:nvContentPartPr>
              <p14:xfrm>
                <a:off x="2257472" y="4086588"/>
                <a:ext cx="168480" cy="172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EAF4EB1-DD1C-4B9C-930C-CED13EB756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39832" y="4068588"/>
                  <a:ext cx="204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10904E-EC3F-4F6B-9140-61A91765225D}"/>
                    </a:ext>
                  </a:extLst>
                </p14:cNvPr>
                <p14:cNvContentPartPr/>
                <p14:nvPr/>
              </p14:nvContentPartPr>
              <p14:xfrm>
                <a:off x="1809632" y="4404828"/>
                <a:ext cx="427320" cy="55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10904E-EC3F-4F6B-9140-61A91765225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91992" y="4386828"/>
                  <a:ext cx="462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600ABBC-D922-43FD-98B3-81A520F1703B}"/>
                    </a:ext>
                  </a:extLst>
                </p14:cNvPr>
                <p14:cNvContentPartPr/>
                <p14:nvPr/>
              </p14:nvContentPartPr>
              <p14:xfrm>
                <a:off x="1920872" y="4552788"/>
                <a:ext cx="135000" cy="144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600ABBC-D922-43FD-98B3-81A520F1703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3232" y="4534788"/>
                  <a:ext cx="170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826F910-8095-4212-9498-BF3A714CF98B}"/>
                    </a:ext>
                  </a:extLst>
                </p14:cNvPr>
                <p14:cNvContentPartPr/>
                <p14:nvPr/>
              </p14:nvContentPartPr>
              <p14:xfrm>
                <a:off x="2145512" y="4546668"/>
                <a:ext cx="124200" cy="164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826F910-8095-4212-9498-BF3A714CF9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27512" y="4529028"/>
                  <a:ext cx="15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A68B1C-21F9-45E9-B342-2AB93019FACE}"/>
                    </a:ext>
                  </a:extLst>
                </p14:cNvPr>
                <p14:cNvContentPartPr/>
                <p14:nvPr/>
              </p14:nvContentPartPr>
              <p14:xfrm>
                <a:off x="2350712" y="4440468"/>
                <a:ext cx="87840" cy="132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A68B1C-21F9-45E9-B342-2AB93019FAC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33072" y="4422828"/>
                  <a:ext cx="123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A032537-42AE-46D6-8067-D2D10A7BB3A2}"/>
                    </a:ext>
                  </a:extLst>
                </p14:cNvPr>
                <p14:cNvContentPartPr/>
                <p14:nvPr/>
              </p14:nvContentPartPr>
              <p14:xfrm>
                <a:off x="2537552" y="4329228"/>
                <a:ext cx="146520" cy="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A032537-42AE-46D6-8067-D2D10A7BB3A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19912" y="4311228"/>
                  <a:ext cx="182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A75D1E-DBD7-4E32-B2FC-CC9C98C66A3C}"/>
                    </a:ext>
                  </a:extLst>
                </p14:cNvPr>
                <p14:cNvContentPartPr/>
                <p14:nvPr/>
              </p14:nvContentPartPr>
              <p14:xfrm>
                <a:off x="2555912" y="4422108"/>
                <a:ext cx="12744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A75D1E-DBD7-4E32-B2FC-CC9C98C66A3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38272" y="4404468"/>
                  <a:ext cx="16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846F9DD-47E0-46F9-B190-5DA07F8FF246}"/>
                    </a:ext>
                  </a:extLst>
                </p14:cNvPr>
                <p14:cNvContentPartPr/>
                <p14:nvPr/>
              </p14:nvContentPartPr>
              <p14:xfrm>
                <a:off x="2834192" y="4049148"/>
                <a:ext cx="281880" cy="239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846F9DD-47E0-46F9-B190-5DA07F8FF24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16552" y="4031508"/>
                  <a:ext cx="317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A3B20EB-0A07-48FE-8F3A-294AD5A786A7}"/>
                    </a:ext>
                  </a:extLst>
                </p14:cNvPr>
                <p14:cNvContentPartPr/>
                <p14:nvPr/>
              </p14:nvContentPartPr>
              <p14:xfrm>
                <a:off x="2967032" y="4197828"/>
                <a:ext cx="360" cy="208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A3B20EB-0A07-48FE-8F3A-294AD5A786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949392" y="4180188"/>
                  <a:ext cx="36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6402987-00D4-472D-964C-0E49D96D9C8D}"/>
                    </a:ext>
                  </a:extLst>
                </p14:cNvPr>
                <p14:cNvContentPartPr/>
                <p14:nvPr/>
              </p14:nvContentPartPr>
              <p14:xfrm>
                <a:off x="3022832" y="4179468"/>
                <a:ext cx="19440" cy="165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6402987-00D4-472D-964C-0E49D96D9C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005192" y="4161828"/>
                  <a:ext cx="550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6C005E-F841-40D1-8A28-3280666A19DE}"/>
                    </a:ext>
                  </a:extLst>
                </p14:cNvPr>
                <p14:cNvContentPartPr/>
                <p14:nvPr/>
              </p14:nvContentPartPr>
              <p14:xfrm>
                <a:off x="2892512" y="4477908"/>
                <a:ext cx="24120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6C005E-F841-40D1-8A28-3280666A19D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4512" y="4460268"/>
                  <a:ext cx="27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B549AAE-6EEC-414F-A39B-E2FB6AA3CBE5}"/>
                    </a:ext>
                  </a:extLst>
                </p14:cNvPr>
                <p14:cNvContentPartPr/>
                <p14:nvPr/>
              </p14:nvContentPartPr>
              <p14:xfrm>
                <a:off x="2974592" y="4515348"/>
                <a:ext cx="127080" cy="25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B549AAE-6EEC-414F-A39B-E2FB6AA3CB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956952" y="4497708"/>
                  <a:ext cx="16272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3F40AF0-18D9-4015-B5E1-39AA592E0AE8}"/>
              </a:ext>
            </a:extLst>
          </p:cNvPr>
          <p:cNvGrpSpPr/>
          <p:nvPr/>
        </p:nvGrpSpPr>
        <p:grpSpPr>
          <a:xfrm>
            <a:off x="466112" y="5038068"/>
            <a:ext cx="1700640" cy="372240"/>
            <a:chOff x="466112" y="5038068"/>
            <a:chExt cx="170064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7710BE7-AB02-475E-B598-D29236C10003}"/>
                    </a:ext>
                  </a:extLst>
                </p14:cNvPr>
                <p14:cNvContentPartPr/>
                <p14:nvPr/>
              </p14:nvContentPartPr>
              <p14:xfrm>
                <a:off x="466112" y="5168388"/>
                <a:ext cx="315360" cy="57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7710BE7-AB02-475E-B598-D29236C1000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48472" y="5150748"/>
                  <a:ext cx="351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33DC261-9C42-4C11-A07C-188A3CBACB96}"/>
                    </a:ext>
                  </a:extLst>
                </p14:cNvPr>
                <p14:cNvContentPartPr/>
                <p14:nvPr/>
              </p14:nvContentPartPr>
              <p14:xfrm>
                <a:off x="559352" y="5355228"/>
                <a:ext cx="234000" cy="14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33DC261-9C42-4C11-A07C-188A3CBACB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41352" y="5337588"/>
                  <a:ext cx="269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99F9C39-562B-4AEF-AC09-99726CCFC7E2}"/>
                    </a:ext>
                  </a:extLst>
                </p14:cNvPr>
                <p14:cNvContentPartPr/>
                <p14:nvPr/>
              </p14:nvContentPartPr>
              <p14:xfrm>
                <a:off x="858152" y="5168388"/>
                <a:ext cx="214560" cy="241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99F9C39-562B-4AEF-AC09-99726CCFC7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0512" y="5150748"/>
                  <a:ext cx="250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4E1AAF6-D261-4CC8-BBA5-E57B6575CE0A}"/>
                    </a:ext>
                  </a:extLst>
                </p14:cNvPr>
                <p14:cNvContentPartPr/>
                <p14:nvPr/>
              </p14:nvContentPartPr>
              <p14:xfrm>
                <a:off x="1267472" y="5038068"/>
                <a:ext cx="207360" cy="220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4E1AAF6-D261-4CC8-BBA5-E57B6575CE0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249472" y="5020068"/>
                  <a:ext cx="243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49204-780D-401D-9783-1C21F95B41D8}"/>
                    </a:ext>
                  </a:extLst>
                </p14:cNvPr>
                <p14:cNvContentPartPr/>
                <p14:nvPr/>
              </p14:nvContentPartPr>
              <p14:xfrm>
                <a:off x="1399232" y="5150028"/>
                <a:ext cx="360" cy="245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49204-780D-401D-9783-1C21F95B41D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381592" y="5132388"/>
                  <a:ext cx="360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7E40C33-86FE-4280-B141-3EA90A8CB2FB}"/>
                    </a:ext>
                  </a:extLst>
                </p14:cNvPr>
                <p14:cNvContentPartPr/>
                <p14:nvPr/>
              </p14:nvContentPartPr>
              <p14:xfrm>
                <a:off x="1474112" y="5112588"/>
                <a:ext cx="49680" cy="222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7E40C33-86FE-4280-B141-3EA90A8CB2F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56112" y="5094948"/>
                  <a:ext cx="85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30B794B-CC1A-4858-B9BA-69F227746778}"/>
                    </a:ext>
                  </a:extLst>
                </p14:cNvPr>
                <p14:cNvContentPartPr/>
                <p14:nvPr/>
              </p14:nvContentPartPr>
              <p14:xfrm>
                <a:off x="1679312" y="5167308"/>
                <a:ext cx="425520" cy="38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30B794B-CC1A-4858-B9BA-69F22774677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61312" y="5149308"/>
                  <a:ext cx="461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8B2CB63-97B4-4FB5-9AA2-20021E45A712}"/>
                    </a:ext>
                  </a:extLst>
                </p14:cNvPr>
                <p14:cNvContentPartPr/>
                <p14:nvPr/>
              </p14:nvContentPartPr>
              <p14:xfrm>
                <a:off x="1679312" y="5299068"/>
                <a:ext cx="48744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8B2CB63-97B4-4FB5-9AA2-20021E45A71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61312" y="5281068"/>
                  <a:ext cx="523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7E45E9B-C33B-4FF9-9DF8-C4EDB6B4A716}"/>
              </a:ext>
            </a:extLst>
          </p:cNvPr>
          <p:cNvGrpSpPr/>
          <p:nvPr/>
        </p:nvGrpSpPr>
        <p:grpSpPr>
          <a:xfrm>
            <a:off x="2395712" y="4955628"/>
            <a:ext cx="572040" cy="416880"/>
            <a:chOff x="2395712" y="4955628"/>
            <a:chExt cx="5720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E5A5D27-81AB-4943-B347-98E12AD732BE}"/>
                    </a:ext>
                  </a:extLst>
                </p14:cNvPr>
                <p14:cNvContentPartPr/>
                <p14:nvPr/>
              </p14:nvContentPartPr>
              <p14:xfrm>
                <a:off x="2395712" y="5019708"/>
                <a:ext cx="162000" cy="352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E5A5D27-81AB-4943-B347-98E12AD732B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377712" y="5001708"/>
                  <a:ext cx="1976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A857EE4-65C3-403E-BFBD-9F79A498DB4D}"/>
                    </a:ext>
                  </a:extLst>
                </p14:cNvPr>
                <p14:cNvContentPartPr/>
                <p14:nvPr/>
              </p14:nvContentPartPr>
              <p14:xfrm>
                <a:off x="2651672" y="5075508"/>
                <a:ext cx="110160" cy="269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A857EE4-65C3-403E-BFBD-9F79A498DB4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633672" y="5057508"/>
                  <a:ext cx="1458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BDC4393-8BB5-41EA-8391-D7D5686FCE1A}"/>
                    </a:ext>
                  </a:extLst>
                </p14:cNvPr>
                <p14:cNvContentPartPr/>
                <p14:nvPr/>
              </p14:nvContentPartPr>
              <p14:xfrm>
                <a:off x="2630792" y="5112588"/>
                <a:ext cx="142200" cy="18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BDC4393-8BB5-41EA-8391-D7D5686FCE1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612792" y="5094948"/>
                  <a:ext cx="17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DF516DB-A31E-4A43-9422-4E1BCCD48A86}"/>
                    </a:ext>
                  </a:extLst>
                </p14:cNvPr>
                <p14:cNvContentPartPr/>
                <p14:nvPr/>
              </p14:nvContentPartPr>
              <p14:xfrm>
                <a:off x="2870552" y="4955628"/>
                <a:ext cx="97200" cy="379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DF516DB-A31E-4A43-9422-4E1BCCD48A8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852552" y="4937988"/>
                  <a:ext cx="1328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C550BE-C2A4-4B61-BA8A-A94C2714E7E3}"/>
                    </a:ext>
                  </a:extLst>
                </p14:cNvPr>
                <p14:cNvContentPartPr/>
                <p14:nvPr/>
              </p14:nvContentPartPr>
              <p14:xfrm>
                <a:off x="2798552" y="5224908"/>
                <a:ext cx="12780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C550BE-C2A4-4B61-BA8A-A94C2714E7E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780912" y="5206908"/>
                  <a:ext cx="1634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A30F87B-4D95-49F0-B0B1-1C1565996B16}"/>
              </a:ext>
            </a:extLst>
          </p:cNvPr>
          <p:cNvGrpSpPr/>
          <p:nvPr/>
        </p:nvGrpSpPr>
        <p:grpSpPr>
          <a:xfrm>
            <a:off x="55712" y="2579628"/>
            <a:ext cx="929520" cy="594000"/>
            <a:chOff x="55712" y="2579628"/>
            <a:chExt cx="92952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7C68DCD-FEEC-476A-A23E-EDF086595DD4}"/>
                    </a:ext>
                  </a:extLst>
                </p14:cNvPr>
                <p14:cNvContentPartPr/>
                <p14:nvPr/>
              </p14:nvContentPartPr>
              <p14:xfrm>
                <a:off x="519752" y="2903988"/>
                <a:ext cx="134640" cy="258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7C68DCD-FEEC-476A-A23E-EDF086595DD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2112" y="2886348"/>
                  <a:ext cx="170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E8AADA-3AB4-40B5-A7AC-42E28F35FC9B}"/>
                    </a:ext>
                  </a:extLst>
                </p14:cNvPr>
                <p14:cNvContentPartPr/>
                <p14:nvPr/>
              </p14:nvContentPartPr>
              <p14:xfrm>
                <a:off x="559352" y="3059508"/>
                <a:ext cx="5112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E8AADA-3AB4-40B5-A7AC-42E28F35FC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1352" y="3041868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CCD832-A9C6-4ED5-8118-7D6F9DF9FF05}"/>
                    </a:ext>
                  </a:extLst>
                </p14:cNvPr>
                <p14:cNvContentPartPr/>
                <p14:nvPr/>
              </p14:nvContentPartPr>
              <p14:xfrm>
                <a:off x="688232" y="3050148"/>
                <a:ext cx="58320" cy="12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CCD832-A9C6-4ED5-8118-7D6F9DF9FF0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70592" y="3032148"/>
                  <a:ext cx="93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4F1937-800F-4951-B7BC-5AE81D4AC78C}"/>
                    </a:ext>
                  </a:extLst>
                </p14:cNvPr>
                <p14:cNvContentPartPr/>
                <p14:nvPr/>
              </p14:nvContentPartPr>
              <p14:xfrm>
                <a:off x="858152" y="3040428"/>
                <a:ext cx="127080" cy="19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4F1937-800F-4951-B7BC-5AE81D4AC78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0512" y="3022788"/>
                  <a:ext cx="1627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065A76-58C6-4054-99DF-4681AF69F52E}"/>
                    </a:ext>
                  </a:extLst>
                </p14:cNvPr>
                <p14:cNvContentPartPr/>
                <p14:nvPr/>
              </p14:nvContentPartPr>
              <p14:xfrm>
                <a:off x="876512" y="3134388"/>
                <a:ext cx="10800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065A76-58C6-4054-99DF-4681AF69F52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8872" y="3116388"/>
                  <a:ext cx="143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8C9AD2-6F07-4C17-83E1-A848BB4CC4A3}"/>
                    </a:ext>
                  </a:extLst>
                </p14:cNvPr>
                <p14:cNvContentPartPr/>
                <p14:nvPr/>
              </p14:nvContentPartPr>
              <p14:xfrm>
                <a:off x="92432" y="2705628"/>
                <a:ext cx="115560" cy="275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8C9AD2-6F07-4C17-83E1-A848BB4CC4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792" y="2687628"/>
                  <a:ext cx="151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CEEA37-BA1A-47FC-95B5-BDA3B9D1DB92}"/>
                    </a:ext>
                  </a:extLst>
                </p14:cNvPr>
                <p14:cNvContentPartPr/>
                <p14:nvPr/>
              </p14:nvContentPartPr>
              <p14:xfrm>
                <a:off x="242552" y="2738388"/>
                <a:ext cx="137520" cy="139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CEEA37-BA1A-47FC-95B5-BDA3B9D1DB9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4912" y="2720748"/>
                  <a:ext cx="173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E22D403-C56F-4517-B16F-346468936342}"/>
                    </a:ext>
                  </a:extLst>
                </p14:cNvPr>
                <p14:cNvContentPartPr/>
                <p14:nvPr/>
              </p14:nvContentPartPr>
              <p14:xfrm>
                <a:off x="447752" y="2683668"/>
                <a:ext cx="57240" cy="106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E22D403-C56F-4517-B16F-34646893634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0112" y="2665668"/>
                  <a:ext cx="92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5BBE5A4-9A51-4304-B146-57C30947FFAB}"/>
                    </a:ext>
                  </a:extLst>
                </p14:cNvPr>
                <p14:cNvContentPartPr/>
                <p14:nvPr/>
              </p14:nvContentPartPr>
              <p14:xfrm>
                <a:off x="593192" y="2579628"/>
                <a:ext cx="78480" cy="23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5BBE5A4-9A51-4304-B146-57C30947FF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5552" y="2561988"/>
                  <a:ext cx="114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652B284-40CE-4580-9B7A-CD59DF9FE855}"/>
                    </a:ext>
                  </a:extLst>
                </p14:cNvPr>
                <p14:cNvContentPartPr/>
                <p14:nvPr/>
              </p14:nvContentPartPr>
              <p14:xfrm>
                <a:off x="521912" y="2727948"/>
                <a:ext cx="113040" cy="154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652B284-40CE-4580-9B7A-CD59DF9FE85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3912" y="2710308"/>
                  <a:ext cx="148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D35EA31-FE60-4652-BF01-71DAF6424035}"/>
                    </a:ext>
                  </a:extLst>
                </p14:cNvPr>
                <p14:cNvContentPartPr/>
                <p14:nvPr/>
              </p14:nvContentPartPr>
              <p14:xfrm>
                <a:off x="55712" y="2805348"/>
                <a:ext cx="752040" cy="180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D35EA31-FE60-4652-BF01-71DAF642403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712" y="2787348"/>
                  <a:ext cx="78768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E7E7944-167F-4A1A-8A5D-494E0822FCC4}"/>
                  </a:ext>
                </a:extLst>
              </p:cNvPr>
              <p:cNvSpPr txBox="1"/>
              <p:nvPr/>
            </p:nvSpPr>
            <p:spPr>
              <a:xfrm>
                <a:off x="1557937" y="5710511"/>
                <a:ext cx="60759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𝐸𝑞𝑢𝑎𝑡𝑖𝑜𝑛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𝑓𝑜𝑟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𝑝𝑜𝑖𝑛𝑡𝑠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𝑖𝑛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𝑐𝑖𝑟𝑐𝑙𝑒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 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	Here a=0.5 , b=0.5 and r=0.5</a:t>
                </a: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E7E7944-167F-4A1A-8A5D-494E0822F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37" y="5710511"/>
                <a:ext cx="6075959" cy="553998"/>
              </a:xfrm>
              <a:prstGeom prst="rect">
                <a:avLst/>
              </a:prstGeom>
              <a:blipFill>
                <a:blip r:embed="rId199"/>
                <a:stretch>
                  <a:fillRect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8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8" y="29618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Computing Pi using Monti Carlo method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Steps</a:t>
            </a:r>
          </a:p>
          <a:p>
            <a:pPr marL="0" indent="0">
              <a:buNone/>
            </a:pPr>
            <a:r>
              <a:rPr lang="en-US" sz="2000" b="1" dirty="0"/>
              <a:t>For all the random points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Calculate total points in the circle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Divide points in the circle to the points in the square</a:t>
            </a:r>
          </a:p>
          <a:p>
            <a:pPr marL="857250" lvl="1" indent="-457200"/>
            <a:r>
              <a:rPr lang="en-US" sz="1600" dirty="0"/>
              <a:t>Total number of points are also the total number of points inside the square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Multiply this fraction with 4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As number of random points increases, the value of Pi approaches to real value (i.e., 3.14179…..) </a:t>
            </a:r>
          </a:p>
        </p:txBody>
      </p:sp>
    </p:spTree>
    <p:extLst>
      <p:ext uri="{BB962C8B-B14F-4D97-AF65-F5344CB8AC3E}">
        <p14:creationId xmlns:p14="http://schemas.microsoft.com/office/powerpoint/2010/main" val="2652997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8" y="29618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Computing Pi using Monti Carlo method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845373"/>
            <a:ext cx="8323551" cy="54247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/>
              <a:t>Sequential Implementation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niter= 100000000;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count=0;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seed(time(0));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&lt;niter;++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//10 million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//get random points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(double)random()/RAND_MAX;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(double)random()/RAND_MAX;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z = ((x-0.5)*(x-0.5))+((y-0.5)*(y-0.5));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//check to see if point is in unit circle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(z&lt;0.25)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++count;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pi = ((double)count/(double)niter)*4.0;          //p = 4(m/n)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Seq_Pi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%f\n", pi);</a:t>
            </a:r>
          </a:p>
        </p:txBody>
      </p:sp>
    </p:spTree>
    <p:extLst>
      <p:ext uri="{BB962C8B-B14F-4D97-AF65-F5344CB8AC3E}">
        <p14:creationId xmlns:p14="http://schemas.microsoft.com/office/powerpoint/2010/main" val="425305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8" y="29618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Computing Pi using Monti Carlo method </a:t>
            </a:r>
            <a:br>
              <a:rPr lang="en-US" sz="3200" dirty="0"/>
            </a:br>
            <a:r>
              <a:rPr lang="en-US" sz="2000" dirty="0"/>
              <a:t>(Parallel construct [</a:t>
            </a:r>
            <a:r>
              <a:rPr lang="en-US" sz="2000" dirty="0" err="1"/>
              <a:t>parallel_pi.c</a:t>
            </a:r>
            <a:r>
              <a:rPr lang="en-US" sz="2000" dirty="0"/>
              <a:t>])</a:t>
            </a:r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845373"/>
            <a:ext cx="8541200" cy="58166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#pragma </a:t>
            </a:r>
            <a:r>
              <a:rPr lang="en-US" sz="2000" dirty="0" err="1">
                <a:solidFill>
                  <a:schemeClr val="tx1"/>
                </a:solidFill>
              </a:rPr>
              <a:t>omp</a:t>
            </a:r>
            <a:r>
              <a:rPr lang="en-US" sz="2000" dirty="0">
                <a:solidFill>
                  <a:schemeClr val="tx1"/>
                </a:solidFill>
              </a:rPr>
              <a:t> parallel shared(niter) private(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, x, y, z, </a:t>
            </a:r>
            <a:r>
              <a:rPr lang="en-US" sz="2000" dirty="0" err="1">
                <a:solidFill>
                  <a:schemeClr val="tx1"/>
                </a:solidFill>
              </a:rPr>
              <a:t>chunk_size</a:t>
            </a:r>
            <a:r>
              <a:rPr lang="en-US" sz="2000" dirty="0">
                <a:solidFill>
                  <a:schemeClr val="tx1"/>
                </a:solidFill>
              </a:rPr>
              <a:t>, seed) reduction(+ : count)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900" dirty="0" err="1"/>
              <a:t>num_threads</a:t>
            </a:r>
            <a:r>
              <a:rPr lang="en-US" sz="1900" dirty="0"/>
              <a:t> = </a:t>
            </a:r>
            <a:r>
              <a:rPr lang="en-US" sz="1900" dirty="0" err="1"/>
              <a:t>omp_get_num_threads</a:t>
            </a:r>
            <a:r>
              <a:rPr lang="en-US" sz="1900" dirty="0"/>
              <a:t>();</a:t>
            </a:r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 err="1"/>
              <a:t>chunk_size</a:t>
            </a:r>
            <a:r>
              <a:rPr lang="en-US" sz="1900" dirty="0"/>
              <a:t> = niter / </a:t>
            </a:r>
            <a:r>
              <a:rPr lang="en-US" sz="1900" dirty="0" err="1"/>
              <a:t>num_threads</a:t>
            </a:r>
            <a:r>
              <a:rPr lang="en-US" sz="1900" dirty="0"/>
              <a:t>;</a:t>
            </a:r>
          </a:p>
          <a:p>
            <a:pPr marL="0" indent="0">
              <a:buNone/>
            </a:pPr>
            <a:r>
              <a:rPr lang="en-US" sz="1900" dirty="0"/>
              <a:t>		seed=</a:t>
            </a:r>
            <a:r>
              <a:rPr lang="en-US" sz="1900" dirty="0" err="1"/>
              <a:t>omp_get_thread_num</a:t>
            </a:r>
            <a:r>
              <a:rPr lang="en-US" sz="1900" dirty="0"/>
              <a:t>();</a:t>
            </a:r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>
                <a:solidFill>
                  <a:schemeClr val="tx1"/>
                </a:solidFill>
              </a:rPr>
              <a:t>#pragma </a:t>
            </a:r>
            <a:r>
              <a:rPr lang="en-US" sz="1900" dirty="0" err="1">
                <a:solidFill>
                  <a:schemeClr val="tx1"/>
                </a:solidFill>
              </a:rPr>
              <a:t>omp</a:t>
            </a:r>
            <a:r>
              <a:rPr lang="en-US" sz="1900" dirty="0">
                <a:solidFill>
                  <a:schemeClr val="tx1"/>
                </a:solidFill>
              </a:rPr>
              <a:t> master</a:t>
            </a:r>
          </a:p>
          <a:p>
            <a:pPr marL="0" indent="0">
              <a:buNone/>
            </a:pPr>
            <a:r>
              <a:rPr lang="en-US" sz="1900" dirty="0"/>
              <a:t>		{</a:t>
            </a:r>
            <a:r>
              <a:rPr lang="en-US" sz="1900" dirty="0" err="1"/>
              <a:t>printf</a:t>
            </a:r>
            <a:r>
              <a:rPr lang="en-US" sz="1900" dirty="0"/>
              <a:t>("</a:t>
            </a:r>
            <a:r>
              <a:rPr lang="en-US" sz="1900" dirty="0" err="1"/>
              <a:t>chunk_size</a:t>
            </a:r>
            <a:r>
              <a:rPr lang="en-US" sz="1900" dirty="0"/>
              <a:t>=%</a:t>
            </a:r>
            <a:r>
              <a:rPr lang="en-US" sz="1900" dirty="0" err="1"/>
              <a:t>ld</a:t>
            </a:r>
            <a:r>
              <a:rPr lang="en-US" sz="1900" dirty="0"/>
              <a:t>\n",</a:t>
            </a:r>
            <a:r>
              <a:rPr lang="en-US" sz="1900" dirty="0" err="1"/>
              <a:t>chunk_size</a:t>
            </a:r>
            <a:r>
              <a:rPr lang="en-US" sz="1900" dirty="0"/>
              <a:t>);}</a:t>
            </a:r>
          </a:p>
          <a:p>
            <a:pPr marL="0" indent="0">
              <a:buNone/>
            </a:pPr>
            <a:r>
              <a:rPr lang="en-US" sz="1900" dirty="0"/>
              <a:t>		</a:t>
            </a:r>
          </a:p>
          <a:p>
            <a:pPr marL="0" indent="0">
              <a:buNone/>
            </a:pPr>
            <a:r>
              <a:rPr lang="en-US" sz="1900" dirty="0"/>
              <a:t>		count=0;</a:t>
            </a:r>
          </a:p>
          <a:p>
            <a:pPr marL="0" indent="0">
              <a:buNone/>
            </a:pPr>
            <a:r>
              <a:rPr lang="en-US" sz="1900" dirty="0"/>
              <a:t>		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 (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=0;i&lt;</a:t>
            </a:r>
            <a:r>
              <a:rPr lang="en-US" sz="1900" dirty="0" err="1">
                <a:solidFill>
                  <a:schemeClr val="tx1"/>
                </a:solidFill>
              </a:rPr>
              <a:t>chunk_size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</a:t>
            </a:r>
            <a:r>
              <a:rPr lang="en-US" sz="1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		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		//get random points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x = (double)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rand_r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(&amp;seed)/(double)RAND_MAX;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y = (double)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rand_r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(&amp;seed)/(double)RAND_MAX;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z = ((x-0.5)*(x-0.5))+((y-0.5)*(y-0.5));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//check to see if point is in unit circle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if (z&lt;0.25)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{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    ++count;</a:t>
            </a:r>
          </a:p>
          <a:p>
            <a:pPr marL="800100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 			 pi = ((double)count/(double)niter)*4.0; </a:t>
            </a:r>
          </a:p>
        </p:txBody>
      </p:sp>
    </p:spTree>
    <p:extLst>
      <p:ext uri="{BB962C8B-B14F-4D97-AF65-F5344CB8AC3E}">
        <p14:creationId xmlns:p14="http://schemas.microsoft.com/office/powerpoint/2010/main" val="304543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Parallelizing linked lists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Consider the following code: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tx1"/>
                </a:solidFill>
              </a:rPr>
              <a:t> current=head;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while(current-&gt;next != NULL){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dirty="0" err="1">
                <a:solidFill>
                  <a:schemeClr val="tx1"/>
                </a:solidFill>
              </a:rPr>
              <a:t>complex_func</a:t>
            </a:r>
            <a:r>
              <a:rPr lang="en-US" sz="2000" dirty="0">
                <a:solidFill>
                  <a:schemeClr val="tx1"/>
                </a:solidFill>
              </a:rPr>
              <a:t>(current-&gt;key);  //complex consumer </a:t>
            </a:r>
            <a:r>
              <a:rPr lang="en-US" sz="2000" dirty="0" err="1">
                <a:solidFill>
                  <a:schemeClr val="tx1"/>
                </a:solidFill>
              </a:rPr>
              <a:t>func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	current=current-&gt;next;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}</a:t>
            </a:r>
          </a:p>
          <a:p>
            <a:r>
              <a:rPr lang="en-US" sz="2000" dirty="0"/>
              <a:t>Assume that complex function can be computed foreach key value independently</a:t>
            </a:r>
          </a:p>
          <a:p>
            <a:r>
              <a:rPr lang="en-US" sz="2000" dirty="0"/>
              <a:t>The code can’t be parallelized directly as:</a:t>
            </a:r>
          </a:p>
          <a:p>
            <a:pPr lvl="1"/>
            <a:r>
              <a:rPr lang="en-US" sz="1600" dirty="0"/>
              <a:t>We don’t have </a:t>
            </a:r>
            <a:r>
              <a:rPr lang="en-US" sz="1600" dirty="0" err="1"/>
              <a:t>omp</a:t>
            </a:r>
            <a:r>
              <a:rPr lang="en-US" sz="1600" dirty="0"/>
              <a:t> constructs to </a:t>
            </a:r>
            <a:r>
              <a:rPr lang="en-US" sz="1600" dirty="0">
                <a:solidFill>
                  <a:schemeClr val="tx1"/>
                </a:solidFill>
              </a:rPr>
              <a:t>parallelize while loops </a:t>
            </a:r>
            <a:r>
              <a:rPr lang="en-US" sz="1600" dirty="0"/>
              <a:t>and </a:t>
            </a:r>
            <a:r>
              <a:rPr lang="en-US" sz="1600" dirty="0">
                <a:solidFill>
                  <a:schemeClr val="tx1"/>
                </a:solidFill>
              </a:rPr>
              <a:t>equivalent </a:t>
            </a:r>
            <a:r>
              <a:rPr lang="en-US" sz="1600" i="1" dirty="0">
                <a:solidFill>
                  <a:schemeClr val="tx1"/>
                </a:solidFill>
              </a:rPr>
              <a:t>for </a:t>
            </a:r>
            <a:r>
              <a:rPr lang="en-US" sz="1600" dirty="0">
                <a:solidFill>
                  <a:schemeClr val="tx1"/>
                </a:solidFill>
              </a:rPr>
              <a:t>loop don’t have canonical form.</a:t>
            </a:r>
          </a:p>
          <a:p>
            <a:pPr lvl="1"/>
            <a:r>
              <a:rPr lang="en-US" sz="1600" dirty="0"/>
              <a:t>This is because we don’t know number of iterations in advance</a:t>
            </a:r>
          </a:p>
          <a:p>
            <a:pPr lvl="1"/>
            <a:r>
              <a:rPr lang="en-US" sz="1600" dirty="0"/>
              <a:t>If we simply put ‘</a:t>
            </a:r>
            <a:r>
              <a:rPr lang="en-US" sz="1600" i="1" dirty="0" err="1"/>
              <a:t>omp</a:t>
            </a:r>
            <a:r>
              <a:rPr lang="en-US" sz="1600" i="1" dirty="0"/>
              <a:t> parallel </a:t>
            </a:r>
            <a:r>
              <a:rPr lang="en-US" sz="1600" dirty="0"/>
              <a:t>pragma’ before while, program semantics will not be assured </a:t>
            </a:r>
          </a:p>
        </p:txBody>
      </p:sp>
    </p:spTree>
    <p:extLst>
      <p:ext uri="{BB962C8B-B14F-4D97-AF65-F5344CB8AC3E}">
        <p14:creationId xmlns:p14="http://schemas.microsoft.com/office/powerpoint/2010/main" val="38231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[Naïve idea:1 with logical error]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Consider the following code: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tx1"/>
                </a:solidFill>
              </a:rPr>
              <a:t> current=head;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#pragma </a:t>
            </a:r>
            <a:r>
              <a:rPr lang="en-US" sz="2000" dirty="0" err="1">
                <a:solidFill>
                  <a:schemeClr val="tx1"/>
                </a:solidFill>
              </a:rPr>
              <a:t>omp</a:t>
            </a:r>
            <a:r>
              <a:rPr lang="en-US" sz="2000" dirty="0">
                <a:solidFill>
                  <a:schemeClr val="tx1"/>
                </a:solidFill>
              </a:rPr>
              <a:t> parallel </a:t>
            </a:r>
            <a:r>
              <a:rPr lang="en-US" sz="2000" dirty="0" err="1">
                <a:solidFill>
                  <a:schemeClr val="tx1"/>
                </a:solidFill>
              </a:rPr>
              <a:t>firstprivate</a:t>
            </a:r>
            <a:r>
              <a:rPr lang="en-US" sz="2000" dirty="0">
                <a:solidFill>
                  <a:schemeClr val="tx1"/>
                </a:solidFill>
              </a:rPr>
              <a:t>(current)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{	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while(current-&gt; next != NULL){</a:t>
            </a:r>
          </a:p>
          <a:p>
            <a:pPr marL="800100" lvl="2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complex_func</a:t>
            </a:r>
            <a:r>
              <a:rPr lang="en-US" sz="1400" dirty="0">
                <a:solidFill>
                  <a:schemeClr val="tx1"/>
                </a:solidFill>
              </a:rPr>
              <a:t>(current-&gt;key);  //complex consumer </a:t>
            </a:r>
            <a:r>
              <a:rPr lang="en-US" sz="1400" dirty="0" err="1">
                <a:solidFill>
                  <a:schemeClr val="tx1"/>
                </a:solidFill>
              </a:rPr>
              <a:t>func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current=current-&gt; next;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Creates team of threads, each with private ‘current’ variable.</a:t>
            </a:r>
          </a:p>
          <a:p>
            <a:r>
              <a:rPr lang="en-US" sz="2000" dirty="0"/>
              <a:t>Each thread will execute for all the nodes in the list</a:t>
            </a:r>
          </a:p>
          <a:p>
            <a:r>
              <a:rPr lang="en-US" sz="2000" dirty="0"/>
              <a:t>This means every thread will perform work equal to sequential code</a:t>
            </a:r>
          </a:p>
          <a:p>
            <a:r>
              <a:rPr lang="en-US" sz="2000" dirty="0"/>
              <a:t>No speedup achieved, this will rather increase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61639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7F71-48C4-4CC8-AF5E-6C136417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700" y="1166219"/>
            <a:ext cx="6600451" cy="2262781"/>
          </a:xfrm>
        </p:spPr>
        <p:txBody>
          <a:bodyPr/>
          <a:lstStyle/>
          <a:p>
            <a:pPr algn="ctr"/>
            <a:r>
              <a:rPr lang="en-US" b="1" dirty="0"/>
              <a:t>Synchronization in OpenMP</a:t>
            </a:r>
          </a:p>
        </p:txBody>
      </p:sp>
    </p:spTree>
    <p:extLst>
      <p:ext uri="{BB962C8B-B14F-4D97-AF65-F5344CB8AC3E}">
        <p14:creationId xmlns:p14="http://schemas.microsoft.com/office/powerpoint/2010/main" val="951920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[Naïve idea:2 with logical error]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Consider the following code: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tx1"/>
                </a:solidFill>
              </a:rPr>
              <a:t> current=head;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#pragma </a:t>
            </a:r>
            <a:r>
              <a:rPr lang="en-US" sz="2000" dirty="0" err="1">
                <a:solidFill>
                  <a:schemeClr val="tx1"/>
                </a:solidFill>
              </a:rPr>
              <a:t>omp</a:t>
            </a:r>
            <a:r>
              <a:rPr lang="en-US" sz="2000" dirty="0">
                <a:solidFill>
                  <a:schemeClr val="tx1"/>
                </a:solidFill>
              </a:rPr>
              <a:t> parallel shared(current)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{	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while(current-&gt; next!=NULL){ //line 1</a:t>
            </a:r>
          </a:p>
          <a:p>
            <a:pPr marL="800100" lvl="2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complex_func</a:t>
            </a:r>
            <a:r>
              <a:rPr lang="en-US" sz="1400" dirty="0">
                <a:solidFill>
                  <a:schemeClr val="tx1"/>
                </a:solidFill>
              </a:rPr>
              <a:t>(current-&gt;key);  //complex consumer </a:t>
            </a:r>
            <a:r>
              <a:rPr lang="en-US" sz="1400" dirty="0" err="1">
                <a:solidFill>
                  <a:schemeClr val="tx1"/>
                </a:solidFill>
              </a:rPr>
              <a:t>func</a:t>
            </a:r>
            <a:endParaRPr lang="en-US" sz="1400" dirty="0">
              <a:solidFill>
                <a:schemeClr val="tx1"/>
              </a:solidFill>
            </a:endParaRPr>
          </a:p>
          <a:p>
            <a:pPr marL="800100" lvl="2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current=current-&gt; next;   //line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/>
              <a:t>Creates team of threads sharing same ‘current’ variable.</a:t>
            </a:r>
          </a:p>
          <a:p>
            <a:r>
              <a:rPr lang="en-US" sz="2000" dirty="0"/>
              <a:t>For first while iteration, </a:t>
            </a:r>
            <a:r>
              <a:rPr lang="en-US" sz="2000" dirty="0" err="1"/>
              <a:t>complex_func</a:t>
            </a:r>
            <a:r>
              <a:rPr lang="en-US" sz="2000" dirty="0"/>
              <a:t> may be called by </a:t>
            </a:r>
            <a:r>
              <a:rPr lang="en-US" sz="2000" b="1" dirty="0"/>
              <a:t>each thread with same key-value</a:t>
            </a:r>
            <a:r>
              <a:rPr lang="en-US" sz="2000" dirty="0"/>
              <a:t>. </a:t>
            </a:r>
          </a:p>
          <a:p>
            <a:r>
              <a:rPr lang="en-US" sz="2000" dirty="0"/>
              <a:t>Semantics/atomics will not be ensured (i.e., multiple threads executing line-3 can change line-1 result for other threads)</a:t>
            </a:r>
          </a:p>
          <a:p>
            <a:r>
              <a:rPr lang="en-US" sz="2000" dirty="0"/>
              <a:t>So, output may not be as assumed</a:t>
            </a:r>
          </a:p>
        </p:txBody>
      </p:sp>
    </p:spTree>
    <p:extLst>
      <p:ext uri="{BB962C8B-B14F-4D97-AF65-F5344CB8AC3E}">
        <p14:creationId xmlns:p14="http://schemas.microsoft.com/office/powerpoint/2010/main" val="360449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[Naïve but Correct parallelization]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Observations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don’t know in advance the number nodes in the list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also don’t know how to access all the nodes parallelly from the list. This because the linked-list can only be accessed sequentially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can parallelize it using the following steps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Count number of nodes in the list </a:t>
            </a:r>
            <a:r>
              <a:rPr lang="en-US" sz="1600" dirty="0">
                <a:sym typeface="Wingdings" panose="05000000000000000000" pitchFamily="2" charset="2"/>
              </a:rPr>
              <a:t>call it ‘C’</a:t>
            </a:r>
            <a:endParaRPr lang="en-US" sz="1600" dirty="0"/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Allocate a dynamic array of pointers-to-list of size ‘C’. Now using loop, copy address of  </a:t>
            </a:r>
            <a:r>
              <a:rPr lang="en-US" sz="1600" dirty="0" err="1"/>
              <a:t>ith</a:t>
            </a:r>
            <a:r>
              <a:rPr lang="en-US" sz="1600" dirty="0"/>
              <a:t> node to the </a:t>
            </a:r>
            <a:r>
              <a:rPr lang="en-US" sz="1600" dirty="0" err="1"/>
              <a:t>ith</a:t>
            </a:r>
            <a:r>
              <a:rPr lang="en-US" sz="1600" dirty="0"/>
              <a:t> element in the pointers-array.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Now we can use for-loop that can iterate on this array of pointers. Furthermore, this for-loop can also be parallelized</a:t>
            </a:r>
          </a:p>
        </p:txBody>
      </p:sp>
    </p:spTree>
    <p:extLst>
      <p:ext uri="{BB962C8B-B14F-4D97-AF65-F5344CB8AC3E}">
        <p14:creationId xmlns:p14="http://schemas.microsoft.com/office/powerpoint/2010/main" val="147184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[Naïve but Correct parallelization]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Count number of nodes in the list </a:t>
            </a:r>
            <a:r>
              <a:rPr lang="en-US" sz="2000" b="1" dirty="0">
                <a:sym typeface="Wingdings" panose="05000000000000000000" pitchFamily="2" charset="2"/>
              </a:rPr>
              <a:t>call it ‘C’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//struct LIST{ int key; LIST* </a:t>
            </a:r>
            <a:r>
              <a:rPr lang="en-US" sz="2000" dirty="0" err="1">
                <a:sym typeface="Wingdings" panose="05000000000000000000" pitchFamily="2" charset="2"/>
              </a:rPr>
              <a:t>ptr</a:t>
            </a:r>
            <a:r>
              <a:rPr lang="en-US" sz="2000" dirty="0">
                <a:sym typeface="Wingdings" panose="05000000000000000000" pitchFamily="2" charset="2"/>
              </a:rPr>
              <a:t>; } list; 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 C=0;  LIST *p =head;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//Here assume head is pointer to the start of the list.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while(p != NULL){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p=p-&gt;next;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C++;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[Naïve but Correct parallelization]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Allocate a dynamic array of pointers-to-list of size ‘C’ and using loop, copy address of  </a:t>
            </a:r>
            <a:r>
              <a:rPr lang="en-US" sz="2000" dirty="0" err="1"/>
              <a:t>ith</a:t>
            </a:r>
            <a:r>
              <a:rPr lang="en-US" sz="2000" dirty="0"/>
              <a:t> node to the </a:t>
            </a:r>
            <a:r>
              <a:rPr lang="en-US" sz="2000" dirty="0" err="1"/>
              <a:t>ith</a:t>
            </a:r>
            <a:r>
              <a:rPr lang="en-US" sz="2000" dirty="0"/>
              <a:t> element in the pointers-array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LIST **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Parray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new LIST* [C];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 =head;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while(p != NULL){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]=p;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p=p-&gt;next;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84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[Naïve but Correct parallelization]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Now we can use for-loop that can iterate on this array of pointers. Furthermore, this for-loop can also be parallelized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#pragma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omp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parallel for schedule(static,1)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C;i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complex_func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Parray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dirty="0" err="1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]-&gt;key);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This method can result in speedups only if tasks are complex enough to overcome the data-movement costs.</a:t>
            </a:r>
          </a:p>
          <a:p>
            <a:r>
              <a:rPr lang="en-US" sz="2000" dirty="0"/>
              <a:t>Usually, data-movements are more costly than the computations</a:t>
            </a:r>
          </a:p>
          <a:p>
            <a:pPr lvl="1"/>
            <a:r>
              <a:rPr lang="en-US" sz="1600" b="1" dirty="0"/>
              <a:t>So, we need to devise another solution</a:t>
            </a:r>
          </a:p>
        </p:txBody>
      </p:sp>
    </p:spTree>
    <p:extLst>
      <p:ext uri="{BB962C8B-B14F-4D97-AF65-F5344CB8AC3E}">
        <p14:creationId xmlns:p14="http://schemas.microsoft.com/office/powerpoint/2010/main" val="16782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[A relatively better implementation 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390907D-A9D5-405B-B734-8B3FAD4F1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31825"/>
            <a:ext cx="8323551" cy="50383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omptask.c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tasktime.c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//execute using g++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//single process will go into the region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	current=head;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while(current-&gt;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!=NULL){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//following line creates a task and adds to logical task 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task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(current) 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complex_func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(current-&gt;key);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current = current-&gt;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87AA58-7024-40B4-901A-3BE97F6E3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761" y="4692909"/>
            <a:ext cx="3237239" cy="1074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EB24D-B567-467D-B64E-2757683D125E}"/>
              </a:ext>
            </a:extLst>
          </p:cNvPr>
          <p:cNvSpPr txBox="1"/>
          <p:nvPr/>
        </p:nvSpPr>
        <p:spPr>
          <a:xfrm>
            <a:off x="5206482" y="5872995"/>
            <a:ext cx="3710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 threads=4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Total complex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= 100 Million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List size= 10 nodes</a:t>
            </a:r>
          </a:p>
        </p:txBody>
      </p:sp>
    </p:spTree>
    <p:extLst>
      <p:ext uri="{BB962C8B-B14F-4D97-AF65-F5344CB8AC3E}">
        <p14:creationId xmlns:p14="http://schemas.microsoft.com/office/powerpoint/2010/main" val="17082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Parallelizing linked lists</a:t>
            </a:r>
            <a:br>
              <a:rPr lang="en-US" sz="3200" dirty="0"/>
            </a:br>
            <a:r>
              <a:rPr lang="en-US" sz="3200" dirty="0"/>
              <a:t>[</a:t>
            </a:r>
            <a:r>
              <a:rPr lang="en-US" sz="3200" dirty="0" err="1"/>
              <a:t>omp</a:t>
            </a:r>
            <a:r>
              <a:rPr lang="en-US" sz="3200" dirty="0"/>
              <a:t> task illustration]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E930AF-6891-4360-B8B5-FC1230967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556" y="1372345"/>
            <a:ext cx="3571875" cy="453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7D9C8-B255-4842-826C-EF1B94FA7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219" y="1315195"/>
            <a:ext cx="44672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8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967417"/>
            <a:ext cx="2834152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>
                <a:solidFill>
                  <a:srgbClr val="FEFFFF"/>
                </a:solidFill>
              </a:rPr>
              <a:t>Questions</a:t>
            </a:r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4053016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1545BE9E-711D-438E-B83C-21C83592E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3319" y="972342"/>
            <a:ext cx="4230377" cy="423037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209" y="6135808"/>
            <a:ext cx="25665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kern="1200" smtClean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CS3006 - Spring 2024</a:t>
            </a:r>
            <a:endParaRPr lang="en-US" altLang="en-US" kern="1200">
              <a:solidFill>
                <a:srgbClr val="FE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666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B38B-89BC-41E9-B368-C232B1E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96C9-EC0E-473B-9040-9141FE96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Kumar, V., Grama, A., Gupta, A., &amp;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Karypis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G.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Introduction to parallel computing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Redwood City, CA: Benjamin/Cummings.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F1654-BAB9-49DC-9764-06648772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DC22-9091-4438-87D9-6C598835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D12B-2A6A-4673-8C6B-932EB4E2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encountering this directive, all threads in a team wait until others have caught up, and then release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000" b="1" dirty="0"/>
              <a:t>#pragma </a:t>
            </a:r>
            <a:r>
              <a:rPr lang="en-US" sz="3000" b="1" dirty="0" err="1"/>
              <a:t>omp</a:t>
            </a:r>
            <a:r>
              <a:rPr lang="en-US" sz="3000" b="1" dirty="0"/>
              <a:t> barrier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A74D2-36BB-4859-BB6B-98F33F1A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7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674C-B26E-44CA-B0E7-5FD829A3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3FF7-D440-488D-8CA6-B2E5D085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directive specifies a structured block that is executed by a single (arbitrary) thread in parallel region</a:t>
            </a:r>
          </a:p>
          <a:p>
            <a:r>
              <a:rPr lang="en-US" dirty="0"/>
              <a:t>Implicit barrier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#pragma </a:t>
            </a:r>
            <a:r>
              <a:rPr lang="en-US" sz="2800" b="1" dirty="0" err="1"/>
              <a:t>omp</a:t>
            </a:r>
            <a:r>
              <a:rPr lang="en-US" sz="2800" b="1" dirty="0"/>
              <a:t> single [clause list]</a:t>
            </a:r>
          </a:p>
          <a:p>
            <a:pPr marL="0" indent="0" algn="ctr">
              <a:buNone/>
            </a:pPr>
            <a:r>
              <a:rPr lang="en-US" sz="2800" b="1" dirty="0"/>
              <a:t>structured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DFCCF-B8A1-440D-B539-B07E90D9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5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1DFA-D48D-4094-8E3B-97CAA036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0F13-DBF4-487E-8798-E1E490AE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master directive is a specialization of the single directive in which only the master thread executes the structured block</a:t>
            </a:r>
          </a:p>
          <a:p>
            <a:r>
              <a:rPr lang="en-US" dirty="0"/>
              <a:t>No implicit barrier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800" b="1" dirty="0"/>
              <a:t>#pragma </a:t>
            </a:r>
            <a:r>
              <a:rPr lang="en-US" sz="2800" b="1" dirty="0" err="1"/>
              <a:t>omp</a:t>
            </a:r>
            <a:r>
              <a:rPr lang="en-US" sz="2800" b="1" dirty="0"/>
              <a:t> master </a:t>
            </a:r>
          </a:p>
          <a:p>
            <a:pPr marL="0" indent="0" algn="ctr">
              <a:buNone/>
            </a:pPr>
            <a:r>
              <a:rPr lang="en-US" sz="2400" b="1" dirty="0"/>
              <a:t>structured block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97C2A-0019-4EDF-97DF-1462805B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>
                <a:solidFill>
                  <a:srgbClr val="000000"/>
                </a:solidFill>
              </a:rPr>
              <a:t>CS3006 - Spring 2024</a:t>
            </a: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8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Critical Sections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700" b="0" dirty="0">
                <a:ea typeface="ＭＳ Ｐゴシック" panose="020B0600070205080204" pitchFamily="34" charset="-128"/>
              </a:rPr>
              <a:t>(#pragma </a:t>
            </a:r>
            <a:r>
              <a:rPr lang="en-US" altLang="en-US" sz="2700" b="0" dirty="0" err="1">
                <a:ea typeface="ＭＳ Ｐゴシック" panose="020B0600070205080204" pitchFamily="34" charset="-128"/>
              </a:rPr>
              <a:t>omp</a:t>
            </a:r>
            <a:r>
              <a:rPr lang="en-US" altLang="en-US" sz="2700" b="0" dirty="0">
                <a:ea typeface="ＭＳ Ｐゴシック" panose="020B0600070205080204" pitchFamily="34" charset="-128"/>
              </a:rPr>
              <a:t> critical)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0BD26CD4-AE9A-4EC3-8D72-8FBCD9222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24" y="1147758"/>
            <a:ext cx="83235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 Critical Section is a code segment that has a shared variable and need to be executed as an atomic action. 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means that in a group of cooperating processes/threads, at a given point of time,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only one process must be executing its critical section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ＭＳ Ｐゴシック" panose="020B0600070205080204" pitchFamily="34" charset="-128"/>
                <a:cs typeface="+mn-cs"/>
              </a:rPr>
              <a:t>Forces threads to be mutex (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ＭＳ Ｐゴシック" panose="020B0600070205080204" pitchFamily="34" charset="-128"/>
                <a:cs typeface="+mn-cs"/>
              </a:rPr>
              <a:t>mut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ＭＳ Ｐゴシック" panose="020B0600070205080204" pitchFamily="34" charset="-128"/>
                <a:cs typeface="+mn-cs"/>
              </a:rPr>
              <a:t>ually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ＭＳ Ｐゴシック" panose="020B0600070205080204" pitchFamily="34" charset="-128"/>
                <a:cs typeface="+mn-cs"/>
              </a:rPr>
              <a:t>ex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ＭＳ Ｐゴシック" panose="020B0600070205080204" pitchFamily="34" charset="-128"/>
                <a:cs typeface="+mn-cs"/>
              </a:rPr>
              <a:t>clusive)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ＭＳ Ｐゴシック" panose="020B0600070205080204" pitchFamily="34" charset="-128"/>
                <a:cs typeface="+mn-cs"/>
              </a:rPr>
              <a:t>Only one thread at a time executes the given code section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area, pi,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 = 0.0;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x += (i+0.5)/n; //can be calculated independently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area += 4.0/(1.0 + x*x); //requires mutex lock.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= area / n;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30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Critical Sections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700" b="0" dirty="0">
                <a:ea typeface="ＭＳ Ｐゴシック" panose="020B0600070205080204" pitchFamily="34" charset="-128"/>
              </a:rPr>
              <a:t>(#pragma </a:t>
            </a:r>
            <a:r>
              <a:rPr lang="en-US" altLang="en-US" sz="2700" b="0" dirty="0" err="1">
                <a:ea typeface="ＭＳ Ｐゴシック" panose="020B0600070205080204" pitchFamily="34" charset="-128"/>
              </a:rPr>
              <a:t>omp</a:t>
            </a:r>
            <a:r>
              <a:rPr lang="en-US" altLang="en-US" sz="2700" b="0" dirty="0">
                <a:ea typeface="ＭＳ Ｐゴシック" panose="020B0600070205080204" pitchFamily="34" charset="-128"/>
              </a:rPr>
              <a:t> critical)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C5EF0D-1AA7-4688-9FCB-43C842F7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we simply parallelize the loop... A </a:t>
            </a:r>
            <a:r>
              <a:rPr lang="en-US" altLang="en-US" b="1" dirty="0">
                <a:solidFill>
                  <a:schemeClr val="tx1"/>
                </a:solidFill>
              </a:rPr>
              <a:t>race condition</a:t>
            </a:r>
            <a:r>
              <a:rPr lang="en-US" altLang="en-US" dirty="0">
                <a:solidFill>
                  <a:schemeClr val="tx1"/>
                </a:solidFill>
              </a:rPr>
              <a:t> may  occur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0" b="1" dirty="0">
              <a:latin typeface="Century Gothic (Body)"/>
              <a:ea typeface="ＭＳ Ｐゴシック" panose="020B0600070205080204" pitchFamily="34" charset="-128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B88F10D-F35B-4619-9AB8-E918825E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080" y="2108245"/>
            <a:ext cx="755847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double area, pi, x;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area = 0.0;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#pragma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omp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parallel for private(x)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 (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n;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x = (i+0.5)/n;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area += 4.0/(1.0 + x*x); //not atomic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pi = area / n;</a:t>
            </a:r>
          </a:p>
        </p:txBody>
      </p:sp>
    </p:spTree>
    <p:extLst>
      <p:ext uri="{BB962C8B-B14F-4D97-AF65-F5344CB8AC3E}">
        <p14:creationId xmlns:p14="http://schemas.microsoft.com/office/powerpoint/2010/main" val="395651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18" y="67543"/>
            <a:ext cx="8323551" cy="81575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Critical Sections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sz="2700" b="0" dirty="0">
                <a:ea typeface="ＭＳ Ｐゴシック" panose="020B0600070205080204" pitchFamily="34" charset="-128"/>
              </a:rPr>
              <a:t>(#pragma </a:t>
            </a:r>
            <a:r>
              <a:rPr lang="en-US" altLang="en-US" sz="2700" b="0" dirty="0" err="1">
                <a:ea typeface="ＭＳ Ｐゴシック" panose="020B0600070205080204" pitchFamily="34" charset="-128"/>
              </a:rPr>
              <a:t>omp</a:t>
            </a:r>
            <a:r>
              <a:rPr lang="en-US" altLang="en-US" sz="2700" b="0" dirty="0">
                <a:ea typeface="ＭＳ Ｐゴシック" panose="020B0600070205080204" pitchFamily="34" charset="-128"/>
              </a:rPr>
              <a:t> critical)</a:t>
            </a:r>
            <a:endParaRPr lang="en-US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63E9-91E2-4978-A1B1-A1CFC3EB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5152" y="6116030"/>
            <a:ext cx="6227641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CS3006 - Spring 2024</a:t>
            </a:r>
            <a:endParaRPr kumimoji="0" lang="en-US" alt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C5EF0D-1AA7-4688-9FCB-43C842F7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224" y="1147758"/>
            <a:ext cx="8323551" cy="536475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Race Condition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spcBef>
                <a:spcPct val="50000"/>
              </a:spcBef>
            </a:pPr>
            <a:r>
              <a:rPr lang="en-US" altLang="en-US" sz="2200" dirty="0"/>
              <a:t>Thread A reads value of </a:t>
            </a:r>
            <a:r>
              <a:rPr lang="en-US" altLang="en-US" sz="2200" i="1" dirty="0"/>
              <a:t>area</a:t>
            </a:r>
            <a:r>
              <a:rPr lang="en-US" altLang="en-US" sz="2200" dirty="0"/>
              <a:t> first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Thread B reads value of </a:t>
            </a:r>
            <a:r>
              <a:rPr lang="en-US" altLang="en-US" sz="2200" i="1" dirty="0"/>
              <a:t>area</a:t>
            </a:r>
            <a:r>
              <a:rPr lang="en-US" altLang="en-US" sz="2200" dirty="0"/>
              <a:t> before A can update its value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Thread A updates value of </a:t>
            </a:r>
            <a:r>
              <a:rPr lang="en-US" altLang="en-US" sz="2200" i="1" dirty="0"/>
              <a:t>area</a:t>
            </a:r>
            <a:r>
              <a:rPr lang="en-US" altLang="en-US" sz="2200" dirty="0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2200" dirty="0"/>
              <a:t>Thread B ignores update by A and writes its incorrect value to </a:t>
            </a:r>
            <a:r>
              <a:rPr lang="en-US" altLang="en-US" sz="2200" i="1" dirty="0"/>
              <a:t>area</a:t>
            </a:r>
            <a:r>
              <a:rPr lang="en-US" altLang="en-US" sz="22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22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1900" b="1" dirty="0">
              <a:latin typeface="Century Gothic (Body)"/>
              <a:ea typeface="ＭＳ Ｐゴシック" panose="020B0600070205080204" pitchFamily="34" charset="-128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03068CC-66CA-4BF7-9416-5522418AF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689" y="1740078"/>
          <a:ext cx="6642619" cy="242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4" name="SmartDraw" r:id="rId4" imgW="4212000" imgH="1737360" progId="SmartDraw.2">
                  <p:embed/>
                </p:oleObj>
              </mc:Choice>
              <mc:Fallback>
                <p:oleObj name="SmartDraw" r:id="rId4" imgW="4212000" imgH="1737360" progId="SmartDraw.2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503068CC-66CA-4BF7-9416-5522418AFD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689" y="1740078"/>
                        <a:ext cx="6642619" cy="2425959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9889520"/>
      </p:ext>
    </p:extLst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4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7969</TotalTime>
  <Words>1740</Words>
  <Application>Microsoft Office PowerPoint</Application>
  <PresentationFormat>On-screen Show (4:3)</PresentationFormat>
  <Paragraphs>464</Paragraphs>
  <Slides>38</Slides>
  <Notes>30</Notes>
  <HiddenSlides>9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ＭＳ Ｐゴシック</vt:lpstr>
      <vt:lpstr>Arial</vt:lpstr>
      <vt:lpstr>Calibri</vt:lpstr>
      <vt:lpstr>Cambria Math</vt:lpstr>
      <vt:lpstr>Century Gothic</vt:lpstr>
      <vt:lpstr>Century Gothic (Body)</vt:lpstr>
      <vt:lpstr>Consolas</vt:lpstr>
      <vt:lpstr>Courier New</vt:lpstr>
      <vt:lpstr>Monotype Sorts</vt:lpstr>
      <vt:lpstr>Times New Roman</vt:lpstr>
      <vt:lpstr>Wingdings</vt:lpstr>
      <vt:lpstr>Wingdings 3</vt:lpstr>
      <vt:lpstr>1_Wisp</vt:lpstr>
      <vt:lpstr>4_Wisp</vt:lpstr>
      <vt:lpstr>SmartDraw</vt:lpstr>
      <vt:lpstr>PowerPoint Presentation</vt:lpstr>
      <vt:lpstr>Review of OpenMP Clause List</vt:lpstr>
      <vt:lpstr>Synchronization in OpenMP</vt:lpstr>
      <vt:lpstr>Barrier Directive</vt:lpstr>
      <vt:lpstr>Single Directive</vt:lpstr>
      <vt:lpstr>Master Directive</vt:lpstr>
      <vt:lpstr>Critical Sections (#pragma omp critical)</vt:lpstr>
      <vt:lpstr>Critical Sections (#pragma omp critical)</vt:lpstr>
      <vt:lpstr>Critical Sections (#pragma omp critical)</vt:lpstr>
      <vt:lpstr>Critical Sections (#pragma omp critical)</vt:lpstr>
      <vt:lpstr>Critical Sections (#pragma omp critical)</vt:lpstr>
      <vt:lpstr>Atomic Directive</vt:lpstr>
      <vt:lpstr>Environment Variables in OpenMP</vt:lpstr>
      <vt:lpstr>Environment Variables in OpenMP</vt:lpstr>
      <vt:lpstr>Environment Variables in OpenMP</vt:lpstr>
      <vt:lpstr>Environment Variables in OpenMP</vt:lpstr>
      <vt:lpstr>Environment Variables in OpenMP</vt:lpstr>
      <vt:lpstr>Environment Variables in OpenMP</vt:lpstr>
      <vt:lpstr>Environment Variables in OpenMP</vt:lpstr>
      <vt:lpstr>Environment Variables in OpenMP</vt:lpstr>
      <vt:lpstr>Environment Variables in OpenMP</vt:lpstr>
      <vt:lpstr>Environment Variables in OpenMP</vt:lpstr>
      <vt:lpstr>Example</vt:lpstr>
      <vt:lpstr>Computing Pi using Monti Carlo method </vt:lpstr>
      <vt:lpstr>Computing Pi using Monti Carlo method </vt:lpstr>
      <vt:lpstr>Computing Pi using Monti Carlo method </vt:lpstr>
      <vt:lpstr>Computing Pi using Monti Carlo method  (Parallel construct [parallel_pi.c])</vt:lpstr>
      <vt:lpstr>Parallelizing linked lists</vt:lpstr>
      <vt:lpstr>Parallelizing linked lists [Naïve idea:1 with logical error]</vt:lpstr>
      <vt:lpstr>Parallelizing linked lists [Naïve idea:2 with logical error]</vt:lpstr>
      <vt:lpstr>Parallelizing linked lists [Naïve but Correct parallelization]</vt:lpstr>
      <vt:lpstr>Parallelizing linked lists [Naïve but Correct parallelization]</vt:lpstr>
      <vt:lpstr>Parallelizing linked lists [Naïve but Correct parallelization]</vt:lpstr>
      <vt:lpstr>Parallelizing linked lists [Naïve but Correct parallelization]</vt:lpstr>
      <vt:lpstr>Parallelizing linked lists [A relatively better implementation ]</vt:lpstr>
      <vt:lpstr>Parallelizing linked lists [omp task illustration]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CS416 – Parallel and Distributed Computing</dc:title>
  <dc:creator>Muhammad Husnain</dc:creator>
  <cp:lastModifiedBy>dell</cp:lastModifiedBy>
  <cp:revision>484</cp:revision>
  <dcterms:created xsi:type="dcterms:W3CDTF">2020-02-07T07:53:43Z</dcterms:created>
  <dcterms:modified xsi:type="dcterms:W3CDTF">2024-05-23T14:53:49Z</dcterms:modified>
</cp:coreProperties>
</file>