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69A90-24A2-441C-9749-1912879325D3}">
  <a:tblStyle styleId="{32769A90-24A2-441C-9749-191287932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c023f3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c023f3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c023f3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c023f3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c023f3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c023f3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c023f3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c023f3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c023f3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c023f3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c023f39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c023f39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c023f3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c023f39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c023f3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c023f3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c023f3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c023f3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mmanlp/textran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lish-for-students.com/Animal-Stori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Generator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AA4B7-55EF-6A45-B3A9-FC10B6C6D1D6}"/>
              </a:ext>
            </a:extLst>
          </p:cNvPr>
          <p:cNvSpPr txBox="1"/>
          <p:nvPr/>
        </p:nvSpPr>
        <p:spPr>
          <a:xfrm>
            <a:off x="1945037" y="2743200"/>
            <a:ext cx="5362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used:</a:t>
            </a:r>
          </a:p>
          <a:p>
            <a:pPr algn="ctr"/>
            <a:r>
              <a:rPr lang="en-US" dirty="0">
                <a:hlinkClick r:id="rId3"/>
              </a:rPr>
              <a:t>https://spacy.io/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summanlp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textrank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about a Quote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this type of questions I have sentences with quotes iin which the quotes are at end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E.g.</a:t>
            </a:r>
            <a:r>
              <a:rPr lang="en" sz="2400" b="1"/>
              <a:t> The elephant walked up to the tiger and said, "Please, Mr. Tiger, do not eat up these poor animals." 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again split the sentence on Quotes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Replacing the last quotes with ‘what?’, Generating: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The elephant walked up to the tiger and said what?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choose short stories for kids as my text class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Specifically animals stories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stories that I worked on are from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2400"/>
              <a:t> website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These stories are short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Contains sentences mostly in past tense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types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choose four types of questions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Noun phrases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Verb phrases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Who said a Quote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Question about a Quote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 Phrases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these type of questions I used spacy noun_chunk feature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spacy I found the noun_chunk of a sentence whose root is subject of the sentence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Then I replace that noun_chunk with ‘Who’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a syntactically correct question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 Phrases - Example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 quick fox jumps over the lazy dog, </a:t>
            </a:r>
            <a:r>
              <a:rPr lang="en" sz="2400" dirty="0" err="1"/>
              <a:t>noun_chunks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Sentence: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quick fox </a:t>
            </a:r>
            <a:r>
              <a:rPr lang="en" dirty="0"/>
              <a:t>jumps over the lazy dog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Who </a:t>
            </a:r>
            <a:r>
              <a:rPr lang="en" dirty="0"/>
              <a:t>jumps over the lazy dog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00950" y="2000250"/>
          <a:ext cx="8168250" cy="1424150"/>
        </p:xfrm>
        <a:graphic>
          <a:graphicData uri="http://schemas.openxmlformats.org/drawingml/2006/table">
            <a:tbl>
              <a:tblPr>
                <a:noFill/>
                <a:tableStyleId>{32769A90-24A2-441C-9749-1912879325D3}</a:tableStyleId>
              </a:tblPr>
              <a:tblGrid>
                <a:gridCol w="13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 text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 dep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 pos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 head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 pos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quick fox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nsubj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NOUN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jumps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lazy dog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pobj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NOUN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 Phrases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this type of questions I again used dependency tree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iterate over each token, reaching to the ROOT of the tree</a:t>
            </a:r>
            <a:br>
              <a:rPr lang="en" sz="2400"/>
            </a:br>
            <a:r>
              <a:rPr lang="en" sz="2400"/>
              <a:t>If ROOT is VERB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Now from this ROOT I append left tree in my question text</a:t>
            </a:r>
            <a:br>
              <a:rPr lang="en" sz="2400"/>
            </a:br>
            <a:r>
              <a:rPr lang="en" sz="2400"/>
              <a:t>And replacing the right tree with a ‘what?’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Also if the next child of ROOT is prep or prt I append them in my question text too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 Phrases - Example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0" y="1137625"/>
            <a:ext cx="8694599" cy="35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 Phrases - Example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9449" y="1017725"/>
            <a:ext cx="8520600" cy="3926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For verb phrases questions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 replaced the right tree in diagram highlighted with red circle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With ‘What?’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Generating a syntactically correct question</a:t>
            </a:r>
          </a:p>
          <a:p>
            <a:pPr indent="-381000">
              <a:buSzPts val="2400"/>
            </a:pPr>
            <a:r>
              <a:rPr lang="en-US" sz="2400" dirty="0"/>
              <a:t>Sentence:</a:t>
            </a:r>
          </a:p>
          <a:p>
            <a:pPr indent="-381000">
              <a:buSzPts val="2400"/>
            </a:pPr>
            <a:r>
              <a:rPr lang="en-US" sz="2400" dirty="0"/>
              <a:t>The quick fox</a:t>
            </a:r>
            <a:r>
              <a:rPr lang="en-US" sz="2400" b="1" dirty="0"/>
              <a:t> </a:t>
            </a:r>
            <a:r>
              <a:rPr lang="en-US" sz="2400" dirty="0"/>
              <a:t>jumps over </a:t>
            </a:r>
            <a:r>
              <a:rPr lang="en-US" sz="2400" b="1" dirty="0"/>
              <a:t>the lazy dog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Question:</a:t>
            </a:r>
          </a:p>
          <a:p>
            <a:pPr indent="-381000">
              <a:buSzPts val="2400"/>
            </a:pPr>
            <a:r>
              <a:rPr lang="en-US" sz="2400" dirty="0"/>
              <a:t>The quick fox</a:t>
            </a:r>
            <a:r>
              <a:rPr lang="en-US" sz="2400" b="1" dirty="0"/>
              <a:t> </a:t>
            </a:r>
            <a:r>
              <a:rPr lang="en-US" sz="2400" dirty="0"/>
              <a:t>jumps over </a:t>
            </a:r>
            <a:r>
              <a:rPr lang="en-US" sz="2400" b="1" dirty="0"/>
              <a:t>what?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said a Quote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this type of questions I have sentences with quotes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E.g. </a:t>
            </a:r>
            <a:r>
              <a:rPr lang="en" sz="2400" b="1"/>
              <a:t>"Will you be my friend?" asked the elephant.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split quoted and unquoted text from the sentence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 replaced noun _chunk of unquoted text with who?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Generating: </a:t>
            </a:r>
            <a:r>
              <a:rPr lang="en" sz="2400" b="1"/>
              <a:t>"Will you be my friend?" asked who?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400</Words>
  <Application>Microsoft Macintosh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Question Generator</vt:lpstr>
      <vt:lpstr>Text Class</vt:lpstr>
      <vt:lpstr>Question types</vt:lpstr>
      <vt:lpstr>Noun Phrases</vt:lpstr>
      <vt:lpstr>Noun Phrases - Example</vt:lpstr>
      <vt:lpstr>Verb Phrases</vt:lpstr>
      <vt:lpstr>Verb Phrases - Example</vt:lpstr>
      <vt:lpstr>Verb Phrases - Example</vt:lpstr>
      <vt:lpstr>Who said a Quote</vt:lpstr>
      <vt:lpstr>Question about a Quote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Generator</dc:title>
  <cp:lastModifiedBy>Fahad Qureshi</cp:lastModifiedBy>
  <cp:revision>3</cp:revision>
  <dcterms:modified xsi:type="dcterms:W3CDTF">2019-02-19T05:31:27Z</dcterms:modified>
</cp:coreProperties>
</file>