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hwsU2K1Ht5LHcdZwVfS3Tb9itD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Novice Programmers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 Series.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Fahad S. Ahmed, MBBS, MD, ABAIM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Functional Programming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Functional programming focuses on treating computation as the evaluation of mathematical functions.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Examples of functional languages: Haskell, Lisp, Erlang.</a:t>
            </a:r>
            <a:endParaRPr/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9740" y="3356610"/>
            <a:ext cx="609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Scripting Languages</a:t>
            </a:r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Scripting languages are used for automating tasks and rapid prototyping.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Examples: Python, Ruby, Perl.</a:t>
            </a:r>
            <a:endParaRPr/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4380" y="2780665"/>
            <a:ext cx="434911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770" y="3426460"/>
            <a:ext cx="6697345" cy="2750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Choosing a Programming Language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838200" y="1825625"/>
            <a:ext cx="385318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Consider factors like project requirements, community support, ease of learning, and job market demand.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No one-size-fits-all language; choose based on your goals and the problem you're solving.</a:t>
            </a:r>
            <a:endParaRPr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1484630"/>
            <a:ext cx="5603875" cy="51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2"/>
          <p:cNvSpPr/>
          <p:nvPr/>
        </p:nvSpPr>
        <p:spPr>
          <a:xfrm>
            <a:off x="5591810" y="4940935"/>
            <a:ext cx="720090" cy="648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"/>
          <p:cNvSpPr/>
          <p:nvPr/>
        </p:nvSpPr>
        <p:spPr>
          <a:xfrm>
            <a:off x="6600190" y="5661025"/>
            <a:ext cx="720090" cy="648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2"/>
          <p:cNvSpPr/>
          <p:nvPr/>
        </p:nvSpPr>
        <p:spPr>
          <a:xfrm>
            <a:off x="8256270" y="3429000"/>
            <a:ext cx="720090" cy="648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9192260" y="4149090"/>
            <a:ext cx="720090" cy="648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10128885" y="4004945"/>
            <a:ext cx="720090" cy="64833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Next time </a:t>
            </a:r>
            <a:endParaRPr/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Lecture 3: Python Introduction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Lecture 1: Computer literacy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Lecture 2: Programming Languages</a:t>
            </a:r>
            <a:endParaRPr b="1"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Lecture 3: Python coding 1: Basics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Lecture 4: Python coding 2: Files and folders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Lecture 5: Python coding 3: Statistics and graphs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Lecture 6: Python coding 4: Basic Machine Learning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Lecture 2: Programming Languages</a:t>
            </a:r>
            <a:endParaRPr/>
          </a:p>
        </p:txBody>
      </p:sp>
      <p:sp>
        <p:nvSpPr>
          <p:cNvPr id="101" name="Google Shape;10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Introduction to Programming Languages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825625"/>
            <a:ext cx="10515600" cy="11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en-US"/>
              <a:t>Definition: Programming languages are sets of instructions used to communicate with computers and create software.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en-US"/>
              <a:t>Role: They enable humans to write code that computers can understand and execute.</a:t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5595" y="3140710"/>
            <a:ext cx="6895465" cy="351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High-Level vs. Low-Level Languages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838200" y="1825625"/>
            <a:ext cx="10515600" cy="104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•"/>
            </a:pPr>
            <a:r>
              <a:rPr lang="en-US"/>
              <a:t>High-level languages are more human-readable and abstract, while low-level languages are closer to machine code.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•"/>
            </a:pPr>
            <a:r>
              <a:rPr lang="en-US"/>
              <a:t>Examples of high-level languages: Python, Java, C#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•"/>
            </a:pPr>
            <a:r>
              <a:rPr lang="en-US"/>
              <a:t>Examples of low-level languages: Assembly language, machine code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9695" y="2873375"/>
            <a:ext cx="6667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Popular Programming Languages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838200" y="1825625"/>
            <a:ext cx="3776980" cy="4923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en-US"/>
              <a:t>Python: Known for its simplicity and versatility.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en-US"/>
              <a:t>JavaScript: Used for web development and adding interactivity to websites.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en-US"/>
              <a:t>Java: Widely used for building cross-platform applications.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en-US"/>
              <a:t>C++: An extension of C, used for system-level programming and game development.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en-US"/>
              <a:t>C#: Developed by Microsoft, used for Windows applications.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6740" y="1628775"/>
            <a:ext cx="7795260" cy="4661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Syntax and Semantics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838200" y="1825625"/>
            <a:ext cx="4982845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Syntax: Rules that dictate how code should be structured.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Semantics: The meaning behind code instructions and how they affect program behavior.</a:t>
            </a:r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4050" y="1825625"/>
            <a:ext cx="6457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Compiled vs. Interpreted Languages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838200" y="1825625"/>
            <a:ext cx="4608830" cy="4603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Compiled languages are translated into machine code before execution (e.g., C++).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Interpreted languages are executed line by line by an interpreter (e.g., Python, JavaScript).</a:t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1810" y="1988820"/>
            <a:ext cx="574357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Object-Oriented Programming (OOP)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838200" y="1825625"/>
            <a:ext cx="4350385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OOP is a programming paradigm that organizes code around objects and classes.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Examples of OOP languages: Java, C++, Python.</a:t>
            </a:r>
            <a:endParaRPr/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450" y="1778635"/>
            <a:ext cx="6813550" cy="4445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2023-08-14T04:05:17Z</dcterms:created>
  <dc:creator>fahadahmed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1033-5.4.2.7998</vt:lpwstr>
  </property>
</Properties>
</file>