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F890-F732-C0BF-D127-CA54EB51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E7866-5651-105C-D2F5-B8084C2E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B1893-FEB7-4D2A-0C11-6D3CBFA2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2DEA-7641-0711-4477-2FC74B83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8FB0-A83F-2378-AD98-6F75B8D8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64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EA00-CC89-2373-1E5C-B5F96C72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DBC5-5021-D291-DEDF-B9F98F7A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D0EF-9496-753B-B201-B0EA2A84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9947-F58D-30D5-0DFC-25C1ABD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9EEC-2020-7A84-2B6B-D869E89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100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27CE4-4A79-04EB-51C1-93BF1FDC6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A1FB-D8C3-B78F-50BB-1C234FFE3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6293-DECB-EAD2-C5CE-00360F29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51E5-EFA2-F286-D074-4C0F2D9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6E26-3BF2-7107-4AFD-189D79E2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605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0CD4-D617-3165-8482-F1AA3304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DC2A-558C-3B69-3DF4-60029071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7B1B-0429-EB8A-DBEB-F991B59D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3210-DD75-B2E6-D782-CFCBE3D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3FD7-6041-AB8B-D1B7-DB0BDC43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835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0025-0706-B111-D4B4-03EDD70E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85E4-8595-21AA-1C90-0885D43E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A985-B5DE-BBA0-7ECA-EFE5D876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9E80-F226-46BF-B059-1D749C40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B5C9-C800-76DF-1B94-5053C35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75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1CCE-8CBA-999F-747C-66A811A9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6035-4627-1194-ECB1-AAAFE4D91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11A9-D100-4202-4F04-ED71AF31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BBE6-663A-DCA2-4910-95D41DEB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F192-CB2F-08EA-0C64-9F8DF1C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18AF9-6EF8-4DB4-EB31-D4E9EEE0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38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7F01-AD72-5C25-05E4-53BA0EDC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E02D-CFD2-3871-6A43-52B8B30A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52D62-3B68-D9A5-E4BE-B2140319E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6B5E0-6CEC-337E-3195-6DD135F3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8D28D-4391-CA70-9CCA-4A9EDC7A1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BA56B-2781-1473-C55E-E931886C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12D6F-AAF9-266A-F1C7-5738638D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07156-7D54-07D2-DDA9-72AFE5CD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30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D680-38BC-5ECA-22BD-673079DA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4C1DA-88A1-5FDD-E3BE-55BC38E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A464C-F4E4-8631-6FA9-48CB180C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5CFE1-F7FB-88BC-F4C1-F6956C61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61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02A52-B091-1BE0-7A07-4878CF47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B00EB-330C-447C-A84D-CB871824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AF9C4-27BD-747A-2F5F-71B42E1E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132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8113-181C-E19A-F159-6969BCC6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35D9-50F2-86DB-F16E-4ADF45CA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FE5C2-24E0-7B30-1170-A1F44F070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81F1D-D9A7-6014-2732-A90754B2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E6E2-40FB-F8CE-A259-F3966AEA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7C977-31C5-B894-061C-7E8CBB04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118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E8FE-25AD-BE82-5888-91824766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99FDE-EB36-ED33-260C-A060E76F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D3549-CA46-822A-C355-5F72378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A409-10DB-7AB3-6BCC-DAE43C49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41EBB-A835-E0C8-7B4C-E217E849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91A5-5CDC-DE44-D29B-E0E304C5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4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2BB5C-5128-4913-8447-24092D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39DA-26FF-B047-F2E3-F27F145B0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3C0A-1239-AA4B-FD95-D4CCE851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085B-4E7B-43EF-969D-EC67A7B09105}" type="datetimeFigureOut">
              <a:rPr lang="en-PK" smtClean="0"/>
              <a:t>19/01/2024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EECB-29CB-FA1A-0782-BDBB776E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A37D-24F7-2370-C60D-C8E60496E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61BD-AB37-4DE9-910B-829ECC31EC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275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B4C2-663A-F0EF-E11D-71ADCB110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371" y="24821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Presented  By</a:t>
            </a:r>
            <a:br>
              <a:rPr lang="en-US" sz="3200" b="1" dirty="0"/>
            </a:br>
            <a:r>
              <a:rPr lang="en-US" sz="3200" b="1" dirty="0"/>
              <a:t>Group members </a:t>
            </a:r>
            <a:br>
              <a:rPr lang="en-US" sz="3200" b="1" dirty="0"/>
            </a:br>
            <a:r>
              <a:rPr lang="en-US" sz="3200" b="1" dirty="0"/>
              <a:t>SAIF UR REHMAN   L1F20BSSE0393</a:t>
            </a:r>
            <a:br>
              <a:rPr lang="en-US" sz="3200" b="1" dirty="0"/>
            </a:br>
            <a:r>
              <a:rPr lang="en-US" sz="3200" b="1" dirty="0"/>
              <a:t>Abdul </a:t>
            </a:r>
            <a:r>
              <a:rPr lang="en-US" sz="3200" b="1" dirty="0" err="1"/>
              <a:t>basit</a:t>
            </a:r>
            <a:r>
              <a:rPr lang="en-US" sz="3200" b="1" dirty="0"/>
              <a:t>              L1F19BSSE0297</a:t>
            </a:r>
            <a:br>
              <a:rPr lang="en-US" sz="3200" b="1" dirty="0"/>
            </a:br>
            <a:r>
              <a:rPr lang="en-US" sz="3200" b="1" dirty="0"/>
              <a:t>MATEEN ASGHAR   L1S20BSSE0061</a:t>
            </a:r>
            <a:br>
              <a:rPr lang="en-US" sz="3200" b="1" dirty="0"/>
            </a:br>
            <a:r>
              <a:rPr lang="en-US" sz="3200" b="1" dirty="0"/>
              <a:t> FAHAD  </a:t>
            </a:r>
            <a:br>
              <a:rPr lang="en-US" sz="3200" b="1" dirty="0"/>
            </a:br>
            <a:r>
              <a:rPr lang="en-US" sz="3200" b="1" dirty="0"/>
              <a:t>SUBMITTED TO </a:t>
            </a:r>
            <a:br>
              <a:rPr lang="en-US" sz="3200" b="1" dirty="0"/>
            </a:br>
            <a:r>
              <a:rPr lang="en-US" sz="3200" b="1" dirty="0"/>
              <a:t>SIR RAO FAIZAN</a:t>
            </a:r>
            <a:endParaRPr lang="en-PK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66056-30CD-6F2A-ED01-6E9EEFA37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424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SAIF UR REHMAN        L1F20BSSE0393</a:t>
            </a:r>
            <a:r>
              <a:rPr lang="en-GB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       ABDUL BASIT                 L1SSAIF UR REHMAN        L1F20BSSE0393​</a:t>
            </a: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e</a:t>
            </a: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      ABDUL BASIT                 L1S20BSSE0061​erg4;e</a:t>
            </a:r>
          </a:p>
          <a:p>
            <a:pPr algn="l" rtl="0" fontAlgn="base"/>
            <a:endParaRPr lang="en-GB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     MATEEN ASGHAR          L1F19BSSE0061​</a:t>
            </a:r>
          </a:p>
          <a:p>
            <a:pPr algn="l" rtl="0" fontAlgn="base"/>
            <a:endParaRPr lang="en-GB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    FAHAD                        ​</a:t>
            </a:r>
          </a:p>
          <a:p>
            <a:pPr algn="l" rtl="0" fontAlgn="base"/>
            <a:endParaRPr lang="en-GB" sz="1800" b="1" i="0" u="none" strike="noStrike" dirty="0">
              <a:solidFill>
                <a:srgbClr val="FFFFFF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​20BSSE0061</a:t>
            </a:r>
            <a:r>
              <a:rPr lang="en-GB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      MATEEN ASGHAR          L1F19BSSE0061</a:t>
            </a:r>
            <a:r>
              <a:rPr lang="en-GB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     FAHAD                        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sz="1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915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8AD-7A43-8B6C-8D32-D026215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Results</a:t>
            </a:r>
            <a:endParaRPr lang="en-PK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F0DEC05-F4DE-442D-A168-CBDA450B4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0106"/>
            <a:ext cx="10515600" cy="2762376"/>
          </a:xfrm>
        </p:spPr>
      </p:pic>
    </p:spTree>
    <p:extLst>
      <p:ext uri="{BB962C8B-B14F-4D97-AF65-F5344CB8AC3E}">
        <p14:creationId xmlns:p14="http://schemas.microsoft.com/office/powerpoint/2010/main" val="107849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E562-491B-DFFB-CA7B-30AFE2041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315"/>
            <a:ext cx="9144000" cy="2387600"/>
          </a:xfrm>
        </p:spPr>
        <p:txBody>
          <a:bodyPr>
            <a:normAutofit/>
          </a:bodyPr>
          <a:lstStyle/>
          <a:p>
            <a:r>
              <a:rPr lang="en-US" sz="3100" b="1" i="0" dirty="0">
                <a:effectLst/>
                <a:latin typeface="Söhne"/>
              </a:rPr>
              <a:t>Title: Image Classification with Convolutional Neural Networks (CNN) using CIFAR-100 and </a:t>
            </a:r>
            <a:r>
              <a:rPr lang="en-US" sz="3100" b="1" i="0" dirty="0" err="1">
                <a:effectLst/>
                <a:latin typeface="Söhne"/>
              </a:rPr>
              <a:t>Keras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644E2-1BE5-8406-65E9-D9CE8A0CD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945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F09-EF89-41F4-7D93-CDE977CE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A007-E8BD-2695-2CD2-05E5C3D6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Welcome, everyone!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Today, we'll delve into the fascinating world of image classification using Convolutional Neural Networks (CNN).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Image classification is a critical task in the field of computer vision, enabling machines to identify and categorize objects within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CNNs have proven to be highly effective for this purpose, mimicking the visual processing of the human brain.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this presentation, we'll explore how CNNs work and apply them to the CIFAR-100 dataset using the popular deep learning library,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Keras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513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DB64-3E0F-A6DA-8200-FA51751B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Background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AF6E-23F5-DB41-D323-D18CF4C3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Image Classification Importance: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Crucial for AI Perception: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machines to interpret and understand visual data, enabling applications like facial recognition, autonomous vehicles, and medical image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Enhances Human-Computer Interaction: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Enables computers to "see" and respond intelligently to visual information, enhancing user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 to CNNs: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Inspired by Biological Vision: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CNNs are neural networks inspired by the human visual system, designed to automatically and adaptively learn spatial hierarchies of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Effective for Image Tasks: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CNNs excel in image-related tasks, capturing patterns, textures, and shapes hierarchically.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CIFAR-100 Dataset: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Diverse Image Categories: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CIFAR-100 contains 60,000 32x32 color images across 100 classes, offering a rich and diverse set of visual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Challenges and Real-World Relevance: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Ideal for testing the capabilities of image classification models in real-world scenarios.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634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321F-F17A-D7D6-8D11-44A84D2E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 CIFAR-100 Dataset</a:t>
            </a:r>
            <a:br>
              <a:rPr lang="en-US" b="1" i="0" dirty="0">
                <a:effectLst/>
                <a:latin typeface="Söhne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95ED-3B1F-6F91-117A-9ADEF9B6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CIFAR-100 </a:t>
            </a:r>
            <a:r>
              <a:rPr lang="en-US" b="1" i="0" dirty="0" err="1">
                <a:effectLst/>
                <a:latin typeface="Söhne"/>
              </a:rPr>
              <a:t>Dataset: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Number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of Classes: 100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CIFAR-100 consists of a diverse set of 100 object classes, making it a challenging dataset for image classification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Images Resolution: 32x32 Color Images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All images in the dataset are of size 32x32 pixels, adding a level of complexity to the classification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Training Set Size: 50,000 Images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provides a substantial training set, allowing models to learn patterns and features across a wide range of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Testing Set Size: 10,000 Images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separate testing set of 10,000 images is used to evaluate the model's performance on unseen data.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863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8AD-7A43-8B6C-8D32-D026215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  <a:br>
              <a:rPr lang="en-US" dirty="0"/>
            </a:br>
            <a:r>
              <a:rPr lang="en-US" dirty="0"/>
              <a:t>Display sample images from the dataset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B83E02-0672-45DB-8EEE-69A57683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886744"/>
            <a:ext cx="6657975" cy="4229100"/>
          </a:xfrm>
        </p:spPr>
      </p:pic>
    </p:spTree>
    <p:extLst>
      <p:ext uri="{BB962C8B-B14F-4D97-AF65-F5344CB8AC3E}">
        <p14:creationId xmlns:p14="http://schemas.microsoft.com/office/powerpoint/2010/main" val="193357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8AD-7A43-8B6C-8D32-D026215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CNN Model</a:t>
            </a:r>
            <a:endParaRPr lang="en-PK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CEB8FF9-6584-4A6B-B4FC-2D0EA9324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172"/>
            <a:ext cx="10515600" cy="3222243"/>
          </a:xfrm>
        </p:spPr>
      </p:pic>
    </p:spTree>
    <p:extLst>
      <p:ext uri="{BB962C8B-B14F-4D97-AF65-F5344CB8AC3E}">
        <p14:creationId xmlns:p14="http://schemas.microsoft.com/office/powerpoint/2010/main" val="390992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8AD-7A43-8B6C-8D32-D026215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F46-5FA3-49FB-B335-368B4717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Explanation of Each Layer's Role in Feature Extraction:</a:t>
            </a:r>
            <a:endParaRPr lang="en-US" dirty="0"/>
          </a:p>
          <a:p>
            <a:r>
              <a:rPr lang="en-US" b="1" dirty="0"/>
              <a:t>Convolutional Layer:</a:t>
            </a:r>
            <a:endParaRPr lang="en-US" dirty="0"/>
          </a:p>
          <a:p>
            <a:pPr lvl="1"/>
            <a:r>
              <a:rPr lang="en-US" b="1" dirty="0"/>
              <a:t>Role:</a:t>
            </a:r>
            <a:r>
              <a:rPr lang="en-US" dirty="0"/>
              <a:t> Responsible for detecting spatial patterns in the input image using filters (feature detectors).</a:t>
            </a:r>
          </a:p>
          <a:p>
            <a:pPr lvl="1"/>
            <a:r>
              <a:rPr lang="en-US" b="1" dirty="0"/>
              <a:t>Parameters:</a:t>
            </a:r>
            <a:r>
              <a:rPr lang="en-US" dirty="0"/>
              <a:t> 32 filters, each with a 3x3 kernel, and '</a:t>
            </a:r>
            <a:r>
              <a:rPr lang="en-US" dirty="0" err="1"/>
              <a:t>relu</a:t>
            </a:r>
            <a:r>
              <a:rPr lang="en-US" dirty="0"/>
              <a:t>' activation function.</a:t>
            </a:r>
          </a:p>
          <a:p>
            <a:pPr lvl="1"/>
            <a:r>
              <a:rPr lang="en-US" b="1" dirty="0"/>
              <a:t>Effect:</a:t>
            </a:r>
            <a:r>
              <a:rPr lang="en-US" dirty="0"/>
              <a:t> Extracts low to high-level features by convolving the input with the learned filters.</a:t>
            </a:r>
          </a:p>
          <a:p>
            <a:r>
              <a:rPr lang="en-US" b="1" dirty="0" err="1"/>
              <a:t>MaxPooling</a:t>
            </a:r>
            <a:r>
              <a:rPr lang="en-US" b="1" dirty="0"/>
              <a:t> Layer:</a:t>
            </a:r>
            <a:endParaRPr lang="en-US" dirty="0"/>
          </a:p>
          <a:p>
            <a:pPr lvl="1"/>
            <a:r>
              <a:rPr lang="en-US" b="1" dirty="0"/>
              <a:t>Role:</a:t>
            </a:r>
            <a:r>
              <a:rPr lang="en-US" dirty="0"/>
              <a:t> Reduces spatial dimensions, focusing on the most important information.</a:t>
            </a:r>
          </a:p>
          <a:p>
            <a:pPr lvl="1"/>
            <a:r>
              <a:rPr lang="en-US" b="1" dirty="0"/>
              <a:t>Parameters:</a:t>
            </a:r>
            <a:r>
              <a:rPr lang="en-US" dirty="0"/>
              <a:t> 2x2 pool size.</a:t>
            </a:r>
          </a:p>
          <a:p>
            <a:pPr lvl="1"/>
            <a:r>
              <a:rPr lang="en-US" b="1" dirty="0"/>
              <a:t>Effect:</a:t>
            </a:r>
            <a:r>
              <a:rPr lang="en-US" dirty="0"/>
              <a:t> Down-samples the feature maps, retaining the most significant information and reducing computation.</a:t>
            </a:r>
          </a:p>
          <a:p>
            <a:r>
              <a:rPr lang="en-US" b="1" dirty="0"/>
              <a:t>Flatten Layer:</a:t>
            </a:r>
            <a:endParaRPr lang="en-US" dirty="0"/>
          </a:p>
          <a:p>
            <a:pPr lvl="1"/>
            <a:r>
              <a:rPr lang="en-US" b="1" dirty="0"/>
              <a:t>Role:</a:t>
            </a:r>
            <a:r>
              <a:rPr lang="en-US" dirty="0"/>
              <a:t> Converts the 2D feature maps into a 1D vector.</a:t>
            </a:r>
          </a:p>
          <a:p>
            <a:pPr lvl="1"/>
            <a:r>
              <a:rPr lang="en-US" b="1" dirty="0"/>
              <a:t>Effect:</a:t>
            </a:r>
            <a:r>
              <a:rPr lang="en-US" dirty="0"/>
              <a:t> Prepares the data for input to the fully connected layers.</a:t>
            </a:r>
          </a:p>
          <a:p>
            <a:r>
              <a:rPr lang="en-US" b="1" dirty="0"/>
              <a:t>Dense Layer (Hidden Layer):</a:t>
            </a:r>
            <a:endParaRPr lang="en-US" dirty="0"/>
          </a:p>
          <a:p>
            <a:pPr lvl="1"/>
            <a:r>
              <a:rPr lang="en-US" b="1" dirty="0"/>
              <a:t>Role:</a:t>
            </a:r>
            <a:r>
              <a:rPr lang="en-US" dirty="0"/>
              <a:t> Processes the flattened features using densely connected neurons.</a:t>
            </a:r>
          </a:p>
          <a:p>
            <a:pPr lvl="1"/>
            <a:r>
              <a:rPr lang="en-US" b="1" dirty="0"/>
              <a:t>Parameters:</a:t>
            </a:r>
            <a:r>
              <a:rPr lang="en-US" dirty="0"/>
              <a:t> 128 neurons with '</a:t>
            </a:r>
            <a:r>
              <a:rPr lang="en-US" dirty="0" err="1"/>
              <a:t>relu</a:t>
            </a:r>
            <a:r>
              <a:rPr lang="en-US" dirty="0"/>
              <a:t>' activation.</a:t>
            </a:r>
          </a:p>
          <a:p>
            <a:pPr lvl="1"/>
            <a:r>
              <a:rPr lang="en-US" b="1" dirty="0"/>
              <a:t>Effect:</a:t>
            </a:r>
            <a:r>
              <a:rPr lang="en-US" dirty="0"/>
              <a:t> Captures complex patterns and relationships in the feature space.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023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38AD-7A43-8B6C-8D32-D026215E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Training the Model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F46-5FA3-49FB-B335-368B4717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Train the model on the CIFAR-100 dataset</a:t>
            </a:r>
          </a:p>
          <a:p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908595-DE1D-42CB-8A40-BB94D63C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1120"/>
            <a:ext cx="12192000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0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Söhne</vt:lpstr>
      <vt:lpstr>Times New Roman</vt:lpstr>
      <vt:lpstr>Office Theme</vt:lpstr>
      <vt:lpstr>Presented  By Group members  SAIF UR REHMAN   L1F20BSSE0393 Abdul basit              L1F19BSSE0297 MATEEN ASGHAR   L1S20BSSE0061  FAHAD   SUBMITTED TO  SIR RAO FAIZAN</vt:lpstr>
      <vt:lpstr>Title: Image Classification with Convolutional Neural Networks (CNN) using CIFAR-100 and Keras </vt:lpstr>
      <vt:lpstr>Introduction </vt:lpstr>
      <vt:lpstr>Background </vt:lpstr>
      <vt:lpstr> CIFAR-100 Dataset </vt:lpstr>
      <vt:lpstr>Visualizing Data Display sample images from the dataset</vt:lpstr>
      <vt:lpstr>Building the CNN Model</vt:lpstr>
      <vt:lpstr>CONTINUED</vt:lpstr>
      <vt:lpstr> Training the Model</vt:lpstr>
      <vt:lpstr>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 By Group members  SAIF UR REHMAN   L1F20BSSE0393 Abdul basit              L1F19BSSE0297 MATEEN ASGHAR   L1S20BSSE0061  FAHAD</dc:title>
  <dc:creator>L1F20BSSE0531</dc:creator>
  <cp:lastModifiedBy>Hafiz Usama Ishtiaq</cp:lastModifiedBy>
  <cp:revision>5</cp:revision>
  <dcterms:created xsi:type="dcterms:W3CDTF">2024-01-19T07:40:26Z</dcterms:created>
  <dcterms:modified xsi:type="dcterms:W3CDTF">2024-01-19T08:27:56Z</dcterms:modified>
</cp:coreProperties>
</file>