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tmp" ContentType="image/p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0.xml" ContentType="application/vnd.openxmlformats-officedocument.presentationml.notesSlide+xml"/>
  <Override PartName="/ppt/charts/chart4.xml" ContentType="application/vnd.openxmlformats-officedocument.drawingml.chart+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53"/>
  </p:notesMasterIdLst>
  <p:handoutMasterIdLst>
    <p:handoutMasterId r:id="rId54"/>
  </p:handoutMasterIdLst>
  <p:sldIdLst>
    <p:sldId id="348" r:id="rId2"/>
    <p:sldId id="354" r:id="rId3"/>
    <p:sldId id="359" r:id="rId4"/>
    <p:sldId id="397" r:id="rId5"/>
    <p:sldId id="357" r:id="rId6"/>
    <p:sldId id="358" r:id="rId7"/>
    <p:sldId id="360" r:id="rId8"/>
    <p:sldId id="362" r:id="rId9"/>
    <p:sldId id="363" r:id="rId10"/>
    <p:sldId id="364" r:id="rId11"/>
    <p:sldId id="365" r:id="rId12"/>
    <p:sldId id="366" r:id="rId13"/>
    <p:sldId id="367" r:id="rId14"/>
    <p:sldId id="399" r:id="rId15"/>
    <p:sldId id="400" r:id="rId16"/>
    <p:sldId id="368" r:id="rId17"/>
    <p:sldId id="370" r:id="rId18"/>
    <p:sldId id="371" r:id="rId19"/>
    <p:sldId id="372" r:id="rId20"/>
    <p:sldId id="369" r:id="rId21"/>
    <p:sldId id="374" r:id="rId22"/>
    <p:sldId id="375" r:id="rId23"/>
    <p:sldId id="373" r:id="rId24"/>
    <p:sldId id="376" r:id="rId25"/>
    <p:sldId id="377" r:id="rId26"/>
    <p:sldId id="380" r:id="rId27"/>
    <p:sldId id="381" r:id="rId28"/>
    <p:sldId id="390" r:id="rId29"/>
    <p:sldId id="382" r:id="rId30"/>
    <p:sldId id="384" r:id="rId31"/>
    <p:sldId id="385" r:id="rId32"/>
    <p:sldId id="387" r:id="rId33"/>
    <p:sldId id="388" r:id="rId34"/>
    <p:sldId id="410" r:id="rId35"/>
    <p:sldId id="389" r:id="rId36"/>
    <p:sldId id="393" r:id="rId37"/>
    <p:sldId id="395" r:id="rId38"/>
    <p:sldId id="396" r:id="rId39"/>
    <p:sldId id="392" r:id="rId40"/>
    <p:sldId id="401" r:id="rId41"/>
    <p:sldId id="404" r:id="rId42"/>
    <p:sldId id="405" r:id="rId43"/>
    <p:sldId id="317" r:id="rId44"/>
    <p:sldId id="351" r:id="rId45"/>
    <p:sldId id="352" r:id="rId46"/>
    <p:sldId id="349" r:id="rId47"/>
    <p:sldId id="406" r:id="rId48"/>
    <p:sldId id="407" r:id="rId49"/>
    <p:sldId id="408" r:id="rId50"/>
    <p:sldId id="258" r:id="rId51"/>
    <p:sldId id="409" r:id="rId52"/>
  </p:sldIdLst>
  <p:sldSz cx="9144000" cy="6858000" type="screen4x3"/>
  <p:notesSz cx="7099300" cy="10234613"/>
  <p:custDataLst>
    <p:tags r:id="rId56"/>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xmlns="">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3333FF"/>
    <a:srgbClr val="000099"/>
    <a:srgbClr val="E9E6E6"/>
    <a:srgbClr val="FF0066"/>
    <a:srgbClr val="DEE6ED"/>
    <a:srgbClr val="C8D8E6"/>
    <a:srgbClr val="23476E"/>
    <a:srgbClr val="232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87035" autoAdjust="0"/>
  </p:normalViewPr>
  <p:slideViewPr>
    <p:cSldViewPr snapToObjects="1" showGuides="1">
      <p:cViewPr varScale="1">
        <p:scale>
          <a:sx n="76" d="100"/>
          <a:sy n="76" d="100"/>
        </p:scale>
        <p:origin x="-1816" y="-104"/>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62" d="100"/>
          <a:sy n="62" d="100"/>
        </p:scale>
        <p:origin x="-3342" y="-84"/>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tags" Target="tags/tag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971780418954"/>
          <c:y val="0.0598481732812393"/>
          <c:w val="0.547505184400208"/>
          <c:h val="0.880303653437522"/>
        </c:manualLayout>
      </c:layout>
      <c:barChart>
        <c:barDir val="bar"/>
        <c:grouping val="clustered"/>
        <c:varyColors val="0"/>
        <c:ser>
          <c:idx val="0"/>
          <c:order val="0"/>
          <c:tx>
            <c:strRef>
              <c:f>Tabelle1!$B$1</c:f>
              <c:strCache>
                <c:ptCount val="1"/>
                <c:pt idx="0">
                  <c:v>market share</c:v>
                </c:pt>
              </c:strCache>
            </c:strRef>
          </c:tx>
          <c:spPr>
            <a:solidFill>
              <a:schemeClr val="accent4"/>
            </a:solidFill>
          </c:spPr>
          <c:invertIfNegative val="0"/>
          <c:dPt>
            <c:idx val="3"/>
            <c:invertIfNegative val="0"/>
            <c:bubble3D val="0"/>
            <c:spPr>
              <a:solidFill>
                <a:schemeClr val="accent1"/>
              </a:solidFill>
            </c:spPr>
          </c:dPt>
          <c:dLbls>
            <c:dLbl>
              <c:idx val="0"/>
              <c:layout/>
              <c:tx>
                <c:rich>
                  <a:bodyPr/>
                  <a:lstStyle/>
                  <a:p>
                    <a:r>
                      <a:rPr lang="en-US" dirty="0" smtClean="0">
                        <a:solidFill>
                          <a:schemeClr val="tx1"/>
                        </a:solidFill>
                      </a:rPr>
                      <a:t>6.7%</a:t>
                    </a:r>
                    <a:endParaRPr lang="en-US" dirty="0"/>
                  </a:p>
                </c:rich>
              </c:tx>
              <c:dLblPos val="outEnd"/>
              <c:showLegendKey val="0"/>
              <c:showVal val="1"/>
              <c:showCatName val="0"/>
              <c:showSerName val="0"/>
              <c:showPercent val="0"/>
              <c:showBubbleSize val="0"/>
            </c:dLbl>
            <c:dLbl>
              <c:idx val="1"/>
              <c:layout/>
              <c:tx>
                <c:rich>
                  <a:bodyPr/>
                  <a:lstStyle/>
                  <a:p>
                    <a:r>
                      <a:rPr lang="en-US" dirty="0" smtClean="0">
                        <a:solidFill>
                          <a:schemeClr val="tx1"/>
                        </a:solidFill>
                      </a:rPr>
                      <a:t>15.2%</a:t>
                    </a:r>
                    <a:endParaRPr lang="en-US" dirty="0"/>
                  </a:p>
                </c:rich>
              </c:tx>
              <c:dLblPos val="outEnd"/>
              <c:showLegendKey val="0"/>
              <c:showVal val="1"/>
              <c:showCatName val="0"/>
              <c:showSerName val="0"/>
              <c:showPercent val="0"/>
              <c:showBubbleSize val="0"/>
            </c:dLbl>
            <c:dLbl>
              <c:idx val="2"/>
              <c:layout/>
              <c:tx>
                <c:rich>
                  <a:bodyPr/>
                  <a:lstStyle/>
                  <a:p>
                    <a:r>
                      <a:rPr lang="en-US" dirty="0" smtClean="0">
                        <a:solidFill>
                          <a:schemeClr val="tx1"/>
                        </a:solidFill>
                      </a:rPr>
                      <a:t>16.0%</a:t>
                    </a:r>
                    <a:endParaRPr lang="en-US" dirty="0"/>
                  </a:p>
                </c:rich>
              </c:tx>
              <c:dLblPos val="outEnd"/>
              <c:showLegendKey val="0"/>
              <c:showVal val="1"/>
              <c:showCatName val="0"/>
              <c:showSerName val="0"/>
              <c:showPercent val="0"/>
              <c:showBubbleSize val="0"/>
            </c:dLbl>
            <c:dLbl>
              <c:idx val="3"/>
              <c:layout/>
              <c:tx>
                <c:rich>
                  <a:bodyPr/>
                  <a:lstStyle/>
                  <a:p>
                    <a:r>
                      <a:rPr lang="en-US" dirty="0" smtClean="0">
                        <a:solidFill>
                          <a:schemeClr val="tx1"/>
                        </a:solidFill>
                      </a:rPr>
                      <a:t>23.9%</a:t>
                    </a:r>
                    <a:endParaRPr lang="en-US" dirty="0"/>
                  </a:p>
                </c:rich>
              </c:tx>
              <c:dLblPos val="outEnd"/>
              <c:showLegendKey val="0"/>
              <c:showVal val="1"/>
              <c:showCatName val="0"/>
              <c:showSerName val="0"/>
              <c:showPercent val="0"/>
              <c:showBubbleSize val="0"/>
            </c:dLbl>
            <c:dLbl>
              <c:idx val="4"/>
              <c:layout/>
              <c:tx>
                <c:rich>
                  <a:bodyPr/>
                  <a:lstStyle/>
                  <a:p>
                    <a:r>
                      <a:rPr lang="en-US" dirty="0" smtClean="0">
                        <a:solidFill>
                          <a:schemeClr val="tx1"/>
                        </a:solidFill>
                      </a:rPr>
                      <a:t>30.5%</a:t>
                    </a:r>
                    <a:endParaRPr lang="en-US" dirty="0"/>
                  </a:p>
                </c:rich>
              </c:tx>
              <c:dLblPos val="outEnd"/>
              <c:showLegendKey val="0"/>
              <c:showVal val="1"/>
              <c:showCatName val="0"/>
              <c:showSerName val="0"/>
              <c:showPercent val="0"/>
              <c:showBubbleSize val="0"/>
            </c:dLbl>
            <c:txPr>
              <a:bodyPr/>
              <a:lstStyle/>
              <a:p>
                <a:pPr>
                  <a:defRPr sz="1100">
                    <a:solidFill>
                      <a:schemeClr val="tx1"/>
                    </a:solidFill>
                  </a:defRPr>
                </a:pPr>
                <a:endParaRPr lang="en-US"/>
              </a:p>
            </c:txPr>
            <c:dLblPos val="outEnd"/>
            <c:showLegendKey val="0"/>
            <c:showVal val="1"/>
            <c:showCatName val="0"/>
            <c:showSerName val="0"/>
            <c:showPercent val="0"/>
            <c:showBubbleSize val="0"/>
            <c:showLeaderLines val="0"/>
          </c:dLbls>
          <c:cat>
            <c:strRef>
              <c:f>Tabelle1!$A$2:$A$6</c:f>
              <c:strCache>
                <c:ptCount val="5"/>
                <c:pt idx="0">
                  <c:v>SHHIC</c:v>
                </c:pt>
                <c:pt idx="1">
                  <c:v>STMicro</c:v>
                </c:pt>
                <c:pt idx="2">
                  <c:v>Samsung</c:v>
                </c:pt>
                <c:pt idx="3">
                  <c:v>Infineon</c:v>
                </c:pt>
                <c:pt idx="4">
                  <c:v>NXP</c:v>
                </c:pt>
              </c:strCache>
            </c:strRef>
          </c:cat>
          <c:val>
            <c:numRef>
              <c:f>Tabelle1!$B$2:$B$6</c:f>
              <c:numCache>
                <c:formatCode>0.0%</c:formatCode>
                <c:ptCount val="5"/>
                <c:pt idx="0">
                  <c:v>0.067</c:v>
                </c:pt>
                <c:pt idx="1">
                  <c:v>0.152</c:v>
                </c:pt>
                <c:pt idx="2">
                  <c:v>0.16</c:v>
                </c:pt>
                <c:pt idx="3">
                  <c:v>0.239</c:v>
                </c:pt>
                <c:pt idx="4">
                  <c:v>0.305</c:v>
                </c:pt>
              </c:numCache>
            </c:numRef>
          </c:val>
        </c:ser>
        <c:dLbls>
          <c:showLegendKey val="0"/>
          <c:showVal val="0"/>
          <c:showCatName val="0"/>
          <c:showSerName val="0"/>
          <c:showPercent val="0"/>
          <c:showBubbleSize val="0"/>
        </c:dLbls>
        <c:gapWidth val="75"/>
        <c:overlap val="-25"/>
        <c:axId val="2114576568"/>
        <c:axId val="2114579560"/>
      </c:barChart>
      <c:catAx>
        <c:axId val="2114576568"/>
        <c:scaling>
          <c:orientation val="minMax"/>
        </c:scaling>
        <c:delete val="0"/>
        <c:axPos val="l"/>
        <c:majorTickMark val="none"/>
        <c:minorTickMark val="none"/>
        <c:tickLblPos val="nextTo"/>
        <c:crossAx val="2114579560"/>
        <c:crosses val="autoZero"/>
        <c:auto val="1"/>
        <c:lblAlgn val="ctr"/>
        <c:lblOffset val="100"/>
        <c:noMultiLvlLbl val="0"/>
      </c:catAx>
      <c:valAx>
        <c:axId val="2114579560"/>
        <c:scaling>
          <c:orientation val="minMax"/>
          <c:max val="0.35"/>
        </c:scaling>
        <c:delete val="1"/>
        <c:axPos val="b"/>
        <c:numFmt formatCode="0.0%" sourceLinked="1"/>
        <c:majorTickMark val="none"/>
        <c:minorTickMark val="none"/>
        <c:tickLblPos val="none"/>
        <c:crossAx val="2114576568"/>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5563320219805"/>
          <c:y val="0.05828225465966"/>
          <c:w val="0.420034392866513"/>
          <c:h val="0.88343549068068"/>
        </c:manualLayout>
      </c:layout>
      <c:barChart>
        <c:barDir val="bar"/>
        <c:grouping val="stacked"/>
        <c:varyColors val="0"/>
        <c:ser>
          <c:idx val="0"/>
          <c:order val="0"/>
          <c:tx>
            <c:strRef>
              <c:f>Tabelle1!$B$1</c:f>
              <c:strCache>
                <c:ptCount val="1"/>
                <c:pt idx="0">
                  <c:v>Market share</c:v>
                </c:pt>
              </c:strCache>
            </c:strRef>
          </c:tx>
          <c:spPr>
            <a:solidFill>
              <a:schemeClr val="accent4"/>
            </a:solidFill>
          </c:spPr>
          <c:invertIfNegative val="0"/>
          <c:dPt>
            <c:idx val="4"/>
            <c:invertIfNegative val="0"/>
            <c:bubble3D val="0"/>
            <c:spPr>
              <a:solidFill>
                <a:schemeClr val="accent1"/>
              </a:solidFill>
            </c:spPr>
          </c:dPt>
          <c:dLbls>
            <c:dLbl>
              <c:idx val="0"/>
              <c:layout>
                <c:manualLayout>
                  <c:x val="0.190271627639119"/>
                  <c:y val="9.24248377533835E-17"/>
                </c:manualLayout>
              </c:layout>
              <c:tx>
                <c:rich>
                  <a:bodyPr/>
                  <a:lstStyle/>
                  <a:p>
                    <a:r>
                      <a:rPr lang="en-US" dirty="0" smtClean="0">
                        <a:solidFill>
                          <a:schemeClr val="tx1"/>
                        </a:solidFill>
                      </a:rPr>
                      <a:t>5.4%</a:t>
                    </a:r>
                    <a:endParaRPr lang="en-US" dirty="0"/>
                  </a:p>
                </c:rich>
              </c:tx>
              <c:dLblPos val="ctr"/>
              <c:showLegendKey val="0"/>
              <c:showVal val="1"/>
              <c:showCatName val="0"/>
              <c:showSerName val="0"/>
              <c:showPercent val="0"/>
              <c:showBubbleSize val="0"/>
            </c:dLbl>
            <c:dLbl>
              <c:idx val="1"/>
              <c:layout>
                <c:manualLayout>
                  <c:x val="0.199553170450783"/>
                  <c:y val="0.0"/>
                </c:manualLayout>
              </c:layout>
              <c:tx>
                <c:rich>
                  <a:bodyPr/>
                  <a:lstStyle/>
                  <a:p>
                    <a:r>
                      <a:rPr lang="en-US" dirty="0" smtClean="0">
                        <a:solidFill>
                          <a:schemeClr val="tx1"/>
                        </a:solidFill>
                      </a:rPr>
                      <a:t>5.7%</a:t>
                    </a:r>
                    <a:endParaRPr lang="en-US" dirty="0"/>
                  </a:p>
                </c:rich>
              </c:tx>
              <c:dLblPos val="ctr"/>
              <c:showLegendKey val="0"/>
              <c:showVal val="1"/>
              <c:showCatName val="0"/>
              <c:showSerName val="0"/>
              <c:showPercent val="0"/>
              <c:showBubbleSize val="0"/>
            </c:dLbl>
            <c:dLbl>
              <c:idx val="2"/>
              <c:layout>
                <c:manualLayout>
                  <c:x val="0.204193941856615"/>
                  <c:y val="0.0"/>
                </c:manualLayout>
              </c:layout>
              <c:tx>
                <c:rich>
                  <a:bodyPr/>
                  <a:lstStyle/>
                  <a:p>
                    <a:r>
                      <a:rPr lang="en-US" dirty="0" smtClean="0">
                        <a:solidFill>
                          <a:schemeClr val="tx1"/>
                        </a:solidFill>
                      </a:rPr>
                      <a:t>5.9%</a:t>
                    </a:r>
                    <a:endParaRPr lang="en-US" dirty="0"/>
                  </a:p>
                </c:rich>
              </c:tx>
              <c:dLblPos val="ctr"/>
              <c:showLegendKey val="0"/>
              <c:showVal val="1"/>
              <c:showCatName val="0"/>
              <c:showSerName val="0"/>
              <c:showPercent val="0"/>
              <c:showBubbleSize val="0"/>
            </c:dLbl>
            <c:dLbl>
              <c:idx val="3"/>
              <c:layout>
                <c:manualLayout>
                  <c:x val="0.241320113103273"/>
                  <c:y val="0.0"/>
                </c:manualLayout>
              </c:layout>
              <c:tx>
                <c:rich>
                  <a:bodyPr/>
                  <a:lstStyle/>
                  <a:p>
                    <a:r>
                      <a:rPr lang="en-US" dirty="0" smtClean="0">
                        <a:solidFill>
                          <a:schemeClr val="tx1"/>
                        </a:solidFill>
                      </a:rPr>
                      <a:t>7.0%</a:t>
                    </a:r>
                    <a:endParaRPr lang="en-US" dirty="0"/>
                  </a:p>
                </c:rich>
              </c:tx>
              <c:dLblPos val="ctr"/>
              <c:showLegendKey val="0"/>
              <c:showVal val="1"/>
              <c:showCatName val="0"/>
              <c:showSerName val="0"/>
              <c:showPercent val="0"/>
              <c:showBubbleSize val="0"/>
            </c:dLbl>
            <c:dLbl>
              <c:idx val="4"/>
              <c:layout>
                <c:manualLayout>
                  <c:x val="0.324853998408252"/>
                  <c:y val="0.00504141302470888"/>
                </c:manualLayout>
              </c:layout>
              <c:tx>
                <c:rich>
                  <a:bodyPr/>
                  <a:lstStyle/>
                  <a:p>
                    <a:r>
                      <a:rPr lang="en-US" dirty="0" smtClean="0"/>
                      <a:t>19.2</a:t>
                    </a:r>
                    <a:r>
                      <a:rPr lang="en-US" dirty="0"/>
                      <a:t>%</a:t>
                    </a:r>
                  </a:p>
                </c:rich>
              </c:tx>
              <c:showLegendKey val="0"/>
              <c:showVal val="1"/>
              <c:showCatName val="0"/>
              <c:showSerName val="0"/>
              <c:showPercent val="0"/>
              <c:showBubbleSize val="0"/>
            </c:dLbl>
            <c:txPr>
              <a:bodyPr/>
              <a:lstStyle/>
              <a:p>
                <a:pPr>
                  <a:defRPr sz="1100">
                    <a:solidFill>
                      <a:schemeClr val="tx1"/>
                    </a:solidFill>
                  </a:defRPr>
                </a:pPr>
                <a:endParaRPr lang="en-US"/>
              </a:p>
            </c:txPr>
            <c:dLblPos val="ctr"/>
            <c:showLegendKey val="0"/>
            <c:showVal val="1"/>
            <c:showCatName val="0"/>
            <c:showSerName val="0"/>
            <c:showPercent val="0"/>
            <c:showBubbleSize val="0"/>
            <c:showLeaderLines val="0"/>
          </c:dLbls>
          <c:cat>
            <c:strRef>
              <c:f>Tabelle1!$A$2:$A$6</c:f>
              <c:strCache>
                <c:ptCount val="5"/>
                <c:pt idx="0">
                  <c:v>Toshiba</c:v>
                </c:pt>
                <c:pt idx="1">
                  <c:v>Fairchild</c:v>
                </c:pt>
                <c:pt idx="2">
                  <c:v>STMicro</c:v>
                </c:pt>
                <c:pt idx="3">
                  <c:v>Mitsubishi</c:v>
                </c:pt>
                <c:pt idx="4">
                  <c:v>Infineon
(incl. IRF)</c:v>
                </c:pt>
              </c:strCache>
            </c:strRef>
          </c:cat>
          <c:val>
            <c:numRef>
              <c:f>Tabelle1!$B$2:$B$6</c:f>
              <c:numCache>
                <c:formatCode>0.0%</c:formatCode>
                <c:ptCount val="5"/>
                <c:pt idx="0">
                  <c:v>0.054</c:v>
                </c:pt>
                <c:pt idx="1">
                  <c:v>0.057</c:v>
                </c:pt>
                <c:pt idx="2">
                  <c:v>0.059</c:v>
                </c:pt>
                <c:pt idx="3">
                  <c:v>0.07</c:v>
                </c:pt>
                <c:pt idx="4">
                  <c:v>0.192</c:v>
                </c:pt>
              </c:numCache>
            </c:numRef>
          </c:val>
        </c:ser>
        <c:dLbls>
          <c:showLegendKey val="0"/>
          <c:showVal val="0"/>
          <c:showCatName val="0"/>
          <c:showSerName val="0"/>
          <c:showPercent val="0"/>
          <c:showBubbleSize val="0"/>
        </c:dLbls>
        <c:gapWidth val="75"/>
        <c:overlap val="100"/>
        <c:axId val="2116278424"/>
        <c:axId val="2116281464"/>
      </c:barChart>
      <c:catAx>
        <c:axId val="2116278424"/>
        <c:scaling>
          <c:orientation val="minMax"/>
        </c:scaling>
        <c:delete val="0"/>
        <c:axPos val="l"/>
        <c:numFmt formatCode="0%" sourceLinked="0"/>
        <c:majorTickMark val="none"/>
        <c:minorTickMark val="none"/>
        <c:tickLblPos val="nextTo"/>
        <c:crossAx val="2116281464"/>
        <c:crosses val="autoZero"/>
        <c:auto val="1"/>
        <c:lblAlgn val="ctr"/>
        <c:lblOffset val="0"/>
        <c:noMultiLvlLbl val="0"/>
      </c:catAx>
      <c:valAx>
        <c:axId val="2116281464"/>
        <c:scaling>
          <c:orientation val="minMax"/>
          <c:max val="0.18"/>
        </c:scaling>
        <c:delete val="1"/>
        <c:axPos val="b"/>
        <c:numFmt formatCode="0.0%" sourceLinked="1"/>
        <c:majorTickMark val="none"/>
        <c:minorTickMark val="none"/>
        <c:tickLblPos val="none"/>
        <c:crossAx val="211627842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15423976608"/>
          <c:y val="0.0602025425554837"/>
          <c:w val="0.680922880116959"/>
          <c:h val="0.879594914889033"/>
        </c:manualLayout>
      </c:layout>
      <c:barChart>
        <c:barDir val="bar"/>
        <c:grouping val="clustered"/>
        <c:varyColors val="0"/>
        <c:ser>
          <c:idx val="0"/>
          <c:order val="0"/>
          <c:tx>
            <c:strRef>
              <c:f>Tabelle1!$B$1</c:f>
              <c:strCache>
                <c:ptCount val="1"/>
                <c:pt idx="0">
                  <c:v>Market share [%]</c:v>
                </c:pt>
              </c:strCache>
            </c:strRef>
          </c:tx>
          <c:spPr>
            <a:solidFill>
              <a:schemeClr val="accent4"/>
            </a:solidFill>
          </c:spPr>
          <c:invertIfNegative val="0"/>
          <c:dPt>
            <c:idx val="3"/>
            <c:invertIfNegative val="0"/>
            <c:bubble3D val="0"/>
            <c:spPr>
              <a:solidFill>
                <a:schemeClr val="accent1"/>
              </a:solidFill>
            </c:spPr>
          </c:dPt>
          <c:dLbls>
            <c:dLbl>
              <c:idx val="0"/>
              <c:layout/>
              <c:tx>
                <c:rich>
                  <a:bodyPr/>
                  <a:lstStyle/>
                  <a:p>
                    <a:r>
                      <a:rPr lang="en-US" smtClean="0">
                        <a:solidFill>
                          <a:schemeClr val="tx1"/>
                        </a:solidFill>
                      </a:rPr>
                      <a:t>6.8</a:t>
                    </a:r>
                    <a:r>
                      <a:rPr lang="en-US">
                        <a:solidFill>
                          <a:schemeClr val="tx1"/>
                        </a:solidFill>
                      </a:rPr>
                      <a:t>%</a:t>
                    </a:r>
                    <a:endParaRPr lang="en-US"/>
                  </a:p>
                </c:rich>
              </c:tx>
              <c:dLblPos val="outEnd"/>
              <c:showLegendKey val="0"/>
              <c:showVal val="1"/>
              <c:showCatName val="0"/>
              <c:showSerName val="0"/>
              <c:showPercent val="0"/>
              <c:showBubbleSize val="0"/>
            </c:dLbl>
            <c:dLbl>
              <c:idx val="1"/>
              <c:layout/>
              <c:tx>
                <c:rich>
                  <a:bodyPr/>
                  <a:lstStyle/>
                  <a:p>
                    <a:r>
                      <a:rPr lang="en-US" smtClean="0">
                        <a:solidFill>
                          <a:schemeClr val="tx1"/>
                        </a:solidFill>
                      </a:rPr>
                      <a:t>7.5</a:t>
                    </a:r>
                    <a:r>
                      <a:rPr lang="en-US">
                        <a:solidFill>
                          <a:schemeClr val="tx1"/>
                        </a:solidFill>
                      </a:rPr>
                      <a:t>%</a:t>
                    </a:r>
                    <a:endParaRPr lang="en-US"/>
                  </a:p>
                </c:rich>
              </c:tx>
              <c:dLblPos val="outEnd"/>
              <c:showLegendKey val="0"/>
              <c:showVal val="1"/>
              <c:showCatName val="0"/>
              <c:showSerName val="0"/>
              <c:showPercent val="0"/>
              <c:showBubbleSize val="0"/>
            </c:dLbl>
            <c:dLbl>
              <c:idx val="2"/>
              <c:layout/>
              <c:tx>
                <c:rich>
                  <a:bodyPr/>
                  <a:lstStyle/>
                  <a:p>
                    <a:r>
                      <a:rPr lang="en-US" smtClean="0">
                        <a:solidFill>
                          <a:schemeClr val="tx1"/>
                        </a:solidFill>
                      </a:rPr>
                      <a:t>7.8</a:t>
                    </a:r>
                    <a:r>
                      <a:rPr lang="en-US">
                        <a:solidFill>
                          <a:schemeClr val="tx1"/>
                        </a:solidFill>
                      </a:rPr>
                      <a:t>%</a:t>
                    </a:r>
                    <a:endParaRPr lang="en-US"/>
                  </a:p>
                </c:rich>
              </c:tx>
              <c:dLblPos val="outEnd"/>
              <c:showLegendKey val="0"/>
              <c:showVal val="1"/>
              <c:showCatName val="0"/>
              <c:showSerName val="0"/>
              <c:showPercent val="0"/>
              <c:showBubbleSize val="0"/>
            </c:dLbl>
            <c:dLbl>
              <c:idx val="3"/>
              <c:layout/>
              <c:tx>
                <c:rich>
                  <a:bodyPr/>
                  <a:lstStyle/>
                  <a:p>
                    <a:r>
                      <a:rPr lang="en-US" smtClean="0">
                        <a:solidFill>
                          <a:schemeClr val="tx1"/>
                        </a:solidFill>
                      </a:rPr>
                      <a:t>10.5</a:t>
                    </a:r>
                    <a:r>
                      <a:rPr lang="en-US">
                        <a:solidFill>
                          <a:schemeClr val="tx1"/>
                        </a:solidFill>
                      </a:rPr>
                      <a:t>%</a:t>
                    </a:r>
                    <a:endParaRPr lang="en-US"/>
                  </a:p>
                </c:rich>
              </c:tx>
              <c:dLblPos val="outEnd"/>
              <c:showLegendKey val="0"/>
              <c:showVal val="1"/>
              <c:showCatName val="0"/>
              <c:showSerName val="0"/>
              <c:showPercent val="0"/>
              <c:showBubbleSize val="0"/>
            </c:dLbl>
            <c:dLbl>
              <c:idx val="4"/>
              <c:layout/>
              <c:tx>
                <c:rich>
                  <a:bodyPr/>
                  <a:lstStyle/>
                  <a:p>
                    <a:r>
                      <a:rPr lang="en-US" smtClean="0">
                        <a:solidFill>
                          <a:schemeClr val="tx1"/>
                        </a:solidFill>
                      </a:rPr>
                      <a:t>12.0</a:t>
                    </a:r>
                    <a:r>
                      <a:rPr lang="en-US">
                        <a:solidFill>
                          <a:schemeClr val="tx1"/>
                        </a:solidFill>
                      </a:rPr>
                      <a:t>%</a:t>
                    </a:r>
                    <a:endParaRPr lang="en-US"/>
                  </a:p>
                </c:rich>
              </c:tx>
              <c:dLblPos val="outEnd"/>
              <c:showLegendKey val="0"/>
              <c:showVal val="1"/>
              <c:showCatName val="0"/>
              <c:showSerName val="0"/>
              <c:showPercent val="0"/>
              <c:showBubbleSize val="0"/>
            </c:dLbl>
            <c:txPr>
              <a:bodyPr/>
              <a:lstStyle/>
              <a:p>
                <a:pPr>
                  <a:defRPr sz="1100">
                    <a:solidFill>
                      <a:schemeClr val="tx1"/>
                    </a:solidFill>
                  </a:defRPr>
                </a:pPr>
                <a:endParaRPr lang="en-US"/>
              </a:p>
            </c:txPr>
            <c:dLblPos val="outEnd"/>
            <c:showLegendKey val="0"/>
            <c:showVal val="1"/>
            <c:showCatName val="0"/>
            <c:showSerName val="0"/>
            <c:showPercent val="0"/>
            <c:showBubbleSize val="0"/>
            <c:showLeaderLines val="0"/>
          </c:dLbls>
          <c:cat>
            <c:strRef>
              <c:f>Tabelle1!$A$2:$A$6</c:f>
              <c:strCache>
                <c:ptCount val="5"/>
                <c:pt idx="0">
                  <c:v>NXP</c:v>
                </c:pt>
                <c:pt idx="1">
                  <c:v>Freescale</c:v>
                </c:pt>
                <c:pt idx="2">
                  <c:v>STMicro</c:v>
                </c:pt>
                <c:pt idx="3">
                  <c:v>Infineon
(incl. IRF)</c:v>
                </c:pt>
                <c:pt idx="4">
                  <c:v>Renesas</c:v>
                </c:pt>
              </c:strCache>
            </c:strRef>
          </c:cat>
          <c:val>
            <c:numRef>
              <c:f>Tabelle1!$B$2:$B$6</c:f>
              <c:numCache>
                <c:formatCode>0.0%</c:formatCode>
                <c:ptCount val="5"/>
                <c:pt idx="0">
                  <c:v>0.068</c:v>
                </c:pt>
                <c:pt idx="1">
                  <c:v>0.075</c:v>
                </c:pt>
                <c:pt idx="2">
                  <c:v>0.078</c:v>
                </c:pt>
                <c:pt idx="3">
                  <c:v>0.105</c:v>
                </c:pt>
                <c:pt idx="4">
                  <c:v>0.12</c:v>
                </c:pt>
              </c:numCache>
            </c:numRef>
          </c:val>
        </c:ser>
        <c:dLbls>
          <c:showLegendKey val="0"/>
          <c:showVal val="0"/>
          <c:showCatName val="0"/>
          <c:showSerName val="0"/>
          <c:showPercent val="0"/>
          <c:showBubbleSize val="0"/>
        </c:dLbls>
        <c:gapWidth val="75"/>
        <c:overlap val="-25"/>
        <c:axId val="2116320248"/>
        <c:axId val="2116323304"/>
      </c:barChart>
      <c:catAx>
        <c:axId val="2116320248"/>
        <c:scaling>
          <c:orientation val="minMax"/>
        </c:scaling>
        <c:delete val="0"/>
        <c:axPos val="l"/>
        <c:numFmt formatCode="0%" sourceLinked="0"/>
        <c:majorTickMark val="none"/>
        <c:minorTickMark val="none"/>
        <c:tickLblPos val="nextTo"/>
        <c:crossAx val="2116323304"/>
        <c:crosses val="autoZero"/>
        <c:auto val="1"/>
        <c:lblAlgn val="ctr"/>
        <c:lblOffset val="100"/>
        <c:noMultiLvlLbl val="0"/>
      </c:catAx>
      <c:valAx>
        <c:axId val="2116323304"/>
        <c:scaling>
          <c:orientation val="minMax"/>
          <c:max val="0.15"/>
        </c:scaling>
        <c:delete val="1"/>
        <c:axPos val="b"/>
        <c:numFmt formatCode="0.0%" sourceLinked="1"/>
        <c:majorTickMark val="none"/>
        <c:minorTickMark val="none"/>
        <c:tickLblPos val="none"/>
        <c:crossAx val="2116320248"/>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74891249335153"/>
          <c:y val="0.0331634566719557"/>
          <c:w val="0.962510875066485"/>
          <c:h val="0.933673086656134"/>
        </c:manualLayout>
      </c:layout>
      <c:pieChart>
        <c:varyColors val="1"/>
        <c:ser>
          <c:idx val="0"/>
          <c:order val="0"/>
          <c:tx>
            <c:strRef>
              <c:f>Tabelle1!$B$1</c:f>
              <c:strCache>
                <c:ptCount val="1"/>
                <c:pt idx="0">
                  <c:v>Revenue</c:v>
                </c:pt>
              </c:strCache>
            </c:strRef>
          </c:tx>
          <c:dPt>
            <c:idx val="0"/>
            <c:bubble3D val="0"/>
            <c:spPr>
              <a:solidFill>
                <a:schemeClr val="accent4"/>
              </a:solidFill>
            </c:spPr>
          </c:dPt>
          <c:dPt>
            <c:idx val="1"/>
            <c:bubble3D val="0"/>
          </c:dPt>
          <c:dPt>
            <c:idx val="2"/>
            <c:bubble3D val="0"/>
          </c:dPt>
          <c:dPt>
            <c:idx val="3"/>
            <c:bubble3D val="0"/>
            <c:spPr>
              <a:solidFill>
                <a:schemeClr val="bg2"/>
              </a:solidFill>
            </c:spPr>
          </c:dPt>
          <c:dPt>
            <c:idx val="4"/>
            <c:bubble3D val="0"/>
            <c:spPr>
              <a:solidFill>
                <a:schemeClr val="accent6"/>
              </a:solidFill>
            </c:spPr>
          </c:dPt>
          <c:cat>
            <c:strRef>
              <c:f>Tabelle1!$A$2:$A$6</c:f>
              <c:strCache>
                <c:ptCount val="5"/>
                <c:pt idx="0">
                  <c:v>ATV</c:v>
                </c:pt>
                <c:pt idx="1">
                  <c:v>IPC</c:v>
                </c:pt>
                <c:pt idx="2">
                  <c:v>PMM</c:v>
                </c:pt>
                <c:pt idx="3">
                  <c:v>OOS</c:v>
                </c:pt>
                <c:pt idx="4">
                  <c:v>CCS</c:v>
                </c:pt>
              </c:strCache>
            </c:strRef>
          </c:cat>
          <c:val>
            <c:numRef>
              <c:f>Tabelle1!$B$2:$B$6</c:f>
              <c:numCache>
                <c:formatCode>General</c:formatCode>
                <c:ptCount val="5"/>
                <c:pt idx="0">
                  <c:v>621.0</c:v>
                </c:pt>
                <c:pt idx="1">
                  <c:v>269.0</c:v>
                </c:pt>
                <c:pt idx="2">
                  <c:v>517.0</c:v>
                </c:pt>
                <c:pt idx="3">
                  <c:v>7.0</c:v>
                </c:pt>
                <c:pt idx="4">
                  <c:v>172.0</c:v>
                </c:pt>
              </c:numCache>
            </c:numRef>
          </c:val>
        </c:ser>
        <c:dLbls>
          <c:showLegendKey val="0"/>
          <c:showVal val="0"/>
          <c:showCatName val="0"/>
          <c:showSerName val="0"/>
          <c:showPercent val="0"/>
          <c:showBubbleSize val="0"/>
          <c:showLeaderLines val="0"/>
        </c:dLbls>
        <c:firstSliceAng val="230"/>
      </c:pieChart>
    </c:plotArea>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Picture 2"/>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Footer Placeholder 6"/>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2015. All rights reserved.</a:t>
            </a:r>
            <a:endParaRPr lang="en-US" sz="800" dirty="0">
              <a:latin typeface="Verdana" pitchFamily="34" charset="0"/>
              <a:ea typeface="Verdana" pitchFamily="34" charset="0"/>
              <a:cs typeface="Verdana" pitchFamily="34" charset="0"/>
            </a:endParaRPr>
          </a:p>
        </p:txBody>
      </p:sp>
      <p:sp>
        <p:nvSpPr>
          <p:cNvPr id="9" name="Date Placeholder 8"/>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set date</a:t>
            </a:r>
            <a:endParaRPr lang="en-US" sz="800">
              <a:latin typeface="Verdana" pitchFamily="34" charset="0"/>
              <a:ea typeface="Verdana" pitchFamily="34" charset="0"/>
              <a:cs typeface="Verdana" pitchFamily="34" charset="0"/>
            </a:endParaRPr>
          </a:p>
        </p:txBody>
      </p:sp>
      <p:sp>
        <p:nvSpPr>
          <p:cNvPr id="10" name="Slide Number Placeholder 9"/>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Rectangle 4"/>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Rectangle 5"/>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Rectangle 2"/>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Picture 2"/>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Footer Placeholder 9"/>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2015. All rights reserved.</a:t>
            </a:r>
            <a:endParaRPr lang="en-US" dirty="0"/>
          </a:p>
        </p:txBody>
      </p:sp>
      <p:sp>
        <p:nvSpPr>
          <p:cNvPr id="11" name="Date Placeholder 10"/>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set date</a:t>
            </a:r>
            <a:endParaRPr lang="en-US"/>
          </a:p>
        </p:txBody>
      </p:sp>
      <p:sp>
        <p:nvSpPr>
          <p:cNvPr id="12" name="Slide Number Placeholder 11"/>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a:t>
            </a:fld>
            <a:endParaRPr lang="en-US"/>
          </a:p>
        </p:txBody>
      </p:sp>
    </p:spTree>
    <p:extLst>
      <p:ext uri="{BB962C8B-B14F-4D97-AF65-F5344CB8AC3E}">
        <p14:creationId xmlns:p14="http://schemas.microsoft.com/office/powerpoint/2010/main" val="257633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4025" y="1012825"/>
            <a:ext cx="6191250" cy="4643438"/>
          </a:xfrm>
        </p:spPr>
      </p:sp>
      <p:sp>
        <p:nvSpPr>
          <p:cNvPr id="8" name="Notizenplatzhalter 2"/>
          <p:cNvSpPr>
            <a:spLocks noGrp="1"/>
          </p:cNvSpPr>
          <p:nvPr>
            <p:ph type="body" idx="3"/>
          </p:nvPr>
        </p:nvSpPr>
        <p:spPr>
          <a:xfrm>
            <a:off x="453306" y="5868498"/>
            <a:ext cx="6191968" cy="3672000"/>
          </a:xfrm>
        </p:spPr>
        <p:txBody>
          <a:bodyPr/>
          <a:lstStyle/>
          <a:p>
            <a:r>
              <a:rPr lang="en-US" dirty="0" smtClean="0">
                <a:solidFill>
                  <a:schemeClr val="tx1"/>
                </a:solidFill>
              </a:rPr>
              <a:t>Automotive</a:t>
            </a:r>
            <a:r>
              <a:rPr lang="en-US" baseline="0" dirty="0" smtClean="0">
                <a:solidFill>
                  <a:schemeClr val="tx1"/>
                </a:solidFill>
              </a:rPr>
              <a:t> also generates the largest division of Infineon – certainly be revenue.</a:t>
            </a:r>
            <a:endParaRPr lang="en-US" dirty="0">
              <a:solidFill>
                <a:schemeClr val="tx1"/>
              </a:solidFill>
            </a:endParaRPr>
          </a:p>
        </p:txBody>
      </p:sp>
      <p:sp>
        <p:nvSpPr>
          <p:cNvPr id="9" name="Kopfzeilenplatzhalter 3"/>
          <p:cNvSpPr>
            <a:spLocks noGrp="1"/>
          </p:cNvSpPr>
          <p:nvPr>
            <p:ph type="hdr" sz="quarter"/>
          </p:nvPr>
        </p:nvSpPr>
        <p:spPr>
          <a:xfrm>
            <a:off x="454027" y="295163"/>
            <a:ext cx="4422857" cy="419422"/>
          </a:xfrm>
        </p:spPr>
        <p:txBody>
          <a:bodyPr/>
          <a:lstStyle/>
          <a:p>
            <a:r>
              <a:rPr lang="en-US" smtClean="0"/>
              <a:t>Company Presentation</a:t>
            </a:r>
            <a:endParaRPr lang="en-US" dirty="0"/>
          </a:p>
        </p:txBody>
      </p:sp>
      <p:sp>
        <p:nvSpPr>
          <p:cNvPr id="10" name="Fußzeilenplatzhalter 4"/>
          <p:cNvSpPr>
            <a:spLocks noGrp="1"/>
          </p:cNvSpPr>
          <p:nvPr>
            <p:ph type="ftr" sz="quarter" idx="4"/>
          </p:nvPr>
        </p:nvSpPr>
        <p:spPr>
          <a:xfrm>
            <a:off x="1317625" y="9940927"/>
            <a:ext cx="4824411" cy="144933"/>
          </a:xfrm>
        </p:spPr>
        <p:txBody>
          <a:bodyPr/>
          <a:lstStyle/>
          <a:p>
            <a:r>
              <a:rPr lang="en-US" smtClean="0"/>
              <a:t>Copyright © Infineon Technologies AG 2015. All rights reserved.</a:t>
            </a:r>
            <a:endParaRPr lang="en-US" dirty="0"/>
          </a:p>
        </p:txBody>
      </p:sp>
      <p:sp>
        <p:nvSpPr>
          <p:cNvPr id="11" name="Datumsplatzhalter 5"/>
          <p:cNvSpPr>
            <a:spLocks noGrp="1"/>
          </p:cNvSpPr>
          <p:nvPr>
            <p:ph type="dt" idx="1"/>
          </p:nvPr>
        </p:nvSpPr>
        <p:spPr>
          <a:xfrm>
            <a:off x="453307" y="9940927"/>
            <a:ext cx="1224084" cy="144933"/>
          </a:xfrm>
        </p:spPr>
        <p:txBody>
          <a:bodyPr/>
          <a:lstStyle/>
          <a:p>
            <a:r>
              <a:rPr lang="de-DE" smtClean="0"/>
              <a:t>July 2015</a:t>
            </a:r>
            <a:endParaRPr lang="en-US"/>
          </a:p>
        </p:txBody>
      </p:sp>
      <p:sp>
        <p:nvSpPr>
          <p:cNvPr id="12" name="Foliennummernplatzhalter 6"/>
          <p:cNvSpPr>
            <a:spLocks noGrp="1"/>
          </p:cNvSpPr>
          <p:nvPr>
            <p:ph type="sldNum" sz="quarter" idx="5"/>
          </p:nvPr>
        </p:nvSpPr>
        <p:spPr>
          <a:xfrm>
            <a:off x="6142037" y="9940927"/>
            <a:ext cx="503237" cy="144933"/>
          </a:xfrm>
        </p:spPr>
        <p:txBody>
          <a:bodyPr/>
          <a:lstStyle/>
          <a:p>
            <a:fld id="{F93D440C-42AC-48A3-BEAF-CCC423AF6677}" type="slidenum">
              <a:rPr lang="en-US" smtClean="0"/>
              <a:t>10</a:t>
            </a:fld>
            <a:endParaRPr lang="en-US"/>
          </a:p>
        </p:txBody>
      </p:sp>
    </p:spTree>
    <p:extLst>
      <p:ext uri="{BB962C8B-B14F-4D97-AF65-F5344CB8AC3E}">
        <p14:creationId xmlns:p14="http://schemas.microsoft.com/office/powerpoint/2010/main" val="242296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lienbildplatzhalter 1"/>
          <p:cNvSpPr>
            <a:spLocks noGrp="1" noRot="1" noChangeAspect="1" noTextEdit="1"/>
          </p:cNvSpPr>
          <p:nvPr>
            <p:ph type="sldImg"/>
          </p:nvPr>
        </p:nvSpPr>
        <p:spPr>
          <a:xfrm>
            <a:off x="454025" y="1012825"/>
            <a:ext cx="6191250" cy="4643438"/>
          </a:xfrm>
          <a:ln/>
        </p:spPr>
      </p:sp>
      <p:sp>
        <p:nvSpPr>
          <p:cNvPr id="8" name="Notizenplatzhalter 2"/>
          <p:cNvSpPr>
            <a:spLocks noGrp="1"/>
          </p:cNvSpPr>
          <p:nvPr>
            <p:ph type="body" idx="3"/>
          </p:nvPr>
        </p:nvSpPr>
        <p:spPr>
          <a:xfrm>
            <a:off x="453306" y="5868498"/>
            <a:ext cx="6191968" cy="3672000"/>
          </a:xfrm>
        </p:spPr>
        <p:txBody>
          <a:bodyPr/>
          <a:lstStyle/>
          <a:p>
            <a:r>
              <a:rPr lang="en-US" dirty="0" smtClean="0">
                <a:solidFill>
                  <a:schemeClr val="tx1"/>
                </a:solidFill>
              </a:rPr>
              <a:t>Here I’ve highlighted</a:t>
            </a:r>
            <a:r>
              <a:rPr lang="en-US" baseline="0" dirty="0" smtClean="0">
                <a:solidFill>
                  <a:schemeClr val="tx1"/>
                </a:solidFill>
              </a:rPr>
              <a:t> Automotive microcontrollers amongst the product range because this is the products Bristol worked on, in the application areas of engine management, safety and the growing area of advanced driver assistance systems.</a:t>
            </a:r>
            <a:endParaRPr lang="en-US" dirty="0">
              <a:solidFill>
                <a:schemeClr val="tx1"/>
              </a:solidFill>
            </a:endParaRPr>
          </a:p>
        </p:txBody>
      </p:sp>
      <p:sp>
        <p:nvSpPr>
          <p:cNvPr id="9" name="Kopfzeilenplatzhalter 3"/>
          <p:cNvSpPr>
            <a:spLocks noGrp="1"/>
          </p:cNvSpPr>
          <p:nvPr>
            <p:ph type="hdr" sz="quarter"/>
          </p:nvPr>
        </p:nvSpPr>
        <p:spPr>
          <a:xfrm>
            <a:off x="454027" y="295163"/>
            <a:ext cx="4422857" cy="419422"/>
          </a:xfrm>
        </p:spPr>
        <p:txBody>
          <a:bodyPr/>
          <a:lstStyle/>
          <a:p>
            <a:r>
              <a:rPr lang="en-US" smtClean="0"/>
              <a:t>Company Presentation</a:t>
            </a:r>
            <a:endParaRPr lang="en-US" dirty="0"/>
          </a:p>
        </p:txBody>
      </p:sp>
      <p:sp>
        <p:nvSpPr>
          <p:cNvPr id="10" name="Fußzeilenplatzhalter 4"/>
          <p:cNvSpPr>
            <a:spLocks noGrp="1"/>
          </p:cNvSpPr>
          <p:nvPr>
            <p:ph type="ftr" sz="quarter" idx="4"/>
          </p:nvPr>
        </p:nvSpPr>
        <p:spPr>
          <a:xfrm>
            <a:off x="1317625" y="9940927"/>
            <a:ext cx="4824411" cy="144933"/>
          </a:xfrm>
        </p:spPr>
        <p:txBody>
          <a:bodyPr/>
          <a:lstStyle/>
          <a:p>
            <a:r>
              <a:rPr lang="en-US" smtClean="0"/>
              <a:t>Copyright © Infineon Technologies AG 2015. All rights reserved.</a:t>
            </a:r>
            <a:endParaRPr lang="en-US" dirty="0"/>
          </a:p>
        </p:txBody>
      </p:sp>
      <p:sp>
        <p:nvSpPr>
          <p:cNvPr id="11" name="Datumsplatzhalter 5"/>
          <p:cNvSpPr>
            <a:spLocks noGrp="1"/>
          </p:cNvSpPr>
          <p:nvPr>
            <p:ph type="dt" idx="1"/>
          </p:nvPr>
        </p:nvSpPr>
        <p:spPr>
          <a:xfrm>
            <a:off x="453307" y="9940927"/>
            <a:ext cx="1224084" cy="144933"/>
          </a:xfrm>
        </p:spPr>
        <p:txBody>
          <a:bodyPr/>
          <a:lstStyle/>
          <a:p>
            <a:r>
              <a:rPr lang="de-DE" smtClean="0"/>
              <a:t>July 2015</a:t>
            </a:r>
            <a:endParaRPr lang="en-US"/>
          </a:p>
        </p:txBody>
      </p:sp>
      <p:sp>
        <p:nvSpPr>
          <p:cNvPr id="12" name="Foliennummernplatzhalter 6"/>
          <p:cNvSpPr>
            <a:spLocks noGrp="1"/>
          </p:cNvSpPr>
          <p:nvPr>
            <p:ph type="sldNum" sz="quarter" idx="5"/>
          </p:nvPr>
        </p:nvSpPr>
        <p:spPr>
          <a:xfrm>
            <a:off x="6142037" y="9940927"/>
            <a:ext cx="503237" cy="144933"/>
          </a:xfrm>
        </p:spPr>
        <p:txBody>
          <a:bodyPr/>
          <a:lstStyle/>
          <a:p>
            <a:fld id="{F93D440C-42AC-48A3-BEAF-CCC423AF667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1012825"/>
            <a:ext cx="6213475" cy="4659313"/>
          </a:xfrm>
        </p:spPr>
      </p:sp>
      <p:sp>
        <p:nvSpPr>
          <p:cNvPr id="10" name="Notizenplatzhalter 2"/>
          <p:cNvSpPr>
            <a:spLocks noGrp="1"/>
          </p:cNvSpPr>
          <p:nvPr>
            <p:ph type="body" idx="3"/>
          </p:nvPr>
        </p:nvSpPr>
        <p:spPr>
          <a:xfrm>
            <a:off x="453306" y="5868498"/>
            <a:ext cx="6191968" cy="3672000"/>
          </a:xfrm>
        </p:spPr>
        <p:txBody>
          <a:bodyPr/>
          <a:lstStyle/>
          <a:p>
            <a:r>
              <a:rPr lang="en-US" dirty="0" smtClean="0">
                <a:solidFill>
                  <a:schemeClr val="tx1"/>
                </a:solidFill>
              </a:rPr>
              <a:t>Infineon has a</a:t>
            </a:r>
            <a:r>
              <a:rPr lang="en-US" baseline="0" dirty="0" smtClean="0">
                <a:solidFill>
                  <a:schemeClr val="tx1"/>
                </a:solidFill>
              </a:rPr>
              <a:t> global workforce as well as a global market</a:t>
            </a:r>
            <a:endParaRPr lang="en-US" dirty="0">
              <a:solidFill>
                <a:schemeClr val="tx1"/>
              </a:solidFill>
            </a:endParaRPr>
          </a:p>
        </p:txBody>
      </p:sp>
      <p:sp>
        <p:nvSpPr>
          <p:cNvPr id="11" name="Kopfzeilenplatzhalter 3"/>
          <p:cNvSpPr>
            <a:spLocks noGrp="1"/>
          </p:cNvSpPr>
          <p:nvPr>
            <p:ph type="hdr" sz="quarter"/>
          </p:nvPr>
        </p:nvSpPr>
        <p:spPr>
          <a:xfrm>
            <a:off x="454027" y="295163"/>
            <a:ext cx="4422857" cy="419422"/>
          </a:xfrm>
        </p:spPr>
        <p:txBody>
          <a:bodyPr/>
          <a:lstStyle/>
          <a:p>
            <a:r>
              <a:rPr lang="en-US" smtClean="0"/>
              <a:t>Company Presentation</a:t>
            </a:r>
            <a:endParaRPr lang="en-US" dirty="0"/>
          </a:p>
        </p:txBody>
      </p:sp>
      <p:sp>
        <p:nvSpPr>
          <p:cNvPr id="12" name="Fußzeilenplatzhalter 4"/>
          <p:cNvSpPr>
            <a:spLocks noGrp="1"/>
          </p:cNvSpPr>
          <p:nvPr>
            <p:ph type="ftr" sz="quarter" idx="4"/>
          </p:nvPr>
        </p:nvSpPr>
        <p:spPr>
          <a:xfrm>
            <a:off x="1317625" y="9940927"/>
            <a:ext cx="4824411" cy="144933"/>
          </a:xfrm>
        </p:spPr>
        <p:txBody>
          <a:bodyPr/>
          <a:lstStyle/>
          <a:p>
            <a:r>
              <a:rPr lang="en-US" smtClean="0"/>
              <a:t>Copyright © Infineon Technologies AG 2015. All rights reserved.</a:t>
            </a:r>
            <a:endParaRPr lang="en-US" dirty="0"/>
          </a:p>
        </p:txBody>
      </p:sp>
      <p:sp>
        <p:nvSpPr>
          <p:cNvPr id="16" name="Datumsplatzhalter 5"/>
          <p:cNvSpPr>
            <a:spLocks noGrp="1"/>
          </p:cNvSpPr>
          <p:nvPr>
            <p:ph type="dt" idx="1"/>
          </p:nvPr>
        </p:nvSpPr>
        <p:spPr>
          <a:xfrm>
            <a:off x="453307" y="9940927"/>
            <a:ext cx="1224084" cy="144933"/>
          </a:xfrm>
        </p:spPr>
        <p:txBody>
          <a:bodyPr/>
          <a:lstStyle/>
          <a:p>
            <a:r>
              <a:rPr lang="de-DE" smtClean="0"/>
              <a:t>July 2015</a:t>
            </a:r>
            <a:endParaRPr lang="en-US"/>
          </a:p>
        </p:txBody>
      </p:sp>
      <p:sp>
        <p:nvSpPr>
          <p:cNvPr id="17" name="Foliennummernplatzhalter 6"/>
          <p:cNvSpPr>
            <a:spLocks noGrp="1"/>
          </p:cNvSpPr>
          <p:nvPr>
            <p:ph type="sldNum" sz="quarter" idx="5"/>
          </p:nvPr>
        </p:nvSpPr>
        <p:spPr>
          <a:xfrm>
            <a:off x="6142037" y="9940927"/>
            <a:ext cx="503237" cy="144933"/>
          </a:xfrm>
        </p:spPr>
        <p:txBody>
          <a:bodyPr/>
          <a:lstStyle/>
          <a:p>
            <a:fld id="{F93D440C-42AC-48A3-BEAF-CCC423AF6677}" type="slidenum">
              <a:rPr lang="en-US" smtClean="0"/>
              <a:t>12</a:t>
            </a:fld>
            <a:endParaRPr lang="en-US"/>
          </a:p>
        </p:txBody>
      </p:sp>
    </p:spTree>
    <p:extLst>
      <p:ext uri="{BB962C8B-B14F-4D97-AF65-F5344CB8AC3E}">
        <p14:creationId xmlns:p14="http://schemas.microsoft.com/office/powerpoint/2010/main" val="2922842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454025" y="1019175"/>
            <a:ext cx="6191250" cy="4643438"/>
          </a:xfrm>
          <a:ln/>
        </p:spPr>
      </p:sp>
      <p:sp>
        <p:nvSpPr>
          <p:cNvPr id="13" name="Notizenplatzhalter 2"/>
          <p:cNvSpPr>
            <a:spLocks noGrp="1"/>
          </p:cNvSpPr>
          <p:nvPr>
            <p:ph type="body" idx="3"/>
          </p:nvPr>
        </p:nvSpPr>
        <p:spPr>
          <a:xfrm>
            <a:off x="453306" y="5868498"/>
            <a:ext cx="6191968" cy="3672000"/>
          </a:xfrm>
        </p:spPr>
        <p:txBody>
          <a:bodyPr/>
          <a:lstStyle/>
          <a:p>
            <a:r>
              <a:rPr lang="en-US" dirty="0" smtClean="0">
                <a:solidFill>
                  <a:schemeClr val="tx1"/>
                </a:solidFill>
              </a:rPr>
              <a:t>And confirmation</a:t>
            </a:r>
            <a:r>
              <a:rPr lang="en-US" baseline="0" dirty="0" smtClean="0">
                <a:solidFill>
                  <a:schemeClr val="tx1"/>
                </a:solidFill>
              </a:rPr>
              <a:t> that Infineon makes the world a greener place – a lot of the CO2 savings are down to the engine </a:t>
            </a:r>
            <a:r>
              <a:rPr lang="en-US" baseline="0" dirty="0" err="1" smtClean="0">
                <a:solidFill>
                  <a:schemeClr val="tx1"/>
                </a:solidFill>
              </a:rPr>
              <a:t>mamagement</a:t>
            </a:r>
            <a:r>
              <a:rPr lang="en-US" baseline="0" dirty="0" smtClean="0">
                <a:solidFill>
                  <a:schemeClr val="tx1"/>
                </a:solidFill>
              </a:rPr>
              <a:t> systems we produce – that help to make cars a lot more fuel efficient and a lot less polluting.</a:t>
            </a:r>
          </a:p>
        </p:txBody>
      </p:sp>
      <p:sp>
        <p:nvSpPr>
          <p:cNvPr id="14" name="Kopfzeilenplatzhalter 3"/>
          <p:cNvSpPr>
            <a:spLocks noGrp="1"/>
          </p:cNvSpPr>
          <p:nvPr>
            <p:ph type="hdr" sz="quarter"/>
          </p:nvPr>
        </p:nvSpPr>
        <p:spPr>
          <a:xfrm>
            <a:off x="454027" y="295163"/>
            <a:ext cx="4422857" cy="419422"/>
          </a:xfrm>
        </p:spPr>
        <p:txBody>
          <a:bodyPr/>
          <a:lstStyle/>
          <a:p>
            <a:r>
              <a:rPr lang="en-US" smtClean="0"/>
              <a:t>Company Presentation</a:t>
            </a:r>
            <a:endParaRPr lang="en-US" dirty="0"/>
          </a:p>
        </p:txBody>
      </p:sp>
      <p:sp>
        <p:nvSpPr>
          <p:cNvPr id="15" name="Fußzeilenplatzhalter 4"/>
          <p:cNvSpPr>
            <a:spLocks noGrp="1"/>
          </p:cNvSpPr>
          <p:nvPr>
            <p:ph type="ftr" sz="quarter" idx="4"/>
          </p:nvPr>
        </p:nvSpPr>
        <p:spPr>
          <a:xfrm>
            <a:off x="1317625" y="9940927"/>
            <a:ext cx="4824411" cy="144933"/>
          </a:xfrm>
        </p:spPr>
        <p:txBody>
          <a:bodyPr/>
          <a:lstStyle/>
          <a:p>
            <a:r>
              <a:rPr lang="en-US" smtClean="0"/>
              <a:t>Copyright © Infineon Technologies AG 2015. All rights reserved.</a:t>
            </a:r>
            <a:endParaRPr lang="en-US" dirty="0"/>
          </a:p>
        </p:txBody>
      </p:sp>
      <p:sp>
        <p:nvSpPr>
          <p:cNvPr id="16" name="Datumsplatzhalter 5"/>
          <p:cNvSpPr>
            <a:spLocks noGrp="1"/>
          </p:cNvSpPr>
          <p:nvPr>
            <p:ph type="dt" idx="1"/>
          </p:nvPr>
        </p:nvSpPr>
        <p:spPr>
          <a:xfrm>
            <a:off x="453307" y="9940927"/>
            <a:ext cx="1224084" cy="144933"/>
          </a:xfrm>
        </p:spPr>
        <p:txBody>
          <a:bodyPr/>
          <a:lstStyle/>
          <a:p>
            <a:r>
              <a:rPr lang="de-DE" smtClean="0"/>
              <a:t>July 2015</a:t>
            </a:r>
            <a:endParaRPr lang="en-US"/>
          </a:p>
        </p:txBody>
      </p:sp>
      <p:sp>
        <p:nvSpPr>
          <p:cNvPr id="17" name="Foliennummernplatzhalter 6"/>
          <p:cNvSpPr>
            <a:spLocks noGrp="1"/>
          </p:cNvSpPr>
          <p:nvPr>
            <p:ph type="sldNum" sz="quarter" idx="5"/>
          </p:nvPr>
        </p:nvSpPr>
        <p:spPr>
          <a:xfrm>
            <a:off x="6142037" y="9940927"/>
            <a:ext cx="503237" cy="144933"/>
          </a:xfrm>
        </p:spPr>
        <p:txBody>
          <a:bodyPr/>
          <a:lstStyle/>
          <a:p>
            <a:fld id="{F93D440C-42AC-48A3-BEAF-CCC423AF667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And now</a:t>
            </a:r>
            <a:r>
              <a:rPr lang="en-GB" baseline="0" dirty="0" smtClean="0"/>
              <a:t> away from the official slides. Wanted a slide on advanced driver assistance systems – an area of massive growth in he automotive semiconductors and one we’re heavily involved in in Bristol.</a:t>
            </a:r>
          </a:p>
          <a:p>
            <a:endParaRPr lang="en-GB" baseline="0" dirty="0" smtClean="0"/>
          </a:p>
          <a:p>
            <a:r>
              <a:rPr lang="en-GB" baseline="0" dirty="0" smtClean="0"/>
              <a:t>Adaptive cruise control – cars actively braking when to maintain a good stopping distance from the car in front.</a:t>
            </a:r>
          </a:p>
          <a:p>
            <a:r>
              <a:rPr lang="en-GB" baseline="0" dirty="0" smtClean="0"/>
              <a:t>Automatic parking – for example the car parallel parking itself.</a:t>
            </a:r>
          </a:p>
          <a:p>
            <a:r>
              <a:rPr lang="en-GB" baseline="0" dirty="0" smtClean="0"/>
              <a:t>Collision avoidance systems – detect imminent collision and either warn the driver or actively take preventative steps – and the least pre-tensioning the seatbelts and warming up the airbags .</a:t>
            </a:r>
          </a:p>
          <a:p>
            <a:r>
              <a:rPr lang="en-GB" baseline="0" dirty="0" smtClean="0"/>
              <a:t>Driver drowsiness detection – the car monitoring the driver and giving him or her a jolt or lighting a coffee cup on the dashboard when it detects the driver is tiring. Particularly interesting going forward when the control of the car may be passing between the car itself and the driver and the car will have to ensure the driver is ready to take control before passing it on.</a:t>
            </a:r>
          </a:p>
          <a:p>
            <a:endParaRPr lang="en-GB" baseline="0" dirty="0" smtClean="0"/>
          </a:p>
          <a:p>
            <a:r>
              <a:rPr lang="en-GB" dirty="0" smtClean="0"/>
              <a:t>Network</a:t>
            </a:r>
            <a:r>
              <a:rPr lang="en-GB" baseline="0" dirty="0" smtClean="0"/>
              <a:t> connectivity – vehicle to vehicle and infrastructure to vehicle communication.</a:t>
            </a:r>
          </a:p>
          <a:p>
            <a:r>
              <a:rPr lang="en-GB" baseline="0" dirty="0" smtClean="0"/>
              <a:t>RADAR, LIDAR and camera technologies produce a lot of data – and this all needs processing very quickly. Doing this at a cost that makes it practical to put this technology in mass produced cars is possible due to Moore’s Law. </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14</a:t>
            </a:fld>
            <a:endParaRPr lang="en-US"/>
          </a:p>
        </p:txBody>
      </p:sp>
    </p:spTree>
    <p:extLst>
      <p:ext uri="{BB962C8B-B14F-4D97-AF65-F5344CB8AC3E}">
        <p14:creationId xmlns:p14="http://schemas.microsoft.com/office/powerpoint/2010/main" val="267415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Legal – Internationally recognised</a:t>
            </a:r>
            <a:r>
              <a:rPr lang="en-GB" baseline="0" dirty="0" smtClean="0"/>
              <a:t> </a:t>
            </a:r>
            <a:r>
              <a:rPr lang="en-GB" dirty="0" smtClean="0"/>
              <a:t>Geneva and Vienna</a:t>
            </a:r>
            <a:r>
              <a:rPr lang="en-GB" baseline="0" dirty="0" smtClean="0"/>
              <a:t> Conventions on Roa</a:t>
            </a:r>
            <a:r>
              <a:rPr lang="en-GB" dirty="0" smtClean="0"/>
              <a:t>d Traffic</a:t>
            </a:r>
            <a:r>
              <a:rPr lang="en-GB" baseline="0" dirty="0" smtClean="0"/>
              <a:t> state that a driver must be in control of the vehicle</a:t>
            </a:r>
          </a:p>
          <a:p>
            <a:r>
              <a:rPr lang="en-GB" baseline="0" dirty="0" smtClean="0"/>
              <a:t>Economic – what will be the impact on the car insurance market</a:t>
            </a:r>
          </a:p>
          <a:p>
            <a:r>
              <a:rPr lang="en-GB" baseline="0" dirty="0" smtClean="0"/>
              <a:t>Cultural – how long before people will trust self-driving cars, what about people who enjoy driving</a:t>
            </a:r>
          </a:p>
          <a:p>
            <a:endParaRPr lang="en-GB" baseline="0" dirty="0" smtClean="0"/>
          </a:p>
          <a:p>
            <a:r>
              <a:rPr lang="en-GB" baseline="0" dirty="0" smtClean="0"/>
              <a:t>Already there are 150 Google Cars driving around Silicon Valley </a:t>
            </a:r>
            <a:r>
              <a:rPr lang="en-GB" baseline="0" dirty="0" err="1" smtClean="0"/>
              <a:t>devloping</a:t>
            </a:r>
            <a:r>
              <a:rPr lang="en-GB" baseline="0" dirty="0" smtClean="0"/>
              <a:t> practical experience – and using radar technology from Infineon. </a:t>
            </a:r>
          </a:p>
          <a:p>
            <a:endParaRPr lang="en-GB" baseline="0" dirty="0" smtClean="0"/>
          </a:p>
          <a:p>
            <a:r>
              <a:rPr lang="en-GB" baseline="0" dirty="0" smtClean="0"/>
              <a:t>Video shows new BMW7 series parking itself. Not very spectacular but interesting thing is that the driver is not in the car. However, critically, he is still in control because, although the car is perfectly capable of parking itself,  he’s pushing a button – if he takes his finger off the car stops. From a technical point of view its perfectly possible for him to </a:t>
            </a:r>
            <a:r>
              <a:rPr lang="en-GB" baseline="0" dirty="0" err="1" smtClean="0"/>
              <a:t>pusn</a:t>
            </a:r>
            <a:r>
              <a:rPr lang="en-GB" baseline="0" dirty="0" smtClean="0"/>
              <a:t> the button and leave the car to park itself – from a legal point of view it’s not. </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15</a:t>
            </a:fld>
            <a:endParaRPr lang="en-US"/>
          </a:p>
        </p:txBody>
      </p:sp>
    </p:spTree>
    <p:extLst>
      <p:ext uri="{BB962C8B-B14F-4D97-AF65-F5344CB8AC3E}">
        <p14:creationId xmlns:p14="http://schemas.microsoft.com/office/powerpoint/2010/main" val="69538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As I said Infineon</a:t>
            </a:r>
            <a:r>
              <a:rPr lang="en-GB" baseline="0" dirty="0" smtClean="0"/>
              <a:t> Bristol is part of the Automotive Microcontroller group of Infineon.</a:t>
            </a:r>
          </a:p>
          <a:p>
            <a:r>
              <a:rPr lang="en-GB" baseline="0" dirty="0" smtClean="0"/>
              <a:t>…</a:t>
            </a:r>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17</a:t>
            </a:fld>
            <a:endParaRPr lang="en-US"/>
          </a:p>
        </p:txBody>
      </p:sp>
    </p:spTree>
    <p:extLst>
      <p:ext uri="{BB962C8B-B14F-4D97-AF65-F5344CB8AC3E}">
        <p14:creationId xmlns:p14="http://schemas.microsoft.com/office/powerpoint/2010/main" val="96823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Typical</a:t>
            </a:r>
            <a:r>
              <a:rPr lang="en-GB" baseline="0" dirty="0" smtClean="0"/>
              <a:t> automotive system consists of sensors, a microcontroller and actuators. The sensors measure and pass this data to the microcontroller. The microcontroller processes the data and decides on the action to be taken which it passes onto the actuators that take the action.</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18</a:t>
            </a:fld>
            <a:endParaRPr lang="en-US"/>
          </a:p>
        </p:txBody>
      </p:sp>
    </p:spTree>
    <p:extLst>
      <p:ext uri="{BB962C8B-B14F-4D97-AF65-F5344CB8AC3E}">
        <p14:creationId xmlns:p14="http://schemas.microsoft.com/office/powerpoint/2010/main" val="58092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Example automotive</a:t>
            </a:r>
            <a:r>
              <a:rPr lang="en-GB" baseline="0" dirty="0" smtClean="0"/>
              <a:t> system – is a electronic stability control system – aimed at preventing a car from skidding.</a:t>
            </a:r>
          </a:p>
          <a:p>
            <a:endParaRPr lang="en-GB" baseline="0" dirty="0" smtClean="0"/>
          </a:p>
          <a:p>
            <a:r>
              <a:rPr lang="en-GB" baseline="0" dirty="0" smtClean="0"/>
              <a:t>The sensors will measure information such as the angle the car is travelling, the angle the car should be traveling at and the speed of each of the wheels.</a:t>
            </a:r>
          </a:p>
          <a:p>
            <a:r>
              <a:rPr lang="en-GB" baseline="0" dirty="0" smtClean="0"/>
              <a:t>This information is passed to the microcontroller along busses and  the microcontroller will calculate whether everything is as it should be or whether some corrective action needs to be taken. In the case that action needs to be taken it will pass the information on to the actuators – brake valves in this case. For example if one of the wheels is spinning too fast the microcontroller will cause the brake on that wheel to be repeatedly applied and removed until the system stabilises again.</a:t>
            </a:r>
            <a:endParaRPr lang="en-GB" dirty="0" smtClean="0"/>
          </a:p>
          <a:p>
            <a:endParaRPr lang="en-GB" dirty="0" smtClean="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19</a:t>
            </a:fld>
            <a:endParaRPr lang="en-US"/>
          </a:p>
        </p:txBody>
      </p:sp>
    </p:spTree>
    <p:extLst>
      <p:ext uri="{BB962C8B-B14F-4D97-AF65-F5344CB8AC3E}">
        <p14:creationId xmlns:p14="http://schemas.microsoft.com/office/powerpoint/2010/main" val="377946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what does a microcontroller look</a:t>
            </a:r>
            <a:r>
              <a:rPr lang="en-GB" baseline="0" dirty="0" smtClean="0"/>
              <a:t> like?</a:t>
            </a:r>
          </a:p>
          <a:p>
            <a:r>
              <a:rPr lang="en-GB" dirty="0" smtClean="0"/>
              <a:t>Example - </a:t>
            </a:r>
            <a:r>
              <a:rPr lang="en-GB" baseline="0" dirty="0" smtClean="0"/>
              <a:t>previous generation of microcontrollers developed in Infineon.</a:t>
            </a:r>
          </a:p>
          <a:p>
            <a:endParaRPr lang="en-GB" baseline="0" dirty="0" smtClean="0"/>
          </a:p>
          <a:p>
            <a:r>
              <a:rPr lang="en-GB" baseline="0" dirty="0" smtClean="0"/>
              <a:t>The red blocks are processors executing code stored in the Flash memories.  The code will be executed according to data received from the sensors and this comes in through a number of communication blocks shown along the bottom. Some of the tasks are time-based or repetitive and the timing is controlled by timers like the GTM and STM. </a:t>
            </a:r>
          </a:p>
          <a:p>
            <a:endParaRPr lang="en-GB" baseline="0" dirty="0" smtClean="0"/>
          </a:p>
          <a:p>
            <a:r>
              <a:rPr lang="en-GB" baseline="0" dirty="0" smtClean="0"/>
              <a:t>Some of the other blocks are a DMA for moving data around the controller independently of the CPUs. So for example data coming in through the communication modules can be moved to memories closer to the CPU for faster processing.</a:t>
            </a:r>
          </a:p>
          <a:p>
            <a:endParaRPr lang="en-GB" baseline="0" dirty="0" smtClean="0"/>
          </a:p>
          <a:p>
            <a:r>
              <a:rPr lang="en-GB" baseline="0" dirty="0" smtClean="0"/>
              <a:t>We have two on-chip  busses – including a fast speed interconnect fro moving data around the ‘compute system’.</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20</a:t>
            </a:fld>
            <a:endParaRPr lang="en-US"/>
          </a:p>
        </p:txBody>
      </p:sp>
    </p:spTree>
    <p:extLst>
      <p:ext uri="{BB962C8B-B14F-4D97-AF65-F5344CB8AC3E}">
        <p14:creationId xmlns:p14="http://schemas.microsoft.com/office/powerpoint/2010/main" val="189929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Lecture</a:t>
            </a:r>
            <a:r>
              <a:rPr lang="en-GB" baseline="0" dirty="0" smtClean="0"/>
              <a:t> is broadly split into 2 parts</a:t>
            </a:r>
          </a:p>
          <a:p>
            <a:r>
              <a:rPr lang="en-GB" baseline="0" dirty="0" smtClean="0"/>
              <a:t>First part is mean to set some context. So I’ll take a brief look at the semiconductor industry and the focus pretty quickly on Infineon and the Bristol Design Centre. </a:t>
            </a:r>
          </a:p>
          <a:p>
            <a:r>
              <a:rPr lang="en-GB" baseline="0" dirty="0" smtClean="0"/>
              <a:t>In the second part I’ll give an overview of how we execute our verification and start to get a but more technical</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a:t>
            </a:fld>
            <a:endParaRPr lang="en-US"/>
          </a:p>
        </p:txBody>
      </p:sp>
    </p:spTree>
    <p:extLst>
      <p:ext uri="{BB962C8B-B14F-4D97-AF65-F5344CB8AC3E}">
        <p14:creationId xmlns:p14="http://schemas.microsoft.com/office/powerpoint/2010/main" val="4073452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The</a:t>
            </a:r>
            <a:r>
              <a:rPr lang="en-GB" baseline="0" dirty="0" smtClean="0"/>
              <a:t> shaded part here is approximately the part that Bristol is responsible for developing.</a:t>
            </a:r>
          </a:p>
          <a:p>
            <a:r>
              <a:rPr lang="en-GB" baseline="0" dirty="0" smtClean="0"/>
              <a:t>Which includes the high-speed compute sub-system …</a:t>
            </a:r>
            <a:endParaRPr lang="en-GB" dirty="0" smtClean="0"/>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21</a:t>
            </a:fld>
            <a:endParaRPr lang="en-US"/>
          </a:p>
        </p:txBody>
      </p:sp>
    </p:spTree>
    <p:extLst>
      <p:ext uri="{BB962C8B-B14F-4D97-AF65-F5344CB8AC3E}">
        <p14:creationId xmlns:p14="http://schemas.microsoft.com/office/powerpoint/2010/main" val="1122081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 and the ADAS sub-system. </a:t>
            </a:r>
          </a:p>
          <a:p>
            <a:r>
              <a:rPr lang="en-GB" baseline="0" dirty="0" smtClean="0"/>
              <a:t>In the current generation under development this looks somewhat different.</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22</a:t>
            </a:fld>
            <a:endParaRPr lang="en-US"/>
          </a:p>
        </p:txBody>
      </p:sp>
    </p:spTree>
    <p:extLst>
      <p:ext uri="{BB962C8B-B14F-4D97-AF65-F5344CB8AC3E}">
        <p14:creationId xmlns:p14="http://schemas.microsoft.com/office/powerpoint/2010/main" val="73944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Just a quick slide on the processor – called </a:t>
            </a:r>
            <a:r>
              <a:rPr lang="en-GB" baseline="0" dirty="0" err="1" smtClean="0"/>
              <a:t>TriCore</a:t>
            </a:r>
            <a:r>
              <a:rPr lang="en-GB" baseline="0" dirty="0" smtClean="0"/>
              <a:t> and developed in Bristol. Processors are one of the more interesting and challenging blocks to design and verify – for reasons I’ll touch upon later.</a:t>
            </a:r>
          </a:p>
          <a:p>
            <a:r>
              <a:rPr lang="en-GB" baseline="0" dirty="0" smtClean="0"/>
              <a:t>Has been called ‘The ..  ’</a:t>
            </a:r>
          </a:p>
          <a:p>
            <a:r>
              <a:rPr lang="en-GB" baseline="0" dirty="0" smtClean="0"/>
              <a:t>Recently announced that 250 million have been sold. The poster was produced when 100 million had been sold in 2012 – so 100 million up to 2012 – another 150 million since.</a:t>
            </a:r>
          </a:p>
          <a:p>
            <a:r>
              <a:rPr lang="en-GB" baseline="0" dirty="0" smtClean="0"/>
              <a:t>Statistically in every second vehicle produced.</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23</a:t>
            </a:fld>
            <a:endParaRPr lang="en-US"/>
          </a:p>
        </p:txBody>
      </p:sp>
    </p:spTree>
    <p:extLst>
      <p:ext uri="{BB962C8B-B14F-4D97-AF65-F5344CB8AC3E}">
        <p14:creationId xmlns:p14="http://schemas.microsoft.com/office/powerpoint/2010/main" val="3286834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Look</a:t>
            </a:r>
            <a:r>
              <a:rPr lang="en-GB" baseline="0" dirty="0" smtClean="0"/>
              <a:t> at verification – and it’s importance in the context of development of an automotive microcontroller.</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24</a:t>
            </a:fld>
            <a:endParaRPr lang="en-US"/>
          </a:p>
        </p:txBody>
      </p:sp>
    </p:spTree>
    <p:extLst>
      <p:ext uri="{BB962C8B-B14F-4D97-AF65-F5344CB8AC3E}">
        <p14:creationId xmlns:p14="http://schemas.microsoft.com/office/powerpoint/2010/main" val="115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Graph from the Wilson research report –</a:t>
            </a:r>
            <a:r>
              <a:rPr lang="en-GB" baseline="0" dirty="0" smtClean="0"/>
              <a:t> a report on trends in verification</a:t>
            </a:r>
            <a:r>
              <a:rPr lang="en-GB" dirty="0" smtClean="0"/>
              <a:t> compiled</a:t>
            </a:r>
            <a:r>
              <a:rPr lang="en-GB" baseline="0" dirty="0" smtClean="0"/>
              <a:t> every few years.</a:t>
            </a:r>
          </a:p>
          <a:p>
            <a:r>
              <a:rPr lang="en-GB" baseline="0" dirty="0" smtClean="0"/>
              <a:t>This is just saying across the industry the majority of project time is spent on verification – and increasing over time. </a:t>
            </a:r>
          </a:p>
          <a:p>
            <a:r>
              <a:rPr lang="en-GB" baseline="0" dirty="0" smtClean="0"/>
              <a:t>In fact would tend to be higher than average in automotive since bugs can be more critical than in applications such as set-top boxes or mobile phones. Perhaps more around the 70% mark.</a:t>
            </a:r>
          </a:p>
          <a:p>
            <a:r>
              <a:rPr lang="en-GB" baseline="0" dirty="0" smtClean="0"/>
              <a:t>When projects can cost 10’s and 100’s of millions this represents a lot of money.</a:t>
            </a:r>
          </a:p>
          <a:p>
            <a:r>
              <a:rPr lang="en-GB" baseline="0" dirty="0" smtClean="0"/>
              <a:t>So why spend so much effort and money on verification?</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25</a:t>
            </a:fld>
            <a:endParaRPr lang="en-US"/>
          </a:p>
        </p:txBody>
      </p:sp>
    </p:spTree>
    <p:extLst>
      <p:ext uri="{BB962C8B-B14F-4D97-AF65-F5344CB8AC3E}">
        <p14:creationId xmlns:p14="http://schemas.microsoft.com/office/powerpoint/2010/main" val="2221591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The</a:t>
            </a:r>
            <a:r>
              <a:rPr lang="en-GB" baseline="0" dirty="0" smtClean="0"/>
              <a:t> answer is the cost of not doing verification.</a:t>
            </a:r>
          </a:p>
          <a:p>
            <a:r>
              <a:rPr lang="en-GB" baseline="0" dirty="0" smtClean="0"/>
              <a:t>For example. </a:t>
            </a:r>
          </a:p>
          <a:p>
            <a:r>
              <a:rPr lang="en-GB" baseline="0" dirty="0" smtClean="0"/>
              <a:t>Before the recalls and compensation GM had made $4.1 billion that year – so the full year profits wiped out</a:t>
            </a:r>
          </a:p>
          <a:p>
            <a:r>
              <a:rPr lang="en-GB" baseline="0" dirty="0" smtClean="0"/>
              <a:t>The majority of the $3.2 billion dollars was on recalls rather than compensation($2.1 billion). This despite the faults being connected to deaths. </a:t>
            </a:r>
          </a:p>
          <a:p>
            <a:r>
              <a:rPr lang="en-GB" baseline="0" dirty="0" smtClean="0"/>
              <a:t>Faulty ignition switch – shut engine down and  prevented airbag deploying – in the event that engine shut down lead to crash the occupants weren’t protected</a:t>
            </a:r>
          </a:p>
          <a:p>
            <a:r>
              <a:rPr lang="en-GB" baseline="0" dirty="0" smtClean="0"/>
              <a:t>Until now this has been directly connected to 124 death and lead to the recall of over 29 million vehicles</a:t>
            </a:r>
          </a:p>
          <a:p>
            <a:r>
              <a:rPr lang="en-GB" baseline="0" dirty="0" smtClean="0"/>
              <a:t>Mechanical problem leading to a failure of the electronics (the engine management and deployment of airbag being electronic functions) – so a bug in the electronics could easily have had the same effect </a:t>
            </a:r>
          </a:p>
          <a:p>
            <a:r>
              <a:rPr lang="en-GB" baseline="0" dirty="0" smtClean="0"/>
              <a:t>A software failure could also have had a similar effect – but would have been much cheaper to put right in the 29 million affected cars, because patching software doesn’t require a physical replacement of parts – and in the future will be done wirelessly over the air so won’t even require physical access to the car.</a:t>
            </a:r>
          </a:p>
          <a:p>
            <a:r>
              <a:rPr lang="en-GB" baseline="0" dirty="0" smtClean="0"/>
              <a:t>In truth testing of safety critical software is taken very seriously – but failure doesn’t have the same financial impact as a hardware failure.</a:t>
            </a:r>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26</a:t>
            </a:fld>
            <a:endParaRPr lang="en-US"/>
          </a:p>
        </p:txBody>
      </p:sp>
    </p:spTree>
    <p:extLst>
      <p:ext uri="{BB962C8B-B14F-4D97-AF65-F5344CB8AC3E}">
        <p14:creationId xmlns:p14="http://schemas.microsoft.com/office/powerpoint/2010/main" val="2616446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let’s look</a:t>
            </a:r>
            <a:r>
              <a:rPr lang="en-GB" baseline="0" dirty="0" smtClean="0"/>
              <a:t> at the cost of hardware bugs.</a:t>
            </a:r>
          </a:p>
          <a:p>
            <a:r>
              <a:rPr lang="en-GB" baseline="0" dirty="0" smtClean="0"/>
              <a:t>Here’s the classic curve showing the increasing cost of the same bug over time.</a:t>
            </a:r>
          </a:p>
          <a:p>
            <a:r>
              <a:rPr lang="en-GB" baseline="0" dirty="0" smtClean="0"/>
              <a:t>As we’ve seen a bug found in the field can cost £billions to put right.</a:t>
            </a:r>
          </a:p>
          <a:p>
            <a:r>
              <a:rPr lang="en-GB" baseline="0" dirty="0" smtClean="0"/>
              <a:t>Verification aims at finding bugs during RTL development – where fixes are typically in the £100’s or less. Although bugs found late in the RTL development phase can require works from several people for several days taking the cost into the £1000’s.</a:t>
            </a:r>
          </a:p>
          <a:p>
            <a:r>
              <a:rPr lang="en-GB" baseline="0" dirty="0" smtClean="0"/>
              <a:t>People talk of ‘shifting left’ i.e. finding bugs as early – and hence as cheaply - as possible. Already we’re typically finding many thousands of bugs across the development of a microcontroller.</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27</a:t>
            </a:fld>
            <a:endParaRPr lang="en-US"/>
          </a:p>
        </p:txBody>
      </p:sp>
    </p:spTree>
    <p:extLst>
      <p:ext uri="{BB962C8B-B14F-4D97-AF65-F5344CB8AC3E}">
        <p14:creationId xmlns:p14="http://schemas.microsoft.com/office/powerpoint/2010/main" val="4089840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So …</a:t>
            </a:r>
          </a:p>
          <a:p>
            <a:r>
              <a:rPr lang="en-GB" dirty="0" smtClean="0"/>
              <a:t>Economic</a:t>
            </a:r>
            <a:r>
              <a:rPr lang="en-GB" baseline="0" dirty="0" smtClean="0"/>
              <a:t> imperative … can significantly eat in to your profits – or even put you out of business</a:t>
            </a:r>
            <a:endParaRPr lang="en-GB" dirty="0" smtClean="0"/>
          </a:p>
          <a:p>
            <a:r>
              <a:rPr lang="en-GB" dirty="0" smtClean="0"/>
              <a:t>Correct</a:t>
            </a:r>
            <a:r>
              <a:rPr lang="en-GB" baseline="0" dirty="0" smtClean="0"/>
              <a:t> functioning is vital for safety – incorrect functioning can lead to serious harm or loss of life</a:t>
            </a:r>
            <a:endParaRPr lang="en-GB" dirty="0" smtClean="0"/>
          </a:p>
          <a:p>
            <a:r>
              <a:rPr lang="en-GB" dirty="0" smtClean="0"/>
              <a:t>With</a:t>
            </a:r>
            <a:r>
              <a:rPr lang="en-GB" baseline="0" dirty="0" smtClean="0"/>
              <a:t> increased amount of electronics in cars, safety of automotive electronic is becoming a huge subject in itself – and is being driven by the </a:t>
            </a:r>
            <a:r>
              <a:rPr lang="en-GB" dirty="0" smtClean="0"/>
              <a:t>ISO26262 standard</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28</a:t>
            </a:fld>
            <a:endParaRPr lang="en-US"/>
          </a:p>
        </p:txBody>
      </p:sp>
    </p:spTree>
    <p:extLst>
      <p:ext uri="{BB962C8B-B14F-4D97-AF65-F5344CB8AC3E}">
        <p14:creationId xmlns:p14="http://schemas.microsoft.com/office/powerpoint/2010/main" val="1099492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a:t>
            </a:r>
            <a:r>
              <a:rPr lang="en-GB" baseline="0" dirty="0" smtClean="0"/>
              <a:t> to look a little more in depth at  verification</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29</a:t>
            </a:fld>
            <a:endParaRPr lang="en-US"/>
          </a:p>
        </p:txBody>
      </p:sp>
    </p:spTree>
    <p:extLst>
      <p:ext uri="{BB962C8B-B14F-4D97-AF65-F5344CB8AC3E}">
        <p14:creationId xmlns:p14="http://schemas.microsoft.com/office/powerpoint/2010/main" val="2001744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Bristol</a:t>
            </a:r>
            <a:r>
              <a:rPr lang="en-GB" baseline="0" dirty="0" smtClean="0"/>
              <a:t> responsible for the development – including verification – of the compute sub-system and ADAS sub-system. </a:t>
            </a:r>
          </a:p>
          <a:p>
            <a:r>
              <a:rPr lang="en-GB" baseline="0" dirty="0" smtClean="0"/>
              <a:t>These sub-systems contain 10’s or 100’s millions of gates.</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30</a:t>
            </a:fld>
            <a:endParaRPr lang="en-US"/>
          </a:p>
        </p:txBody>
      </p:sp>
    </p:spTree>
    <p:extLst>
      <p:ext uri="{BB962C8B-B14F-4D97-AF65-F5344CB8AC3E}">
        <p14:creationId xmlns:p14="http://schemas.microsoft.com/office/powerpoint/2010/main" val="231739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a:t>
            </a:fld>
            <a:endParaRPr lang="en-US"/>
          </a:p>
        </p:txBody>
      </p:sp>
    </p:spTree>
    <p:extLst>
      <p:ext uri="{BB962C8B-B14F-4D97-AF65-F5344CB8AC3E}">
        <p14:creationId xmlns:p14="http://schemas.microsoft.com/office/powerpoint/2010/main" val="2797368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The main challenge is again complexity </a:t>
            </a:r>
          </a:p>
          <a:p>
            <a:endParaRPr lang="en-GB" baseline="0" dirty="0" smtClean="0"/>
          </a:p>
          <a:p>
            <a:r>
              <a:rPr lang="en-GB" baseline="0" dirty="0" smtClean="0"/>
              <a:t>Then SKIP</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31</a:t>
            </a:fld>
            <a:endParaRPr lang="en-US"/>
          </a:p>
        </p:txBody>
      </p:sp>
    </p:spTree>
    <p:extLst>
      <p:ext uri="{BB962C8B-B14F-4D97-AF65-F5344CB8AC3E}">
        <p14:creationId xmlns:p14="http://schemas.microsoft.com/office/powerpoint/2010/main" val="1424023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And</a:t>
            </a:r>
            <a:r>
              <a:rPr lang="en-GB" baseline="0" dirty="0" smtClean="0"/>
              <a:t> the way to deal with complexity is to divide and conquer.</a:t>
            </a:r>
          </a:p>
          <a:p>
            <a:r>
              <a:rPr lang="en-GB" baseline="0" dirty="0" smtClean="0"/>
              <a:t>Where do you divide? For verification best to divide along standard interfaces – such as well-defined busses and interconnects – and simple interfaces. </a:t>
            </a:r>
          </a:p>
          <a:p>
            <a:r>
              <a:rPr lang="en-GB" baseline="0" dirty="0" smtClean="0"/>
              <a:t>The critical thing here is that these interfaces are well understood so can be modelled accurately in your verification environment – and this minimises the chance of bugs falling through the gaps.</a:t>
            </a:r>
          </a:p>
          <a:p>
            <a:r>
              <a:rPr lang="en-GB" baseline="0" dirty="0" smtClean="0"/>
              <a:t>Can end up with some quite large modules – such as a processor – which is why processors and similar modules are a special challenge for verification – they’re large modules which cannot reliably be divided into smaller verification entities.</a:t>
            </a:r>
          </a:p>
          <a:p>
            <a:r>
              <a:rPr lang="en-GB" baseline="0" dirty="0" smtClean="0"/>
              <a:t>Verification is split into two distinctive flavours – module-level and sub-system and system level.</a:t>
            </a:r>
          </a:p>
          <a:p>
            <a:endParaRPr lang="en-GB" baseline="0" dirty="0" smtClean="0"/>
          </a:p>
          <a:p>
            <a:r>
              <a:rPr lang="en-GB" baseline="0" dirty="0" smtClean="0"/>
              <a:t>But because you have divided at well understood interfaces you have the reduced the complexity that needs to be understood by an individual. They now either just have to understand the detailed behaviour of the modules or the ways the modules interact – but not both.</a:t>
            </a:r>
          </a:p>
          <a:p>
            <a:r>
              <a:rPr lang="en-GB" baseline="0" dirty="0" smtClean="0"/>
              <a:t>At module level you can now drive the interfaces directly – so you have good controllability and writing a reference model is a manageable task – so you have good observability.</a:t>
            </a:r>
          </a:p>
          <a:p>
            <a:r>
              <a:rPr lang="en-GB" baseline="0" dirty="0" smtClean="0"/>
              <a:t>At sub-system level, because you’re just looking at interactions, you can write relatively simple tests.</a:t>
            </a:r>
          </a:p>
          <a:p>
            <a:r>
              <a:rPr lang="en-GB" baseline="0" dirty="0" smtClean="0"/>
              <a:t>And of course everything has to be brought together as a complete microcontroller and the interactions between the sub-systems verified – and for us this is done at Singapore. The main challenge here is getting good cross-site alignment between the sub-systems and the systems to make sure everything is covered somewhere but duplication of effort is minimised.</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32</a:t>
            </a:fld>
            <a:endParaRPr lang="en-US"/>
          </a:p>
        </p:txBody>
      </p:sp>
    </p:spTree>
    <p:extLst>
      <p:ext uri="{BB962C8B-B14F-4D97-AF65-F5344CB8AC3E}">
        <p14:creationId xmlns:p14="http://schemas.microsoft.com/office/powerpoint/2010/main" val="1541743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So</a:t>
            </a:r>
            <a:r>
              <a:rPr lang="en-GB" baseline="0" dirty="0" smtClean="0"/>
              <a:t> each module is verified stand-alone. This gives much better controllability since can directly drive the module inputs.</a:t>
            </a:r>
          </a:p>
          <a:p>
            <a:endParaRPr lang="en-GB" baseline="0" dirty="0" smtClean="0"/>
          </a:p>
          <a:p>
            <a:r>
              <a:rPr lang="en-GB" baseline="0" dirty="0" smtClean="0"/>
              <a:t>The target is to verify the module very thoroughly –  in particular it is ensured that all the RTL code has been exercised in a rigorous way; that all high level requirements that relate to the module are verified; that all the functionality described in the target specification is mapped on to functional coverage and all the FC hit; and that any implementation corner cases have been highlighted by the designers and again mapped onto FC which has been hit.</a:t>
            </a:r>
          </a:p>
          <a:p>
            <a:endParaRPr lang="en-GB" baseline="0" dirty="0" smtClean="0"/>
          </a:p>
          <a:p>
            <a:r>
              <a:rPr lang="en-GB" baseline="0" dirty="0" smtClean="0"/>
              <a:t>Given the complexity of even a single module it’s not possible to achieve these goals with hand-written tests so the automatic generation of test cases is needed. The most common method for doing this – and the method we use - is constrained-random generation – we use </a:t>
            </a:r>
            <a:r>
              <a:rPr lang="en-GB" baseline="0" dirty="0" err="1" smtClean="0"/>
              <a:t>Specman</a:t>
            </a:r>
            <a:r>
              <a:rPr lang="en-GB" baseline="0" dirty="0" smtClean="0"/>
              <a:t> e.</a:t>
            </a:r>
          </a:p>
          <a:p>
            <a:r>
              <a:rPr lang="en-GB" baseline="0" dirty="0" smtClean="0"/>
              <a:t>This makes it possible to simulate many thousands of scenarios covering millions of transactions each night. The scenarios that hit coverage of find a big are saved and run on every design release – which in practice means they are re-run most nights.</a:t>
            </a:r>
          </a:p>
          <a:p>
            <a:r>
              <a:rPr lang="en-GB" baseline="0" dirty="0" smtClean="0"/>
              <a:t>The full functionality of the design is checked for every transaction passed through it. The proper way to do this is to have transaction-level reference models. These check function only and are not timing accurate. You will need timing checks – that data passes through a design in a reasonable amount of time – and these are checked by assertions. The worst test benches attempt to combine these checks and model the exact timing of the data passing through the design. These are the worst because they are extremely inefficient – a lot of development time is spent getting the model to match the design behaviour and they are very time-consuming to maintain.</a:t>
            </a:r>
          </a:p>
          <a:p>
            <a:r>
              <a:rPr lang="en-GB" baseline="0" dirty="0" smtClean="0"/>
              <a:t>Even all this </a:t>
            </a:r>
            <a:r>
              <a:rPr lang="en-GB" baseline="0" dirty="0" err="1" smtClean="0"/>
              <a:t>simualtion</a:t>
            </a:r>
            <a:r>
              <a:rPr lang="en-GB" baseline="0" dirty="0" smtClean="0"/>
              <a:t> may not be enough and you may turn to formal </a:t>
            </a:r>
            <a:r>
              <a:rPr lang="en-GB" baseline="0" dirty="0" err="1" smtClean="0"/>
              <a:t>verificaition</a:t>
            </a:r>
            <a:r>
              <a:rPr lang="en-GB" baseline="0" dirty="0" smtClean="0"/>
              <a:t> for some of the verification – more later.</a:t>
            </a:r>
          </a:p>
          <a:p>
            <a:endParaRPr lang="en-GB" baseline="0" dirty="0" smtClean="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33</a:t>
            </a:fld>
            <a:endParaRPr lang="en-US"/>
          </a:p>
        </p:txBody>
      </p:sp>
    </p:spTree>
    <p:extLst>
      <p:ext uri="{BB962C8B-B14F-4D97-AF65-F5344CB8AC3E}">
        <p14:creationId xmlns:p14="http://schemas.microsoft.com/office/powerpoint/2010/main" val="4169821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Given the complexity of even a single module it’s not possible to achieve these goals with hand-written tests so the automatic generation of test cases is needed. The most common method for doing this – and the method we use - is constrained-random generation – we use </a:t>
            </a:r>
            <a:r>
              <a:rPr lang="en-GB" baseline="0" dirty="0" err="1" smtClean="0"/>
              <a:t>Specman</a:t>
            </a:r>
            <a:r>
              <a:rPr lang="en-GB" baseline="0" dirty="0" smtClean="0"/>
              <a:t> e.</a:t>
            </a:r>
          </a:p>
          <a:p>
            <a:r>
              <a:rPr lang="en-GB" baseline="0" dirty="0" smtClean="0"/>
              <a:t>This makes it possible to simulate many thousands of scenarios covering millions of transactions each night. The scenarios that hit coverage of find a big are saved and run on every design release – which in practice means they are re-run most nights.</a:t>
            </a:r>
          </a:p>
          <a:p>
            <a:r>
              <a:rPr lang="en-GB" baseline="0" dirty="0" smtClean="0"/>
              <a:t>The full functionality of the design is checked for every transaction passed through it. The proper way to do this is to have transaction-level reference models. These check function only and are not timing accurate. You will need timing checks – that data passes through a design in a reasonable amount of time – and these are checked by assertions. The worst test benches attempt to combine these checks and model the exact timing of the data passing through the design. These are the worst because they are extremely inefficient – a lot of development time is spent getting the model to match the design behaviour and they are very time-consuming to maintain.</a:t>
            </a:r>
          </a:p>
          <a:p>
            <a:r>
              <a:rPr lang="en-GB" baseline="0" dirty="0" smtClean="0"/>
              <a:t>Even all this </a:t>
            </a:r>
            <a:r>
              <a:rPr lang="en-GB" baseline="0" dirty="0" err="1" smtClean="0"/>
              <a:t>simualtion</a:t>
            </a:r>
            <a:r>
              <a:rPr lang="en-GB" baseline="0" dirty="0" smtClean="0"/>
              <a:t> may not be enough and you may turn to formal </a:t>
            </a:r>
            <a:r>
              <a:rPr lang="en-GB" baseline="0" dirty="0" err="1" smtClean="0"/>
              <a:t>verificaition</a:t>
            </a:r>
            <a:r>
              <a:rPr lang="en-GB" baseline="0" dirty="0" smtClean="0"/>
              <a:t> for some of the verification – more later.</a:t>
            </a:r>
          </a:p>
          <a:p>
            <a:endParaRPr lang="en-GB" baseline="0" dirty="0" smtClean="0"/>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34</a:t>
            </a:fld>
            <a:endParaRPr lang="en-US"/>
          </a:p>
        </p:txBody>
      </p:sp>
    </p:spTree>
    <p:extLst>
      <p:ext uri="{BB962C8B-B14F-4D97-AF65-F5344CB8AC3E}">
        <p14:creationId xmlns:p14="http://schemas.microsoft.com/office/powerpoint/2010/main" val="3047881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With all the modules</a:t>
            </a:r>
            <a:r>
              <a:rPr lang="en-GB" baseline="0" dirty="0" smtClean="0"/>
              <a:t> fully verified all that’s left to check on the sub-systems is that the modules interact correctly together across their standard or simple interfaces.</a:t>
            </a:r>
          </a:p>
          <a:p>
            <a:r>
              <a:rPr lang="en-GB" baseline="0" dirty="0" smtClean="0"/>
              <a:t>At the simplest level this means showing that all the modules are connected up correctly – to the interconnects and to each other.</a:t>
            </a:r>
          </a:p>
          <a:p>
            <a:r>
              <a:rPr lang="en-GB" baseline="0" dirty="0" smtClean="0"/>
              <a:t>But the division of the modules means that the modules are not totally self-contained – so they will interact across these standard and simple interfaces – and real life applications will use these interactions. </a:t>
            </a:r>
          </a:p>
          <a:p>
            <a:r>
              <a:rPr lang="en-GB" baseline="0" dirty="0" smtClean="0"/>
              <a:t>A minimum requirement is that all module I/O has been toggled at sub-system level –  but we need to also ensure this has been done in interesting ways.</a:t>
            </a:r>
          </a:p>
          <a:p>
            <a:endParaRPr lang="en-GB" baseline="0" dirty="0" smtClean="0"/>
          </a:p>
          <a:p>
            <a:r>
              <a:rPr lang="en-GB" baseline="0" dirty="0" smtClean="0"/>
              <a:t>Traditionally – and still – this level of testing is done with C or C++ test cases enhanced with some BFMs to drive external traffic. Application know-how will be used to write use-cases and benchmarks will be run.</a:t>
            </a:r>
          </a:p>
          <a:p>
            <a:endParaRPr lang="en-GB" baseline="0" dirty="0" smtClean="0"/>
          </a:p>
          <a:p>
            <a:r>
              <a:rPr lang="en-GB" baseline="0" dirty="0" smtClean="0"/>
              <a:t>But increasingly module level technologies and methods are being ported up to sub-system and system level verification.</a:t>
            </a:r>
          </a:p>
          <a:p>
            <a:r>
              <a:rPr lang="en-GB" baseline="0" dirty="0" smtClean="0"/>
              <a:t>So constrained-random techniques are being used – for instance calling a library of C routines in a random order.#</a:t>
            </a:r>
          </a:p>
          <a:p>
            <a:r>
              <a:rPr lang="en-GB" baseline="0" dirty="0" smtClean="0"/>
              <a:t>Checking is being extended by the use of reference models and in particular assertions.</a:t>
            </a:r>
          </a:p>
          <a:p>
            <a:r>
              <a:rPr lang="en-GB" baseline="0" dirty="0" smtClean="0"/>
              <a:t> And there is very targeted use of formal verification – for example to check the connectivity.</a:t>
            </a:r>
            <a:endParaRPr lang="en-GB" dirty="0" smtClean="0"/>
          </a:p>
          <a:p>
            <a:endParaRPr lang="en-GB" baseline="0" dirty="0" smtClean="0"/>
          </a:p>
          <a:p>
            <a:endParaRPr lang="en-GB" baseline="0" dirty="0" smtClean="0"/>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35</a:t>
            </a:fld>
            <a:endParaRPr lang="en-US"/>
          </a:p>
        </p:txBody>
      </p:sp>
    </p:spTree>
    <p:extLst>
      <p:ext uri="{BB962C8B-B14F-4D97-AF65-F5344CB8AC3E}">
        <p14:creationId xmlns:p14="http://schemas.microsoft.com/office/powerpoint/2010/main" val="3431439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Have</a:t>
            </a:r>
            <a:r>
              <a:rPr lang="en-GB" baseline="0" dirty="0" smtClean="0"/>
              <a:t> mentioned simulation and formal verification already, which are the two main technologies used by us. Look a little more in depth and describe how we use them.</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36</a:t>
            </a:fld>
            <a:endParaRPr lang="en-US"/>
          </a:p>
        </p:txBody>
      </p:sp>
    </p:spTree>
    <p:extLst>
      <p:ext uri="{BB962C8B-B14F-4D97-AF65-F5344CB8AC3E}">
        <p14:creationId xmlns:p14="http://schemas.microsoft.com/office/powerpoint/2010/main" val="792928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Recap of two main verification technologies – there are other such as emulation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Test case automation – automatically generate test cases using constrained random or graph-based techniques</a:t>
            </a: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smtClean="0"/>
              <a:t>Both simulation and formal property checking have coverage measures but they typically mean different things – exception is measuring the ability to detect injected faults – means same in both and so results can be combined between the two. (Injecting faults is done through mutation.)</a:t>
            </a:r>
            <a:endParaRPr lang="en-GB" dirty="0" smtClean="0"/>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37</a:t>
            </a:fld>
            <a:endParaRPr lang="en-US"/>
          </a:p>
        </p:txBody>
      </p:sp>
    </p:spTree>
    <p:extLst>
      <p:ext uri="{BB962C8B-B14F-4D97-AF65-F5344CB8AC3E}">
        <p14:creationId xmlns:p14="http://schemas.microsoft.com/office/powerpoint/2010/main" val="1269353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Agile – verify design incrementally</a:t>
            </a:r>
            <a:r>
              <a:rPr lang="en-GB" baseline="0" dirty="0" smtClean="0"/>
              <a:t> as it is developed.</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38</a:t>
            </a:fld>
            <a:endParaRPr lang="en-US"/>
          </a:p>
        </p:txBody>
      </p:sp>
    </p:spTree>
    <p:extLst>
      <p:ext uri="{BB962C8B-B14F-4D97-AF65-F5344CB8AC3E}">
        <p14:creationId xmlns:p14="http://schemas.microsoft.com/office/powerpoint/2010/main" val="16762064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For formal do not always need an expert – but sometimes you do</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39</a:t>
            </a:fld>
            <a:endParaRPr lang="en-US"/>
          </a:p>
        </p:txBody>
      </p:sp>
    </p:spTree>
    <p:extLst>
      <p:ext uri="{BB962C8B-B14F-4D97-AF65-F5344CB8AC3E}">
        <p14:creationId xmlns:p14="http://schemas.microsoft.com/office/powerpoint/2010/main" val="2866225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Across products – </a:t>
            </a:r>
            <a:r>
              <a:rPr lang="en-GB" baseline="0" dirty="0" err="1" smtClean="0"/>
              <a:t>mutiple</a:t>
            </a:r>
            <a:r>
              <a:rPr lang="en-GB" baseline="0" dirty="0" smtClean="0"/>
              <a:t> products inside each generation …</a:t>
            </a:r>
          </a:p>
          <a:p>
            <a:r>
              <a:rPr lang="en-GB" baseline="0" dirty="0" smtClean="0"/>
              <a:t>Ideally these products are built from same building blocks – the same modules. These modules will need to be configurable to match the requirements of the different products. Ideally verify each of these configurations in one go – not separately for each product.</a:t>
            </a:r>
          </a:p>
          <a:p>
            <a:r>
              <a:rPr lang="en-GB" baseline="0" dirty="0" smtClean="0"/>
              <a:t>Re-use across test benches is a big subject and there has been a lot of work put into developing and </a:t>
            </a:r>
            <a:r>
              <a:rPr lang="en-GB" baseline="0" dirty="0" err="1" smtClean="0"/>
              <a:t>disemmaniting</a:t>
            </a:r>
            <a:r>
              <a:rPr lang="en-GB" baseline="0" dirty="0" smtClean="0"/>
              <a:t> re-use methodologies such as UVM. This enables re-use across module level test benches e.g. for verification of common functionalities such as bus interfaces and re-use across test benches at different hierarchies such as re-</a:t>
            </a:r>
            <a:r>
              <a:rPr lang="en-GB" baseline="0" dirty="0" err="1" smtClean="0"/>
              <a:t>usign</a:t>
            </a:r>
            <a:r>
              <a:rPr lang="en-GB" baseline="0" dirty="0" smtClean="0"/>
              <a:t> assertions from module level at system or sub-system level.</a:t>
            </a:r>
          </a:p>
          <a:p>
            <a:r>
              <a:rPr lang="en-GB" dirty="0" smtClean="0"/>
              <a:t>Look at re-use across</a:t>
            </a:r>
            <a:r>
              <a:rPr lang="en-GB" baseline="0" dirty="0" smtClean="0"/>
              <a:t> technologies in a little more detail – most technical part of the lecture.</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41</a:t>
            </a:fld>
            <a:endParaRPr lang="en-US"/>
          </a:p>
        </p:txBody>
      </p:sp>
    </p:spTree>
    <p:extLst>
      <p:ext uri="{BB962C8B-B14F-4D97-AF65-F5344CB8AC3E}">
        <p14:creationId xmlns:p14="http://schemas.microsoft.com/office/powerpoint/2010/main" val="293321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Moore’s law f</a:t>
            </a:r>
            <a:r>
              <a:rPr lang="en-GB" baseline="0" dirty="0" smtClean="0"/>
              <a:t>undamentally it says that the number of transistors can get on the same size of silicon doubles very two years or so.</a:t>
            </a:r>
          </a:p>
          <a:p>
            <a:r>
              <a:rPr lang="en-GB" baseline="0" dirty="0" smtClean="0"/>
              <a:t>Implications of this are that you can double the complexity and processing power of a microchip every two years or you can halve the size – and hence price – of a microchip every two years.</a:t>
            </a:r>
          </a:p>
          <a:p>
            <a:r>
              <a:rPr lang="en-GB" baseline="0" dirty="0" smtClean="0"/>
              <a:t>In reality we see both of these effects – with our high-end parts doubling in complexity and our low-end parts halving in price.</a:t>
            </a:r>
          </a:p>
          <a:p>
            <a:r>
              <a:rPr lang="en-GB" baseline="0" dirty="0" smtClean="0"/>
              <a:t>These dual effects have mean that semiconductors have become ubiquitous. Not only is it possible to do much more with them but they can be so cheap it’s easy to add a level of intelligence to almost anything. To the extent that almost everything you do – even walking down the road – can use a microchip.</a:t>
            </a:r>
          </a:p>
          <a:p>
            <a:endParaRPr lang="en-GB" baseline="0" dirty="0" smtClean="0"/>
          </a:p>
          <a:p>
            <a:r>
              <a:rPr lang="en-GB" baseline="0" dirty="0" smtClean="0"/>
              <a:t>The graph here shows that the processing power than can be out on a single chip – no bigger than your fingernail – has just surpassed the processing power of a  mouse brain – and is on target to achieve the processing power of all human beings in </a:t>
            </a:r>
            <a:r>
              <a:rPr lang="en-GB" baseline="0" dirty="0" err="1" smtClean="0"/>
              <a:t>thew</a:t>
            </a:r>
            <a:r>
              <a:rPr lang="en-GB" baseline="0" dirty="0" smtClean="0"/>
              <a:t> </a:t>
            </a:r>
            <a:r>
              <a:rPr lang="en-GB" baseline="0" dirty="0" err="1" smtClean="0"/>
              <a:t>rold</a:t>
            </a:r>
            <a:r>
              <a:rPr lang="en-GB" baseline="0" dirty="0" smtClean="0"/>
              <a:t> by 2065 – although there are some significant technological challenges that will need to be overcome along the way.</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a:t>
            </a:fld>
            <a:endParaRPr lang="en-US"/>
          </a:p>
        </p:txBody>
      </p:sp>
    </p:spTree>
    <p:extLst>
      <p:ext uri="{BB962C8B-B14F-4D97-AF65-F5344CB8AC3E}">
        <p14:creationId xmlns:p14="http://schemas.microsoft.com/office/powerpoint/2010/main" val="910398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We’ll base the discussion around a sample property.</a:t>
            </a:r>
          </a:p>
          <a:p>
            <a:endParaRPr lang="en-GB" dirty="0" smtClean="0"/>
          </a:p>
          <a:p>
            <a:r>
              <a:rPr lang="en-GB" dirty="0" smtClean="0"/>
              <a:t>Assertion will check test bench</a:t>
            </a:r>
            <a:r>
              <a:rPr lang="en-GB" baseline="0" dirty="0" smtClean="0"/>
              <a:t> behaviour but not constrain it.</a:t>
            </a:r>
          </a:p>
          <a:p>
            <a:endParaRPr lang="en-GB" baseline="0" dirty="0" smtClean="0"/>
          </a:p>
          <a:p>
            <a:r>
              <a:rPr lang="en-GB" baseline="0" dirty="0" smtClean="0"/>
              <a:t>10 years ago it wasn’t possible to re-use a property across formal and simulation because all the formal tools had their own proprietary languages which were not supported by simulators. Now it is possible but why would you want to do this …?</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42</a:t>
            </a:fld>
            <a:endParaRPr lang="en-US"/>
          </a:p>
        </p:txBody>
      </p:sp>
    </p:spTree>
    <p:extLst>
      <p:ext uri="{BB962C8B-B14F-4D97-AF65-F5344CB8AC3E}">
        <p14:creationId xmlns:p14="http://schemas.microsoft.com/office/powerpoint/2010/main" val="2778336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normAutofit/>
          </a:bodyPr>
          <a:lstStyle/>
          <a:p>
            <a:r>
              <a:rPr lang="de-DE" dirty="0" err="1" smtClean="0">
                <a:solidFill>
                  <a:schemeClr val="tx1"/>
                </a:solidFill>
              </a:rPr>
              <a:t>To</a:t>
            </a:r>
            <a:r>
              <a:rPr lang="de-DE" baseline="0" dirty="0" smtClean="0">
                <a:solidFill>
                  <a:schemeClr val="tx1"/>
                </a:solidFill>
              </a:rPr>
              <a:t> </a:t>
            </a:r>
            <a:r>
              <a:rPr lang="de-DE" baseline="0" dirty="0" err="1" smtClean="0">
                <a:solidFill>
                  <a:schemeClr val="tx1"/>
                </a:solidFill>
              </a:rPr>
              <a:t>explain</a:t>
            </a:r>
            <a:r>
              <a:rPr lang="de-DE" baseline="0" dirty="0" smtClean="0">
                <a:solidFill>
                  <a:schemeClr val="tx1"/>
                </a:solidFill>
              </a:rPr>
              <a:t> </a:t>
            </a:r>
            <a:r>
              <a:rPr lang="de-DE" baseline="0" dirty="0" err="1" smtClean="0">
                <a:solidFill>
                  <a:schemeClr val="tx1"/>
                </a:solidFill>
              </a:rPr>
              <a:t>this</a:t>
            </a:r>
            <a:r>
              <a:rPr lang="de-DE" baseline="0" dirty="0" smtClean="0">
                <a:solidFill>
                  <a:schemeClr val="tx1"/>
                </a:solidFill>
              </a:rPr>
              <a:t> </a:t>
            </a:r>
            <a:r>
              <a:rPr lang="de-DE" baseline="0" dirty="0" err="1" smtClean="0">
                <a:solidFill>
                  <a:schemeClr val="tx1"/>
                </a:solidFill>
              </a:rPr>
              <a:t>we‘ll</a:t>
            </a:r>
            <a:r>
              <a:rPr lang="de-DE" baseline="0" dirty="0" smtClean="0">
                <a:solidFill>
                  <a:schemeClr val="tx1"/>
                </a:solidFill>
              </a:rPr>
              <a:t> </a:t>
            </a:r>
            <a:r>
              <a:rPr lang="de-DE" baseline="0" dirty="0" err="1" smtClean="0">
                <a:solidFill>
                  <a:schemeClr val="tx1"/>
                </a:solidFill>
              </a:rPr>
              <a:t>look</a:t>
            </a:r>
            <a:r>
              <a:rPr lang="de-DE" baseline="0" dirty="0" smtClean="0">
                <a:solidFill>
                  <a:schemeClr val="tx1"/>
                </a:solidFill>
              </a:rPr>
              <a:t> at </a:t>
            </a:r>
            <a:r>
              <a:rPr lang="de-DE" baseline="0" dirty="0" err="1" smtClean="0">
                <a:solidFill>
                  <a:schemeClr val="tx1"/>
                </a:solidFill>
              </a:rPr>
              <a:t>false</a:t>
            </a:r>
            <a:r>
              <a:rPr lang="de-DE" baseline="0" dirty="0" smtClean="0">
                <a:solidFill>
                  <a:schemeClr val="tx1"/>
                </a:solidFill>
              </a:rPr>
              <a:t> </a:t>
            </a:r>
            <a:r>
              <a:rPr lang="de-DE" baseline="0" dirty="0" err="1" smtClean="0">
                <a:solidFill>
                  <a:schemeClr val="tx1"/>
                </a:solidFill>
              </a:rPr>
              <a:t>failures</a:t>
            </a:r>
            <a:r>
              <a:rPr lang="de-DE" baseline="0" dirty="0" smtClean="0">
                <a:solidFill>
                  <a:schemeClr val="tx1"/>
                </a:solidFill>
              </a:rPr>
              <a:t> </a:t>
            </a:r>
            <a:r>
              <a:rPr lang="de-DE" baseline="0" dirty="0" err="1" smtClean="0">
                <a:solidFill>
                  <a:schemeClr val="tx1"/>
                </a:solidFill>
              </a:rPr>
              <a:t>and</a:t>
            </a:r>
            <a:r>
              <a:rPr lang="de-DE" baseline="0" dirty="0" smtClean="0">
                <a:solidFill>
                  <a:schemeClr val="tx1"/>
                </a:solidFill>
              </a:rPr>
              <a:t> </a:t>
            </a:r>
            <a:r>
              <a:rPr lang="de-DE" baseline="0" dirty="0" err="1" smtClean="0">
                <a:solidFill>
                  <a:schemeClr val="tx1"/>
                </a:solidFill>
              </a:rPr>
              <a:t>false</a:t>
            </a:r>
            <a:r>
              <a:rPr lang="de-DE" baseline="0" dirty="0" smtClean="0">
                <a:solidFill>
                  <a:schemeClr val="tx1"/>
                </a:solidFill>
              </a:rPr>
              <a:t> </a:t>
            </a:r>
            <a:r>
              <a:rPr lang="de-DE" baseline="0" dirty="0" err="1" smtClean="0">
                <a:solidFill>
                  <a:schemeClr val="tx1"/>
                </a:solidFill>
              </a:rPr>
              <a:t>passes</a:t>
            </a:r>
            <a:r>
              <a:rPr lang="de-DE" baseline="0" dirty="0" smtClean="0">
                <a:solidFill>
                  <a:schemeClr val="tx1"/>
                </a:solidFill>
              </a:rPr>
              <a:t>.</a:t>
            </a:r>
          </a:p>
          <a:p>
            <a:r>
              <a:rPr lang="de-DE" baseline="0" dirty="0" smtClean="0">
                <a:solidFill>
                  <a:schemeClr val="tx1"/>
                </a:solidFill>
              </a:rPr>
              <a:t>Start </a:t>
            </a:r>
            <a:r>
              <a:rPr lang="de-DE" baseline="0" dirty="0" err="1" smtClean="0">
                <a:solidFill>
                  <a:schemeClr val="tx1"/>
                </a:solidFill>
              </a:rPr>
              <a:t>by</a:t>
            </a:r>
            <a:r>
              <a:rPr lang="de-DE" baseline="0" dirty="0" smtClean="0">
                <a:solidFill>
                  <a:schemeClr val="tx1"/>
                </a:solidFill>
              </a:rPr>
              <a:t> </a:t>
            </a:r>
            <a:r>
              <a:rPr lang="de-DE" baseline="0" dirty="0" err="1" smtClean="0">
                <a:solidFill>
                  <a:schemeClr val="tx1"/>
                </a:solidFill>
              </a:rPr>
              <a:t>looking</a:t>
            </a:r>
            <a:r>
              <a:rPr lang="de-DE" baseline="0" dirty="0" smtClean="0">
                <a:solidFill>
                  <a:schemeClr val="tx1"/>
                </a:solidFill>
              </a:rPr>
              <a:t> at </a:t>
            </a:r>
            <a:r>
              <a:rPr lang="de-DE" baseline="0" dirty="0" err="1" smtClean="0">
                <a:solidFill>
                  <a:schemeClr val="tx1"/>
                </a:solidFill>
              </a:rPr>
              <a:t>false</a:t>
            </a:r>
            <a:r>
              <a:rPr lang="de-DE" baseline="0" dirty="0" smtClean="0">
                <a:solidFill>
                  <a:schemeClr val="tx1"/>
                </a:solidFill>
              </a:rPr>
              <a:t> </a:t>
            </a:r>
            <a:r>
              <a:rPr lang="de-DE" baseline="0" dirty="0" err="1" smtClean="0">
                <a:solidFill>
                  <a:schemeClr val="tx1"/>
                </a:solidFill>
              </a:rPr>
              <a:t>failures</a:t>
            </a:r>
            <a:r>
              <a:rPr lang="de-DE" baseline="0" dirty="0" smtClean="0">
                <a:solidFill>
                  <a:schemeClr val="tx1"/>
                </a:solidFill>
              </a:rPr>
              <a:t>.</a:t>
            </a:r>
          </a:p>
          <a:p>
            <a:r>
              <a:rPr lang="de-DE" baseline="0" dirty="0" smtClean="0">
                <a:solidFill>
                  <a:schemeClr val="tx1"/>
                </a:solidFill>
              </a:rPr>
              <a:t>These </a:t>
            </a:r>
            <a:r>
              <a:rPr lang="de-DE" baseline="0" dirty="0" err="1" smtClean="0">
                <a:solidFill>
                  <a:schemeClr val="tx1"/>
                </a:solidFill>
              </a:rPr>
              <a:t>are</a:t>
            </a:r>
            <a:r>
              <a:rPr lang="de-DE" baseline="0" dirty="0" smtClean="0">
                <a:solidFill>
                  <a:schemeClr val="tx1"/>
                </a:solidFill>
              </a:rPr>
              <a:t> </a:t>
            </a:r>
            <a:r>
              <a:rPr lang="de-DE" baseline="0" dirty="0" err="1" smtClean="0">
                <a:solidFill>
                  <a:schemeClr val="tx1"/>
                </a:solidFill>
              </a:rPr>
              <a:t>caused</a:t>
            </a:r>
            <a:r>
              <a:rPr lang="de-DE" baseline="0" dirty="0" smtClean="0">
                <a:solidFill>
                  <a:schemeClr val="tx1"/>
                </a:solidFill>
              </a:rPr>
              <a:t> </a:t>
            </a:r>
            <a:r>
              <a:rPr lang="de-DE" baseline="0" dirty="0" err="1" smtClean="0">
                <a:solidFill>
                  <a:schemeClr val="tx1"/>
                </a:solidFill>
              </a:rPr>
              <a:t>by</a:t>
            </a:r>
            <a:r>
              <a:rPr lang="de-DE" baseline="0" dirty="0" smtClean="0">
                <a:solidFill>
                  <a:schemeClr val="tx1"/>
                </a:solidFill>
              </a:rPr>
              <a:t> a formal </a:t>
            </a:r>
            <a:r>
              <a:rPr lang="de-DE" baseline="0" dirty="0" err="1" smtClean="0">
                <a:solidFill>
                  <a:schemeClr val="tx1"/>
                </a:solidFill>
              </a:rPr>
              <a:t>tool</a:t>
            </a:r>
            <a:r>
              <a:rPr lang="de-DE" baseline="0" dirty="0" smtClean="0">
                <a:solidFill>
                  <a:schemeClr val="tx1"/>
                </a:solidFill>
              </a:rPr>
              <a:t> </a:t>
            </a:r>
            <a:r>
              <a:rPr lang="de-DE" baseline="0" dirty="0" err="1" smtClean="0">
                <a:solidFill>
                  <a:schemeClr val="tx1"/>
                </a:solidFill>
              </a:rPr>
              <a:t>driving</a:t>
            </a:r>
            <a:r>
              <a:rPr lang="de-DE" baseline="0" dirty="0" smtClean="0">
                <a:solidFill>
                  <a:schemeClr val="tx1"/>
                </a:solidFill>
              </a:rPr>
              <a:t> illegal </a:t>
            </a:r>
            <a:r>
              <a:rPr lang="de-DE" baseline="0" dirty="0" err="1" smtClean="0">
                <a:solidFill>
                  <a:schemeClr val="tx1"/>
                </a:solidFill>
              </a:rPr>
              <a:t>inputs</a:t>
            </a:r>
            <a:r>
              <a:rPr lang="de-DE" baseline="0" dirty="0" smtClean="0">
                <a:solidFill>
                  <a:schemeClr val="tx1"/>
                </a:solidFill>
              </a:rPr>
              <a:t> – </a:t>
            </a:r>
            <a:r>
              <a:rPr lang="de-DE" baseline="0" dirty="0" err="1" smtClean="0">
                <a:solidFill>
                  <a:schemeClr val="tx1"/>
                </a:solidFill>
              </a:rPr>
              <a:t>making</a:t>
            </a:r>
            <a:r>
              <a:rPr lang="de-DE" baseline="0" dirty="0" smtClean="0">
                <a:solidFill>
                  <a:schemeClr val="tx1"/>
                </a:solidFill>
              </a:rPr>
              <a:t> </a:t>
            </a:r>
            <a:r>
              <a:rPr lang="de-DE" baseline="0" dirty="0" err="1" smtClean="0">
                <a:solidFill>
                  <a:schemeClr val="tx1"/>
                </a:solidFill>
              </a:rPr>
              <a:t>the</a:t>
            </a:r>
            <a:r>
              <a:rPr lang="de-DE" baseline="0" dirty="0" smtClean="0">
                <a:solidFill>
                  <a:schemeClr val="tx1"/>
                </a:solidFill>
              </a:rPr>
              <a:t> DUV </a:t>
            </a:r>
            <a:r>
              <a:rPr lang="de-DE" baseline="0" dirty="0" err="1" smtClean="0">
                <a:solidFill>
                  <a:schemeClr val="tx1"/>
                </a:solidFill>
              </a:rPr>
              <a:t>behave</a:t>
            </a:r>
            <a:r>
              <a:rPr lang="de-DE" baseline="0" dirty="0" smtClean="0">
                <a:solidFill>
                  <a:schemeClr val="tx1"/>
                </a:solidFill>
              </a:rPr>
              <a:t> in a </a:t>
            </a:r>
            <a:r>
              <a:rPr lang="de-DE" baseline="0" dirty="0" err="1" smtClean="0">
                <a:solidFill>
                  <a:schemeClr val="tx1"/>
                </a:solidFill>
              </a:rPr>
              <a:t>bad</a:t>
            </a:r>
            <a:r>
              <a:rPr lang="de-DE" baseline="0" dirty="0" smtClean="0">
                <a:solidFill>
                  <a:schemeClr val="tx1"/>
                </a:solidFill>
              </a:rPr>
              <a:t> but </a:t>
            </a:r>
            <a:r>
              <a:rPr lang="de-DE" baseline="0" dirty="0" err="1" smtClean="0">
                <a:solidFill>
                  <a:schemeClr val="tx1"/>
                </a:solidFill>
              </a:rPr>
              <a:t>unrealistic</a:t>
            </a:r>
            <a:r>
              <a:rPr lang="de-DE" baseline="0" dirty="0" smtClean="0">
                <a:solidFill>
                  <a:schemeClr val="tx1"/>
                </a:solidFill>
              </a:rPr>
              <a:t> </a:t>
            </a:r>
            <a:r>
              <a:rPr lang="de-DE" baseline="0" dirty="0" err="1" smtClean="0">
                <a:solidFill>
                  <a:schemeClr val="tx1"/>
                </a:solidFill>
              </a:rPr>
              <a:t>way</a:t>
            </a:r>
            <a:r>
              <a:rPr lang="de-DE" baseline="0" dirty="0" smtClean="0">
                <a:solidFill>
                  <a:schemeClr val="tx1"/>
                </a:solidFill>
              </a:rPr>
              <a:t>. This </a:t>
            </a:r>
            <a:r>
              <a:rPr lang="de-DE" baseline="0" dirty="0" err="1" smtClean="0">
                <a:solidFill>
                  <a:schemeClr val="tx1"/>
                </a:solidFill>
              </a:rPr>
              <a:t>bad</a:t>
            </a:r>
            <a:r>
              <a:rPr lang="de-DE" baseline="0" dirty="0" smtClean="0">
                <a:solidFill>
                  <a:schemeClr val="tx1"/>
                </a:solidFill>
              </a:rPr>
              <a:t> </a:t>
            </a:r>
            <a:r>
              <a:rPr lang="de-DE" baseline="0" dirty="0" err="1" smtClean="0">
                <a:solidFill>
                  <a:schemeClr val="tx1"/>
                </a:solidFill>
              </a:rPr>
              <a:t>behaviour</a:t>
            </a:r>
            <a:r>
              <a:rPr lang="de-DE" baseline="0" dirty="0" smtClean="0">
                <a:solidFill>
                  <a:schemeClr val="tx1"/>
                </a:solidFill>
              </a:rPr>
              <a:t> </a:t>
            </a:r>
            <a:r>
              <a:rPr lang="de-DE" baseline="0" dirty="0" err="1" smtClean="0">
                <a:solidFill>
                  <a:schemeClr val="tx1"/>
                </a:solidFill>
              </a:rPr>
              <a:t>would</a:t>
            </a:r>
            <a:r>
              <a:rPr lang="de-DE" baseline="0" dirty="0" smtClean="0">
                <a:solidFill>
                  <a:schemeClr val="tx1"/>
                </a:solidFill>
              </a:rPr>
              <a:t> </a:t>
            </a:r>
            <a:r>
              <a:rPr lang="de-DE" baseline="0" dirty="0" err="1" smtClean="0">
                <a:solidFill>
                  <a:schemeClr val="tx1"/>
                </a:solidFill>
              </a:rPr>
              <a:t>never</a:t>
            </a:r>
            <a:r>
              <a:rPr lang="de-DE" baseline="0" dirty="0" smtClean="0">
                <a:solidFill>
                  <a:schemeClr val="tx1"/>
                </a:solidFill>
              </a:rPr>
              <a:t> </a:t>
            </a:r>
            <a:r>
              <a:rPr lang="de-DE" baseline="0" dirty="0" err="1" smtClean="0">
                <a:solidFill>
                  <a:schemeClr val="tx1"/>
                </a:solidFill>
              </a:rPr>
              <a:t>be</a:t>
            </a:r>
            <a:r>
              <a:rPr lang="de-DE" baseline="0" dirty="0" smtClean="0">
                <a:solidFill>
                  <a:schemeClr val="tx1"/>
                </a:solidFill>
              </a:rPr>
              <a:t> </a:t>
            </a:r>
            <a:r>
              <a:rPr lang="de-DE" baseline="0" dirty="0" err="1" smtClean="0">
                <a:solidFill>
                  <a:schemeClr val="tx1"/>
                </a:solidFill>
              </a:rPr>
              <a:t>seen</a:t>
            </a:r>
            <a:r>
              <a:rPr lang="de-DE" baseline="0" dirty="0" smtClean="0">
                <a:solidFill>
                  <a:schemeClr val="tx1"/>
                </a:solidFill>
              </a:rPr>
              <a:t> in a </a:t>
            </a:r>
            <a:r>
              <a:rPr lang="de-DE" baseline="0" dirty="0" err="1" smtClean="0">
                <a:solidFill>
                  <a:schemeClr val="tx1"/>
                </a:solidFill>
              </a:rPr>
              <a:t>system</a:t>
            </a:r>
            <a:r>
              <a:rPr lang="de-DE" baseline="0" dirty="0" smtClean="0">
                <a:solidFill>
                  <a:schemeClr val="tx1"/>
                </a:solidFill>
              </a:rPr>
              <a:t>.</a:t>
            </a:r>
          </a:p>
          <a:p>
            <a:r>
              <a:rPr lang="de-DE" baseline="0" dirty="0" smtClean="0">
                <a:solidFill>
                  <a:schemeClr val="tx1"/>
                </a:solidFill>
              </a:rPr>
              <a:t>Fasle </a:t>
            </a:r>
            <a:r>
              <a:rPr lang="de-DE" baseline="0" dirty="0" err="1" smtClean="0">
                <a:solidFill>
                  <a:schemeClr val="tx1"/>
                </a:solidFill>
              </a:rPr>
              <a:t>failures</a:t>
            </a:r>
            <a:r>
              <a:rPr lang="de-DE" baseline="0" dirty="0" smtClean="0">
                <a:solidFill>
                  <a:schemeClr val="tx1"/>
                </a:solidFill>
              </a:rPr>
              <a:t> </a:t>
            </a:r>
            <a:r>
              <a:rPr lang="de-DE" baseline="0" dirty="0" err="1" smtClean="0">
                <a:solidFill>
                  <a:schemeClr val="tx1"/>
                </a:solidFill>
              </a:rPr>
              <a:t>are</a:t>
            </a:r>
            <a:r>
              <a:rPr lang="de-DE" baseline="0" dirty="0" smtClean="0">
                <a:solidFill>
                  <a:schemeClr val="tx1"/>
                </a:solidFill>
              </a:rPr>
              <a:t> easy-</a:t>
            </a:r>
            <a:r>
              <a:rPr lang="de-DE" baseline="0" dirty="0" err="1" smtClean="0">
                <a:solidFill>
                  <a:schemeClr val="tx1"/>
                </a:solidFill>
              </a:rPr>
              <a:t>ish</a:t>
            </a:r>
            <a:r>
              <a:rPr lang="de-DE" baseline="0" dirty="0" smtClean="0">
                <a:solidFill>
                  <a:schemeClr val="tx1"/>
                </a:solidFill>
              </a:rPr>
              <a:t> </a:t>
            </a:r>
            <a:r>
              <a:rPr lang="de-DE" baseline="0" dirty="0" err="1" smtClean="0">
                <a:solidFill>
                  <a:schemeClr val="tx1"/>
                </a:solidFill>
              </a:rPr>
              <a:t>to</a:t>
            </a:r>
            <a:r>
              <a:rPr lang="de-DE" baseline="0" dirty="0" smtClean="0">
                <a:solidFill>
                  <a:schemeClr val="tx1"/>
                </a:solidFill>
              </a:rPr>
              <a:t> </a:t>
            </a:r>
            <a:r>
              <a:rPr lang="de-DE" baseline="0" dirty="0" err="1" smtClean="0">
                <a:solidFill>
                  <a:schemeClr val="tx1"/>
                </a:solidFill>
              </a:rPr>
              <a:t>detect</a:t>
            </a:r>
            <a:r>
              <a:rPr lang="de-DE" baseline="0" dirty="0" smtClean="0">
                <a:solidFill>
                  <a:schemeClr val="tx1"/>
                </a:solidFill>
              </a:rPr>
              <a:t> </a:t>
            </a:r>
            <a:r>
              <a:rPr lang="de-DE" baseline="0" dirty="0" err="1" smtClean="0">
                <a:solidFill>
                  <a:schemeClr val="tx1"/>
                </a:solidFill>
              </a:rPr>
              <a:t>and</a:t>
            </a:r>
            <a:r>
              <a:rPr lang="de-DE" baseline="0" dirty="0" smtClean="0">
                <a:solidFill>
                  <a:schemeClr val="tx1"/>
                </a:solidFill>
              </a:rPr>
              <a:t> easy-</a:t>
            </a:r>
            <a:r>
              <a:rPr lang="de-DE" baseline="0" dirty="0" err="1" smtClean="0">
                <a:solidFill>
                  <a:schemeClr val="tx1"/>
                </a:solidFill>
              </a:rPr>
              <a:t>ish</a:t>
            </a:r>
            <a:r>
              <a:rPr lang="de-DE" baseline="0" dirty="0" smtClean="0">
                <a:solidFill>
                  <a:schemeClr val="tx1"/>
                </a:solidFill>
              </a:rPr>
              <a:t> (in </a:t>
            </a:r>
            <a:r>
              <a:rPr lang="de-DE" baseline="0" dirty="0" err="1" smtClean="0">
                <a:solidFill>
                  <a:schemeClr val="tx1"/>
                </a:solidFill>
              </a:rPr>
              <a:t>this</a:t>
            </a:r>
            <a:r>
              <a:rPr lang="de-DE" baseline="0" dirty="0" smtClean="0">
                <a:solidFill>
                  <a:schemeClr val="tx1"/>
                </a:solidFill>
              </a:rPr>
              <a:t> </a:t>
            </a:r>
            <a:r>
              <a:rPr lang="de-DE" baseline="0" dirty="0" err="1" smtClean="0">
                <a:solidFill>
                  <a:schemeClr val="tx1"/>
                </a:solidFill>
              </a:rPr>
              <a:t>case</a:t>
            </a:r>
            <a:r>
              <a:rPr lang="de-DE" baseline="0" dirty="0" smtClean="0">
                <a:solidFill>
                  <a:schemeClr val="tx1"/>
                </a:solidFill>
              </a:rPr>
              <a:t> </a:t>
            </a:r>
            <a:r>
              <a:rPr lang="de-DE" baseline="0" dirty="0" err="1" smtClean="0">
                <a:solidFill>
                  <a:schemeClr val="tx1"/>
                </a:solidFill>
              </a:rPr>
              <a:t>anyway</a:t>
            </a:r>
            <a:r>
              <a:rPr lang="de-DE" baseline="0" dirty="0" smtClean="0">
                <a:solidFill>
                  <a:schemeClr val="tx1"/>
                </a:solidFill>
              </a:rPr>
              <a:t>) </a:t>
            </a:r>
            <a:r>
              <a:rPr lang="de-DE" baseline="0" dirty="0" err="1" smtClean="0">
                <a:solidFill>
                  <a:schemeClr val="tx1"/>
                </a:solidFill>
              </a:rPr>
              <a:t>to</a:t>
            </a:r>
            <a:r>
              <a:rPr lang="de-DE" baseline="0" dirty="0" smtClean="0">
                <a:solidFill>
                  <a:schemeClr val="tx1"/>
                </a:solidFill>
              </a:rPr>
              <a:t> </a:t>
            </a:r>
            <a:r>
              <a:rPr lang="de-DE" baseline="0" dirty="0" err="1" smtClean="0">
                <a:solidFill>
                  <a:schemeClr val="tx1"/>
                </a:solidFill>
              </a:rPr>
              <a:t>put</a:t>
            </a:r>
            <a:r>
              <a:rPr lang="de-DE" baseline="0" dirty="0" smtClean="0">
                <a:solidFill>
                  <a:schemeClr val="tx1"/>
                </a:solidFill>
              </a:rPr>
              <a:t> </a:t>
            </a:r>
            <a:r>
              <a:rPr lang="de-DE" baseline="0" dirty="0" err="1" smtClean="0">
                <a:solidFill>
                  <a:schemeClr val="tx1"/>
                </a:solidFill>
              </a:rPr>
              <a:t>right</a:t>
            </a:r>
            <a:r>
              <a:rPr lang="de-DE" baseline="0" dirty="0" smtClean="0">
                <a:solidFill>
                  <a:schemeClr val="tx1"/>
                </a:solidFill>
              </a:rPr>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43</a:t>
            </a:fld>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False passes</a:t>
            </a:r>
            <a:r>
              <a:rPr lang="en-GB" baseline="0" dirty="0" smtClean="0"/>
              <a:t> on the overhand can be much more difficult to detect and lead to bugs being missed – which as we’ve seen can be very expensive.</a:t>
            </a:r>
          </a:p>
          <a:p>
            <a:r>
              <a:rPr lang="en-GB" baseline="0" dirty="0" smtClean="0"/>
              <a:t>Over-constraint – certainly follows the protocol but not fully exercising the DUV within the protocol.</a:t>
            </a:r>
          </a:p>
          <a:p>
            <a:endParaRPr lang="en-GB" baseline="0" dirty="0" smtClean="0"/>
          </a:p>
          <a:p>
            <a:r>
              <a:rPr lang="en-GB" baseline="0" dirty="0" smtClean="0"/>
              <a:t>Incorrectly coded restraints causing false passes most common reason for missing bugs – rather than incorrectly coded properties.</a:t>
            </a:r>
          </a:p>
          <a:p>
            <a:endParaRPr lang="en-GB" baseline="0" dirty="0" smtClean="0"/>
          </a:p>
          <a:p>
            <a:r>
              <a:rPr lang="en-GB" baseline="0" dirty="0" smtClean="0"/>
              <a:t>In formal property checking don’t normally miss bugs due to incorrectly coded properties – these would normally fail. But do miss bugs due to incorrectly coded constraints.</a:t>
            </a:r>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44</a:t>
            </a:fld>
            <a:endParaRPr lang="en-US"/>
          </a:p>
        </p:txBody>
      </p:sp>
    </p:spTree>
    <p:extLst>
      <p:ext uri="{BB962C8B-B14F-4D97-AF65-F5344CB8AC3E}">
        <p14:creationId xmlns:p14="http://schemas.microsoft.com/office/powerpoint/2010/main" val="854073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Detected</a:t>
            </a:r>
            <a:r>
              <a:rPr lang="en-GB" baseline="0" dirty="0" smtClean="0"/>
              <a:t> false fails by debugging counter-example - p</a:t>
            </a:r>
            <a:r>
              <a:rPr lang="en-GB" dirty="0" smtClean="0"/>
              <a:t>assing</a:t>
            </a:r>
            <a:r>
              <a:rPr lang="en-GB" baseline="0" dirty="0" smtClean="0"/>
              <a:t> property has no counter example – it just says PASS. So how to detect a false pass?</a:t>
            </a:r>
          </a:p>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45</a:t>
            </a:fld>
            <a:endParaRPr lang="en-US"/>
          </a:p>
        </p:txBody>
      </p:sp>
    </p:spTree>
    <p:extLst>
      <p:ext uri="{BB962C8B-B14F-4D97-AF65-F5344CB8AC3E}">
        <p14:creationId xmlns:p14="http://schemas.microsoft.com/office/powerpoint/2010/main" val="14815116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46</a:t>
            </a:fld>
            <a:endParaRPr lang="en-US"/>
          </a:p>
        </p:txBody>
      </p:sp>
    </p:spTree>
    <p:extLst>
      <p:ext uri="{BB962C8B-B14F-4D97-AF65-F5344CB8AC3E}">
        <p14:creationId xmlns:p14="http://schemas.microsoft.com/office/powerpoint/2010/main" val="164803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8" name="Notes Placeholder 2"/>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Header Placeholder 3"/>
          <p:cNvSpPr>
            <a:spLocks noGrp="1"/>
          </p:cNvSpPr>
          <p:nvPr>
            <p:ph type="hdr" sz="quarter"/>
          </p:nvPr>
        </p:nvSpPr>
        <p:spPr>
          <a:xfrm>
            <a:off x="454025" y="295163"/>
            <a:ext cx="4422857" cy="419422"/>
          </a:xfrm>
        </p:spPr>
        <p:txBody>
          <a:bodyPr/>
          <a:lstStyle/>
          <a:p>
            <a:endParaRPr lang="en-US" dirty="0"/>
          </a:p>
        </p:txBody>
      </p:sp>
      <p:sp>
        <p:nvSpPr>
          <p:cNvPr id="10" name="Footer Placeholder 4"/>
          <p:cNvSpPr>
            <a:spLocks noGrp="1"/>
          </p:cNvSpPr>
          <p:nvPr>
            <p:ph type="ftr" sz="quarter" idx="4"/>
          </p:nvPr>
        </p:nvSpPr>
        <p:spPr>
          <a:xfrm>
            <a:off x="1317625" y="9940925"/>
            <a:ext cx="4824411" cy="144933"/>
          </a:xfrm>
        </p:spPr>
        <p:txBody>
          <a:bodyPr/>
          <a:lstStyle/>
          <a:p>
            <a:r>
              <a:rPr lang="en-US" smtClean="0"/>
              <a:t>Copyright © Infineon Technologies AG 2015. All rights reserved.</a:t>
            </a:r>
            <a:endParaRPr lang="en-US" dirty="0"/>
          </a:p>
        </p:txBody>
      </p:sp>
      <p:sp>
        <p:nvSpPr>
          <p:cNvPr id="11" name="Date Placeholder 5"/>
          <p:cNvSpPr>
            <a:spLocks noGrp="1"/>
          </p:cNvSpPr>
          <p:nvPr>
            <p:ph type="dt" idx="1"/>
          </p:nvPr>
        </p:nvSpPr>
        <p:spPr>
          <a:xfrm>
            <a:off x="453306" y="9940925"/>
            <a:ext cx="864320" cy="144933"/>
          </a:xfrm>
        </p:spPr>
        <p:txBody>
          <a:bodyPr/>
          <a:lstStyle/>
          <a:p>
            <a:r>
              <a:rPr lang="en-US" smtClean="0"/>
              <a:t>set date</a:t>
            </a:r>
            <a:endParaRPr lang="en-US"/>
          </a:p>
        </p:txBody>
      </p:sp>
      <p:sp>
        <p:nvSpPr>
          <p:cNvPr id="12" name="Slide Number Placeholder 6"/>
          <p:cNvSpPr>
            <a:spLocks noGrp="1"/>
          </p:cNvSpPr>
          <p:nvPr>
            <p:ph type="sldNum" sz="quarter" idx="5"/>
          </p:nvPr>
        </p:nvSpPr>
        <p:spPr>
          <a:xfrm>
            <a:off x="6142037" y="9940925"/>
            <a:ext cx="503237" cy="144933"/>
          </a:xfrm>
        </p:spPr>
        <p:txBody>
          <a:bodyPr/>
          <a:lstStyle/>
          <a:p>
            <a:fld id="{1A5E1CB4-6977-43BF-ACA9-CC28B9D6A559}" type="slidenum">
              <a:rPr lang="en-US" smtClean="0"/>
              <a:pPr/>
              <a:t>50</a:t>
            </a:fld>
            <a:endParaRPr lang="en-US"/>
          </a:p>
        </p:txBody>
      </p:sp>
    </p:spTree>
    <p:extLst>
      <p:ext uri="{BB962C8B-B14F-4D97-AF65-F5344CB8AC3E}">
        <p14:creationId xmlns:p14="http://schemas.microsoft.com/office/powerpoint/2010/main" val="34536026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baseline="0" dirty="0" smtClean="0"/>
              <a:t>SKIP</a:t>
            </a:r>
          </a:p>
          <a:p>
            <a:endParaRPr lang="en-GB" baseline="0" dirty="0" smtClean="0"/>
          </a:p>
          <a:p>
            <a:r>
              <a:rPr lang="en-GB" baseline="0" dirty="0" smtClean="0"/>
              <a:t>Decided to verify at multiple levels of hierarchy – now  need to plan verification carefully to make sure that everything is covered but duplication of effort is minimised.</a:t>
            </a:r>
          </a:p>
          <a:p>
            <a:r>
              <a:rPr lang="en-GB" baseline="0" dirty="0" smtClean="0"/>
              <a:t>Verification Planning, Tracking and Sign-off is again a large subject in its own right – covered here very briefly.</a:t>
            </a:r>
          </a:p>
          <a:p>
            <a:r>
              <a:rPr lang="en-GB" baseline="0" dirty="0" smtClean="0"/>
              <a:t>Have to identify all your verification goals upfront – some examples given here. Can be high level requirements, documented lower level features and properties aimed at achieving requirements, implementation requirements like all interfaces must be connected properly, implementation corner cases determined by discussion with designers and generally applied metrics.</a:t>
            </a:r>
          </a:p>
          <a:p>
            <a:r>
              <a:rPr lang="en-GB" baseline="0" dirty="0" smtClean="0"/>
              <a:t>Taking the Bristol sub-systems as a whole will have 1000s of verification goals – some of which will incorporate 1000s of related coverage points</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51</a:t>
            </a:fld>
            <a:endParaRPr lang="en-US"/>
          </a:p>
        </p:txBody>
      </p:sp>
    </p:spTree>
    <p:extLst>
      <p:ext uri="{BB962C8B-B14F-4D97-AF65-F5344CB8AC3E}">
        <p14:creationId xmlns:p14="http://schemas.microsoft.com/office/powerpoint/2010/main" val="264305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So what’s it like to work in</a:t>
            </a:r>
            <a:r>
              <a:rPr lang="en-GB" baseline="0" dirty="0" smtClean="0"/>
              <a:t> the semiconductor industry – what skill do you need.</a:t>
            </a:r>
          </a:p>
          <a:p>
            <a:r>
              <a:rPr lang="en-GB" baseline="0" dirty="0" smtClean="0"/>
              <a:t>Perhaps the defining characteristic is the need to deal with this doubling of complexity every two years.</a:t>
            </a:r>
          </a:p>
          <a:p>
            <a:r>
              <a:rPr lang="en-GB" baseline="0" dirty="0" smtClean="0"/>
              <a:t>According to Moore’s Law there’s been 100x to 200x increase in complexity of  microchips over the last 15 years – which is how long I’ve been working in the semiconductor industry. For sure the teams developing those chips are certainly not 100 times as large – in fact they’re probably around the same size as they were 15 years ago. This means we must work much more efficiently – and the main drivers for this are innovation in the way we do things, and the ability to assimilate the improvements being made by others.</a:t>
            </a:r>
          </a:p>
          <a:p>
            <a:r>
              <a:rPr lang="en-GB" baseline="0" dirty="0" smtClean="0"/>
              <a:t>Along with the increased complexity comes new problems – so you need strong problem solving skills – and really I spend a significant amount of my  day to day to work solving problems – which gives a great sense of satisfaction.</a:t>
            </a:r>
          </a:p>
          <a:p>
            <a:r>
              <a:rPr lang="en-GB" dirty="0" smtClean="0"/>
              <a:t>Something</a:t>
            </a:r>
            <a:r>
              <a:rPr lang="en-GB" baseline="0" dirty="0" smtClean="0"/>
              <a:t> that has increased massively over the last 15 years is the amount of automation in my job. The EDA tools we use are far more powerful and a lot of our flow is heavily scripted. The languages we develop test benches in are object and aspect orientated. We are also generating a huge amount of data to analyse and are increasing using databases. So the technical skills needed are probably very similar to those you are learning.</a:t>
            </a:r>
          </a:p>
          <a:p>
            <a:r>
              <a:rPr lang="en-GB" baseline="0" dirty="0" smtClean="0"/>
              <a:t>Finally, whilst we’ll improving what we do from generation to generation we certainly don’t want to start again from scratch. So re-use and maintainability are critical. So our scripts and test benches have to be carefully structured. </a:t>
            </a:r>
          </a:p>
          <a:p>
            <a:r>
              <a:rPr lang="en-GB" baseline="0" dirty="0" smtClean="0"/>
              <a:t>In short the skills you need to work in the semiconductor industry are exactly the skills that you, as talented computer scientist, have.</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5</a:t>
            </a:fld>
            <a:endParaRPr lang="en-US"/>
          </a:p>
        </p:txBody>
      </p:sp>
    </p:spTree>
    <p:extLst>
      <p:ext uri="{BB962C8B-B14F-4D97-AF65-F5344CB8AC3E}">
        <p14:creationId xmlns:p14="http://schemas.microsoft.com/office/powerpoint/2010/main" val="421173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lstStyle/>
          <a:p>
            <a:r>
              <a:rPr lang="en-GB" dirty="0" smtClean="0"/>
              <a:t>So if you wanted to work in the semiconductor industry</a:t>
            </a:r>
            <a:r>
              <a:rPr lang="en-GB" baseline="0" dirty="0" smtClean="0"/>
              <a:t> could you do it in Bristol? The answer is emphatically ‘yes’.</a:t>
            </a:r>
          </a:p>
          <a:p>
            <a:r>
              <a:rPr lang="en-GB" dirty="0" smtClean="0"/>
              <a:t>A</a:t>
            </a:r>
            <a:r>
              <a:rPr lang="en-GB" baseline="0" dirty="0" smtClean="0"/>
              <a:t> lot of semiconductor development in and around Bristol – to the extent it is known as Silicon Gorge after the Avon Gorge. </a:t>
            </a:r>
          </a:p>
          <a:p>
            <a:r>
              <a:rPr lang="en-GB" baseline="0" dirty="0" smtClean="0"/>
              <a:t>For a start there a lot of large multinationals in Bristol  - companies like Infineon, Huawei, Broadcom and Qualcomm, locate offices in Bristol because it has people with the skill set they require.</a:t>
            </a:r>
          </a:p>
          <a:p>
            <a:r>
              <a:rPr lang="en-GB" baseline="0" dirty="0" smtClean="0"/>
              <a:t>There are world leading UK based companies such as Imagination Technologies and smaller companies such as XMOS that started up in Bristol and are trying to make an impact in the world market.</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6</a:t>
            </a:fld>
            <a:endParaRPr lang="en-US"/>
          </a:p>
        </p:txBody>
      </p:sp>
    </p:spTree>
    <p:extLst>
      <p:ext uri="{BB962C8B-B14F-4D97-AF65-F5344CB8AC3E}">
        <p14:creationId xmlns:p14="http://schemas.microsoft.com/office/powerpoint/2010/main" val="104295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Let me talk a little</a:t>
            </a:r>
            <a:r>
              <a:rPr lang="en-GB" baseline="0" dirty="0" smtClean="0"/>
              <a:t> about Infineon.</a:t>
            </a:r>
            <a:endParaRPr lang="en-GB" dirty="0"/>
          </a:p>
        </p:txBody>
      </p:sp>
      <p:sp>
        <p:nvSpPr>
          <p:cNvPr id="4" name="Header Placeholder 3"/>
          <p:cNvSpPr>
            <a:spLocks noGrp="1"/>
          </p:cNvSpPr>
          <p:nvPr>
            <p:ph type="hdr" sz="quarter" idx="10"/>
          </p:nvPr>
        </p:nvSpPr>
        <p:spPr/>
        <p:txBody>
          <a:bodyPr/>
          <a:lstStyle/>
          <a:p>
            <a:endParaRPr lang="en-US" dirty="0">
              <a:solidFill>
                <a:srgbClr val="00214A"/>
              </a:solidFill>
            </a:endParaRPr>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7</a:t>
            </a:fld>
            <a:endParaRPr lang="en-US"/>
          </a:p>
        </p:txBody>
      </p:sp>
    </p:spTree>
    <p:extLst>
      <p:ext uri="{BB962C8B-B14F-4D97-AF65-F5344CB8AC3E}">
        <p14:creationId xmlns:p14="http://schemas.microsoft.com/office/powerpoint/2010/main" val="1102173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1012825"/>
            <a:ext cx="6191250" cy="4643438"/>
          </a:xfrm>
        </p:spPr>
      </p:sp>
      <p:sp>
        <p:nvSpPr>
          <p:cNvPr id="3" name="Notes Placeholder 2"/>
          <p:cNvSpPr>
            <a:spLocks noGrp="1"/>
          </p:cNvSpPr>
          <p:nvPr>
            <p:ph type="body" idx="1"/>
          </p:nvPr>
        </p:nvSpPr>
        <p:spPr/>
        <p:txBody>
          <a:bodyPr>
            <a:normAutofit/>
          </a:bodyPr>
          <a:lstStyle/>
          <a:p>
            <a:r>
              <a:rPr lang="de-DE" dirty="0" smtClean="0">
                <a:solidFill>
                  <a:schemeClr val="tx1"/>
                </a:solidFill>
              </a:rPr>
              <a:t>These </a:t>
            </a:r>
            <a:r>
              <a:rPr lang="de-DE" dirty="0" err="1" smtClean="0">
                <a:solidFill>
                  <a:schemeClr val="tx1"/>
                </a:solidFill>
              </a:rPr>
              <a:t>are</a:t>
            </a:r>
            <a:r>
              <a:rPr lang="de-DE" baseline="0" dirty="0" smtClean="0">
                <a:solidFill>
                  <a:schemeClr val="tx1"/>
                </a:solidFill>
              </a:rPr>
              <a:t> </a:t>
            </a:r>
            <a:r>
              <a:rPr lang="de-DE" baseline="0" dirty="0" err="1" smtClean="0">
                <a:solidFill>
                  <a:schemeClr val="tx1"/>
                </a:solidFill>
              </a:rPr>
              <a:t>some</a:t>
            </a:r>
            <a:r>
              <a:rPr lang="de-DE" baseline="0" dirty="0" smtClean="0">
                <a:solidFill>
                  <a:schemeClr val="tx1"/>
                </a:solidFill>
              </a:rPr>
              <a:t> </a:t>
            </a:r>
            <a:r>
              <a:rPr lang="de-DE" baseline="0" dirty="0" err="1" smtClean="0">
                <a:solidFill>
                  <a:schemeClr val="tx1"/>
                </a:solidFill>
              </a:rPr>
              <a:t>standard</a:t>
            </a:r>
            <a:r>
              <a:rPr lang="de-DE" baseline="0" dirty="0" smtClean="0">
                <a:solidFill>
                  <a:schemeClr val="tx1"/>
                </a:solidFill>
              </a:rPr>
              <a:t> </a:t>
            </a:r>
            <a:r>
              <a:rPr lang="de-DE" baseline="0" dirty="0" err="1" smtClean="0">
                <a:solidFill>
                  <a:schemeClr val="tx1"/>
                </a:solidFill>
              </a:rPr>
              <a:t>foils</a:t>
            </a:r>
            <a:r>
              <a:rPr lang="de-DE" baseline="0" dirty="0" smtClean="0">
                <a:solidFill>
                  <a:schemeClr val="tx1"/>
                </a:solidFill>
              </a:rPr>
              <a:t>. This </a:t>
            </a:r>
            <a:r>
              <a:rPr lang="de-DE" baseline="0" dirty="0" err="1" smtClean="0">
                <a:solidFill>
                  <a:schemeClr val="tx1"/>
                </a:solidFill>
              </a:rPr>
              <a:t>one</a:t>
            </a:r>
            <a:r>
              <a:rPr lang="de-DE" baseline="0" dirty="0" smtClean="0">
                <a:solidFill>
                  <a:schemeClr val="tx1"/>
                </a:solidFill>
              </a:rPr>
              <a:t> </a:t>
            </a:r>
            <a:r>
              <a:rPr lang="de-DE" baseline="0" dirty="0" err="1" smtClean="0">
                <a:solidFill>
                  <a:schemeClr val="tx1"/>
                </a:solidFill>
              </a:rPr>
              <a:t>is</a:t>
            </a:r>
            <a:r>
              <a:rPr lang="de-DE" baseline="0" dirty="0" smtClean="0">
                <a:solidFill>
                  <a:schemeClr val="tx1"/>
                </a:solidFill>
              </a:rPr>
              <a:t> </a:t>
            </a:r>
            <a:r>
              <a:rPr lang="de-DE" baseline="0" dirty="0" err="1" smtClean="0">
                <a:solidFill>
                  <a:schemeClr val="tx1"/>
                </a:solidFill>
              </a:rPr>
              <a:t>saying</a:t>
            </a:r>
            <a:r>
              <a:rPr lang="de-DE" baseline="0" dirty="0" smtClean="0">
                <a:solidFill>
                  <a:schemeClr val="tx1"/>
                </a:solidFill>
              </a:rPr>
              <a:t> </a:t>
            </a:r>
            <a:r>
              <a:rPr lang="de-DE" baseline="0" dirty="0" err="1" smtClean="0">
                <a:solidFill>
                  <a:schemeClr val="tx1"/>
                </a:solidFill>
              </a:rPr>
              <a:t>that</a:t>
            </a:r>
            <a:r>
              <a:rPr lang="de-DE" baseline="0" dirty="0" smtClean="0">
                <a:solidFill>
                  <a:schemeClr val="tx1"/>
                </a:solidFill>
              </a:rPr>
              <a:t> Infineon </a:t>
            </a:r>
            <a:r>
              <a:rPr lang="de-DE" baseline="0" dirty="0" err="1" smtClean="0">
                <a:solidFill>
                  <a:schemeClr val="tx1"/>
                </a:solidFill>
              </a:rPr>
              <a:t>isn‘t</a:t>
            </a:r>
            <a:r>
              <a:rPr lang="de-DE" baseline="0" dirty="0" smtClean="0">
                <a:solidFill>
                  <a:schemeClr val="tx1"/>
                </a:solidFill>
              </a:rPr>
              <a:t> just </a:t>
            </a:r>
            <a:r>
              <a:rPr lang="de-DE" baseline="0" dirty="0" err="1" smtClean="0">
                <a:solidFill>
                  <a:schemeClr val="tx1"/>
                </a:solidFill>
              </a:rPr>
              <a:t>about</a:t>
            </a:r>
            <a:r>
              <a:rPr lang="de-DE" baseline="0" dirty="0" smtClean="0">
                <a:solidFill>
                  <a:schemeClr val="tx1"/>
                </a:solidFill>
              </a:rPr>
              <a:t> </a:t>
            </a:r>
            <a:r>
              <a:rPr lang="de-DE" baseline="0" dirty="0" err="1" smtClean="0">
                <a:solidFill>
                  <a:schemeClr val="tx1"/>
                </a:solidFill>
              </a:rPr>
              <a:t>making</a:t>
            </a:r>
            <a:r>
              <a:rPr lang="de-DE" baseline="0" dirty="0" smtClean="0">
                <a:solidFill>
                  <a:schemeClr val="tx1"/>
                </a:solidFill>
              </a:rPr>
              <a:t> </a:t>
            </a:r>
            <a:r>
              <a:rPr lang="de-DE" baseline="0" dirty="0" err="1" smtClean="0">
                <a:solidFill>
                  <a:schemeClr val="tx1"/>
                </a:solidFill>
              </a:rPr>
              <a:t>money</a:t>
            </a:r>
            <a:r>
              <a:rPr lang="de-DE" baseline="0" dirty="0" smtClean="0">
                <a:solidFill>
                  <a:schemeClr val="tx1"/>
                </a:solidFill>
              </a:rPr>
              <a:t> – </a:t>
            </a:r>
            <a:r>
              <a:rPr lang="de-DE" baseline="0" dirty="0" err="1" smtClean="0">
                <a:solidFill>
                  <a:schemeClr val="tx1"/>
                </a:solidFill>
              </a:rPr>
              <a:t>it</a:t>
            </a:r>
            <a:r>
              <a:rPr lang="de-DE" baseline="0" dirty="0" smtClean="0">
                <a:solidFill>
                  <a:schemeClr val="tx1"/>
                </a:solidFill>
              </a:rPr>
              <a:t> </a:t>
            </a:r>
            <a:r>
              <a:rPr lang="de-DE" baseline="0" dirty="0" err="1" smtClean="0">
                <a:solidFill>
                  <a:schemeClr val="tx1"/>
                </a:solidFill>
              </a:rPr>
              <a:t>focusses</a:t>
            </a:r>
            <a:r>
              <a:rPr lang="de-DE" baseline="0" dirty="0" smtClean="0">
                <a:solidFill>
                  <a:schemeClr val="tx1"/>
                </a:solidFill>
              </a:rPr>
              <a:t> on </a:t>
            </a:r>
            <a:r>
              <a:rPr lang="de-DE" baseline="0" dirty="0" err="1" smtClean="0">
                <a:solidFill>
                  <a:schemeClr val="tx1"/>
                </a:solidFill>
              </a:rPr>
              <a:t>technologies</a:t>
            </a:r>
            <a:r>
              <a:rPr lang="de-DE" baseline="0" dirty="0" smtClean="0">
                <a:solidFill>
                  <a:schemeClr val="tx1"/>
                </a:solidFill>
              </a:rPr>
              <a:t> </a:t>
            </a:r>
            <a:r>
              <a:rPr lang="de-DE" baseline="0" dirty="0" err="1" smtClean="0">
                <a:solidFill>
                  <a:schemeClr val="tx1"/>
                </a:solidFill>
              </a:rPr>
              <a:t>that</a:t>
            </a:r>
            <a:r>
              <a:rPr lang="de-DE" baseline="0" dirty="0" smtClean="0">
                <a:solidFill>
                  <a:schemeClr val="tx1"/>
                </a:solidFill>
              </a:rPr>
              <a:t> </a:t>
            </a:r>
            <a:r>
              <a:rPr lang="de-DE" baseline="0" dirty="0" err="1" smtClean="0">
                <a:solidFill>
                  <a:schemeClr val="tx1"/>
                </a:solidFill>
              </a:rPr>
              <a:t>contribute</a:t>
            </a:r>
            <a:r>
              <a:rPr lang="de-DE" baseline="0" dirty="0" smtClean="0">
                <a:solidFill>
                  <a:schemeClr val="tx1"/>
                </a:solidFill>
              </a:rPr>
              <a:t> </a:t>
            </a:r>
            <a:r>
              <a:rPr lang="de-DE" baseline="0" dirty="0" err="1" smtClean="0">
                <a:solidFill>
                  <a:schemeClr val="tx1"/>
                </a:solidFill>
              </a:rPr>
              <a:t>to</a:t>
            </a:r>
            <a:r>
              <a:rPr lang="de-DE" baseline="0" dirty="0" smtClean="0">
                <a:solidFill>
                  <a:schemeClr val="tx1"/>
                </a:solidFill>
              </a:rPr>
              <a:t> </a:t>
            </a:r>
            <a:r>
              <a:rPr lang="de-DE" baseline="0" dirty="0" err="1" smtClean="0">
                <a:solidFill>
                  <a:schemeClr val="tx1"/>
                </a:solidFill>
              </a:rPr>
              <a:t>society</a:t>
            </a:r>
            <a:r>
              <a:rPr lang="de-DE" baseline="0" dirty="0" smtClean="0">
                <a:solidFill>
                  <a:schemeClr val="tx1"/>
                </a:solidFill>
              </a:rPr>
              <a:t> – </a:t>
            </a:r>
            <a:r>
              <a:rPr lang="de-DE" baseline="0" dirty="0" err="1" smtClean="0">
                <a:solidFill>
                  <a:schemeClr val="tx1"/>
                </a:solidFill>
              </a:rPr>
              <a:t>making</a:t>
            </a:r>
            <a:r>
              <a:rPr lang="de-DE" baseline="0" dirty="0" smtClean="0">
                <a:solidFill>
                  <a:schemeClr val="tx1"/>
                </a:solidFill>
              </a:rPr>
              <a:t> </a:t>
            </a:r>
            <a:r>
              <a:rPr lang="de-DE" baseline="0" dirty="0" err="1" smtClean="0">
                <a:solidFill>
                  <a:schemeClr val="tx1"/>
                </a:solidFill>
              </a:rPr>
              <a:t>people‘s</a:t>
            </a:r>
            <a:r>
              <a:rPr lang="de-DE" baseline="0" dirty="0" smtClean="0">
                <a:solidFill>
                  <a:schemeClr val="tx1"/>
                </a:solidFill>
              </a:rPr>
              <a:t> </a:t>
            </a:r>
            <a:r>
              <a:rPr lang="de-DE" baseline="0" dirty="0" err="1" smtClean="0">
                <a:solidFill>
                  <a:schemeClr val="tx1"/>
                </a:solidFill>
              </a:rPr>
              <a:t>lives</a:t>
            </a:r>
            <a:r>
              <a:rPr lang="de-DE" baseline="0" dirty="0" smtClean="0">
                <a:solidFill>
                  <a:schemeClr val="tx1"/>
                </a:solidFill>
              </a:rPr>
              <a:t> </a:t>
            </a:r>
            <a:r>
              <a:rPr lang="de-DE" baseline="0" dirty="0" err="1" smtClean="0">
                <a:solidFill>
                  <a:schemeClr val="tx1"/>
                </a:solidFill>
              </a:rPr>
              <a:t>easier</a:t>
            </a:r>
            <a:r>
              <a:rPr lang="de-DE" baseline="0" dirty="0" smtClean="0">
                <a:solidFill>
                  <a:schemeClr val="tx1"/>
                </a:solidFill>
              </a:rPr>
              <a:t>, </a:t>
            </a:r>
            <a:r>
              <a:rPr lang="de-DE" baseline="0" dirty="0" err="1" smtClean="0">
                <a:solidFill>
                  <a:schemeClr val="tx1"/>
                </a:solidFill>
              </a:rPr>
              <a:t>safer</a:t>
            </a:r>
            <a:r>
              <a:rPr lang="de-DE" baseline="0" dirty="0" smtClean="0">
                <a:solidFill>
                  <a:schemeClr val="tx1"/>
                </a:solidFill>
              </a:rPr>
              <a:t> </a:t>
            </a:r>
            <a:r>
              <a:rPr lang="de-DE" baseline="0" dirty="0" err="1" smtClean="0">
                <a:solidFill>
                  <a:schemeClr val="tx1"/>
                </a:solidFill>
              </a:rPr>
              <a:t>and</a:t>
            </a:r>
            <a:r>
              <a:rPr lang="de-DE" baseline="0" dirty="0" smtClean="0">
                <a:solidFill>
                  <a:schemeClr val="tx1"/>
                </a:solidFill>
              </a:rPr>
              <a:t> </a:t>
            </a:r>
            <a:r>
              <a:rPr lang="de-DE" baseline="0" dirty="0" err="1" smtClean="0">
                <a:solidFill>
                  <a:schemeClr val="tx1"/>
                </a:solidFill>
              </a:rPr>
              <a:t>greener</a:t>
            </a:r>
            <a:endParaRPr lang="de-DE" dirty="0">
              <a:solidFill>
                <a:schemeClr val="tx1"/>
              </a:solidFill>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Copyright © Infineon Technologies AG 2015. All rights reserved.</a:t>
            </a:r>
            <a:endParaRPr lang="en-US" dirty="0"/>
          </a:p>
        </p:txBody>
      </p:sp>
      <p:sp>
        <p:nvSpPr>
          <p:cNvPr id="6" name="Date Placeholder 5"/>
          <p:cNvSpPr>
            <a:spLocks noGrp="1"/>
          </p:cNvSpPr>
          <p:nvPr>
            <p:ph type="dt" idx="12"/>
          </p:nvPr>
        </p:nvSpPr>
        <p:spPr/>
        <p:txBody>
          <a:bodyPr/>
          <a:lstStyle/>
          <a:p>
            <a:r>
              <a:rPr lang="en-US" smtClean="0"/>
              <a:t>set date</a:t>
            </a:r>
            <a:endParaRPr lang="en-US"/>
          </a:p>
        </p:txBody>
      </p:sp>
      <p:sp>
        <p:nvSpPr>
          <p:cNvPr id="7" name="Slide Number Placeholder 6"/>
          <p:cNvSpPr>
            <a:spLocks noGrp="1"/>
          </p:cNvSpPr>
          <p:nvPr>
            <p:ph type="sldNum" sz="quarter" idx="13"/>
          </p:nvPr>
        </p:nvSpPr>
        <p:spPr/>
        <p:txBody>
          <a:bodyPr/>
          <a:lstStyle/>
          <a:p>
            <a:fld id="{1A5E1CB4-6977-43BF-ACA9-CC28B9D6A5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55613" y="1012825"/>
            <a:ext cx="6188075" cy="4641850"/>
          </a:xfrm>
        </p:spPr>
      </p:sp>
      <p:sp>
        <p:nvSpPr>
          <p:cNvPr id="11" name="Notizenplatzhalter 2"/>
          <p:cNvSpPr>
            <a:spLocks noGrp="1"/>
          </p:cNvSpPr>
          <p:nvPr>
            <p:ph type="body" idx="3"/>
          </p:nvPr>
        </p:nvSpPr>
        <p:spPr>
          <a:xfrm>
            <a:off x="453306" y="5868498"/>
            <a:ext cx="6191968" cy="3672000"/>
          </a:xfrm>
        </p:spPr>
        <p:txBody>
          <a:bodyPr/>
          <a:lstStyle/>
          <a:p>
            <a:r>
              <a:rPr lang="en-US" dirty="0" smtClean="0">
                <a:solidFill>
                  <a:schemeClr val="tx1"/>
                </a:solidFill>
              </a:rPr>
              <a:t>But</a:t>
            </a:r>
            <a:r>
              <a:rPr lang="en-US" baseline="0" dirty="0" smtClean="0">
                <a:solidFill>
                  <a:schemeClr val="tx1"/>
                </a:solidFill>
              </a:rPr>
              <a:t> Infineon is also a commercially successful company – maintaining top positons in its major product categories.</a:t>
            </a:r>
          </a:p>
          <a:p>
            <a:endParaRPr lang="en-US" baseline="0" dirty="0" smtClean="0">
              <a:solidFill>
                <a:schemeClr val="tx1"/>
              </a:solidFill>
            </a:endParaRPr>
          </a:p>
          <a:p>
            <a:r>
              <a:rPr lang="en-US" baseline="0" dirty="0" smtClean="0">
                <a:solidFill>
                  <a:schemeClr val="tx1"/>
                </a:solidFill>
              </a:rPr>
              <a:t>The most interesting from a Bristol point of view is automotive – where Infineon are – for the moment - second to the </a:t>
            </a:r>
            <a:r>
              <a:rPr lang="en-US" baseline="0" dirty="0" err="1" smtClean="0">
                <a:solidFill>
                  <a:schemeClr val="tx1"/>
                </a:solidFill>
              </a:rPr>
              <a:t>Japenese</a:t>
            </a:r>
            <a:r>
              <a:rPr lang="en-US" baseline="0" dirty="0" smtClean="0">
                <a:solidFill>
                  <a:schemeClr val="tx1"/>
                </a:solidFill>
              </a:rPr>
              <a:t> company </a:t>
            </a:r>
            <a:r>
              <a:rPr lang="en-US" baseline="0" dirty="0" err="1" smtClean="0">
                <a:solidFill>
                  <a:schemeClr val="tx1"/>
                </a:solidFill>
              </a:rPr>
              <a:t>Renesas</a:t>
            </a:r>
            <a:r>
              <a:rPr lang="en-US" baseline="0" dirty="0" smtClean="0">
                <a:solidFill>
                  <a:schemeClr val="tx1"/>
                </a:solidFill>
              </a:rPr>
              <a:t>. The Bristol Design Centre is part of the automotive group which is a good place to be. Last year the largest growth in semiconductors worldwide was in automotive semiconductors – and we’ll look briefly at the drivers for that growth later.</a:t>
            </a:r>
            <a:endParaRPr lang="en-US" dirty="0">
              <a:solidFill>
                <a:schemeClr val="tx1"/>
              </a:solidFill>
            </a:endParaRPr>
          </a:p>
        </p:txBody>
      </p:sp>
      <p:sp>
        <p:nvSpPr>
          <p:cNvPr id="12" name="Kopfzeilenplatzhalter 3"/>
          <p:cNvSpPr>
            <a:spLocks noGrp="1"/>
          </p:cNvSpPr>
          <p:nvPr>
            <p:ph type="hdr" sz="quarter"/>
          </p:nvPr>
        </p:nvSpPr>
        <p:spPr>
          <a:xfrm>
            <a:off x="454030" y="295163"/>
            <a:ext cx="4422857" cy="419422"/>
          </a:xfrm>
        </p:spPr>
        <p:txBody>
          <a:bodyPr/>
          <a:lstStyle/>
          <a:p>
            <a:r>
              <a:rPr lang="en-US" smtClean="0"/>
              <a:t>Company Presentation</a:t>
            </a:r>
            <a:endParaRPr lang="en-US" dirty="0"/>
          </a:p>
        </p:txBody>
      </p:sp>
      <p:sp>
        <p:nvSpPr>
          <p:cNvPr id="13" name="Fußzeilenplatzhalter 4"/>
          <p:cNvSpPr>
            <a:spLocks noGrp="1"/>
          </p:cNvSpPr>
          <p:nvPr>
            <p:ph type="ftr" sz="quarter" idx="4"/>
          </p:nvPr>
        </p:nvSpPr>
        <p:spPr>
          <a:xfrm>
            <a:off x="1317625" y="9940930"/>
            <a:ext cx="4824411" cy="144933"/>
          </a:xfrm>
        </p:spPr>
        <p:txBody>
          <a:bodyPr/>
          <a:lstStyle/>
          <a:p>
            <a:r>
              <a:rPr lang="en-US" smtClean="0"/>
              <a:t>Copyright © Infineon Technologies AG 2015. All rights reserved.</a:t>
            </a:r>
            <a:endParaRPr lang="en-US" dirty="0"/>
          </a:p>
        </p:txBody>
      </p:sp>
      <p:sp>
        <p:nvSpPr>
          <p:cNvPr id="14" name="Datumsplatzhalter 5"/>
          <p:cNvSpPr>
            <a:spLocks noGrp="1"/>
          </p:cNvSpPr>
          <p:nvPr>
            <p:ph type="dt" idx="1"/>
          </p:nvPr>
        </p:nvSpPr>
        <p:spPr>
          <a:xfrm>
            <a:off x="453307" y="9940930"/>
            <a:ext cx="1224084" cy="144933"/>
          </a:xfrm>
        </p:spPr>
        <p:txBody>
          <a:bodyPr/>
          <a:lstStyle/>
          <a:p>
            <a:r>
              <a:rPr lang="de-DE" smtClean="0"/>
              <a:t>July 2015</a:t>
            </a:r>
            <a:endParaRPr lang="en-US"/>
          </a:p>
        </p:txBody>
      </p:sp>
      <p:sp>
        <p:nvSpPr>
          <p:cNvPr id="15" name="Foliennummernplatzhalter 6"/>
          <p:cNvSpPr>
            <a:spLocks noGrp="1"/>
          </p:cNvSpPr>
          <p:nvPr>
            <p:ph type="sldNum" sz="quarter" idx="5"/>
          </p:nvPr>
        </p:nvSpPr>
        <p:spPr>
          <a:xfrm>
            <a:off x="6142037" y="9940930"/>
            <a:ext cx="503237" cy="144933"/>
          </a:xfrm>
        </p:spPr>
        <p:txBody>
          <a:bodyPr/>
          <a:lstStyle/>
          <a:p>
            <a:fld id="{F93D440C-42AC-48A3-BEAF-CCC423AF667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Title 1"/>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Subtitle 2"/>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Content Placeholder 8"/>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4"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5"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Content Placeholder 8"/>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12"/>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4"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5"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6"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Content Placeholder 8"/>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12"/>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4"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5"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6"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Content Placeholder 8"/>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12"/>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Content Placeholder 14"/>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6"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7"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8"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7"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8"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9"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8"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1"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2"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0"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3"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4"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Text Placeholder 10"/>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Text Placeholder 11"/>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Text Placeholder 12"/>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Text Placeholder 13"/>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Text Placeholder 14"/>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Text Placeholder 15"/>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Text Placeholder 16"/>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Text Placeholder 17"/>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Text Placeholder 10"/>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Text Placeholder 10"/>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Text Placeholder 10"/>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Text Placeholder 10"/>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Text Placeholder 10"/>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Text Placeholder 10"/>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Text Placeholder 10"/>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Text Placeholder 10"/>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 name="Datumsplatzhalter 2"/>
          <p:cNvSpPr>
            <a:spLocks noGrp="1"/>
          </p:cNvSpPr>
          <p:nvPr>
            <p:ph type="dt" sz="half" idx="36"/>
          </p:nvPr>
        </p:nvSpPr>
        <p:spPr/>
        <p:txBody>
          <a:bodyPr/>
          <a:lstStyle/>
          <a:p>
            <a:r>
              <a:rPr lang="en-GB" dirty="0" smtClean="0"/>
              <a:t>set date</a:t>
            </a:r>
            <a:endParaRPr lang="en-GB" dirty="0"/>
          </a:p>
        </p:txBody>
      </p:sp>
      <p:sp>
        <p:nvSpPr>
          <p:cNvPr id="4" name="Fußzeilenplatzhalter 3"/>
          <p:cNvSpPr>
            <a:spLocks noGrp="1"/>
          </p:cNvSpPr>
          <p:nvPr>
            <p:ph type="ftr" sz="quarter" idx="37"/>
          </p:nvPr>
        </p:nvSpPr>
        <p:spPr/>
        <p:txBody>
          <a:bodyPr/>
          <a:lstStyle/>
          <a:p>
            <a:r>
              <a:rPr lang="en-GB" dirty="0" smtClean="0"/>
              <a:t>Copyright © Infineon Technologies AG 2015. All rights reserved.</a:t>
            </a:r>
            <a:endParaRPr lang="en-GB" dirty="0"/>
          </a:p>
        </p:txBody>
      </p:sp>
      <p:sp>
        <p:nvSpPr>
          <p:cNvPr id="5" name="Foliennummernplatzhalter 4"/>
          <p:cNvSpPr>
            <a:spLocks noGrp="1"/>
          </p:cNvSpPr>
          <p:nvPr>
            <p:ph type="sldNum" sz="quarter" idx="38"/>
          </p:nvPr>
        </p:nvSpPr>
        <p:spPr/>
        <p:txBody>
          <a:bodyPr/>
          <a:lstStyle/>
          <a:p>
            <a:r>
              <a:rPr lang="en-GB" dirty="0" smtClean="0"/>
              <a:t> </a:t>
            </a:r>
            <a:fld id="{DC8B3668-E1AB-4560-B66B-CD4643A23BF9}" type="slidenum">
              <a:rPr lang="en-GB" smtClean="0"/>
              <a:pPr/>
              <a:t>‹#›</a:t>
            </a:fld>
            <a:endParaRPr lang="en-GB"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Content Placeholder 8"/>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2"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3"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Text Placeholder 6"/>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Content Placeholder 8"/>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12"/>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4"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5"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6"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Content Placeholder 8"/>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4"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5"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Content Placeholder 6"/>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Content Placeholder 8"/>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Content Placeholder 10"/>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Content Placeholder 12"/>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14"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15"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6"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Title Placeholder 8"/>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14" name="Datumsplatzhalter 2"/>
          <p:cNvSpPr>
            <a:spLocks noGrp="1"/>
          </p:cNvSpPr>
          <p:nvPr>
            <p:ph type="dt" sz="half" idx="2"/>
          </p:nvPr>
        </p:nvSpPr>
        <p:spPr>
          <a:xfrm>
            <a:off x="250824" y="6553200"/>
            <a:ext cx="288036" cy="304800"/>
          </a:xfrm>
          <a:prstGeom prst="rect">
            <a:avLst/>
          </a:prstGeom>
        </p:spPr>
        <p:txBody>
          <a:bodyPr vert="horz" wrap="none" lIns="0" tIns="0" rIns="0" bIns="0" rtlCol="0" anchor="ctr" anchorCtr="0">
            <a:noAutofit/>
          </a:bodyPr>
          <a:lstStyle>
            <a:lvl1pPr algn="l" fontAlgn="t">
              <a:buClr>
                <a:schemeClr val="accent4"/>
              </a:buClr>
              <a:defRPr sz="800" b="0">
                <a:solidFill>
                  <a:schemeClr val="accent2"/>
                </a:solidFill>
                <a:latin typeface="Verdana"/>
              </a:defRPr>
            </a:lvl1pPr>
          </a:lstStyle>
          <a:p>
            <a:r>
              <a:rPr lang="en-GB" dirty="0" smtClean="0"/>
              <a:t>set date</a:t>
            </a:r>
            <a:endParaRPr lang="en-GB" dirty="0"/>
          </a:p>
        </p:txBody>
      </p:sp>
      <p:sp>
        <p:nvSpPr>
          <p:cNvPr id="16" name="Fußzeilenplatzhalter 3"/>
          <p:cNvSpPr>
            <a:spLocks noGrp="1"/>
          </p:cNvSpPr>
          <p:nvPr>
            <p:ph type="ftr" sz="quarter" idx="3"/>
          </p:nvPr>
        </p:nvSpPr>
        <p:spPr>
          <a:xfrm>
            <a:off x="4283964" y="6553200"/>
            <a:ext cx="576072" cy="304800"/>
          </a:xfrm>
          <a:prstGeom prst="rect">
            <a:avLst/>
          </a:prstGeom>
        </p:spPr>
        <p:txBody>
          <a:bodyPr vert="horz" wrap="none" lIns="0" tIns="0" rIns="0" bIns="0" rtlCol="0" anchor="ctr" anchorCtr="0">
            <a:noAutofit/>
          </a:bodyPr>
          <a:lstStyle>
            <a:lvl1pPr algn="ctr" fontAlgn="t">
              <a:buClr>
                <a:schemeClr val="accent4"/>
              </a:buClr>
              <a:defRPr sz="800" b="0">
                <a:solidFill>
                  <a:schemeClr val="accent2"/>
                </a:solidFill>
                <a:latin typeface="Verdana"/>
              </a:defRPr>
            </a:lvl1pPr>
          </a:lstStyle>
          <a:p>
            <a:r>
              <a:rPr lang="en-GB" dirty="0" smtClean="0"/>
              <a:t>Copyright © Infineon Technologies AG 2015. All rights reserved.</a:t>
            </a:r>
            <a:endParaRPr lang="en-GB" dirty="0"/>
          </a:p>
        </p:txBody>
      </p:sp>
      <p:sp>
        <p:nvSpPr>
          <p:cNvPr id="21" name="Foliennummernplatzhalter 1"/>
          <p:cNvSpPr>
            <a:spLocks noGrp="1"/>
          </p:cNvSpPr>
          <p:nvPr>
            <p:ph type="sldNum" sz="quarter" idx="4"/>
          </p:nvPr>
        </p:nvSpPr>
        <p:spPr>
          <a:xfrm>
            <a:off x="8316520" y="6551308"/>
            <a:ext cx="288036" cy="306692"/>
          </a:xfrm>
          <a:prstGeom prst="rect">
            <a:avLst/>
          </a:prstGeom>
        </p:spPr>
        <p:txBody>
          <a:bodyPr vert="horz" wrap="none" lIns="0" tIns="0" rIns="0" bIns="0" rtlCol="0" anchor="ctr" anchorCtr="0">
            <a:noAutofit/>
          </a:bodyPr>
          <a:lstStyle>
            <a:lvl1pPr algn="r" fontAlgn="t">
              <a:buClr>
                <a:schemeClr val="accent4"/>
              </a:buClr>
              <a:defRPr sz="1600" b="0">
                <a:solidFill>
                  <a:schemeClr val="bg1"/>
                </a:solidFill>
                <a:latin typeface="Verdana"/>
              </a:defRPr>
            </a:lvl1pPr>
          </a:lstStyle>
          <a:p>
            <a:r>
              <a:rPr lang="en-GB" dirty="0" smtClean="0"/>
              <a:t> </a:t>
            </a:r>
            <a:fld id="{DC8B3668-E1AB-4560-B66B-CD4643A23BF9}" type="slidenum">
              <a:rPr lang="en-GB" smtClean="0"/>
              <a:pPr/>
              <a:t>‹#›</a:t>
            </a:fld>
            <a:endParaRPr lang="en-GB" dirty="0"/>
          </a:p>
        </p:txBody>
      </p:sp>
      <p:sp>
        <p:nvSpPr>
          <p:cNvPr id="23" name="Text Placeholder 14"/>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chart" Target="../charts/chart4.xml"/><Relationship Id="rId6" Type="http://schemas.openxmlformats.org/officeDocument/2006/relationships/image" Target="../media/image12.jpeg"/><Relationship Id="rId7"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4.xml"/><Relationship Id="rId2"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tmCLZOM8kw" TargetMode="External"/><Relationship Id="rId4" Type="http://schemas.openxmlformats.org/officeDocument/2006/relationships/image" Target="../media/image20.jpg"/><Relationship Id="rId5"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3.xml"/><Relationship Id="rId3"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GB" dirty="0" smtClean="0"/>
              <a:t>Verification at the Infineon Design Centre, Bristol</a:t>
            </a:r>
            <a:endParaRPr lang="en-GB" dirty="0"/>
          </a:p>
        </p:txBody>
      </p:sp>
      <p:sp>
        <p:nvSpPr>
          <p:cNvPr id="5" name="Untertitel 4"/>
          <p:cNvSpPr>
            <a:spLocks noGrp="1"/>
          </p:cNvSpPr>
          <p:nvPr>
            <p:ph type="subTitle" idx="1"/>
          </p:nvPr>
        </p:nvSpPr>
        <p:spPr/>
        <p:txBody>
          <a:bodyPr/>
          <a:lstStyle/>
          <a:p>
            <a:r>
              <a:rPr lang="en-GB" dirty="0" err="1" smtClean="0"/>
              <a:t>Dr.</a:t>
            </a:r>
            <a:r>
              <a:rPr lang="en-GB" dirty="0" smtClean="0"/>
              <a:t> Tim Blackmore</a:t>
            </a:r>
          </a:p>
          <a:p>
            <a:r>
              <a:rPr lang="en-GB" dirty="0" smtClean="0"/>
              <a:t>7</a:t>
            </a:r>
            <a:r>
              <a:rPr lang="en-GB" baseline="30000" dirty="0" smtClean="0"/>
              <a:t>th</a:t>
            </a:r>
            <a:r>
              <a:rPr lang="en-GB" dirty="0" smtClean="0"/>
              <a:t> December 2015</a:t>
            </a:r>
            <a:endParaRPr lang="en-GB" dirty="0"/>
          </a:p>
        </p:txBody>
      </p:sp>
    </p:spTree>
    <p:extLst>
      <p:ext uri="{BB962C8B-B14F-4D97-AF65-F5344CB8AC3E}">
        <p14:creationId xmlns:p14="http://schemas.microsoft.com/office/powerpoint/2010/main" val="18143695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Bild 2" descr="183742095_20.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3546" y="2198116"/>
            <a:ext cx="1970920" cy="1314411"/>
          </a:xfrm>
          <a:prstGeom prst="rect">
            <a:avLst/>
          </a:prstGeom>
        </p:spPr>
      </p:pic>
      <p:pic>
        <p:nvPicPr>
          <p:cNvPr id="7" name="Grafik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253318" y="4806681"/>
            <a:ext cx="1954551" cy="1296049"/>
          </a:xfrm>
          <a:prstGeom prst="rect">
            <a:avLst/>
          </a:prstGeom>
        </p:spPr>
      </p:pic>
      <p:sp>
        <p:nvSpPr>
          <p:cNvPr id="2" name="Titel 1"/>
          <p:cNvSpPr>
            <a:spLocks noGrp="1"/>
          </p:cNvSpPr>
          <p:nvPr>
            <p:ph type="title"/>
          </p:nvPr>
        </p:nvSpPr>
        <p:spPr/>
        <p:txBody>
          <a:bodyPr/>
          <a:lstStyle/>
          <a:p>
            <a:r>
              <a:rPr lang="en-US" dirty="0" smtClean="0"/>
              <a:t>Revenue split by segment</a:t>
            </a:r>
            <a:endParaRPr lang="en-US" dirty="0"/>
          </a:p>
        </p:txBody>
      </p:sp>
      <p:sp>
        <p:nvSpPr>
          <p:cNvPr id="9" name="Slide Number Placeholder 8"/>
          <p:cNvSpPr>
            <a:spLocks noGrp="1"/>
          </p:cNvSpPr>
          <p:nvPr>
            <p:ph type="sldNum" sz="quarter" idx="4"/>
          </p:nvPr>
        </p:nvSpPr>
        <p:spPr/>
        <p:txBody>
          <a:bodyPr/>
          <a:lstStyle/>
          <a:p>
            <a:fld id="{40057B66-B25E-4945-B59E-A1F0BED01C85}" type="slidenum">
              <a:rPr lang="en-US" smtClean="0"/>
              <a:pPr/>
              <a:t>10</a:t>
            </a:fld>
            <a:endParaRPr lang="en-US" dirty="0"/>
          </a:p>
        </p:txBody>
      </p:sp>
      <p:sp>
        <p:nvSpPr>
          <p:cNvPr id="10" name="Date Placeholder 9"/>
          <p:cNvSpPr>
            <a:spLocks noGrp="1"/>
          </p:cNvSpPr>
          <p:nvPr>
            <p:ph type="dt" sz="half" idx="2"/>
          </p:nvPr>
        </p:nvSpPr>
        <p:spPr/>
        <p:txBody>
          <a:bodyPr/>
          <a:lstStyle/>
          <a:p>
            <a:r>
              <a:rPr lang="en-US" dirty="0" smtClean="0"/>
              <a:t>July 2015</a:t>
            </a:r>
            <a:endParaRPr lang="en-US" dirty="0"/>
          </a:p>
        </p:txBody>
      </p:sp>
      <p:sp>
        <p:nvSpPr>
          <p:cNvPr id="11" name="Footer Placeholder 10"/>
          <p:cNvSpPr>
            <a:spLocks noGrp="1"/>
          </p:cNvSpPr>
          <p:nvPr>
            <p:ph type="ftr" sz="quarter" idx="3"/>
          </p:nvPr>
        </p:nvSpPr>
        <p:spPr/>
        <p:txBody>
          <a:bodyPr/>
          <a:lstStyle/>
          <a:p>
            <a:r>
              <a:rPr lang="en-US" dirty="0" smtClean="0"/>
              <a:t>Copyright © Infineon Technologies AG 2015. All rights reserved.</a:t>
            </a:r>
            <a:endParaRPr lang="en-US" dirty="0"/>
          </a:p>
        </p:txBody>
      </p:sp>
      <p:sp>
        <p:nvSpPr>
          <p:cNvPr id="14" name="Rectangle 19"/>
          <p:cNvSpPr>
            <a:spLocks noChangeArrowheads="1"/>
          </p:cNvSpPr>
          <p:nvPr/>
        </p:nvSpPr>
        <p:spPr bwMode="auto">
          <a:xfrm>
            <a:off x="262028" y="1268960"/>
            <a:ext cx="8639015" cy="359790"/>
          </a:xfrm>
          <a:prstGeom prst="rect">
            <a:avLst/>
          </a:prstGeom>
          <a:noFill/>
          <a:ln w="9525" algn="ctr">
            <a:noFill/>
            <a:miter lim="800000"/>
            <a:headEnd/>
            <a:tailEnd/>
          </a:ln>
        </p:spPr>
        <p:txBody>
          <a:bodyPr lIns="0" rIns="18000" anchor="ctr"/>
          <a:lstStyle/>
          <a:p>
            <a:pPr defTabSz="865188" eaLnBrk="0" hangingPunct="0">
              <a:spcBef>
                <a:spcPts val="600"/>
              </a:spcBef>
              <a:spcAft>
                <a:spcPts val="600"/>
              </a:spcAft>
              <a:buClr>
                <a:srgbClr val="00214A"/>
              </a:buClr>
            </a:pPr>
            <a:r>
              <a:rPr lang="en-US" sz="2000" b="1" dirty="0" smtClean="0">
                <a:latin typeface="Verdana" pitchFamily="34" charset="0"/>
                <a:ea typeface="Verdana" pitchFamily="34" charset="0"/>
                <a:cs typeface="Verdana" pitchFamily="34" charset="0"/>
              </a:rPr>
              <a:t>Q3 FY 2015 Revenue: € 1,586m</a:t>
            </a:r>
            <a:endParaRPr lang="en-US" sz="2000" b="1" dirty="0">
              <a:latin typeface="Verdana" pitchFamily="34" charset="0"/>
              <a:ea typeface="Verdana" pitchFamily="34" charset="0"/>
              <a:cs typeface="Verdana" pitchFamily="34" charset="0"/>
            </a:endParaRPr>
          </a:p>
        </p:txBody>
      </p:sp>
      <p:sp>
        <p:nvSpPr>
          <p:cNvPr id="22" name="Textfeld 49"/>
          <p:cNvSpPr txBox="1"/>
          <p:nvPr/>
        </p:nvSpPr>
        <p:spPr>
          <a:xfrm>
            <a:off x="251400" y="6182798"/>
            <a:ext cx="5946706" cy="246221"/>
          </a:xfrm>
          <a:prstGeom prst="rect">
            <a:avLst/>
          </a:prstGeom>
          <a:noFill/>
          <a:effectLst/>
        </p:spPr>
        <p:txBody>
          <a:bodyPr wrap="square" lIns="0" rtlCol="0">
            <a:spAutoFit/>
          </a:bodyPr>
          <a:lstStyle/>
          <a:p>
            <a:pPr indent="-108000" fontAlgn="auto">
              <a:spcBef>
                <a:spcPts val="0"/>
              </a:spcBef>
              <a:spcAft>
                <a:spcPts val="0"/>
              </a:spcAft>
              <a:buClr>
                <a:srgbClr val="00214A"/>
              </a:buClr>
              <a:tabLst>
                <a:tab pos="179388" algn="l"/>
                <a:tab pos="358775" algn="l"/>
              </a:tabLst>
              <a:defRPr/>
            </a:pPr>
            <a:r>
              <a:rPr lang="en-US" sz="1000" kern="0" dirty="0" smtClean="0">
                <a:latin typeface="Verdana" pitchFamily="34" charset="0"/>
                <a:ea typeface="Verdana" pitchFamily="34" charset="0"/>
                <a:cs typeface="Verdana" pitchFamily="34" charset="0"/>
              </a:rPr>
              <a:t>*Other Operating Segments; Corporate &amp; Eliminations</a:t>
            </a:r>
            <a:endParaRPr lang="en-US" sz="1000" kern="0" dirty="0">
              <a:latin typeface="Verdana" pitchFamily="34" charset="0"/>
              <a:ea typeface="Verdana" pitchFamily="34" charset="0"/>
              <a:cs typeface="Verdana" pitchFamily="34" charset="0"/>
            </a:endParaRPr>
          </a:p>
        </p:txBody>
      </p:sp>
      <p:sp>
        <p:nvSpPr>
          <p:cNvPr id="33" name="AutoShape 5"/>
          <p:cNvSpPr>
            <a:spLocks/>
          </p:cNvSpPr>
          <p:nvPr/>
        </p:nvSpPr>
        <p:spPr bwMode="auto">
          <a:xfrm flipH="1">
            <a:off x="250824" y="4163396"/>
            <a:ext cx="1957045" cy="539750"/>
          </a:xfrm>
          <a:prstGeom prst="rect">
            <a:avLst/>
          </a:prstGeom>
          <a:noFill/>
          <a:ln w="9525" algn="ctr">
            <a:noFill/>
            <a:miter lim="800000"/>
            <a:headEnd/>
            <a:tailEnd/>
          </a:ln>
        </p:spPr>
        <p:txBody>
          <a:bodyPr lIns="0" anchor="ctr" anchorCtr="0"/>
          <a:lstStyle/>
          <a:p>
            <a:r>
              <a:rPr lang="en-US" sz="1600" b="1" dirty="0" smtClean="0">
                <a:latin typeface="Verdana" pitchFamily="34" charset="0"/>
                <a:ea typeface="Verdana" pitchFamily="34" charset="0"/>
                <a:cs typeface="Verdana" pitchFamily="34" charset="0"/>
              </a:rPr>
              <a:t>Chip Card</a:t>
            </a:r>
          </a:p>
          <a:p>
            <a:r>
              <a:rPr lang="en-US" sz="1600" b="1" dirty="0" smtClean="0">
                <a:latin typeface="Verdana" pitchFamily="34" charset="0"/>
                <a:ea typeface="Verdana" pitchFamily="34" charset="0"/>
                <a:cs typeface="Verdana" pitchFamily="34" charset="0"/>
              </a:rPr>
              <a:t>&amp; Security</a:t>
            </a:r>
            <a:endParaRPr lang="en-US" sz="1600" b="1" dirty="0">
              <a:latin typeface="Verdana" pitchFamily="34" charset="0"/>
              <a:ea typeface="Verdana" pitchFamily="34" charset="0"/>
              <a:cs typeface="Verdana" pitchFamily="34" charset="0"/>
            </a:endParaRPr>
          </a:p>
        </p:txBody>
      </p:sp>
      <p:sp>
        <p:nvSpPr>
          <p:cNvPr id="34" name="AutoShape 3"/>
          <p:cNvSpPr>
            <a:spLocks/>
          </p:cNvSpPr>
          <p:nvPr/>
        </p:nvSpPr>
        <p:spPr bwMode="auto">
          <a:xfrm>
            <a:off x="250825" y="1766317"/>
            <a:ext cx="1957045" cy="431800"/>
          </a:xfrm>
          <a:prstGeom prst="rect">
            <a:avLst/>
          </a:prstGeom>
          <a:noFill/>
          <a:ln w="9525" algn="ctr">
            <a:noFill/>
            <a:miter lim="800000"/>
            <a:headEnd/>
            <a:tailEnd/>
          </a:ln>
        </p:spPr>
        <p:txBody>
          <a:bodyPr lIns="0" anchor="ctr" anchorCtr="0"/>
          <a:lstStyle/>
          <a:p>
            <a:r>
              <a:rPr lang="en-US" sz="1600" b="1" dirty="0" smtClean="0">
                <a:latin typeface="Verdana" pitchFamily="34" charset="0"/>
                <a:ea typeface="Verdana" pitchFamily="34" charset="0"/>
                <a:cs typeface="Verdana" pitchFamily="34" charset="0"/>
              </a:rPr>
              <a:t>Automotive</a:t>
            </a:r>
            <a:endParaRPr lang="en-US" sz="1600" b="1" dirty="0">
              <a:latin typeface="Verdana" pitchFamily="34" charset="0"/>
              <a:ea typeface="Verdana" pitchFamily="34" charset="0"/>
              <a:cs typeface="Verdana" pitchFamily="34" charset="0"/>
            </a:endParaRPr>
          </a:p>
        </p:txBody>
      </p:sp>
      <p:sp>
        <p:nvSpPr>
          <p:cNvPr id="35" name="AutoShape 4"/>
          <p:cNvSpPr>
            <a:spLocks/>
          </p:cNvSpPr>
          <p:nvPr/>
        </p:nvSpPr>
        <p:spPr bwMode="auto">
          <a:xfrm>
            <a:off x="6913546" y="4149100"/>
            <a:ext cx="1970920" cy="539750"/>
          </a:xfrm>
          <a:prstGeom prst="rect">
            <a:avLst/>
          </a:prstGeom>
          <a:noFill/>
          <a:ln w="9525" algn="ctr">
            <a:noFill/>
            <a:miter lim="800000"/>
            <a:headEnd/>
            <a:tailEnd/>
          </a:ln>
        </p:spPr>
        <p:txBody>
          <a:bodyPr lIns="0" anchor="ctr" anchorCtr="0"/>
          <a:lstStyle/>
          <a:p>
            <a:r>
              <a:rPr lang="en-US" sz="1600" b="1" dirty="0" smtClean="0">
                <a:latin typeface="Verdana" pitchFamily="34" charset="0"/>
                <a:ea typeface="Verdana" pitchFamily="34" charset="0"/>
                <a:cs typeface="Verdana" pitchFamily="34" charset="0"/>
              </a:rPr>
              <a:t>Power</a:t>
            </a:r>
          </a:p>
          <a:p>
            <a:r>
              <a:rPr lang="en-US" sz="1600" b="1" dirty="0" smtClean="0">
                <a:latin typeface="Verdana" pitchFamily="34" charset="0"/>
                <a:ea typeface="Verdana" pitchFamily="34" charset="0"/>
                <a:cs typeface="Verdana" pitchFamily="34" charset="0"/>
              </a:rPr>
              <a:t>Management &amp; Multimarket</a:t>
            </a:r>
            <a:endParaRPr lang="en-US" sz="1600" b="1" dirty="0">
              <a:latin typeface="Verdana" pitchFamily="34" charset="0"/>
              <a:ea typeface="Verdana" pitchFamily="34" charset="0"/>
              <a:cs typeface="Verdana" pitchFamily="34" charset="0"/>
            </a:endParaRPr>
          </a:p>
        </p:txBody>
      </p:sp>
      <p:sp>
        <p:nvSpPr>
          <p:cNvPr id="36" name="AutoShape 4"/>
          <p:cNvSpPr>
            <a:spLocks/>
          </p:cNvSpPr>
          <p:nvPr/>
        </p:nvSpPr>
        <p:spPr bwMode="auto">
          <a:xfrm>
            <a:off x="6913546" y="1700760"/>
            <a:ext cx="1979629" cy="438547"/>
          </a:xfrm>
          <a:prstGeom prst="rect">
            <a:avLst/>
          </a:prstGeom>
          <a:noFill/>
          <a:ln w="9525" algn="ctr">
            <a:noFill/>
            <a:miter lim="800000"/>
            <a:headEnd/>
            <a:tailEnd/>
          </a:ln>
        </p:spPr>
        <p:txBody>
          <a:bodyPr lIns="0" anchor="ctr" anchorCtr="0"/>
          <a:lstStyle/>
          <a:p>
            <a:r>
              <a:rPr lang="en-US" sz="1600" b="1" dirty="0" smtClean="0">
                <a:latin typeface="Verdana" pitchFamily="34" charset="0"/>
                <a:ea typeface="Verdana" pitchFamily="34" charset="0"/>
                <a:cs typeface="Verdana" pitchFamily="34" charset="0"/>
              </a:rPr>
              <a:t>Industrial Power Control</a:t>
            </a:r>
            <a:endParaRPr lang="en-US" sz="1600" b="1" dirty="0">
              <a:latin typeface="Verdana" pitchFamily="34" charset="0"/>
              <a:ea typeface="Verdana" pitchFamily="34" charset="0"/>
              <a:cs typeface="Verdana" pitchFamily="34" charset="0"/>
            </a:endParaRPr>
          </a:p>
        </p:txBody>
      </p:sp>
      <p:graphicFrame>
        <p:nvGraphicFramePr>
          <p:cNvPr id="38" name="Diagrammplatzhalter 18"/>
          <p:cNvGraphicFramePr>
            <a:graphicFrameLocks/>
          </p:cNvGraphicFramePr>
          <p:nvPr>
            <p:extLst>
              <p:ext uri="{D42A27DB-BD31-4B8C-83A1-F6EECF244321}">
                <p14:modId xmlns:p14="http://schemas.microsoft.com/office/powerpoint/2010/main" val="3152632365"/>
              </p:ext>
            </p:extLst>
          </p:nvPr>
        </p:nvGraphicFramePr>
        <p:xfrm>
          <a:off x="2646800" y="2105784"/>
          <a:ext cx="3869470" cy="3389516"/>
        </p:xfrm>
        <a:graphic>
          <a:graphicData uri="http://schemas.openxmlformats.org/drawingml/2006/chart">
            <c:chart xmlns:c="http://schemas.openxmlformats.org/drawingml/2006/chart" xmlns:r="http://schemas.openxmlformats.org/officeDocument/2006/relationships" r:id="rId5"/>
          </a:graphicData>
        </a:graphic>
      </p:graphicFrame>
      <p:sp>
        <p:nvSpPr>
          <p:cNvPr id="39" name="Text Box 7"/>
          <p:cNvSpPr txBox="1">
            <a:spLocks noChangeArrowheads="1"/>
          </p:cNvSpPr>
          <p:nvPr/>
        </p:nvSpPr>
        <p:spPr bwMode="auto">
          <a:xfrm>
            <a:off x="2662444" y="2063262"/>
            <a:ext cx="723275" cy="369332"/>
          </a:xfrm>
          <a:prstGeom prst="rect">
            <a:avLst/>
          </a:prstGeom>
          <a:noFill/>
          <a:ln w="9525" algn="ctr">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
                <a:schemeClr val="bg1"/>
              </a:buClr>
              <a:buSzTx/>
              <a:buFontTx/>
              <a:buNone/>
              <a:tabLst/>
              <a:defRPr/>
            </a:pPr>
            <a:r>
              <a:rPr kumimoji="0" lang="en-US" sz="1800" b="0" i="0" u="none" strike="noStrike" kern="0" cap="none" spc="0" normalizeH="0" baseline="0" noProof="0" dirty="0" smtClean="0">
                <a:ln>
                  <a:noFill/>
                </a:ln>
                <a:effectLst/>
                <a:uLnTx/>
                <a:uFillTx/>
                <a:latin typeface="Verdana"/>
              </a:rPr>
              <a:t> ATV</a:t>
            </a:r>
            <a:endParaRPr kumimoji="0" lang="en-US" sz="1800" b="0" i="0" u="none" strike="noStrike" kern="0" cap="none" spc="0" normalizeH="0" baseline="0" noProof="0" dirty="0">
              <a:ln>
                <a:noFill/>
              </a:ln>
              <a:effectLst/>
              <a:uLnTx/>
              <a:uFillTx/>
              <a:latin typeface="Verdana"/>
            </a:endParaRPr>
          </a:p>
        </p:txBody>
      </p:sp>
      <p:sp>
        <p:nvSpPr>
          <p:cNvPr id="40" name="Text Box 9"/>
          <p:cNvSpPr txBox="1">
            <a:spLocks noChangeArrowheads="1"/>
          </p:cNvSpPr>
          <p:nvPr/>
        </p:nvSpPr>
        <p:spPr bwMode="auto">
          <a:xfrm>
            <a:off x="3009878" y="5057344"/>
            <a:ext cx="747319" cy="369332"/>
          </a:xfrm>
          <a:prstGeom prst="rect">
            <a:avLst/>
          </a:prstGeom>
          <a:noFill/>
          <a:ln w="9525" algn="ctr">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
                <a:schemeClr val="bg1"/>
              </a:buClr>
              <a:buSzTx/>
              <a:buFontTx/>
              <a:buNone/>
              <a:tabLst/>
              <a:defRPr/>
            </a:pPr>
            <a:r>
              <a:rPr kumimoji="0" lang="en-US" sz="1800" b="0" i="0" u="none" strike="noStrike" kern="0" cap="none" spc="0" normalizeH="0" baseline="0" noProof="0" dirty="0" smtClean="0">
                <a:ln>
                  <a:noFill/>
                </a:ln>
                <a:effectLst/>
                <a:uLnTx/>
                <a:uFillTx/>
                <a:latin typeface="Verdana"/>
              </a:rPr>
              <a:t> CCS</a:t>
            </a:r>
            <a:endParaRPr kumimoji="0" lang="en-US" sz="1800" b="0" i="0" u="none" strike="noStrike" kern="0" cap="none" spc="0" normalizeH="0" baseline="0" noProof="0" dirty="0">
              <a:ln>
                <a:noFill/>
              </a:ln>
              <a:effectLst/>
              <a:uLnTx/>
              <a:uFillTx/>
              <a:latin typeface="Verdana"/>
            </a:endParaRPr>
          </a:p>
        </p:txBody>
      </p:sp>
      <p:sp>
        <p:nvSpPr>
          <p:cNvPr id="41" name="Text Box 9"/>
          <p:cNvSpPr txBox="1">
            <a:spLocks noChangeArrowheads="1"/>
          </p:cNvSpPr>
          <p:nvPr/>
        </p:nvSpPr>
        <p:spPr bwMode="auto">
          <a:xfrm>
            <a:off x="4139940" y="5495300"/>
            <a:ext cx="1181734" cy="307777"/>
          </a:xfrm>
          <a:prstGeom prst="rect">
            <a:avLst/>
          </a:prstGeom>
          <a:noFill/>
          <a:ln w="9525" algn="ctr">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
                <a:schemeClr val="tx1"/>
              </a:buClr>
              <a:buSzTx/>
              <a:buFontTx/>
              <a:buNone/>
              <a:tabLst/>
              <a:defRPr/>
            </a:pPr>
            <a:r>
              <a:rPr kumimoji="0" lang="en-US" sz="1400" b="0" i="0" u="none" strike="noStrike" kern="0" cap="none" spc="0" normalizeH="0" baseline="0" noProof="0" dirty="0" smtClean="0">
                <a:ln>
                  <a:noFill/>
                </a:ln>
                <a:effectLst/>
                <a:uLnTx/>
                <a:uFillTx/>
                <a:latin typeface="Verdana"/>
              </a:rPr>
              <a:t>OOS+C&amp;E</a:t>
            </a:r>
            <a:r>
              <a:rPr kumimoji="0" lang="en-US" sz="1400" b="0" i="0" u="none" strike="noStrike" kern="0" cap="none" spc="0" normalizeH="0" baseline="30000" noProof="0" dirty="0" smtClean="0">
                <a:ln>
                  <a:noFill/>
                </a:ln>
                <a:effectLst/>
                <a:uLnTx/>
                <a:uFillTx/>
                <a:latin typeface="Verdana"/>
              </a:rPr>
              <a:t>*</a:t>
            </a:r>
          </a:p>
        </p:txBody>
      </p:sp>
      <p:sp>
        <p:nvSpPr>
          <p:cNvPr id="42" name="Textfeld 51"/>
          <p:cNvSpPr txBox="1"/>
          <p:nvPr/>
        </p:nvSpPr>
        <p:spPr>
          <a:xfrm>
            <a:off x="5972029" y="2062569"/>
            <a:ext cx="583814" cy="369332"/>
          </a:xfrm>
          <a:prstGeom prst="rect">
            <a:avLst/>
          </a:prstGeom>
          <a:noFill/>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
                <a:schemeClr val="bg1"/>
              </a:buClr>
              <a:buSzTx/>
              <a:buFontTx/>
              <a:buNone/>
              <a:tabLst/>
              <a:defRPr/>
            </a:pPr>
            <a:r>
              <a:rPr kumimoji="0" lang="en-US" sz="1800" b="0" i="0" u="none" strike="noStrike" kern="0" cap="none" spc="0" normalizeH="0" baseline="0" noProof="0" dirty="0" smtClean="0">
                <a:ln>
                  <a:noFill/>
                </a:ln>
                <a:effectLst/>
                <a:uLnTx/>
                <a:uFillTx/>
                <a:latin typeface="Verdana"/>
              </a:rPr>
              <a:t>IPC</a:t>
            </a:r>
            <a:endParaRPr kumimoji="0" lang="en-US" sz="1800" b="0" i="0" u="none" strike="noStrike" kern="0" cap="none" spc="0" normalizeH="0" baseline="0" noProof="0" dirty="0">
              <a:ln>
                <a:noFill/>
              </a:ln>
              <a:effectLst/>
              <a:uLnTx/>
              <a:uFillTx/>
              <a:latin typeface="Verdana"/>
            </a:endParaRPr>
          </a:p>
        </p:txBody>
      </p:sp>
      <p:sp>
        <p:nvSpPr>
          <p:cNvPr id="43" name="Textfeld 52"/>
          <p:cNvSpPr txBox="1"/>
          <p:nvPr/>
        </p:nvSpPr>
        <p:spPr>
          <a:xfrm>
            <a:off x="6052525" y="4437140"/>
            <a:ext cx="712054" cy="369332"/>
          </a:xfrm>
          <a:prstGeom prst="rect">
            <a:avLst/>
          </a:prstGeom>
          <a:noFill/>
          <a:effectLst/>
        </p:spPr>
        <p:txBody>
          <a:bodyPr wrap="none" rtlCol="0">
            <a:spAutoFit/>
          </a:bodyPr>
          <a:lstStyle/>
          <a:p>
            <a:pPr marL="0" marR="0" lvl="0" indent="0" algn="ctr" defTabSz="914400" eaLnBrk="1" fontAlgn="auto" latinLnBrk="0" hangingPunct="1">
              <a:lnSpc>
                <a:spcPct val="100000"/>
              </a:lnSpc>
              <a:spcBef>
                <a:spcPts val="0"/>
              </a:spcBef>
              <a:spcAft>
                <a:spcPts val="0"/>
              </a:spcAft>
              <a:buClr>
                <a:schemeClr val="bg1"/>
              </a:buClr>
              <a:buSzTx/>
              <a:buFontTx/>
              <a:buNone/>
              <a:tabLst/>
              <a:defRPr/>
            </a:pPr>
            <a:r>
              <a:rPr kumimoji="0" lang="en-US" sz="1800" b="0" i="0" u="none" strike="noStrike" kern="0" cap="none" spc="0" normalizeH="0" baseline="0" noProof="0" dirty="0" smtClean="0">
                <a:ln>
                  <a:noFill/>
                </a:ln>
                <a:effectLst/>
                <a:uLnTx/>
                <a:uFillTx/>
                <a:latin typeface="Verdana"/>
              </a:rPr>
              <a:t>PMM</a:t>
            </a:r>
          </a:p>
        </p:txBody>
      </p:sp>
      <p:pic>
        <p:nvPicPr>
          <p:cNvPr id="3" name="Grafik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3319" y="2219788"/>
            <a:ext cx="1954551" cy="1302823"/>
          </a:xfrm>
          <a:prstGeom prst="rect">
            <a:avLst/>
          </a:prstGeom>
        </p:spPr>
      </p:pic>
      <p:pic>
        <p:nvPicPr>
          <p:cNvPr id="8" name="Grafik 7"/>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13546" y="4806682"/>
            <a:ext cx="1970920" cy="1296048"/>
          </a:xfrm>
          <a:prstGeom prst="rect">
            <a:avLst/>
          </a:prstGeom>
        </p:spPr>
      </p:pic>
    </p:spTree>
    <p:extLst>
      <p:ext uri="{BB962C8B-B14F-4D97-AF65-F5344CB8AC3E}">
        <p14:creationId xmlns:p14="http://schemas.microsoft.com/office/powerpoint/2010/main" val="14225779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02775" y="2996951"/>
            <a:ext cx="1800199" cy="533791"/>
          </a:xfrm>
          <a:prstGeom prst="rect">
            <a:avLst/>
          </a:prstGeom>
          <a:solidFill>
            <a:schemeClr val="accent4"/>
          </a:solidFill>
          <a:ln w="9525">
            <a:no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pic>
        <p:nvPicPr>
          <p:cNvPr id="25" name="Bild 2" descr="183742095_20.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483768" y="1268412"/>
            <a:ext cx="1887778" cy="1258964"/>
          </a:xfrm>
          <a:prstGeom prst="rect">
            <a:avLst/>
          </a:prstGeom>
        </p:spPr>
      </p:pic>
      <p:sp>
        <p:nvSpPr>
          <p:cNvPr id="25602" name="Titel 14"/>
          <p:cNvSpPr>
            <a:spLocks noGrp="1"/>
          </p:cNvSpPr>
          <p:nvPr>
            <p:ph type="title"/>
          </p:nvPr>
        </p:nvSpPr>
        <p:spPr/>
        <p:txBody>
          <a:bodyPr/>
          <a:lstStyle/>
          <a:p>
            <a:r>
              <a:rPr lang="en-US" dirty="0" smtClean="0"/>
              <a:t>Product range</a:t>
            </a:r>
          </a:p>
        </p:txBody>
      </p:sp>
      <p:sp>
        <p:nvSpPr>
          <p:cNvPr id="11" name="Slide Number Placeholder 10"/>
          <p:cNvSpPr>
            <a:spLocks noGrp="1"/>
          </p:cNvSpPr>
          <p:nvPr>
            <p:ph type="sldNum" sz="quarter" idx="4"/>
          </p:nvPr>
        </p:nvSpPr>
        <p:spPr/>
        <p:txBody>
          <a:bodyPr/>
          <a:lstStyle/>
          <a:p>
            <a:fld id="{D76EE51F-27BA-45FA-8796-28042A4C65A9}" type="slidenum">
              <a:rPr lang="en-US" smtClean="0"/>
              <a:pPr/>
              <a:t>11</a:t>
            </a:fld>
            <a:endParaRPr lang="en-US" dirty="0"/>
          </a:p>
        </p:txBody>
      </p:sp>
      <p:sp>
        <p:nvSpPr>
          <p:cNvPr id="12" name="Date Placeholder 11"/>
          <p:cNvSpPr>
            <a:spLocks noGrp="1"/>
          </p:cNvSpPr>
          <p:nvPr>
            <p:ph type="dt" sz="half" idx="2"/>
          </p:nvPr>
        </p:nvSpPr>
        <p:spPr/>
        <p:txBody>
          <a:bodyPr/>
          <a:lstStyle/>
          <a:p>
            <a:r>
              <a:rPr lang="en-US" dirty="0" smtClean="0"/>
              <a:t>July 2015</a:t>
            </a:r>
            <a:endParaRPr lang="en-US" dirty="0"/>
          </a:p>
        </p:txBody>
      </p:sp>
      <p:sp>
        <p:nvSpPr>
          <p:cNvPr id="13" name="Footer Placeholder 12"/>
          <p:cNvSpPr>
            <a:spLocks noGrp="1"/>
          </p:cNvSpPr>
          <p:nvPr>
            <p:ph type="ftr" sz="quarter" idx="3"/>
          </p:nvPr>
        </p:nvSpPr>
        <p:spPr/>
        <p:txBody>
          <a:bodyPr/>
          <a:lstStyle/>
          <a:p>
            <a:r>
              <a:rPr lang="en-US" dirty="0" smtClean="0"/>
              <a:t>Copyright © Infineon Technologies AG 2015. All rights reserved.</a:t>
            </a:r>
            <a:endParaRPr lang="en-US" dirty="0"/>
          </a:p>
        </p:txBody>
      </p:sp>
      <p:sp>
        <p:nvSpPr>
          <p:cNvPr id="17" name="Abgerundetes Rechteck 42"/>
          <p:cNvSpPr/>
          <p:nvPr/>
        </p:nvSpPr>
        <p:spPr>
          <a:xfrm>
            <a:off x="2483768" y="2492870"/>
            <a:ext cx="2016000" cy="3888880"/>
          </a:xfrm>
          <a:prstGeom prst="rect">
            <a:avLst/>
          </a:prstGeom>
          <a:noFill/>
          <a:effectLst/>
        </p:spPr>
        <p:txBody>
          <a:bodyPr vert="horz" lIns="0" tIns="91440" rIns="90000" bIns="46800" rtlCol="0">
            <a:noAutofit/>
          </a:bodyPr>
          <a:lstStyle/>
          <a:p>
            <a:pPr marL="0" lvl="1">
              <a:spcBef>
                <a:spcPts val="0"/>
              </a:spcBef>
              <a:spcAft>
                <a:spcPts val="600"/>
              </a:spcAft>
              <a:buClr>
                <a:schemeClr val="accent1"/>
              </a:buClr>
              <a:tabLst>
                <a:tab pos="8521700" algn="r"/>
              </a:tabLst>
            </a:pPr>
            <a:r>
              <a:rPr lang="en-US" altLang="de-DE" sz="1200" b="1" dirty="0" smtClean="0">
                <a:latin typeface="Verdana" pitchFamily="34" charset="0"/>
              </a:rPr>
              <a:t>Industrial Power Control (IPC)</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IGBT module solutions incl. IGBT stacks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IGBT modules (high-power, medium-power and low-power)</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Discrete IGBTs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Bare die business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Driver ICs</a:t>
            </a:r>
            <a:endParaRPr lang="en-US" altLang="de-DE" sz="1100" dirty="0">
              <a:latin typeface="Verdana" pitchFamily="34" charset="0"/>
            </a:endParaRPr>
          </a:p>
        </p:txBody>
      </p:sp>
      <p:sp>
        <p:nvSpPr>
          <p:cNvPr id="21" name="Abgerundetes Rechteck 16"/>
          <p:cNvSpPr/>
          <p:nvPr/>
        </p:nvSpPr>
        <p:spPr>
          <a:xfrm>
            <a:off x="4643902" y="2492870"/>
            <a:ext cx="2016000" cy="3888880"/>
          </a:xfrm>
          <a:prstGeom prst="rect">
            <a:avLst/>
          </a:prstGeom>
          <a:noFill/>
          <a:effectLst/>
        </p:spPr>
        <p:txBody>
          <a:bodyPr vert="horz" lIns="0" tIns="91440" rIns="90000" bIns="46800" rtlCol="0">
            <a:noAutofit/>
          </a:bodyPr>
          <a:lstStyle/>
          <a:p>
            <a:pPr marL="0" lvl="1">
              <a:spcBef>
                <a:spcPts val="0"/>
              </a:spcBef>
              <a:spcAft>
                <a:spcPts val="600"/>
              </a:spcAft>
              <a:buClr>
                <a:schemeClr val="accent1"/>
              </a:buClr>
              <a:tabLst>
                <a:tab pos="8521700" algn="r"/>
              </a:tabLst>
            </a:pPr>
            <a:r>
              <a:rPr lang="en-US" altLang="de-DE" sz="1200" b="1" dirty="0" smtClean="0">
                <a:latin typeface="Verdana" pitchFamily="34" charset="0"/>
              </a:rPr>
              <a:t>Power Management &amp; Multimarket (PMM)</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Discrete high- and low-voltage power transistors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Driver ICs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Control ICs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RF power transistors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Small-signal components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CMOS RF switches for antenna modules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Antenna tuning ICs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MEMS and ASICs for silicon microphones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100" dirty="0" smtClean="0">
                <a:latin typeface="Verdana" pitchFamily="34" charset="0"/>
              </a:rPr>
              <a:t>Customized chips (ASICs)</a:t>
            </a:r>
          </a:p>
        </p:txBody>
      </p:sp>
      <p:sp>
        <p:nvSpPr>
          <p:cNvPr id="23" name="Abgerundetes Rechteck 17"/>
          <p:cNvSpPr/>
          <p:nvPr/>
        </p:nvSpPr>
        <p:spPr>
          <a:xfrm>
            <a:off x="6876480" y="2492870"/>
            <a:ext cx="2016000" cy="3888880"/>
          </a:xfrm>
          <a:prstGeom prst="rect">
            <a:avLst/>
          </a:prstGeom>
          <a:noFill/>
          <a:effectLst/>
        </p:spPr>
        <p:txBody>
          <a:bodyPr vert="horz" lIns="0" tIns="91440" rIns="90000" bIns="46800" rtlCol="0">
            <a:noAutofit/>
          </a:bodyPr>
          <a:lstStyle/>
          <a:p>
            <a:pPr marL="0" lvl="1">
              <a:spcBef>
                <a:spcPts val="0"/>
              </a:spcBef>
              <a:spcAft>
                <a:spcPts val="600"/>
              </a:spcAft>
              <a:buClr>
                <a:schemeClr val="accent1"/>
              </a:buClr>
              <a:tabLst>
                <a:tab pos="8521700" algn="r"/>
              </a:tabLst>
            </a:pPr>
            <a:r>
              <a:rPr lang="en-US" altLang="de-DE" sz="1200" b="1" dirty="0" smtClean="0">
                <a:latin typeface="Verdana" pitchFamily="34" charset="0"/>
              </a:rPr>
              <a:t>Chip Card &amp; Security</a:t>
            </a:r>
            <a:br>
              <a:rPr lang="en-US" altLang="de-DE" sz="1200" b="1" dirty="0" smtClean="0">
                <a:latin typeface="Verdana" pitchFamily="34" charset="0"/>
              </a:rPr>
            </a:br>
            <a:r>
              <a:rPr lang="en-US" altLang="de-DE" sz="1200" b="1" dirty="0" smtClean="0">
                <a:latin typeface="Verdana" pitchFamily="34" charset="0"/>
              </a:rPr>
              <a:t>(CCS)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sz="1100" dirty="0" smtClean="0">
                <a:latin typeface="+mn-lt"/>
              </a:rPr>
              <a:t>Smart card (contact-less and contact-based) and embedded security ICs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sz="1100" dirty="0" smtClean="0">
                <a:latin typeface="+mn-lt"/>
              </a:rPr>
              <a:t>Extensive packaging and service portfolio</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sz="1100" dirty="0" smtClean="0">
                <a:latin typeface="+mn-lt"/>
              </a:rPr>
              <a:t>Innovative solutions from basic security RFID and memories to high-end security controllers </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sz="1100" dirty="0" smtClean="0">
                <a:latin typeface="+mn-lt"/>
              </a:rPr>
              <a:t>Leading technologies, e.g. SOLID FLASH</a:t>
            </a:r>
            <a:r>
              <a:rPr lang="en-US" sz="1100" baseline="30000" dirty="0" smtClean="0">
                <a:latin typeface="+mn-lt"/>
              </a:rPr>
              <a:t>TM</a:t>
            </a:r>
            <a:r>
              <a:rPr lang="en-US" sz="1100" dirty="0" smtClean="0">
                <a:latin typeface="+mn-lt"/>
              </a:rPr>
              <a:t>, Integrity Guard, VHBR, boosted NFC, Coil on Module</a:t>
            </a:r>
            <a:endParaRPr lang="en-US" sz="1100" dirty="0">
              <a:latin typeface="+mn-lt"/>
            </a:endParaRPr>
          </a:p>
        </p:txBody>
      </p:sp>
      <p:sp>
        <p:nvSpPr>
          <p:cNvPr id="27" name="Abgerundetes Rechteck 15"/>
          <p:cNvSpPr/>
          <p:nvPr/>
        </p:nvSpPr>
        <p:spPr>
          <a:xfrm>
            <a:off x="251520" y="2492870"/>
            <a:ext cx="2016000" cy="3888880"/>
          </a:xfrm>
          <a:prstGeom prst="rect">
            <a:avLst/>
          </a:prstGeom>
          <a:noFill/>
          <a:effectLst/>
        </p:spPr>
        <p:txBody>
          <a:bodyPr vert="horz" lIns="0" tIns="91440" rIns="90000" bIns="46800" rtlCol="0">
            <a:noAutofit/>
          </a:bodyPr>
          <a:lstStyle/>
          <a:p>
            <a:pPr marL="0" lvl="1">
              <a:spcBef>
                <a:spcPts val="0"/>
              </a:spcBef>
              <a:spcAft>
                <a:spcPts val="600"/>
              </a:spcAft>
              <a:buClr>
                <a:schemeClr val="accent1"/>
              </a:buClr>
              <a:tabLst>
                <a:tab pos="8521700" algn="r"/>
              </a:tabLst>
            </a:pPr>
            <a:r>
              <a:rPr lang="en-US" altLang="de-DE" sz="1200" b="1" dirty="0" smtClean="0">
                <a:latin typeface="Verdana" pitchFamily="34" charset="0"/>
              </a:rPr>
              <a:t>Automotive</a:t>
            </a:r>
            <a:br>
              <a:rPr lang="en-US" altLang="de-DE" sz="1200" b="1" dirty="0" smtClean="0">
                <a:latin typeface="Verdana" pitchFamily="34" charset="0"/>
              </a:rPr>
            </a:br>
            <a:r>
              <a:rPr lang="en-US" altLang="de-DE" sz="1200" b="1" dirty="0" smtClean="0">
                <a:latin typeface="Verdana" pitchFamily="34" charset="0"/>
              </a:rPr>
              <a:t>(ATV)</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000" dirty="0" smtClean="0">
                <a:latin typeface="Verdana" pitchFamily="34" charset="0"/>
              </a:rPr>
              <a:t>Microcontrollers 32-bit for Powertrain, Safety and ADAS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000" dirty="0" smtClean="0">
                <a:latin typeface="Verdana" pitchFamily="34" charset="0"/>
              </a:rPr>
              <a:t>Software development platform DAVE</a:t>
            </a:r>
            <a:r>
              <a:rPr lang="en-US" altLang="de-DE" sz="1000" baseline="30000" dirty="0" smtClean="0">
                <a:latin typeface="Verdana" pitchFamily="34" charset="0"/>
              </a:rPr>
              <a:t>TM</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000" dirty="0" smtClean="0">
                <a:latin typeface="Verdana" pitchFamily="34" charset="0"/>
              </a:rPr>
              <a:t>Sensors: pressure, magnetic, radar</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altLang="de-DE" sz="1000" dirty="0" smtClean="0">
                <a:latin typeface="Verdana" pitchFamily="34" charset="0"/>
              </a:rPr>
              <a:t>Power: MOSFETS, IGBTs, smart power ICs: voltage regulators, bridges, driver </a:t>
            </a:r>
            <a:r>
              <a:rPr lang="en-US" altLang="de-DE" sz="1000" dirty="0" err="1" smtClean="0">
                <a:latin typeface="Verdana" pitchFamily="34" charset="0"/>
              </a:rPr>
              <a:t>Ics</a:t>
            </a:r>
            <a:r>
              <a:rPr lang="en-US" altLang="de-DE" sz="1000" dirty="0" smtClean="0">
                <a:latin typeface="Verdana" pitchFamily="34" charset="0"/>
              </a:rPr>
              <a:t>, CAN / LIN / Flex </a:t>
            </a:r>
            <a:r>
              <a:rPr lang="en-US" altLang="de-DE" sz="1000" dirty="0" err="1" smtClean="0">
                <a:latin typeface="Verdana" pitchFamily="34" charset="0"/>
              </a:rPr>
              <a:t>Ray</a:t>
            </a:r>
            <a:r>
              <a:rPr lang="en-US" sz="1000" baseline="30000" dirty="0" err="1" smtClean="0"/>
              <a:t>TM</a:t>
            </a:r>
            <a:r>
              <a:rPr lang="en-US" sz="1000" dirty="0" smtClean="0">
                <a:latin typeface="Verdana" pitchFamily="34" charset="0"/>
              </a:rPr>
              <a:t> transceiver*, DC-DC converters, power system </a:t>
            </a:r>
            <a:r>
              <a:rPr lang="en-US" sz="1000" dirty="0" err="1" smtClean="0">
                <a:latin typeface="Verdana" pitchFamily="34" charset="0"/>
              </a:rPr>
              <a:t>Ics</a:t>
            </a:r>
            <a:r>
              <a:rPr lang="en-US" sz="1000" dirty="0" smtClean="0">
                <a:latin typeface="Verdana" pitchFamily="34" charset="0"/>
              </a:rPr>
              <a:t>, system-on-chip, embedded power </a:t>
            </a:r>
            <a:r>
              <a:rPr lang="en-US" sz="1000" dirty="0" err="1" smtClean="0">
                <a:latin typeface="Verdana" pitchFamily="34" charset="0"/>
              </a:rPr>
              <a:t>Ics</a:t>
            </a:r>
            <a:endParaRPr lang="en-US" sz="1000" dirty="0" smtClean="0">
              <a:latin typeface="Verdana" pitchFamily="34" charset="0"/>
            </a:endParaRP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r>
              <a:rPr lang="en-US" sz="1000" dirty="0" smtClean="0">
                <a:latin typeface="Verdana" pitchFamily="34" charset="0"/>
              </a:rPr>
              <a:t>Hybrid &amp; Electric Vehicle: IGBT </a:t>
            </a:r>
            <a:r>
              <a:rPr lang="en-US" sz="1000" dirty="0" err="1" smtClean="0">
                <a:latin typeface="Verdana" pitchFamily="34" charset="0"/>
              </a:rPr>
              <a:t>HybridPACK</a:t>
            </a:r>
            <a:r>
              <a:rPr lang="en-US" sz="1000" dirty="0" smtClean="0">
                <a:latin typeface="Verdana" pitchFamily="34" charset="0"/>
              </a:rPr>
              <a:t>™, </a:t>
            </a:r>
            <a:r>
              <a:rPr lang="en-US" sz="1000" dirty="0" err="1" smtClean="0">
                <a:latin typeface="Verdana" pitchFamily="34" charset="0"/>
              </a:rPr>
              <a:t>HybridPACK</a:t>
            </a:r>
            <a:r>
              <a:rPr lang="en-US" sz="1000" dirty="0" smtClean="0">
                <a:latin typeface="Verdana" pitchFamily="34" charset="0"/>
              </a:rPr>
              <a:t>™ Double Sided Cooling (DSC) modules, gate driver ICs</a:t>
            </a:r>
          </a:p>
          <a:p>
            <a:pPr marL="185738" lvl="1" indent="-185738">
              <a:spcBef>
                <a:spcPts val="0"/>
              </a:spcBef>
              <a:spcAft>
                <a:spcPts val="600"/>
              </a:spcAft>
              <a:buClr>
                <a:schemeClr val="accent1"/>
              </a:buClr>
              <a:buSzPct val="120000"/>
              <a:buFont typeface="Arial" panose="020B0604020202020204" pitchFamily="34" charset="0"/>
              <a:buChar char="›"/>
              <a:tabLst>
                <a:tab pos="8521700" algn="r"/>
              </a:tabLst>
            </a:pPr>
            <a:endParaRPr lang="en-US" sz="1000" dirty="0" smtClean="0">
              <a:latin typeface="Verdana" pitchFamily="34" charset="0"/>
            </a:endParaRPr>
          </a:p>
        </p:txBody>
      </p:sp>
      <p:pic>
        <p:nvPicPr>
          <p:cNvPr id="18" name="Grafik 1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6876479" y="1268412"/>
            <a:ext cx="1872100" cy="1241376"/>
          </a:xfrm>
          <a:prstGeom prst="rect">
            <a:avLst/>
          </a:prstGeom>
        </p:spPr>
      </p:pic>
      <p:pic>
        <p:nvPicPr>
          <p:cNvPr id="19" name="Grafik 1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1729" y="1268412"/>
            <a:ext cx="1872100" cy="1247864"/>
          </a:xfrm>
          <a:prstGeom prst="rect">
            <a:avLst/>
          </a:prstGeom>
        </p:spPr>
      </p:pic>
      <p:pic>
        <p:nvPicPr>
          <p:cNvPr id="24" name="Grafik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43902" y="1268412"/>
            <a:ext cx="1887778" cy="1241376"/>
          </a:xfrm>
          <a:prstGeom prst="rect">
            <a:avLst/>
          </a:prstGeom>
        </p:spPr>
      </p:pic>
      <p:sp>
        <p:nvSpPr>
          <p:cNvPr id="15" name="Text Box 18"/>
          <p:cNvSpPr txBox="1">
            <a:spLocks noChangeArrowheads="1"/>
          </p:cNvSpPr>
          <p:nvPr/>
        </p:nvSpPr>
        <p:spPr bwMode="auto">
          <a:xfrm>
            <a:off x="4572000" y="6438528"/>
            <a:ext cx="4295683" cy="230832"/>
          </a:xfrm>
          <a:prstGeom prst="rect">
            <a:avLst/>
          </a:prstGeom>
          <a:noFill/>
          <a:ln w="9525">
            <a:noFill/>
            <a:miter lim="800000"/>
            <a:headEnd/>
            <a:tailEnd/>
          </a:ln>
          <a:effectLst/>
        </p:spPr>
        <p:txBody>
          <a:bodyPr wrap="square">
            <a:spAutoFit/>
          </a:bodyPr>
          <a:lstStyle/>
          <a:p>
            <a:pPr eaLnBrk="0" hangingPunct="0">
              <a:buClr>
                <a:srgbClr val="00214A"/>
              </a:buClr>
              <a:defRPr/>
            </a:pPr>
            <a:r>
              <a:rPr lang="en-US" sz="900" dirty="0" smtClean="0">
                <a:solidFill>
                  <a:srgbClr val="00214A"/>
                </a:solidFill>
                <a:latin typeface="Verdana" pitchFamily="34" charset="0"/>
                <a:ea typeface="Verdana" pitchFamily="34" charset="0"/>
                <a:cs typeface="Verdana" pitchFamily="34" charset="0"/>
              </a:rPr>
              <a:t>*</a:t>
            </a:r>
            <a:r>
              <a:rPr lang="en-US" sz="900" dirty="0" err="1" smtClean="0">
                <a:solidFill>
                  <a:srgbClr val="00214A"/>
                </a:solidFill>
                <a:latin typeface="Verdana" pitchFamily="34" charset="0"/>
                <a:ea typeface="Verdana" pitchFamily="34" charset="0"/>
                <a:cs typeface="Verdana" pitchFamily="34" charset="0"/>
              </a:rPr>
              <a:t>FlexRay</a:t>
            </a:r>
            <a:r>
              <a:rPr lang="en-US" sz="900" dirty="0" smtClean="0">
                <a:solidFill>
                  <a:srgbClr val="00214A"/>
                </a:solidFill>
                <a:latin typeface="Verdana" pitchFamily="34" charset="0"/>
                <a:ea typeface="Verdana" pitchFamily="34" charset="0"/>
                <a:cs typeface="Verdana" pitchFamily="34" charset="0"/>
              </a:rPr>
              <a:t> is a trademark licensed by </a:t>
            </a:r>
            <a:r>
              <a:rPr lang="en-US" sz="900" dirty="0" err="1" smtClean="0">
                <a:solidFill>
                  <a:srgbClr val="00214A"/>
                </a:solidFill>
                <a:latin typeface="Verdana" pitchFamily="34" charset="0"/>
                <a:ea typeface="Verdana" pitchFamily="34" charset="0"/>
                <a:cs typeface="Verdana" pitchFamily="34" charset="0"/>
              </a:rPr>
              <a:t>FlexRay</a:t>
            </a:r>
            <a:r>
              <a:rPr lang="en-US" sz="900" dirty="0" smtClean="0">
                <a:solidFill>
                  <a:srgbClr val="00214A"/>
                </a:solidFill>
                <a:latin typeface="Verdana" pitchFamily="34" charset="0"/>
                <a:ea typeface="Verdana" pitchFamily="34" charset="0"/>
                <a:cs typeface="Verdana" pitchFamily="34" charset="0"/>
              </a:rPr>
              <a:t> Consortium </a:t>
            </a:r>
            <a:r>
              <a:rPr lang="en-US" sz="900" dirty="0" err="1" smtClean="0">
                <a:solidFill>
                  <a:srgbClr val="00214A"/>
                </a:solidFill>
                <a:latin typeface="Verdana" pitchFamily="34" charset="0"/>
                <a:ea typeface="Verdana" pitchFamily="34" charset="0"/>
                <a:cs typeface="Verdana" pitchFamily="34" charset="0"/>
              </a:rPr>
              <a:t>GbR</a:t>
            </a:r>
            <a:endParaRPr lang="en-US" sz="900" dirty="0" smtClean="0">
              <a:solidFill>
                <a:srgbClr val="00214A"/>
              </a:solidFill>
              <a:latin typeface="Verdana" pitchFamily="34" charset="0"/>
              <a:ea typeface="Verdana" pitchFamily="34" charset="0"/>
              <a:cs typeface="Verdana" pitchFamily="34" charset="0"/>
            </a:endParaRPr>
          </a:p>
        </p:txBody>
      </p:sp>
    </p:spTree>
    <p:custDataLst>
      <p:tags r:id="rId1"/>
    </p:custDataLst>
    <p:extLst>
      <p:ext uri="{BB962C8B-B14F-4D97-AF65-F5344CB8AC3E}">
        <p14:creationId xmlns:p14="http://schemas.microsoft.com/office/powerpoint/2010/main" val="38264667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0" name="Gruppieren 729"/>
          <p:cNvGrpSpPr/>
          <p:nvPr/>
        </p:nvGrpSpPr>
        <p:grpSpPr>
          <a:xfrm>
            <a:off x="251400" y="1672980"/>
            <a:ext cx="8215312" cy="4645129"/>
            <a:chOff x="241054" y="1592261"/>
            <a:chExt cx="8215312" cy="4645129"/>
          </a:xfrm>
          <a:solidFill>
            <a:srgbClr val="E9E6E6">
              <a:lumMod val="90000"/>
            </a:srgbClr>
          </a:solidFill>
        </p:grpSpPr>
        <p:sp>
          <p:nvSpPr>
            <p:cNvPr id="731" name="Freeform 5"/>
            <p:cNvSpPr>
              <a:spLocks/>
            </p:cNvSpPr>
            <p:nvPr/>
          </p:nvSpPr>
          <p:spPr bwMode="gray">
            <a:xfrm>
              <a:off x="5132141" y="4741158"/>
              <a:ext cx="228600" cy="484021"/>
            </a:xfrm>
            <a:custGeom>
              <a:avLst/>
              <a:gdLst>
                <a:gd name="T0" fmla="*/ 88 w 409"/>
                <a:gd name="T1" fmla="*/ 219 h 746"/>
                <a:gd name="T2" fmla="*/ 104 w 409"/>
                <a:gd name="T3" fmla="*/ 214 h 746"/>
                <a:gd name="T4" fmla="*/ 134 w 409"/>
                <a:gd name="T5" fmla="*/ 218 h 746"/>
                <a:gd name="T6" fmla="*/ 134 w 409"/>
                <a:gd name="T7" fmla="*/ 202 h 746"/>
                <a:gd name="T8" fmla="*/ 173 w 409"/>
                <a:gd name="T9" fmla="*/ 207 h 746"/>
                <a:gd name="T10" fmla="*/ 186 w 409"/>
                <a:gd name="T11" fmla="*/ 188 h 746"/>
                <a:gd name="T12" fmla="*/ 216 w 409"/>
                <a:gd name="T13" fmla="*/ 193 h 746"/>
                <a:gd name="T14" fmla="*/ 214 w 409"/>
                <a:gd name="T15" fmla="*/ 172 h 746"/>
                <a:gd name="T16" fmla="*/ 223 w 409"/>
                <a:gd name="T17" fmla="*/ 150 h 746"/>
                <a:gd name="T18" fmla="*/ 225 w 409"/>
                <a:gd name="T19" fmla="*/ 172 h 746"/>
                <a:gd name="T20" fmla="*/ 230 w 409"/>
                <a:gd name="T21" fmla="*/ 186 h 746"/>
                <a:gd name="T22" fmla="*/ 239 w 409"/>
                <a:gd name="T23" fmla="*/ 159 h 746"/>
                <a:gd name="T24" fmla="*/ 244 w 409"/>
                <a:gd name="T25" fmla="*/ 124 h 746"/>
                <a:gd name="T26" fmla="*/ 255 w 409"/>
                <a:gd name="T27" fmla="*/ 138 h 746"/>
                <a:gd name="T28" fmla="*/ 269 w 409"/>
                <a:gd name="T29" fmla="*/ 126 h 746"/>
                <a:gd name="T30" fmla="*/ 271 w 409"/>
                <a:gd name="T31" fmla="*/ 88 h 746"/>
                <a:gd name="T32" fmla="*/ 288 w 409"/>
                <a:gd name="T33" fmla="*/ 88 h 746"/>
                <a:gd name="T34" fmla="*/ 312 w 409"/>
                <a:gd name="T35" fmla="*/ 62 h 746"/>
                <a:gd name="T36" fmla="*/ 315 w 409"/>
                <a:gd name="T37" fmla="*/ 26 h 746"/>
                <a:gd name="T38" fmla="*/ 336 w 409"/>
                <a:gd name="T39" fmla="*/ 0 h 746"/>
                <a:gd name="T40" fmla="*/ 372 w 409"/>
                <a:gd name="T41" fmla="*/ 41 h 746"/>
                <a:gd name="T42" fmla="*/ 372 w 409"/>
                <a:gd name="T43" fmla="*/ 56 h 746"/>
                <a:gd name="T44" fmla="*/ 395 w 409"/>
                <a:gd name="T45" fmla="*/ 110 h 746"/>
                <a:gd name="T46" fmla="*/ 382 w 409"/>
                <a:gd name="T47" fmla="*/ 143 h 746"/>
                <a:gd name="T48" fmla="*/ 402 w 409"/>
                <a:gd name="T49" fmla="*/ 193 h 746"/>
                <a:gd name="T50" fmla="*/ 375 w 409"/>
                <a:gd name="T51" fmla="*/ 188 h 746"/>
                <a:gd name="T52" fmla="*/ 354 w 409"/>
                <a:gd name="T53" fmla="*/ 193 h 746"/>
                <a:gd name="T54" fmla="*/ 358 w 409"/>
                <a:gd name="T55" fmla="*/ 221 h 746"/>
                <a:gd name="T56" fmla="*/ 333 w 409"/>
                <a:gd name="T57" fmla="*/ 259 h 746"/>
                <a:gd name="T58" fmla="*/ 338 w 409"/>
                <a:gd name="T59" fmla="*/ 312 h 746"/>
                <a:gd name="T60" fmla="*/ 267 w 409"/>
                <a:gd name="T61" fmla="*/ 478 h 746"/>
                <a:gd name="T62" fmla="*/ 211 w 409"/>
                <a:gd name="T63" fmla="*/ 609 h 746"/>
                <a:gd name="T64" fmla="*/ 189 w 409"/>
                <a:gd name="T65" fmla="*/ 676 h 746"/>
                <a:gd name="T66" fmla="*/ 149 w 409"/>
                <a:gd name="T67" fmla="*/ 712 h 746"/>
                <a:gd name="T68" fmla="*/ 133 w 409"/>
                <a:gd name="T69" fmla="*/ 710 h 746"/>
                <a:gd name="T70" fmla="*/ 60 w 409"/>
                <a:gd name="T71" fmla="*/ 717 h 746"/>
                <a:gd name="T72" fmla="*/ 28 w 409"/>
                <a:gd name="T73" fmla="*/ 675 h 746"/>
                <a:gd name="T74" fmla="*/ 41 w 409"/>
                <a:gd name="T75" fmla="*/ 659 h 746"/>
                <a:gd name="T76" fmla="*/ 5 w 409"/>
                <a:gd name="T77" fmla="*/ 556 h 746"/>
                <a:gd name="T78" fmla="*/ 39 w 409"/>
                <a:gd name="T79" fmla="*/ 473 h 746"/>
                <a:gd name="T80" fmla="*/ 79 w 409"/>
                <a:gd name="T81" fmla="*/ 436 h 746"/>
                <a:gd name="T82" fmla="*/ 71 w 409"/>
                <a:gd name="T83" fmla="*/ 349 h 746"/>
                <a:gd name="T84" fmla="*/ 67 w 409"/>
                <a:gd name="T85" fmla="*/ 271 h 746"/>
                <a:gd name="T86" fmla="*/ 94 w 409"/>
                <a:gd name="T87" fmla="*/ 239 h 746"/>
                <a:gd name="T88" fmla="*/ 88 w 409"/>
                <a:gd name="T89" fmla="*/ 21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746">
                  <a:moveTo>
                    <a:pt x="88" y="219"/>
                  </a:moveTo>
                  <a:cubicBezTo>
                    <a:pt x="104" y="214"/>
                    <a:pt x="104" y="214"/>
                    <a:pt x="104" y="214"/>
                  </a:cubicBezTo>
                  <a:cubicBezTo>
                    <a:pt x="134" y="218"/>
                    <a:pt x="134" y="218"/>
                    <a:pt x="134" y="218"/>
                  </a:cubicBezTo>
                  <a:cubicBezTo>
                    <a:pt x="134" y="202"/>
                    <a:pt x="134" y="202"/>
                    <a:pt x="134" y="202"/>
                  </a:cubicBezTo>
                  <a:cubicBezTo>
                    <a:pt x="173" y="207"/>
                    <a:pt x="173" y="207"/>
                    <a:pt x="173" y="207"/>
                  </a:cubicBezTo>
                  <a:cubicBezTo>
                    <a:pt x="186" y="188"/>
                    <a:pt x="186" y="188"/>
                    <a:pt x="186" y="188"/>
                  </a:cubicBezTo>
                  <a:cubicBezTo>
                    <a:pt x="216" y="193"/>
                    <a:pt x="216" y="193"/>
                    <a:pt x="216" y="193"/>
                  </a:cubicBezTo>
                  <a:cubicBezTo>
                    <a:pt x="214" y="172"/>
                    <a:pt x="214" y="172"/>
                    <a:pt x="214" y="172"/>
                  </a:cubicBezTo>
                  <a:cubicBezTo>
                    <a:pt x="223" y="150"/>
                    <a:pt x="223" y="150"/>
                    <a:pt x="223" y="150"/>
                  </a:cubicBezTo>
                  <a:cubicBezTo>
                    <a:pt x="225" y="172"/>
                    <a:pt x="225" y="172"/>
                    <a:pt x="225" y="172"/>
                  </a:cubicBezTo>
                  <a:cubicBezTo>
                    <a:pt x="230" y="186"/>
                    <a:pt x="230" y="186"/>
                    <a:pt x="230" y="186"/>
                  </a:cubicBezTo>
                  <a:cubicBezTo>
                    <a:pt x="239" y="159"/>
                    <a:pt x="239" y="159"/>
                    <a:pt x="239" y="159"/>
                  </a:cubicBezTo>
                  <a:cubicBezTo>
                    <a:pt x="239" y="159"/>
                    <a:pt x="237" y="129"/>
                    <a:pt x="244" y="124"/>
                  </a:cubicBezTo>
                  <a:cubicBezTo>
                    <a:pt x="251" y="118"/>
                    <a:pt x="255" y="138"/>
                    <a:pt x="255" y="138"/>
                  </a:cubicBezTo>
                  <a:cubicBezTo>
                    <a:pt x="255" y="138"/>
                    <a:pt x="260" y="136"/>
                    <a:pt x="269" y="126"/>
                  </a:cubicBezTo>
                  <a:cubicBezTo>
                    <a:pt x="278" y="115"/>
                    <a:pt x="264" y="95"/>
                    <a:pt x="271" y="88"/>
                  </a:cubicBezTo>
                  <a:cubicBezTo>
                    <a:pt x="278" y="81"/>
                    <a:pt x="288" y="88"/>
                    <a:pt x="288" y="88"/>
                  </a:cubicBezTo>
                  <a:cubicBezTo>
                    <a:pt x="288" y="88"/>
                    <a:pt x="306" y="74"/>
                    <a:pt x="312" y="62"/>
                  </a:cubicBezTo>
                  <a:cubicBezTo>
                    <a:pt x="317" y="49"/>
                    <a:pt x="315" y="26"/>
                    <a:pt x="315" y="26"/>
                  </a:cubicBezTo>
                  <a:cubicBezTo>
                    <a:pt x="336" y="0"/>
                    <a:pt x="336" y="0"/>
                    <a:pt x="336" y="0"/>
                  </a:cubicBezTo>
                  <a:cubicBezTo>
                    <a:pt x="372" y="41"/>
                    <a:pt x="372" y="41"/>
                    <a:pt x="372" y="41"/>
                  </a:cubicBezTo>
                  <a:cubicBezTo>
                    <a:pt x="372" y="41"/>
                    <a:pt x="372" y="51"/>
                    <a:pt x="372" y="56"/>
                  </a:cubicBezTo>
                  <a:cubicBezTo>
                    <a:pt x="372" y="62"/>
                    <a:pt x="395" y="110"/>
                    <a:pt x="395" y="110"/>
                  </a:cubicBezTo>
                  <a:cubicBezTo>
                    <a:pt x="382" y="143"/>
                    <a:pt x="382" y="143"/>
                    <a:pt x="382" y="143"/>
                  </a:cubicBezTo>
                  <a:cubicBezTo>
                    <a:pt x="382" y="143"/>
                    <a:pt x="409" y="188"/>
                    <a:pt x="402" y="193"/>
                  </a:cubicBezTo>
                  <a:cubicBezTo>
                    <a:pt x="395" y="198"/>
                    <a:pt x="375" y="188"/>
                    <a:pt x="375" y="188"/>
                  </a:cubicBezTo>
                  <a:cubicBezTo>
                    <a:pt x="354" y="193"/>
                    <a:pt x="354" y="193"/>
                    <a:pt x="354" y="193"/>
                  </a:cubicBezTo>
                  <a:cubicBezTo>
                    <a:pt x="358" y="221"/>
                    <a:pt x="358" y="221"/>
                    <a:pt x="358" y="221"/>
                  </a:cubicBezTo>
                  <a:cubicBezTo>
                    <a:pt x="358" y="221"/>
                    <a:pt x="335" y="245"/>
                    <a:pt x="333" y="259"/>
                  </a:cubicBezTo>
                  <a:cubicBezTo>
                    <a:pt x="331" y="273"/>
                    <a:pt x="345" y="287"/>
                    <a:pt x="338" y="312"/>
                  </a:cubicBezTo>
                  <a:cubicBezTo>
                    <a:pt x="331" y="336"/>
                    <a:pt x="306" y="409"/>
                    <a:pt x="267" y="478"/>
                  </a:cubicBezTo>
                  <a:cubicBezTo>
                    <a:pt x="228" y="547"/>
                    <a:pt x="211" y="609"/>
                    <a:pt x="211" y="609"/>
                  </a:cubicBezTo>
                  <a:cubicBezTo>
                    <a:pt x="211" y="609"/>
                    <a:pt x="214" y="653"/>
                    <a:pt x="189" y="676"/>
                  </a:cubicBezTo>
                  <a:cubicBezTo>
                    <a:pt x="165" y="699"/>
                    <a:pt x="156" y="708"/>
                    <a:pt x="149" y="712"/>
                  </a:cubicBezTo>
                  <a:cubicBezTo>
                    <a:pt x="141" y="715"/>
                    <a:pt x="133" y="710"/>
                    <a:pt x="133" y="710"/>
                  </a:cubicBezTo>
                  <a:cubicBezTo>
                    <a:pt x="133" y="710"/>
                    <a:pt x="90" y="746"/>
                    <a:pt x="60" y="717"/>
                  </a:cubicBezTo>
                  <a:cubicBezTo>
                    <a:pt x="30" y="689"/>
                    <a:pt x="28" y="675"/>
                    <a:pt x="28" y="675"/>
                  </a:cubicBezTo>
                  <a:cubicBezTo>
                    <a:pt x="41" y="659"/>
                    <a:pt x="41" y="659"/>
                    <a:pt x="41" y="659"/>
                  </a:cubicBezTo>
                  <a:cubicBezTo>
                    <a:pt x="41" y="659"/>
                    <a:pt x="10" y="622"/>
                    <a:pt x="5" y="556"/>
                  </a:cubicBezTo>
                  <a:cubicBezTo>
                    <a:pt x="0" y="490"/>
                    <a:pt x="23" y="492"/>
                    <a:pt x="39" y="473"/>
                  </a:cubicBezTo>
                  <a:cubicBezTo>
                    <a:pt x="55" y="453"/>
                    <a:pt x="79" y="436"/>
                    <a:pt x="79" y="436"/>
                  </a:cubicBezTo>
                  <a:cubicBezTo>
                    <a:pt x="79" y="436"/>
                    <a:pt x="72" y="370"/>
                    <a:pt x="71" y="349"/>
                  </a:cubicBezTo>
                  <a:cubicBezTo>
                    <a:pt x="69" y="327"/>
                    <a:pt x="53" y="283"/>
                    <a:pt x="67" y="271"/>
                  </a:cubicBezTo>
                  <a:cubicBezTo>
                    <a:pt x="81" y="259"/>
                    <a:pt x="94" y="239"/>
                    <a:pt x="94" y="239"/>
                  </a:cubicBezTo>
                  <a:lnTo>
                    <a:pt x="88" y="21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2" name="Freeform 6"/>
            <p:cNvSpPr>
              <a:spLocks noEditPoints="1"/>
            </p:cNvSpPr>
            <p:nvPr/>
          </p:nvSpPr>
          <p:spPr bwMode="gray">
            <a:xfrm>
              <a:off x="1812679" y="3502579"/>
              <a:ext cx="276225" cy="119626"/>
            </a:xfrm>
            <a:custGeom>
              <a:avLst/>
              <a:gdLst>
                <a:gd name="T0" fmla="*/ 475 w 493"/>
                <a:gd name="T1" fmla="*/ 151 h 185"/>
                <a:gd name="T2" fmla="*/ 445 w 493"/>
                <a:gd name="T3" fmla="*/ 148 h 185"/>
                <a:gd name="T4" fmla="*/ 434 w 493"/>
                <a:gd name="T5" fmla="*/ 129 h 185"/>
                <a:gd name="T6" fmla="*/ 399 w 493"/>
                <a:gd name="T7" fmla="*/ 128 h 185"/>
                <a:gd name="T8" fmla="*/ 416 w 493"/>
                <a:gd name="T9" fmla="*/ 114 h 185"/>
                <a:gd name="T10" fmla="*/ 378 w 493"/>
                <a:gd name="T11" fmla="*/ 106 h 185"/>
                <a:gd name="T12" fmla="*/ 349 w 493"/>
                <a:gd name="T13" fmla="*/ 96 h 185"/>
                <a:gd name="T14" fmla="*/ 351 w 493"/>
                <a:gd name="T15" fmla="*/ 79 h 185"/>
                <a:gd name="T16" fmla="*/ 338 w 493"/>
                <a:gd name="T17" fmla="*/ 77 h 185"/>
                <a:gd name="T18" fmla="*/ 290 w 493"/>
                <a:gd name="T19" fmla="*/ 45 h 185"/>
                <a:gd name="T20" fmla="*/ 300 w 493"/>
                <a:gd name="T21" fmla="*/ 64 h 185"/>
                <a:gd name="T22" fmla="*/ 255 w 493"/>
                <a:gd name="T23" fmla="*/ 42 h 185"/>
                <a:gd name="T24" fmla="*/ 220 w 493"/>
                <a:gd name="T25" fmla="*/ 12 h 185"/>
                <a:gd name="T26" fmla="*/ 180 w 493"/>
                <a:gd name="T27" fmla="*/ 12 h 185"/>
                <a:gd name="T28" fmla="*/ 118 w 493"/>
                <a:gd name="T29" fmla="*/ 0 h 185"/>
                <a:gd name="T30" fmla="*/ 48 w 493"/>
                <a:gd name="T31" fmla="*/ 26 h 185"/>
                <a:gd name="T32" fmla="*/ 0 w 493"/>
                <a:gd name="T33" fmla="*/ 51 h 185"/>
                <a:gd name="T34" fmla="*/ 51 w 493"/>
                <a:gd name="T35" fmla="*/ 49 h 185"/>
                <a:gd name="T36" fmla="*/ 51 w 493"/>
                <a:gd name="T37" fmla="*/ 39 h 185"/>
                <a:gd name="T38" fmla="*/ 102 w 493"/>
                <a:gd name="T39" fmla="*/ 36 h 185"/>
                <a:gd name="T40" fmla="*/ 115 w 493"/>
                <a:gd name="T41" fmla="*/ 29 h 185"/>
                <a:gd name="T42" fmla="*/ 150 w 493"/>
                <a:gd name="T43" fmla="*/ 34 h 185"/>
                <a:gd name="T44" fmla="*/ 126 w 493"/>
                <a:gd name="T45" fmla="*/ 46 h 185"/>
                <a:gd name="T46" fmla="*/ 137 w 493"/>
                <a:gd name="T47" fmla="*/ 54 h 185"/>
                <a:gd name="T48" fmla="*/ 172 w 493"/>
                <a:gd name="T49" fmla="*/ 66 h 185"/>
                <a:gd name="T50" fmla="*/ 188 w 493"/>
                <a:gd name="T51" fmla="*/ 61 h 185"/>
                <a:gd name="T52" fmla="*/ 220 w 493"/>
                <a:gd name="T53" fmla="*/ 81 h 185"/>
                <a:gd name="T54" fmla="*/ 268 w 493"/>
                <a:gd name="T55" fmla="*/ 79 h 185"/>
                <a:gd name="T56" fmla="*/ 263 w 493"/>
                <a:gd name="T57" fmla="*/ 96 h 185"/>
                <a:gd name="T58" fmla="*/ 303 w 493"/>
                <a:gd name="T59" fmla="*/ 113 h 185"/>
                <a:gd name="T60" fmla="*/ 319 w 493"/>
                <a:gd name="T61" fmla="*/ 136 h 185"/>
                <a:gd name="T62" fmla="*/ 335 w 493"/>
                <a:gd name="T63" fmla="*/ 150 h 185"/>
                <a:gd name="T64" fmla="*/ 316 w 493"/>
                <a:gd name="T65" fmla="*/ 172 h 185"/>
                <a:gd name="T66" fmla="*/ 356 w 493"/>
                <a:gd name="T67" fmla="*/ 163 h 185"/>
                <a:gd name="T68" fmla="*/ 367 w 493"/>
                <a:gd name="T69" fmla="*/ 168 h 185"/>
                <a:gd name="T70" fmla="*/ 375 w 493"/>
                <a:gd name="T71" fmla="*/ 180 h 185"/>
                <a:gd name="T72" fmla="*/ 426 w 493"/>
                <a:gd name="T73" fmla="*/ 178 h 185"/>
                <a:gd name="T74" fmla="*/ 493 w 493"/>
                <a:gd name="T75" fmla="*/ 163 h 185"/>
                <a:gd name="T76" fmla="*/ 475 w 493"/>
                <a:gd name="T77" fmla="*/ 151 h 185"/>
                <a:gd name="T78" fmla="*/ 78 w 493"/>
                <a:gd name="T79" fmla="*/ 84 h 185"/>
                <a:gd name="T80" fmla="*/ 104 w 493"/>
                <a:gd name="T81" fmla="*/ 84 h 185"/>
                <a:gd name="T82" fmla="*/ 78 w 493"/>
                <a:gd name="T83" fmla="*/ 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3" h="185">
                  <a:moveTo>
                    <a:pt x="475" y="151"/>
                  </a:moveTo>
                  <a:cubicBezTo>
                    <a:pt x="456" y="148"/>
                    <a:pt x="445" y="148"/>
                    <a:pt x="445" y="148"/>
                  </a:cubicBezTo>
                  <a:cubicBezTo>
                    <a:pt x="445" y="148"/>
                    <a:pt x="453" y="131"/>
                    <a:pt x="434" y="129"/>
                  </a:cubicBezTo>
                  <a:cubicBezTo>
                    <a:pt x="416" y="126"/>
                    <a:pt x="399" y="128"/>
                    <a:pt x="399" y="128"/>
                  </a:cubicBezTo>
                  <a:cubicBezTo>
                    <a:pt x="416" y="114"/>
                    <a:pt x="416" y="114"/>
                    <a:pt x="416" y="114"/>
                  </a:cubicBezTo>
                  <a:cubicBezTo>
                    <a:pt x="416" y="114"/>
                    <a:pt x="386" y="106"/>
                    <a:pt x="378" y="106"/>
                  </a:cubicBezTo>
                  <a:cubicBezTo>
                    <a:pt x="370" y="106"/>
                    <a:pt x="349" y="96"/>
                    <a:pt x="349" y="96"/>
                  </a:cubicBezTo>
                  <a:cubicBezTo>
                    <a:pt x="349" y="96"/>
                    <a:pt x="359" y="79"/>
                    <a:pt x="351" y="79"/>
                  </a:cubicBezTo>
                  <a:cubicBezTo>
                    <a:pt x="343" y="79"/>
                    <a:pt x="338" y="77"/>
                    <a:pt x="338" y="77"/>
                  </a:cubicBezTo>
                  <a:cubicBezTo>
                    <a:pt x="338" y="77"/>
                    <a:pt x="298" y="37"/>
                    <a:pt x="290" y="45"/>
                  </a:cubicBezTo>
                  <a:cubicBezTo>
                    <a:pt x="282" y="52"/>
                    <a:pt x="300" y="64"/>
                    <a:pt x="300" y="64"/>
                  </a:cubicBezTo>
                  <a:cubicBezTo>
                    <a:pt x="255" y="42"/>
                    <a:pt x="255" y="42"/>
                    <a:pt x="255" y="42"/>
                  </a:cubicBezTo>
                  <a:cubicBezTo>
                    <a:pt x="255" y="42"/>
                    <a:pt x="231" y="17"/>
                    <a:pt x="220" y="12"/>
                  </a:cubicBezTo>
                  <a:cubicBezTo>
                    <a:pt x="209" y="7"/>
                    <a:pt x="180" y="12"/>
                    <a:pt x="180" y="12"/>
                  </a:cubicBezTo>
                  <a:cubicBezTo>
                    <a:pt x="180" y="12"/>
                    <a:pt x="156" y="0"/>
                    <a:pt x="118" y="0"/>
                  </a:cubicBezTo>
                  <a:cubicBezTo>
                    <a:pt x="81" y="0"/>
                    <a:pt x="64" y="12"/>
                    <a:pt x="48" y="26"/>
                  </a:cubicBezTo>
                  <a:cubicBezTo>
                    <a:pt x="32" y="41"/>
                    <a:pt x="0" y="51"/>
                    <a:pt x="0" y="51"/>
                  </a:cubicBezTo>
                  <a:cubicBezTo>
                    <a:pt x="51" y="49"/>
                    <a:pt x="51" y="49"/>
                    <a:pt x="51" y="49"/>
                  </a:cubicBezTo>
                  <a:cubicBezTo>
                    <a:pt x="51" y="39"/>
                    <a:pt x="51" y="39"/>
                    <a:pt x="51" y="39"/>
                  </a:cubicBezTo>
                  <a:cubicBezTo>
                    <a:pt x="102" y="36"/>
                    <a:pt x="102" y="36"/>
                    <a:pt x="102" y="36"/>
                  </a:cubicBezTo>
                  <a:cubicBezTo>
                    <a:pt x="115" y="29"/>
                    <a:pt x="115" y="29"/>
                    <a:pt x="115" y="29"/>
                  </a:cubicBezTo>
                  <a:cubicBezTo>
                    <a:pt x="115" y="29"/>
                    <a:pt x="142" y="27"/>
                    <a:pt x="150" y="34"/>
                  </a:cubicBezTo>
                  <a:cubicBezTo>
                    <a:pt x="158" y="42"/>
                    <a:pt x="126" y="46"/>
                    <a:pt x="126" y="46"/>
                  </a:cubicBezTo>
                  <a:cubicBezTo>
                    <a:pt x="137" y="54"/>
                    <a:pt x="137" y="54"/>
                    <a:pt x="137" y="54"/>
                  </a:cubicBezTo>
                  <a:cubicBezTo>
                    <a:pt x="137" y="54"/>
                    <a:pt x="155" y="61"/>
                    <a:pt x="172" y="66"/>
                  </a:cubicBezTo>
                  <a:cubicBezTo>
                    <a:pt x="188" y="71"/>
                    <a:pt x="188" y="61"/>
                    <a:pt x="188" y="61"/>
                  </a:cubicBezTo>
                  <a:cubicBezTo>
                    <a:pt x="188" y="61"/>
                    <a:pt x="204" y="74"/>
                    <a:pt x="220" y="81"/>
                  </a:cubicBezTo>
                  <a:cubicBezTo>
                    <a:pt x="236" y="89"/>
                    <a:pt x="268" y="79"/>
                    <a:pt x="268" y="79"/>
                  </a:cubicBezTo>
                  <a:cubicBezTo>
                    <a:pt x="263" y="96"/>
                    <a:pt x="263" y="96"/>
                    <a:pt x="263" y="96"/>
                  </a:cubicBezTo>
                  <a:cubicBezTo>
                    <a:pt x="303" y="113"/>
                    <a:pt x="303" y="113"/>
                    <a:pt x="303" y="113"/>
                  </a:cubicBezTo>
                  <a:cubicBezTo>
                    <a:pt x="319" y="136"/>
                    <a:pt x="319" y="136"/>
                    <a:pt x="319" y="136"/>
                  </a:cubicBezTo>
                  <a:cubicBezTo>
                    <a:pt x="319" y="136"/>
                    <a:pt x="335" y="143"/>
                    <a:pt x="335" y="150"/>
                  </a:cubicBezTo>
                  <a:cubicBezTo>
                    <a:pt x="335" y="158"/>
                    <a:pt x="308" y="165"/>
                    <a:pt x="316" y="172"/>
                  </a:cubicBezTo>
                  <a:cubicBezTo>
                    <a:pt x="324" y="180"/>
                    <a:pt x="348" y="163"/>
                    <a:pt x="356" y="163"/>
                  </a:cubicBezTo>
                  <a:cubicBezTo>
                    <a:pt x="364" y="163"/>
                    <a:pt x="381" y="165"/>
                    <a:pt x="367" y="168"/>
                  </a:cubicBezTo>
                  <a:cubicBezTo>
                    <a:pt x="354" y="170"/>
                    <a:pt x="375" y="180"/>
                    <a:pt x="375" y="180"/>
                  </a:cubicBezTo>
                  <a:cubicBezTo>
                    <a:pt x="375" y="180"/>
                    <a:pt x="397" y="185"/>
                    <a:pt x="426" y="178"/>
                  </a:cubicBezTo>
                  <a:cubicBezTo>
                    <a:pt x="456" y="170"/>
                    <a:pt x="493" y="163"/>
                    <a:pt x="493" y="163"/>
                  </a:cubicBezTo>
                  <a:cubicBezTo>
                    <a:pt x="493" y="163"/>
                    <a:pt x="493" y="153"/>
                    <a:pt x="475" y="151"/>
                  </a:cubicBezTo>
                  <a:close/>
                  <a:moveTo>
                    <a:pt x="78" y="84"/>
                  </a:moveTo>
                  <a:cubicBezTo>
                    <a:pt x="75" y="97"/>
                    <a:pt x="102" y="99"/>
                    <a:pt x="104" y="84"/>
                  </a:cubicBezTo>
                  <a:cubicBezTo>
                    <a:pt x="107" y="70"/>
                    <a:pt x="78" y="84"/>
                    <a:pt x="78" y="8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3" name="Freeform 7"/>
            <p:cNvSpPr>
              <a:spLocks/>
            </p:cNvSpPr>
            <p:nvPr/>
          </p:nvSpPr>
          <p:spPr bwMode="gray">
            <a:xfrm>
              <a:off x="1965079" y="3668214"/>
              <a:ext cx="60325" cy="27606"/>
            </a:xfrm>
            <a:custGeom>
              <a:avLst/>
              <a:gdLst>
                <a:gd name="T0" fmla="*/ 72 w 108"/>
                <a:gd name="T1" fmla="*/ 42 h 42"/>
                <a:gd name="T2" fmla="*/ 79 w 108"/>
                <a:gd name="T3" fmla="*/ 28 h 42"/>
                <a:gd name="T4" fmla="*/ 108 w 108"/>
                <a:gd name="T5" fmla="*/ 34 h 42"/>
                <a:gd name="T6" fmla="*/ 85 w 108"/>
                <a:gd name="T7" fmla="*/ 9 h 42"/>
                <a:gd name="T8" fmla="*/ 48 w 108"/>
                <a:gd name="T9" fmla="*/ 6 h 42"/>
                <a:gd name="T10" fmla="*/ 19 w 108"/>
                <a:gd name="T11" fmla="*/ 4 h 42"/>
                <a:gd name="T12" fmla="*/ 0 w 108"/>
                <a:gd name="T13" fmla="*/ 9 h 42"/>
                <a:gd name="T14" fmla="*/ 17 w 108"/>
                <a:gd name="T15" fmla="*/ 26 h 42"/>
                <a:gd name="T16" fmla="*/ 43 w 108"/>
                <a:gd name="T17" fmla="*/ 32 h 42"/>
                <a:gd name="T18" fmla="*/ 54 w 108"/>
                <a:gd name="T19" fmla="*/ 38 h 42"/>
                <a:gd name="T20" fmla="*/ 72 w 10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42">
                  <a:moveTo>
                    <a:pt x="72" y="42"/>
                  </a:moveTo>
                  <a:cubicBezTo>
                    <a:pt x="79" y="28"/>
                    <a:pt x="79" y="28"/>
                    <a:pt x="79" y="28"/>
                  </a:cubicBezTo>
                  <a:cubicBezTo>
                    <a:pt x="108" y="34"/>
                    <a:pt x="108" y="34"/>
                    <a:pt x="108" y="34"/>
                  </a:cubicBezTo>
                  <a:cubicBezTo>
                    <a:pt x="108" y="34"/>
                    <a:pt x="95" y="9"/>
                    <a:pt x="85" y="9"/>
                  </a:cubicBezTo>
                  <a:cubicBezTo>
                    <a:pt x="75" y="9"/>
                    <a:pt x="58" y="7"/>
                    <a:pt x="48" y="6"/>
                  </a:cubicBezTo>
                  <a:cubicBezTo>
                    <a:pt x="37" y="4"/>
                    <a:pt x="27" y="0"/>
                    <a:pt x="19" y="4"/>
                  </a:cubicBezTo>
                  <a:cubicBezTo>
                    <a:pt x="11" y="7"/>
                    <a:pt x="0" y="9"/>
                    <a:pt x="0" y="9"/>
                  </a:cubicBezTo>
                  <a:cubicBezTo>
                    <a:pt x="0" y="9"/>
                    <a:pt x="8" y="20"/>
                    <a:pt x="17" y="26"/>
                  </a:cubicBezTo>
                  <a:cubicBezTo>
                    <a:pt x="25" y="32"/>
                    <a:pt x="43" y="32"/>
                    <a:pt x="43" y="32"/>
                  </a:cubicBezTo>
                  <a:cubicBezTo>
                    <a:pt x="54" y="38"/>
                    <a:pt x="54" y="38"/>
                    <a:pt x="54" y="38"/>
                  </a:cubicBezTo>
                  <a:lnTo>
                    <a:pt x="72" y="42"/>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4" name="Freeform 8"/>
            <p:cNvSpPr>
              <a:spLocks/>
            </p:cNvSpPr>
            <p:nvPr/>
          </p:nvSpPr>
          <p:spPr bwMode="gray">
            <a:xfrm>
              <a:off x="2261941" y="3670055"/>
              <a:ext cx="53975" cy="25765"/>
            </a:xfrm>
            <a:custGeom>
              <a:avLst/>
              <a:gdLst>
                <a:gd name="T0" fmla="*/ 60 w 97"/>
                <a:gd name="T1" fmla="*/ 9 h 40"/>
                <a:gd name="T2" fmla="*/ 15 w 97"/>
                <a:gd name="T3" fmla="*/ 0 h 40"/>
                <a:gd name="T4" fmla="*/ 2 w 97"/>
                <a:gd name="T5" fmla="*/ 32 h 40"/>
                <a:gd name="T6" fmla="*/ 27 w 97"/>
                <a:gd name="T7" fmla="*/ 40 h 40"/>
                <a:gd name="T8" fmla="*/ 33 w 97"/>
                <a:gd name="T9" fmla="*/ 34 h 40"/>
                <a:gd name="T10" fmla="*/ 64 w 97"/>
                <a:gd name="T11" fmla="*/ 34 h 40"/>
                <a:gd name="T12" fmla="*/ 95 w 97"/>
                <a:gd name="T13" fmla="*/ 10 h 40"/>
                <a:gd name="T14" fmla="*/ 60 w 97"/>
                <a:gd name="T15" fmla="*/ 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60" y="9"/>
                  </a:moveTo>
                  <a:cubicBezTo>
                    <a:pt x="52" y="9"/>
                    <a:pt x="29" y="0"/>
                    <a:pt x="15" y="0"/>
                  </a:cubicBezTo>
                  <a:cubicBezTo>
                    <a:pt x="0" y="0"/>
                    <a:pt x="2" y="32"/>
                    <a:pt x="2" y="32"/>
                  </a:cubicBezTo>
                  <a:cubicBezTo>
                    <a:pt x="27" y="40"/>
                    <a:pt x="27" y="40"/>
                    <a:pt x="27" y="40"/>
                  </a:cubicBezTo>
                  <a:cubicBezTo>
                    <a:pt x="33" y="34"/>
                    <a:pt x="33" y="34"/>
                    <a:pt x="33" y="34"/>
                  </a:cubicBezTo>
                  <a:cubicBezTo>
                    <a:pt x="33" y="34"/>
                    <a:pt x="48" y="36"/>
                    <a:pt x="64" y="34"/>
                  </a:cubicBezTo>
                  <a:cubicBezTo>
                    <a:pt x="81" y="32"/>
                    <a:pt x="97" y="17"/>
                    <a:pt x="95" y="10"/>
                  </a:cubicBezTo>
                  <a:cubicBezTo>
                    <a:pt x="93" y="2"/>
                    <a:pt x="68" y="10"/>
                    <a:pt x="60" y="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5" name="Freeform 9"/>
            <p:cNvSpPr>
              <a:spLocks/>
            </p:cNvSpPr>
            <p:nvPr/>
          </p:nvSpPr>
          <p:spPr bwMode="gray">
            <a:xfrm>
              <a:off x="2655641" y="2523495"/>
              <a:ext cx="163512" cy="169315"/>
            </a:xfrm>
            <a:custGeom>
              <a:avLst/>
              <a:gdLst>
                <a:gd name="T0" fmla="*/ 180 w 291"/>
                <a:gd name="T1" fmla="*/ 17 h 260"/>
                <a:gd name="T2" fmla="*/ 226 w 291"/>
                <a:gd name="T3" fmla="*/ 5 h 260"/>
                <a:gd name="T4" fmla="*/ 229 w 291"/>
                <a:gd name="T5" fmla="*/ 20 h 260"/>
                <a:gd name="T6" fmla="*/ 215 w 291"/>
                <a:gd name="T7" fmla="*/ 29 h 260"/>
                <a:gd name="T8" fmla="*/ 198 w 291"/>
                <a:gd name="T9" fmla="*/ 60 h 260"/>
                <a:gd name="T10" fmla="*/ 171 w 291"/>
                <a:gd name="T11" fmla="*/ 72 h 260"/>
                <a:gd name="T12" fmla="*/ 147 w 291"/>
                <a:gd name="T13" fmla="*/ 101 h 260"/>
                <a:gd name="T14" fmla="*/ 145 w 291"/>
                <a:gd name="T15" fmla="*/ 119 h 260"/>
                <a:gd name="T16" fmla="*/ 162 w 291"/>
                <a:gd name="T17" fmla="*/ 106 h 260"/>
                <a:gd name="T18" fmla="*/ 180 w 291"/>
                <a:gd name="T19" fmla="*/ 76 h 260"/>
                <a:gd name="T20" fmla="*/ 194 w 291"/>
                <a:gd name="T21" fmla="*/ 88 h 260"/>
                <a:gd name="T22" fmla="*/ 210 w 291"/>
                <a:gd name="T23" fmla="*/ 94 h 260"/>
                <a:gd name="T24" fmla="*/ 202 w 291"/>
                <a:gd name="T25" fmla="*/ 115 h 260"/>
                <a:gd name="T26" fmla="*/ 222 w 291"/>
                <a:gd name="T27" fmla="*/ 113 h 260"/>
                <a:gd name="T28" fmla="*/ 228 w 291"/>
                <a:gd name="T29" fmla="*/ 132 h 260"/>
                <a:gd name="T30" fmla="*/ 262 w 291"/>
                <a:gd name="T31" fmla="*/ 111 h 260"/>
                <a:gd name="T32" fmla="*/ 275 w 291"/>
                <a:gd name="T33" fmla="*/ 120 h 260"/>
                <a:gd name="T34" fmla="*/ 256 w 291"/>
                <a:gd name="T35" fmla="*/ 138 h 260"/>
                <a:gd name="T36" fmla="*/ 280 w 291"/>
                <a:gd name="T37" fmla="*/ 144 h 260"/>
                <a:gd name="T38" fmla="*/ 242 w 291"/>
                <a:gd name="T39" fmla="*/ 197 h 260"/>
                <a:gd name="T40" fmla="*/ 266 w 291"/>
                <a:gd name="T41" fmla="*/ 198 h 260"/>
                <a:gd name="T42" fmla="*/ 244 w 291"/>
                <a:gd name="T43" fmla="*/ 212 h 260"/>
                <a:gd name="T44" fmla="*/ 264 w 291"/>
                <a:gd name="T45" fmla="*/ 213 h 260"/>
                <a:gd name="T46" fmla="*/ 286 w 291"/>
                <a:gd name="T47" fmla="*/ 204 h 260"/>
                <a:gd name="T48" fmla="*/ 291 w 291"/>
                <a:gd name="T49" fmla="*/ 219 h 260"/>
                <a:gd name="T50" fmla="*/ 244 w 291"/>
                <a:gd name="T51" fmla="*/ 260 h 260"/>
                <a:gd name="T52" fmla="*/ 216 w 291"/>
                <a:gd name="T53" fmla="*/ 256 h 260"/>
                <a:gd name="T54" fmla="*/ 232 w 291"/>
                <a:gd name="T55" fmla="*/ 240 h 260"/>
                <a:gd name="T56" fmla="*/ 210 w 291"/>
                <a:gd name="T57" fmla="*/ 242 h 260"/>
                <a:gd name="T58" fmla="*/ 205 w 291"/>
                <a:gd name="T59" fmla="*/ 237 h 260"/>
                <a:gd name="T60" fmla="*/ 158 w 291"/>
                <a:gd name="T61" fmla="*/ 243 h 260"/>
                <a:gd name="T62" fmla="*/ 133 w 291"/>
                <a:gd name="T63" fmla="*/ 239 h 260"/>
                <a:gd name="T64" fmla="*/ 131 w 291"/>
                <a:gd name="T65" fmla="*/ 236 h 260"/>
                <a:gd name="T66" fmla="*/ 159 w 291"/>
                <a:gd name="T67" fmla="*/ 228 h 260"/>
                <a:gd name="T68" fmla="*/ 152 w 291"/>
                <a:gd name="T69" fmla="*/ 217 h 260"/>
                <a:gd name="T70" fmla="*/ 64 w 291"/>
                <a:gd name="T71" fmla="*/ 199 h 260"/>
                <a:gd name="T72" fmla="*/ 12 w 291"/>
                <a:gd name="T73" fmla="*/ 201 h 260"/>
                <a:gd name="T74" fmla="*/ 34 w 291"/>
                <a:gd name="T75" fmla="*/ 186 h 260"/>
                <a:gd name="T76" fmla="*/ 8 w 291"/>
                <a:gd name="T77" fmla="*/ 176 h 260"/>
                <a:gd name="T78" fmla="*/ 50 w 291"/>
                <a:gd name="T79" fmla="*/ 153 h 260"/>
                <a:gd name="T80" fmla="*/ 106 w 291"/>
                <a:gd name="T81" fmla="*/ 101 h 260"/>
                <a:gd name="T82" fmla="*/ 143 w 291"/>
                <a:gd name="T83" fmla="*/ 65 h 260"/>
                <a:gd name="T84" fmla="*/ 180 w 291"/>
                <a:gd name="T85"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60">
                  <a:moveTo>
                    <a:pt x="180" y="17"/>
                  </a:moveTo>
                  <a:cubicBezTo>
                    <a:pt x="180" y="17"/>
                    <a:pt x="209" y="0"/>
                    <a:pt x="226" y="5"/>
                  </a:cubicBezTo>
                  <a:cubicBezTo>
                    <a:pt x="244" y="10"/>
                    <a:pt x="229" y="20"/>
                    <a:pt x="229" y="20"/>
                  </a:cubicBezTo>
                  <a:cubicBezTo>
                    <a:pt x="215" y="29"/>
                    <a:pt x="215" y="29"/>
                    <a:pt x="215" y="29"/>
                  </a:cubicBezTo>
                  <a:cubicBezTo>
                    <a:pt x="215" y="29"/>
                    <a:pt x="210" y="49"/>
                    <a:pt x="198" y="60"/>
                  </a:cubicBezTo>
                  <a:cubicBezTo>
                    <a:pt x="186" y="71"/>
                    <a:pt x="171" y="72"/>
                    <a:pt x="171" y="72"/>
                  </a:cubicBezTo>
                  <a:cubicBezTo>
                    <a:pt x="147" y="101"/>
                    <a:pt x="147" y="101"/>
                    <a:pt x="147" y="101"/>
                  </a:cubicBezTo>
                  <a:cubicBezTo>
                    <a:pt x="145" y="119"/>
                    <a:pt x="145" y="119"/>
                    <a:pt x="145" y="119"/>
                  </a:cubicBezTo>
                  <a:cubicBezTo>
                    <a:pt x="162" y="106"/>
                    <a:pt x="162" y="106"/>
                    <a:pt x="162" y="106"/>
                  </a:cubicBezTo>
                  <a:cubicBezTo>
                    <a:pt x="180" y="76"/>
                    <a:pt x="180" y="76"/>
                    <a:pt x="180" y="76"/>
                  </a:cubicBezTo>
                  <a:cubicBezTo>
                    <a:pt x="194" y="88"/>
                    <a:pt x="194" y="88"/>
                    <a:pt x="194" y="88"/>
                  </a:cubicBezTo>
                  <a:cubicBezTo>
                    <a:pt x="210" y="94"/>
                    <a:pt x="210" y="94"/>
                    <a:pt x="210" y="94"/>
                  </a:cubicBezTo>
                  <a:cubicBezTo>
                    <a:pt x="202" y="115"/>
                    <a:pt x="202" y="115"/>
                    <a:pt x="202" y="115"/>
                  </a:cubicBezTo>
                  <a:cubicBezTo>
                    <a:pt x="222" y="113"/>
                    <a:pt x="222" y="113"/>
                    <a:pt x="222" y="113"/>
                  </a:cubicBezTo>
                  <a:cubicBezTo>
                    <a:pt x="228" y="132"/>
                    <a:pt x="228" y="132"/>
                    <a:pt x="228" y="132"/>
                  </a:cubicBezTo>
                  <a:cubicBezTo>
                    <a:pt x="262" y="111"/>
                    <a:pt x="262" y="111"/>
                    <a:pt x="262" y="111"/>
                  </a:cubicBezTo>
                  <a:cubicBezTo>
                    <a:pt x="275" y="120"/>
                    <a:pt x="275" y="120"/>
                    <a:pt x="275" y="120"/>
                  </a:cubicBezTo>
                  <a:cubicBezTo>
                    <a:pt x="275" y="120"/>
                    <a:pt x="265" y="135"/>
                    <a:pt x="256" y="138"/>
                  </a:cubicBezTo>
                  <a:cubicBezTo>
                    <a:pt x="248" y="141"/>
                    <a:pt x="274" y="144"/>
                    <a:pt x="280" y="144"/>
                  </a:cubicBezTo>
                  <a:cubicBezTo>
                    <a:pt x="286" y="145"/>
                    <a:pt x="242" y="197"/>
                    <a:pt x="242" y="197"/>
                  </a:cubicBezTo>
                  <a:cubicBezTo>
                    <a:pt x="266" y="198"/>
                    <a:pt x="266" y="198"/>
                    <a:pt x="266" y="198"/>
                  </a:cubicBezTo>
                  <a:cubicBezTo>
                    <a:pt x="244" y="212"/>
                    <a:pt x="244" y="212"/>
                    <a:pt x="244" y="212"/>
                  </a:cubicBezTo>
                  <a:cubicBezTo>
                    <a:pt x="264" y="213"/>
                    <a:pt x="264" y="213"/>
                    <a:pt x="264" y="213"/>
                  </a:cubicBezTo>
                  <a:cubicBezTo>
                    <a:pt x="286" y="204"/>
                    <a:pt x="286" y="204"/>
                    <a:pt x="286" y="204"/>
                  </a:cubicBezTo>
                  <a:cubicBezTo>
                    <a:pt x="291" y="219"/>
                    <a:pt x="291" y="219"/>
                    <a:pt x="291" y="219"/>
                  </a:cubicBezTo>
                  <a:cubicBezTo>
                    <a:pt x="244" y="260"/>
                    <a:pt x="244" y="260"/>
                    <a:pt x="244" y="260"/>
                  </a:cubicBezTo>
                  <a:cubicBezTo>
                    <a:pt x="216" y="256"/>
                    <a:pt x="216" y="256"/>
                    <a:pt x="216" y="256"/>
                  </a:cubicBezTo>
                  <a:cubicBezTo>
                    <a:pt x="232" y="240"/>
                    <a:pt x="232" y="240"/>
                    <a:pt x="232" y="240"/>
                  </a:cubicBezTo>
                  <a:cubicBezTo>
                    <a:pt x="210" y="242"/>
                    <a:pt x="210" y="242"/>
                    <a:pt x="210" y="242"/>
                  </a:cubicBezTo>
                  <a:cubicBezTo>
                    <a:pt x="205" y="237"/>
                    <a:pt x="205" y="237"/>
                    <a:pt x="205" y="237"/>
                  </a:cubicBezTo>
                  <a:cubicBezTo>
                    <a:pt x="158" y="243"/>
                    <a:pt x="158" y="243"/>
                    <a:pt x="158" y="243"/>
                  </a:cubicBezTo>
                  <a:cubicBezTo>
                    <a:pt x="133" y="239"/>
                    <a:pt x="133" y="239"/>
                    <a:pt x="133" y="239"/>
                  </a:cubicBezTo>
                  <a:cubicBezTo>
                    <a:pt x="131" y="236"/>
                    <a:pt x="131" y="236"/>
                    <a:pt x="131" y="236"/>
                  </a:cubicBezTo>
                  <a:cubicBezTo>
                    <a:pt x="159" y="228"/>
                    <a:pt x="159" y="228"/>
                    <a:pt x="159" y="228"/>
                  </a:cubicBezTo>
                  <a:cubicBezTo>
                    <a:pt x="159" y="228"/>
                    <a:pt x="168" y="217"/>
                    <a:pt x="152" y="217"/>
                  </a:cubicBezTo>
                  <a:cubicBezTo>
                    <a:pt x="136" y="216"/>
                    <a:pt x="64" y="199"/>
                    <a:pt x="64" y="199"/>
                  </a:cubicBezTo>
                  <a:cubicBezTo>
                    <a:pt x="64" y="199"/>
                    <a:pt x="24" y="213"/>
                    <a:pt x="12" y="201"/>
                  </a:cubicBezTo>
                  <a:cubicBezTo>
                    <a:pt x="0" y="189"/>
                    <a:pt x="34" y="186"/>
                    <a:pt x="34" y="186"/>
                  </a:cubicBezTo>
                  <a:cubicBezTo>
                    <a:pt x="34" y="186"/>
                    <a:pt x="6" y="183"/>
                    <a:pt x="8" y="176"/>
                  </a:cubicBezTo>
                  <a:cubicBezTo>
                    <a:pt x="10" y="170"/>
                    <a:pt x="50" y="153"/>
                    <a:pt x="50" y="153"/>
                  </a:cubicBezTo>
                  <a:cubicBezTo>
                    <a:pt x="106" y="101"/>
                    <a:pt x="106" y="101"/>
                    <a:pt x="106" y="101"/>
                  </a:cubicBezTo>
                  <a:cubicBezTo>
                    <a:pt x="143" y="65"/>
                    <a:pt x="143" y="65"/>
                    <a:pt x="143" y="65"/>
                  </a:cubicBezTo>
                  <a:lnTo>
                    <a:pt x="180" y="1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6" name="Freeform 10"/>
            <p:cNvSpPr>
              <a:spLocks/>
            </p:cNvSpPr>
            <p:nvPr/>
          </p:nvSpPr>
          <p:spPr bwMode="gray">
            <a:xfrm>
              <a:off x="1641229" y="3809924"/>
              <a:ext cx="65087" cy="47850"/>
            </a:xfrm>
            <a:custGeom>
              <a:avLst/>
              <a:gdLst>
                <a:gd name="T0" fmla="*/ 116 w 117"/>
                <a:gd name="T1" fmla="*/ 57 h 74"/>
                <a:gd name="T2" fmla="*/ 115 w 117"/>
                <a:gd name="T3" fmla="*/ 28 h 74"/>
                <a:gd name="T4" fmla="*/ 100 w 117"/>
                <a:gd name="T5" fmla="*/ 26 h 74"/>
                <a:gd name="T6" fmla="*/ 84 w 117"/>
                <a:gd name="T7" fmla="*/ 32 h 74"/>
                <a:gd name="T8" fmla="*/ 76 w 117"/>
                <a:gd name="T9" fmla="*/ 16 h 74"/>
                <a:gd name="T10" fmla="*/ 61 w 117"/>
                <a:gd name="T11" fmla="*/ 16 h 74"/>
                <a:gd name="T12" fmla="*/ 48 w 117"/>
                <a:gd name="T13" fmla="*/ 0 h 74"/>
                <a:gd name="T14" fmla="*/ 33 w 117"/>
                <a:gd name="T15" fmla="*/ 4 h 74"/>
                <a:gd name="T16" fmla="*/ 32 w 117"/>
                <a:gd name="T17" fmla="*/ 12 h 74"/>
                <a:gd name="T18" fmla="*/ 19 w 117"/>
                <a:gd name="T19" fmla="*/ 24 h 74"/>
                <a:gd name="T20" fmla="*/ 0 w 117"/>
                <a:gd name="T21" fmla="*/ 39 h 74"/>
                <a:gd name="T22" fmla="*/ 20 w 117"/>
                <a:gd name="T23" fmla="*/ 52 h 74"/>
                <a:gd name="T24" fmla="*/ 48 w 117"/>
                <a:gd name="T25" fmla="*/ 53 h 74"/>
                <a:gd name="T26" fmla="*/ 64 w 117"/>
                <a:gd name="T27" fmla="*/ 66 h 74"/>
                <a:gd name="T28" fmla="*/ 86 w 117"/>
                <a:gd name="T29" fmla="*/ 64 h 74"/>
                <a:gd name="T30" fmla="*/ 98 w 117"/>
                <a:gd name="T31" fmla="*/ 74 h 74"/>
                <a:gd name="T32" fmla="*/ 110 w 117"/>
                <a:gd name="T33" fmla="*/ 55 h 74"/>
                <a:gd name="T34" fmla="*/ 117 w 117"/>
                <a:gd name="T35" fmla="*/ 57 h 74"/>
                <a:gd name="T36" fmla="*/ 116 w 117"/>
                <a:gd name="T37" fmla="*/ 5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74">
                  <a:moveTo>
                    <a:pt x="116" y="57"/>
                  </a:moveTo>
                  <a:cubicBezTo>
                    <a:pt x="115" y="28"/>
                    <a:pt x="115" y="28"/>
                    <a:pt x="115" y="28"/>
                  </a:cubicBezTo>
                  <a:cubicBezTo>
                    <a:pt x="115" y="28"/>
                    <a:pt x="105" y="27"/>
                    <a:pt x="100" y="26"/>
                  </a:cubicBezTo>
                  <a:cubicBezTo>
                    <a:pt x="95" y="25"/>
                    <a:pt x="93" y="30"/>
                    <a:pt x="84" y="32"/>
                  </a:cubicBezTo>
                  <a:cubicBezTo>
                    <a:pt x="75" y="34"/>
                    <a:pt x="76" y="16"/>
                    <a:pt x="76" y="16"/>
                  </a:cubicBezTo>
                  <a:cubicBezTo>
                    <a:pt x="76" y="16"/>
                    <a:pt x="70" y="16"/>
                    <a:pt x="61" y="16"/>
                  </a:cubicBezTo>
                  <a:cubicBezTo>
                    <a:pt x="54" y="16"/>
                    <a:pt x="50" y="5"/>
                    <a:pt x="48" y="0"/>
                  </a:cubicBezTo>
                  <a:cubicBezTo>
                    <a:pt x="41" y="3"/>
                    <a:pt x="33" y="4"/>
                    <a:pt x="33" y="4"/>
                  </a:cubicBezTo>
                  <a:cubicBezTo>
                    <a:pt x="32" y="12"/>
                    <a:pt x="32" y="12"/>
                    <a:pt x="32" y="12"/>
                  </a:cubicBezTo>
                  <a:cubicBezTo>
                    <a:pt x="32" y="12"/>
                    <a:pt x="27" y="22"/>
                    <a:pt x="19" y="24"/>
                  </a:cubicBezTo>
                  <a:cubicBezTo>
                    <a:pt x="13" y="25"/>
                    <a:pt x="5" y="34"/>
                    <a:pt x="0" y="39"/>
                  </a:cubicBezTo>
                  <a:cubicBezTo>
                    <a:pt x="7" y="44"/>
                    <a:pt x="16" y="50"/>
                    <a:pt x="20" y="52"/>
                  </a:cubicBezTo>
                  <a:cubicBezTo>
                    <a:pt x="28" y="55"/>
                    <a:pt x="48" y="53"/>
                    <a:pt x="48" y="53"/>
                  </a:cubicBezTo>
                  <a:cubicBezTo>
                    <a:pt x="64" y="66"/>
                    <a:pt x="64" y="66"/>
                    <a:pt x="64" y="66"/>
                  </a:cubicBezTo>
                  <a:cubicBezTo>
                    <a:pt x="86" y="64"/>
                    <a:pt x="86" y="64"/>
                    <a:pt x="86" y="64"/>
                  </a:cubicBezTo>
                  <a:cubicBezTo>
                    <a:pt x="98" y="74"/>
                    <a:pt x="98" y="74"/>
                    <a:pt x="98" y="74"/>
                  </a:cubicBezTo>
                  <a:cubicBezTo>
                    <a:pt x="110" y="55"/>
                    <a:pt x="110" y="55"/>
                    <a:pt x="110" y="55"/>
                  </a:cubicBezTo>
                  <a:cubicBezTo>
                    <a:pt x="117" y="57"/>
                    <a:pt x="117" y="57"/>
                    <a:pt x="117" y="57"/>
                  </a:cubicBezTo>
                  <a:lnTo>
                    <a:pt x="116" y="5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7" name="Freeform 11"/>
            <p:cNvSpPr>
              <a:spLocks/>
            </p:cNvSpPr>
            <p:nvPr/>
          </p:nvSpPr>
          <p:spPr bwMode="gray">
            <a:xfrm>
              <a:off x="1674566" y="3668214"/>
              <a:ext cx="41275" cy="90179"/>
            </a:xfrm>
            <a:custGeom>
              <a:avLst/>
              <a:gdLst>
                <a:gd name="T0" fmla="*/ 72 w 72"/>
                <a:gd name="T1" fmla="*/ 22 h 140"/>
                <a:gd name="T2" fmla="*/ 54 w 72"/>
                <a:gd name="T3" fmla="*/ 11 h 140"/>
                <a:gd name="T4" fmla="*/ 51 w 72"/>
                <a:gd name="T5" fmla="*/ 0 h 140"/>
                <a:gd name="T6" fmla="*/ 33 w 72"/>
                <a:gd name="T7" fmla="*/ 33 h 140"/>
                <a:gd name="T8" fmla="*/ 23 w 72"/>
                <a:gd name="T9" fmla="*/ 26 h 140"/>
                <a:gd name="T10" fmla="*/ 16 w 72"/>
                <a:gd name="T11" fmla="*/ 36 h 140"/>
                <a:gd name="T12" fmla="*/ 0 w 72"/>
                <a:gd name="T13" fmla="*/ 140 h 140"/>
                <a:gd name="T14" fmla="*/ 18 w 72"/>
                <a:gd name="T15" fmla="*/ 140 h 140"/>
                <a:gd name="T16" fmla="*/ 28 w 72"/>
                <a:gd name="T17" fmla="*/ 114 h 140"/>
                <a:gd name="T18" fmla="*/ 39 w 72"/>
                <a:gd name="T19" fmla="*/ 118 h 140"/>
                <a:gd name="T20" fmla="*/ 55 w 72"/>
                <a:gd name="T21" fmla="*/ 93 h 140"/>
                <a:gd name="T22" fmla="*/ 55 w 72"/>
                <a:gd name="T23" fmla="*/ 60 h 140"/>
                <a:gd name="T24" fmla="*/ 72 w 72"/>
                <a:gd name="T25"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40">
                  <a:moveTo>
                    <a:pt x="72" y="22"/>
                  </a:moveTo>
                  <a:cubicBezTo>
                    <a:pt x="72" y="17"/>
                    <a:pt x="54" y="11"/>
                    <a:pt x="54" y="11"/>
                  </a:cubicBezTo>
                  <a:cubicBezTo>
                    <a:pt x="51" y="0"/>
                    <a:pt x="51" y="0"/>
                    <a:pt x="51" y="0"/>
                  </a:cubicBezTo>
                  <a:cubicBezTo>
                    <a:pt x="51" y="0"/>
                    <a:pt x="44" y="32"/>
                    <a:pt x="33" y="33"/>
                  </a:cubicBezTo>
                  <a:cubicBezTo>
                    <a:pt x="22" y="34"/>
                    <a:pt x="28" y="26"/>
                    <a:pt x="23" y="26"/>
                  </a:cubicBezTo>
                  <a:cubicBezTo>
                    <a:pt x="18" y="26"/>
                    <a:pt x="16" y="36"/>
                    <a:pt x="16" y="36"/>
                  </a:cubicBezTo>
                  <a:cubicBezTo>
                    <a:pt x="0" y="140"/>
                    <a:pt x="0" y="140"/>
                    <a:pt x="0" y="140"/>
                  </a:cubicBezTo>
                  <a:cubicBezTo>
                    <a:pt x="18" y="140"/>
                    <a:pt x="18" y="140"/>
                    <a:pt x="18" y="140"/>
                  </a:cubicBezTo>
                  <a:cubicBezTo>
                    <a:pt x="28" y="114"/>
                    <a:pt x="28" y="114"/>
                    <a:pt x="28" y="114"/>
                  </a:cubicBezTo>
                  <a:cubicBezTo>
                    <a:pt x="39" y="118"/>
                    <a:pt x="39" y="118"/>
                    <a:pt x="39" y="118"/>
                  </a:cubicBezTo>
                  <a:cubicBezTo>
                    <a:pt x="39" y="118"/>
                    <a:pt x="55" y="104"/>
                    <a:pt x="55" y="93"/>
                  </a:cubicBezTo>
                  <a:cubicBezTo>
                    <a:pt x="55" y="82"/>
                    <a:pt x="51" y="70"/>
                    <a:pt x="55" y="60"/>
                  </a:cubicBezTo>
                  <a:cubicBezTo>
                    <a:pt x="59" y="50"/>
                    <a:pt x="72" y="27"/>
                    <a:pt x="72" y="2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8" name="Freeform 12"/>
            <p:cNvSpPr>
              <a:spLocks/>
            </p:cNvSpPr>
            <p:nvPr/>
          </p:nvSpPr>
          <p:spPr bwMode="gray">
            <a:xfrm>
              <a:off x="1590429" y="3690298"/>
              <a:ext cx="111125" cy="143550"/>
            </a:xfrm>
            <a:custGeom>
              <a:avLst/>
              <a:gdLst>
                <a:gd name="T0" fmla="*/ 190 w 199"/>
                <a:gd name="T1" fmla="*/ 103 h 222"/>
                <a:gd name="T2" fmla="*/ 179 w 199"/>
                <a:gd name="T3" fmla="*/ 110 h 222"/>
                <a:gd name="T4" fmla="*/ 170 w 199"/>
                <a:gd name="T5" fmla="*/ 105 h 222"/>
                <a:gd name="T6" fmla="*/ 152 w 199"/>
                <a:gd name="T7" fmla="*/ 105 h 222"/>
                <a:gd name="T8" fmla="*/ 168 w 199"/>
                <a:gd name="T9" fmla="*/ 1 h 222"/>
                <a:gd name="T10" fmla="*/ 81 w 199"/>
                <a:gd name="T11" fmla="*/ 0 h 222"/>
                <a:gd name="T12" fmla="*/ 82 w 199"/>
                <a:gd name="T13" fmla="*/ 30 h 222"/>
                <a:gd name="T14" fmla="*/ 54 w 199"/>
                <a:gd name="T15" fmla="*/ 34 h 222"/>
                <a:gd name="T16" fmla="*/ 64 w 199"/>
                <a:gd name="T17" fmla="*/ 38 h 222"/>
                <a:gd name="T18" fmla="*/ 75 w 199"/>
                <a:gd name="T19" fmla="*/ 56 h 222"/>
                <a:gd name="T20" fmla="*/ 87 w 199"/>
                <a:gd name="T21" fmla="*/ 57 h 222"/>
                <a:gd name="T22" fmla="*/ 91 w 199"/>
                <a:gd name="T23" fmla="*/ 73 h 222"/>
                <a:gd name="T24" fmla="*/ 103 w 199"/>
                <a:gd name="T25" fmla="*/ 79 h 222"/>
                <a:gd name="T26" fmla="*/ 94 w 199"/>
                <a:gd name="T27" fmla="*/ 86 h 222"/>
                <a:gd name="T28" fmla="*/ 94 w 199"/>
                <a:gd name="T29" fmla="*/ 97 h 222"/>
                <a:gd name="T30" fmla="*/ 35 w 199"/>
                <a:gd name="T31" fmla="*/ 96 h 222"/>
                <a:gd name="T32" fmla="*/ 14 w 199"/>
                <a:gd name="T33" fmla="*/ 127 h 222"/>
                <a:gd name="T34" fmla="*/ 14 w 199"/>
                <a:gd name="T35" fmla="*/ 165 h 222"/>
                <a:gd name="T36" fmla="*/ 0 w 199"/>
                <a:gd name="T37" fmla="*/ 179 h 222"/>
                <a:gd name="T38" fmla="*/ 14 w 199"/>
                <a:gd name="T39" fmla="*/ 192 h 222"/>
                <a:gd name="T40" fmla="*/ 47 w 199"/>
                <a:gd name="T41" fmla="*/ 213 h 222"/>
                <a:gd name="T42" fmla="*/ 80 w 199"/>
                <a:gd name="T43" fmla="*/ 213 h 222"/>
                <a:gd name="T44" fmla="*/ 92 w 199"/>
                <a:gd name="T45" fmla="*/ 222 h 222"/>
                <a:gd name="T46" fmla="*/ 111 w 199"/>
                <a:gd name="T47" fmla="*/ 207 h 222"/>
                <a:gd name="T48" fmla="*/ 124 w 199"/>
                <a:gd name="T49" fmla="*/ 195 h 222"/>
                <a:gd name="T50" fmla="*/ 125 w 199"/>
                <a:gd name="T51" fmla="*/ 187 h 222"/>
                <a:gd name="T52" fmla="*/ 149 w 199"/>
                <a:gd name="T53" fmla="*/ 176 h 222"/>
                <a:gd name="T54" fmla="*/ 151 w 199"/>
                <a:gd name="T55" fmla="*/ 155 h 222"/>
                <a:gd name="T56" fmla="*/ 179 w 199"/>
                <a:gd name="T57" fmla="*/ 131 h 222"/>
                <a:gd name="T58" fmla="*/ 199 w 199"/>
                <a:gd name="T59" fmla="*/ 112 h 222"/>
                <a:gd name="T60" fmla="*/ 190 w 199"/>
                <a:gd name="T61" fmla="*/ 10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22">
                  <a:moveTo>
                    <a:pt x="190" y="103"/>
                  </a:moveTo>
                  <a:cubicBezTo>
                    <a:pt x="179" y="110"/>
                    <a:pt x="179" y="110"/>
                    <a:pt x="179" y="110"/>
                  </a:cubicBezTo>
                  <a:cubicBezTo>
                    <a:pt x="170" y="105"/>
                    <a:pt x="170" y="105"/>
                    <a:pt x="170" y="105"/>
                  </a:cubicBezTo>
                  <a:cubicBezTo>
                    <a:pt x="152" y="105"/>
                    <a:pt x="152" y="105"/>
                    <a:pt x="152" y="105"/>
                  </a:cubicBezTo>
                  <a:cubicBezTo>
                    <a:pt x="168" y="1"/>
                    <a:pt x="168" y="1"/>
                    <a:pt x="168" y="1"/>
                  </a:cubicBezTo>
                  <a:cubicBezTo>
                    <a:pt x="81" y="0"/>
                    <a:pt x="81" y="0"/>
                    <a:pt x="81" y="0"/>
                  </a:cubicBezTo>
                  <a:cubicBezTo>
                    <a:pt x="81" y="0"/>
                    <a:pt x="84" y="24"/>
                    <a:pt x="82" y="30"/>
                  </a:cubicBezTo>
                  <a:cubicBezTo>
                    <a:pt x="80" y="36"/>
                    <a:pt x="54" y="34"/>
                    <a:pt x="54" y="34"/>
                  </a:cubicBezTo>
                  <a:cubicBezTo>
                    <a:pt x="64" y="38"/>
                    <a:pt x="64" y="38"/>
                    <a:pt x="64" y="38"/>
                  </a:cubicBezTo>
                  <a:cubicBezTo>
                    <a:pt x="64" y="38"/>
                    <a:pt x="65" y="54"/>
                    <a:pt x="75" y="56"/>
                  </a:cubicBezTo>
                  <a:cubicBezTo>
                    <a:pt x="85" y="58"/>
                    <a:pt x="87" y="57"/>
                    <a:pt x="87" y="57"/>
                  </a:cubicBezTo>
                  <a:cubicBezTo>
                    <a:pt x="91" y="73"/>
                    <a:pt x="91" y="73"/>
                    <a:pt x="91" y="73"/>
                  </a:cubicBezTo>
                  <a:cubicBezTo>
                    <a:pt x="91" y="73"/>
                    <a:pt x="103" y="69"/>
                    <a:pt x="103" y="79"/>
                  </a:cubicBezTo>
                  <a:cubicBezTo>
                    <a:pt x="103" y="89"/>
                    <a:pt x="94" y="86"/>
                    <a:pt x="94" y="86"/>
                  </a:cubicBezTo>
                  <a:cubicBezTo>
                    <a:pt x="94" y="97"/>
                    <a:pt x="94" y="97"/>
                    <a:pt x="94" y="97"/>
                  </a:cubicBezTo>
                  <a:cubicBezTo>
                    <a:pt x="35" y="96"/>
                    <a:pt x="35" y="96"/>
                    <a:pt x="35" y="96"/>
                  </a:cubicBezTo>
                  <a:cubicBezTo>
                    <a:pt x="14" y="127"/>
                    <a:pt x="14" y="127"/>
                    <a:pt x="14" y="127"/>
                  </a:cubicBezTo>
                  <a:cubicBezTo>
                    <a:pt x="14" y="127"/>
                    <a:pt x="14" y="149"/>
                    <a:pt x="14" y="165"/>
                  </a:cubicBezTo>
                  <a:cubicBezTo>
                    <a:pt x="14" y="181"/>
                    <a:pt x="0" y="179"/>
                    <a:pt x="0" y="179"/>
                  </a:cubicBezTo>
                  <a:cubicBezTo>
                    <a:pt x="3" y="185"/>
                    <a:pt x="7" y="189"/>
                    <a:pt x="14" y="192"/>
                  </a:cubicBezTo>
                  <a:cubicBezTo>
                    <a:pt x="33" y="199"/>
                    <a:pt x="36" y="209"/>
                    <a:pt x="47" y="213"/>
                  </a:cubicBezTo>
                  <a:cubicBezTo>
                    <a:pt x="58" y="217"/>
                    <a:pt x="80" y="213"/>
                    <a:pt x="80" y="213"/>
                  </a:cubicBezTo>
                  <a:cubicBezTo>
                    <a:pt x="80" y="213"/>
                    <a:pt x="86" y="217"/>
                    <a:pt x="92" y="222"/>
                  </a:cubicBezTo>
                  <a:cubicBezTo>
                    <a:pt x="97" y="217"/>
                    <a:pt x="105" y="208"/>
                    <a:pt x="111" y="207"/>
                  </a:cubicBezTo>
                  <a:cubicBezTo>
                    <a:pt x="119" y="205"/>
                    <a:pt x="124" y="195"/>
                    <a:pt x="124" y="195"/>
                  </a:cubicBezTo>
                  <a:cubicBezTo>
                    <a:pt x="125" y="187"/>
                    <a:pt x="125" y="187"/>
                    <a:pt x="125" y="187"/>
                  </a:cubicBezTo>
                  <a:cubicBezTo>
                    <a:pt x="125" y="187"/>
                    <a:pt x="146" y="185"/>
                    <a:pt x="149" y="176"/>
                  </a:cubicBezTo>
                  <a:cubicBezTo>
                    <a:pt x="152" y="167"/>
                    <a:pt x="151" y="155"/>
                    <a:pt x="151" y="155"/>
                  </a:cubicBezTo>
                  <a:cubicBezTo>
                    <a:pt x="151" y="155"/>
                    <a:pt x="164" y="139"/>
                    <a:pt x="179" y="131"/>
                  </a:cubicBezTo>
                  <a:cubicBezTo>
                    <a:pt x="194" y="123"/>
                    <a:pt x="199" y="112"/>
                    <a:pt x="199" y="112"/>
                  </a:cubicBezTo>
                  <a:lnTo>
                    <a:pt x="190" y="10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39" name="Freeform 13"/>
            <p:cNvSpPr>
              <a:spLocks/>
            </p:cNvSpPr>
            <p:nvPr/>
          </p:nvSpPr>
          <p:spPr bwMode="gray">
            <a:xfrm>
              <a:off x="1068141" y="3174991"/>
              <a:ext cx="696912" cy="633092"/>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0" name="Freeform 14"/>
            <p:cNvSpPr>
              <a:spLocks/>
            </p:cNvSpPr>
            <p:nvPr/>
          </p:nvSpPr>
          <p:spPr bwMode="gray">
            <a:xfrm>
              <a:off x="1668216" y="3752871"/>
              <a:ext cx="165100" cy="108583"/>
            </a:xfrm>
            <a:custGeom>
              <a:avLst/>
              <a:gdLst>
                <a:gd name="T0" fmla="*/ 103 w 296"/>
                <a:gd name="T1" fmla="*/ 162 h 166"/>
                <a:gd name="T2" fmla="*/ 105 w 296"/>
                <a:gd name="T3" fmla="*/ 151 h 166"/>
                <a:gd name="T4" fmla="*/ 114 w 296"/>
                <a:gd name="T5" fmla="*/ 149 h 166"/>
                <a:gd name="T6" fmla="*/ 115 w 296"/>
                <a:gd name="T7" fmla="*/ 122 h 166"/>
                <a:gd name="T8" fmla="*/ 135 w 296"/>
                <a:gd name="T9" fmla="*/ 123 h 166"/>
                <a:gd name="T10" fmla="*/ 148 w 296"/>
                <a:gd name="T11" fmla="*/ 109 h 166"/>
                <a:gd name="T12" fmla="*/ 162 w 296"/>
                <a:gd name="T13" fmla="*/ 118 h 166"/>
                <a:gd name="T14" fmla="*/ 189 w 296"/>
                <a:gd name="T15" fmla="*/ 95 h 166"/>
                <a:gd name="T16" fmla="*/ 190 w 296"/>
                <a:gd name="T17" fmla="*/ 85 h 166"/>
                <a:gd name="T18" fmla="*/ 203 w 296"/>
                <a:gd name="T19" fmla="*/ 84 h 166"/>
                <a:gd name="T20" fmla="*/ 213 w 296"/>
                <a:gd name="T21" fmla="*/ 65 h 166"/>
                <a:gd name="T22" fmla="*/ 238 w 296"/>
                <a:gd name="T23" fmla="*/ 76 h 166"/>
                <a:gd name="T24" fmla="*/ 251 w 296"/>
                <a:gd name="T25" fmla="*/ 66 h 166"/>
                <a:gd name="T26" fmla="*/ 262 w 296"/>
                <a:gd name="T27" fmla="*/ 66 h 166"/>
                <a:gd name="T28" fmla="*/ 281 w 296"/>
                <a:gd name="T29" fmla="*/ 65 h 166"/>
                <a:gd name="T30" fmla="*/ 294 w 296"/>
                <a:gd name="T31" fmla="*/ 55 h 166"/>
                <a:gd name="T32" fmla="*/ 283 w 296"/>
                <a:gd name="T33" fmla="*/ 41 h 166"/>
                <a:gd name="T34" fmla="*/ 268 w 296"/>
                <a:gd name="T35" fmla="*/ 35 h 166"/>
                <a:gd name="T36" fmla="*/ 248 w 296"/>
                <a:gd name="T37" fmla="*/ 18 h 166"/>
                <a:gd name="T38" fmla="*/ 230 w 296"/>
                <a:gd name="T39" fmla="*/ 13 h 166"/>
                <a:gd name="T40" fmla="*/ 214 w 296"/>
                <a:gd name="T41" fmla="*/ 1 h 166"/>
                <a:gd name="T42" fmla="*/ 192 w 296"/>
                <a:gd name="T43" fmla="*/ 9 h 166"/>
                <a:gd name="T44" fmla="*/ 171 w 296"/>
                <a:gd name="T45" fmla="*/ 0 h 166"/>
                <a:gd name="T46" fmla="*/ 148 w 296"/>
                <a:gd name="T47" fmla="*/ 18 h 166"/>
                <a:gd name="T48" fmla="*/ 125 w 296"/>
                <a:gd name="T49" fmla="*/ 17 h 166"/>
                <a:gd name="T50" fmla="*/ 109 w 296"/>
                <a:gd name="T51" fmla="*/ 11 h 166"/>
                <a:gd name="T52" fmla="*/ 89 w 296"/>
                <a:gd name="T53" fmla="*/ 16 h 166"/>
                <a:gd name="T54" fmla="*/ 81 w 296"/>
                <a:gd name="T55" fmla="*/ 2 h 166"/>
                <a:gd name="T56" fmla="*/ 59 w 296"/>
                <a:gd name="T57" fmla="*/ 15 h 166"/>
                <a:gd name="T58" fmla="*/ 39 w 296"/>
                <a:gd name="T59" fmla="*/ 34 h 166"/>
                <a:gd name="T60" fmla="*/ 11 w 296"/>
                <a:gd name="T61" fmla="*/ 58 h 166"/>
                <a:gd name="T62" fmla="*/ 9 w 296"/>
                <a:gd name="T63" fmla="*/ 79 h 166"/>
                <a:gd name="T64" fmla="*/ 0 w 296"/>
                <a:gd name="T65" fmla="*/ 86 h 166"/>
                <a:gd name="T66" fmla="*/ 13 w 296"/>
                <a:gd name="T67" fmla="*/ 102 h 166"/>
                <a:gd name="T68" fmla="*/ 28 w 296"/>
                <a:gd name="T69" fmla="*/ 102 h 166"/>
                <a:gd name="T70" fmla="*/ 36 w 296"/>
                <a:gd name="T71" fmla="*/ 118 h 166"/>
                <a:gd name="T72" fmla="*/ 52 w 296"/>
                <a:gd name="T73" fmla="*/ 112 h 166"/>
                <a:gd name="T74" fmla="*/ 67 w 296"/>
                <a:gd name="T75" fmla="*/ 114 h 166"/>
                <a:gd name="T76" fmla="*/ 68 w 296"/>
                <a:gd name="T77" fmla="*/ 143 h 166"/>
                <a:gd name="T78" fmla="*/ 85 w 296"/>
                <a:gd name="T79" fmla="*/ 148 h 166"/>
                <a:gd name="T80" fmla="*/ 89 w 296"/>
                <a:gd name="T81" fmla="*/ 166 h 166"/>
                <a:gd name="T82" fmla="*/ 103 w 296"/>
                <a:gd name="T83" fmla="*/ 16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166">
                  <a:moveTo>
                    <a:pt x="103" y="162"/>
                  </a:moveTo>
                  <a:cubicBezTo>
                    <a:pt x="109" y="160"/>
                    <a:pt x="105" y="151"/>
                    <a:pt x="105" y="151"/>
                  </a:cubicBezTo>
                  <a:cubicBezTo>
                    <a:pt x="114" y="149"/>
                    <a:pt x="114" y="149"/>
                    <a:pt x="114" y="149"/>
                  </a:cubicBezTo>
                  <a:cubicBezTo>
                    <a:pt x="114" y="149"/>
                    <a:pt x="100" y="122"/>
                    <a:pt x="115" y="122"/>
                  </a:cubicBezTo>
                  <a:cubicBezTo>
                    <a:pt x="130" y="122"/>
                    <a:pt x="135" y="123"/>
                    <a:pt x="135" y="123"/>
                  </a:cubicBezTo>
                  <a:cubicBezTo>
                    <a:pt x="135" y="123"/>
                    <a:pt x="140" y="108"/>
                    <a:pt x="148" y="109"/>
                  </a:cubicBezTo>
                  <a:cubicBezTo>
                    <a:pt x="156" y="110"/>
                    <a:pt x="147" y="118"/>
                    <a:pt x="162" y="118"/>
                  </a:cubicBezTo>
                  <a:cubicBezTo>
                    <a:pt x="177" y="118"/>
                    <a:pt x="189" y="95"/>
                    <a:pt x="189" y="95"/>
                  </a:cubicBezTo>
                  <a:cubicBezTo>
                    <a:pt x="190" y="85"/>
                    <a:pt x="190" y="85"/>
                    <a:pt x="190" y="85"/>
                  </a:cubicBezTo>
                  <a:cubicBezTo>
                    <a:pt x="203" y="84"/>
                    <a:pt x="203" y="84"/>
                    <a:pt x="203" y="84"/>
                  </a:cubicBezTo>
                  <a:cubicBezTo>
                    <a:pt x="203" y="84"/>
                    <a:pt x="204" y="64"/>
                    <a:pt x="213" y="65"/>
                  </a:cubicBezTo>
                  <a:cubicBezTo>
                    <a:pt x="222" y="66"/>
                    <a:pt x="228" y="77"/>
                    <a:pt x="238" y="76"/>
                  </a:cubicBezTo>
                  <a:cubicBezTo>
                    <a:pt x="248" y="75"/>
                    <a:pt x="247" y="66"/>
                    <a:pt x="251" y="66"/>
                  </a:cubicBezTo>
                  <a:cubicBezTo>
                    <a:pt x="255" y="66"/>
                    <a:pt x="262" y="66"/>
                    <a:pt x="262" y="66"/>
                  </a:cubicBezTo>
                  <a:cubicBezTo>
                    <a:pt x="281" y="65"/>
                    <a:pt x="281" y="65"/>
                    <a:pt x="281" y="65"/>
                  </a:cubicBezTo>
                  <a:cubicBezTo>
                    <a:pt x="282" y="61"/>
                    <a:pt x="296" y="62"/>
                    <a:pt x="294" y="55"/>
                  </a:cubicBezTo>
                  <a:cubicBezTo>
                    <a:pt x="292" y="48"/>
                    <a:pt x="283" y="41"/>
                    <a:pt x="283" y="41"/>
                  </a:cubicBezTo>
                  <a:cubicBezTo>
                    <a:pt x="268" y="35"/>
                    <a:pt x="268" y="35"/>
                    <a:pt x="268" y="35"/>
                  </a:cubicBezTo>
                  <a:cubicBezTo>
                    <a:pt x="268" y="35"/>
                    <a:pt x="257" y="27"/>
                    <a:pt x="248" y="18"/>
                  </a:cubicBezTo>
                  <a:cubicBezTo>
                    <a:pt x="239" y="9"/>
                    <a:pt x="230" y="13"/>
                    <a:pt x="230" y="13"/>
                  </a:cubicBezTo>
                  <a:cubicBezTo>
                    <a:pt x="230" y="13"/>
                    <a:pt x="226" y="1"/>
                    <a:pt x="214" y="1"/>
                  </a:cubicBezTo>
                  <a:cubicBezTo>
                    <a:pt x="202" y="1"/>
                    <a:pt x="192" y="9"/>
                    <a:pt x="192" y="9"/>
                  </a:cubicBezTo>
                  <a:cubicBezTo>
                    <a:pt x="192" y="9"/>
                    <a:pt x="178" y="0"/>
                    <a:pt x="171" y="0"/>
                  </a:cubicBezTo>
                  <a:cubicBezTo>
                    <a:pt x="164" y="0"/>
                    <a:pt x="148" y="18"/>
                    <a:pt x="148" y="18"/>
                  </a:cubicBezTo>
                  <a:cubicBezTo>
                    <a:pt x="125" y="17"/>
                    <a:pt x="125" y="17"/>
                    <a:pt x="125" y="17"/>
                  </a:cubicBezTo>
                  <a:cubicBezTo>
                    <a:pt x="125" y="17"/>
                    <a:pt x="112" y="11"/>
                    <a:pt x="109" y="11"/>
                  </a:cubicBezTo>
                  <a:cubicBezTo>
                    <a:pt x="106" y="11"/>
                    <a:pt x="89" y="16"/>
                    <a:pt x="89" y="16"/>
                  </a:cubicBezTo>
                  <a:cubicBezTo>
                    <a:pt x="89" y="16"/>
                    <a:pt x="84" y="2"/>
                    <a:pt x="81" y="2"/>
                  </a:cubicBezTo>
                  <a:cubicBezTo>
                    <a:pt x="78" y="2"/>
                    <a:pt x="59" y="15"/>
                    <a:pt x="59" y="15"/>
                  </a:cubicBezTo>
                  <a:cubicBezTo>
                    <a:pt x="59" y="15"/>
                    <a:pt x="54" y="26"/>
                    <a:pt x="39" y="34"/>
                  </a:cubicBezTo>
                  <a:cubicBezTo>
                    <a:pt x="24" y="42"/>
                    <a:pt x="11" y="58"/>
                    <a:pt x="11" y="58"/>
                  </a:cubicBezTo>
                  <a:cubicBezTo>
                    <a:pt x="11" y="58"/>
                    <a:pt x="12" y="70"/>
                    <a:pt x="9" y="79"/>
                  </a:cubicBezTo>
                  <a:cubicBezTo>
                    <a:pt x="8" y="82"/>
                    <a:pt x="4" y="85"/>
                    <a:pt x="0" y="86"/>
                  </a:cubicBezTo>
                  <a:cubicBezTo>
                    <a:pt x="2" y="91"/>
                    <a:pt x="6" y="102"/>
                    <a:pt x="13" y="102"/>
                  </a:cubicBezTo>
                  <a:cubicBezTo>
                    <a:pt x="22" y="102"/>
                    <a:pt x="28" y="102"/>
                    <a:pt x="28" y="102"/>
                  </a:cubicBezTo>
                  <a:cubicBezTo>
                    <a:pt x="28" y="102"/>
                    <a:pt x="27" y="120"/>
                    <a:pt x="36" y="118"/>
                  </a:cubicBezTo>
                  <a:cubicBezTo>
                    <a:pt x="45" y="116"/>
                    <a:pt x="47" y="111"/>
                    <a:pt x="52" y="112"/>
                  </a:cubicBezTo>
                  <a:cubicBezTo>
                    <a:pt x="57" y="113"/>
                    <a:pt x="67" y="114"/>
                    <a:pt x="67" y="114"/>
                  </a:cubicBezTo>
                  <a:cubicBezTo>
                    <a:pt x="68" y="143"/>
                    <a:pt x="68" y="143"/>
                    <a:pt x="68" y="143"/>
                  </a:cubicBezTo>
                  <a:cubicBezTo>
                    <a:pt x="85" y="148"/>
                    <a:pt x="85" y="148"/>
                    <a:pt x="85" y="148"/>
                  </a:cubicBezTo>
                  <a:cubicBezTo>
                    <a:pt x="92" y="158"/>
                    <a:pt x="89" y="166"/>
                    <a:pt x="89" y="166"/>
                  </a:cubicBezTo>
                  <a:cubicBezTo>
                    <a:pt x="89" y="166"/>
                    <a:pt x="97" y="164"/>
                    <a:pt x="103" y="16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1" name="Freeform 15"/>
            <p:cNvSpPr>
              <a:spLocks/>
            </p:cNvSpPr>
            <p:nvPr/>
          </p:nvSpPr>
          <p:spPr bwMode="gray">
            <a:xfrm>
              <a:off x="2474666" y="4104385"/>
              <a:ext cx="111125" cy="147231"/>
            </a:xfrm>
            <a:custGeom>
              <a:avLst/>
              <a:gdLst>
                <a:gd name="T0" fmla="*/ 43 w 199"/>
                <a:gd name="T1" fmla="*/ 52 h 228"/>
                <a:gd name="T2" fmla="*/ 10 w 199"/>
                <a:gd name="T3" fmla="*/ 61 h 228"/>
                <a:gd name="T4" fmla="*/ 11 w 199"/>
                <a:gd name="T5" fmla="*/ 89 h 228"/>
                <a:gd name="T6" fmla="*/ 1 w 199"/>
                <a:gd name="T7" fmla="*/ 107 h 228"/>
                <a:gd name="T8" fmla="*/ 12 w 199"/>
                <a:gd name="T9" fmla="*/ 122 h 228"/>
                <a:gd name="T10" fmla="*/ 26 w 199"/>
                <a:gd name="T11" fmla="*/ 144 h 228"/>
                <a:gd name="T12" fmla="*/ 40 w 199"/>
                <a:gd name="T13" fmla="*/ 137 h 228"/>
                <a:gd name="T14" fmla="*/ 40 w 199"/>
                <a:gd name="T15" fmla="*/ 173 h 228"/>
                <a:gd name="T16" fmla="*/ 65 w 199"/>
                <a:gd name="T17" fmla="*/ 212 h 228"/>
                <a:gd name="T18" fmla="*/ 103 w 199"/>
                <a:gd name="T19" fmla="*/ 224 h 228"/>
                <a:gd name="T20" fmla="*/ 95 w 199"/>
                <a:gd name="T21" fmla="*/ 204 h 228"/>
                <a:gd name="T22" fmla="*/ 102 w 199"/>
                <a:gd name="T23" fmla="*/ 187 h 228"/>
                <a:gd name="T24" fmla="*/ 107 w 199"/>
                <a:gd name="T25" fmla="*/ 195 h 228"/>
                <a:gd name="T26" fmla="*/ 125 w 199"/>
                <a:gd name="T27" fmla="*/ 195 h 228"/>
                <a:gd name="T28" fmla="*/ 142 w 199"/>
                <a:gd name="T29" fmla="*/ 183 h 228"/>
                <a:gd name="T30" fmla="*/ 154 w 199"/>
                <a:gd name="T31" fmla="*/ 193 h 228"/>
                <a:gd name="T32" fmla="*/ 167 w 199"/>
                <a:gd name="T33" fmla="*/ 199 h 228"/>
                <a:gd name="T34" fmla="*/ 174 w 199"/>
                <a:gd name="T35" fmla="*/ 182 h 228"/>
                <a:gd name="T36" fmla="*/ 186 w 199"/>
                <a:gd name="T37" fmla="*/ 175 h 228"/>
                <a:gd name="T38" fmla="*/ 184 w 199"/>
                <a:gd name="T39" fmla="*/ 147 h 228"/>
                <a:gd name="T40" fmla="*/ 195 w 199"/>
                <a:gd name="T41" fmla="*/ 132 h 228"/>
                <a:gd name="T42" fmla="*/ 174 w 199"/>
                <a:gd name="T43" fmla="*/ 105 h 228"/>
                <a:gd name="T44" fmla="*/ 173 w 199"/>
                <a:gd name="T45" fmla="*/ 55 h 228"/>
                <a:gd name="T46" fmla="*/ 195 w 199"/>
                <a:gd name="T47" fmla="*/ 32 h 228"/>
                <a:gd name="T48" fmla="*/ 199 w 199"/>
                <a:gd name="T49" fmla="*/ 11 h 228"/>
                <a:gd name="T50" fmla="*/ 199 w 199"/>
                <a:gd name="T51" fmla="*/ 11 h 228"/>
                <a:gd name="T52" fmla="*/ 197 w 199"/>
                <a:gd name="T53" fmla="*/ 9 h 228"/>
                <a:gd name="T54" fmla="*/ 143 w 199"/>
                <a:gd name="T55" fmla="*/ 0 h 228"/>
                <a:gd name="T56" fmla="*/ 139 w 199"/>
                <a:gd name="T57" fmla="*/ 9 h 228"/>
                <a:gd name="T58" fmla="*/ 109 w 199"/>
                <a:gd name="T59" fmla="*/ 4 h 228"/>
                <a:gd name="T60" fmla="*/ 108 w 199"/>
                <a:gd name="T61" fmla="*/ 15 h 228"/>
                <a:gd name="T62" fmla="*/ 69 w 199"/>
                <a:gd name="T63" fmla="*/ 1 h 228"/>
                <a:gd name="T64" fmla="*/ 50 w 199"/>
                <a:gd name="T65" fmla="*/ 7 h 228"/>
                <a:gd name="T66" fmla="*/ 39 w 199"/>
                <a:gd name="T67" fmla="*/ 29 h 228"/>
                <a:gd name="T68" fmla="*/ 43 w 199"/>
                <a:gd name="T69" fmla="*/ 5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8">
                  <a:moveTo>
                    <a:pt x="43" y="52"/>
                  </a:moveTo>
                  <a:cubicBezTo>
                    <a:pt x="31" y="55"/>
                    <a:pt x="13" y="52"/>
                    <a:pt x="10" y="61"/>
                  </a:cubicBezTo>
                  <a:cubicBezTo>
                    <a:pt x="7" y="70"/>
                    <a:pt x="11" y="89"/>
                    <a:pt x="11" y="89"/>
                  </a:cubicBezTo>
                  <a:cubicBezTo>
                    <a:pt x="11" y="89"/>
                    <a:pt x="0" y="96"/>
                    <a:pt x="1" y="107"/>
                  </a:cubicBezTo>
                  <a:cubicBezTo>
                    <a:pt x="2" y="117"/>
                    <a:pt x="12" y="115"/>
                    <a:pt x="12" y="122"/>
                  </a:cubicBezTo>
                  <a:cubicBezTo>
                    <a:pt x="12" y="129"/>
                    <a:pt x="22" y="143"/>
                    <a:pt x="26" y="144"/>
                  </a:cubicBezTo>
                  <a:cubicBezTo>
                    <a:pt x="30" y="145"/>
                    <a:pt x="39" y="130"/>
                    <a:pt x="40" y="137"/>
                  </a:cubicBezTo>
                  <a:cubicBezTo>
                    <a:pt x="41" y="144"/>
                    <a:pt x="31" y="165"/>
                    <a:pt x="40" y="173"/>
                  </a:cubicBezTo>
                  <a:cubicBezTo>
                    <a:pt x="49" y="181"/>
                    <a:pt x="65" y="212"/>
                    <a:pt x="65" y="212"/>
                  </a:cubicBezTo>
                  <a:cubicBezTo>
                    <a:pt x="65" y="212"/>
                    <a:pt x="94" y="228"/>
                    <a:pt x="103" y="224"/>
                  </a:cubicBezTo>
                  <a:cubicBezTo>
                    <a:pt x="112" y="220"/>
                    <a:pt x="98" y="210"/>
                    <a:pt x="95" y="204"/>
                  </a:cubicBezTo>
                  <a:cubicBezTo>
                    <a:pt x="92" y="198"/>
                    <a:pt x="96" y="188"/>
                    <a:pt x="102" y="187"/>
                  </a:cubicBezTo>
                  <a:cubicBezTo>
                    <a:pt x="108" y="186"/>
                    <a:pt x="107" y="195"/>
                    <a:pt x="107" y="195"/>
                  </a:cubicBezTo>
                  <a:cubicBezTo>
                    <a:pt x="125" y="195"/>
                    <a:pt x="125" y="195"/>
                    <a:pt x="125" y="195"/>
                  </a:cubicBezTo>
                  <a:cubicBezTo>
                    <a:pt x="125" y="195"/>
                    <a:pt x="134" y="184"/>
                    <a:pt x="142" y="183"/>
                  </a:cubicBezTo>
                  <a:cubicBezTo>
                    <a:pt x="150" y="182"/>
                    <a:pt x="154" y="193"/>
                    <a:pt x="154" y="193"/>
                  </a:cubicBezTo>
                  <a:cubicBezTo>
                    <a:pt x="167" y="199"/>
                    <a:pt x="167" y="199"/>
                    <a:pt x="167" y="199"/>
                  </a:cubicBezTo>
                  <a:cubicBezTo>
                    <a:pt x="167" y="199"/>
                    <a:pt x="173" y="185"/>
                    <a:pt x="174" y="182"/>
                  </a:cubicBezTo>
                  <a:cubicBezTo>
                    <a:pt x="175" y="179"/>
                    <a:pt x="186" y="175"/>
                    <a:pt x="186" y="175"/>
                  </a:cubicBezTo>
                  <a:cubicBezTo>
                    <a:pt x="184" y="147"/>
                    <a:pt x="184" y="147"/>
                    <a:pt x="184" y="147"/>
                  </a:cubicBezTo>
                  <a:cubicBezTo>
                    <a:pt x="184" y="147"/>
                    <a:pt x="196" y="142"/>
                    <a:pt x="195" y="132"/>
                  </a:cubicBezTo>
                  <a:cubicBezTo>
                    <a:pt x="194" y="122"/>
                    <a:pt x="175" y="117"/>
                    <a:pt x="174" y="105"/>
                  </a:cubicBezTo>
                  <a:cubicBezTo>
                    <a:pt x="173" y="92"/>
                    <a:pt x="163" y="71"/>
                    <a:pt x="173" y="55"/>
                  </a:cubicBezTo>
                  <a:cubicBezTo>
                    <a:pt x="184" y="38"/>
                    <a:pt x="195" y="39"/>
                    <a:pt x="195" y="32"/>
                  </a:cubicBezTo>
                  <a:cubicBezTo>
                    <a:pt x="195" y="27"/>
                    <a:pt x="195" y="18"/>
                    <a:pt x="199" y="11"/>
                  </a:cubicBezTo>
                  <a:cubicBezTo>
                    <a:pt x="199" y="11"/>
                    <a:pt x="199" y="11"/>
                    <a:pt x="199" y="11"/>
                  </a:cubicBezTo>
                  <a:cubicBezTo>
                    <a:pt x="198" y="10"/>
                    <a:pt x="197" y="10"/>
                    <a:pt x="197" y="9"/>
                  </a:cubicBezTo>
                  <a:cubicBezTo>
                    <a:pt x="190" y="0"/>
                    <a:pt x="143" y="0"/>
                    <a:pt x="143" y="0"/>
                  </a:cubicBezTo>
                  <a:cubicBezTo>
                    <a:pt x="139" y="9"/>
                    <a:pt x="139" y="9"/>
                    <a:pt x="139" y="9"/>
                  </a:cubicBezTo>
                  <a:cubicBezTo>
                    <a:pt x="109" y="4"/>
                    <a:pt x="109" y="4"/>
                    <a:pt x="109" y="4"/>
                  </a:cubicBezTo>
                  <a:cubicBezTo>
                    <a:pt x="108" y="15"/>
                    <a:pt x="108" y="15"/>
                    <a:pt x="108" y="15"/>
                  </a:cubicBezTo>
                  <a:cubicBezTo>
                    <a:pt x="69" y="1"/>
                    <a:pt x="69" y="1"/>
                    <a:pt x="69" y="1"/>
                  </a:cubicBezTo>
                  <a:cubicBezTo>
                    <a:pt x="50" y="7"/>
                    <a:pt x="50" y="7"/>
                    <a:pt x="50" y="7"/>
                  </a:cubicBezTo>
                  <a:cubicBezTo>
                    <a:pt x="50" y="7"/>
                    <a:pt x="39" y="21"/>
                    <a:pt x="39" y="29"/>
                  </a:cubicBezTo>
                  <a:cubicBezTo>
                    <a:pt x="39" y="37"/>
                    <a:pt x="55" y="49"/>
                    <a:pt x="43" y="5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2" name="Freeform 16"/>
            <p:cNvSpPr>
              <a:spLocks/>
            </p:cNvSpPr>
            <p:nvPr/>
          </p:nvSpPr>
          <p:spPr bwMode="gray">
            <a:xfrm>
              <a:off x="2387354" y="4019727"/>
              <a:ext cx="125412" cy="252133"/>
            </a:xfrm>
            <a:custGeom>
              <a:avLst/>
              <a:gdLst>
                <a:gd name="T0" fmla="*/ 62 w 225"/>
                <a:gd name="T1" fmla="*/ 28 h 388"/>
                <a:gd name="T2" fmla="*/ 42 w 225"/>
                <a:gd name="T3" fmla="*/ 44 h 388"/>
                <a:gd name="T4" fmla="*/ 46 w 225"/>
                <a:gd name="T5" fmla="*/ 64 h 388"/>
                <a:gd name="T6" fmla="*/ 57 w 225"/>
                <a:gd name="T7" fmla="*/ 67 h 388"/>
                <a:gd name="T8" fmla="*/ 47 w 225"/>
                <a:gd name="T9" fmla="*/ 85 h 388"/>
                <a:gd name="T10" fmla="*/ 11 w 225"/>
                <a:gd name="T11" fmla="*/ 93 h 388"/>
                <a:gd name="T12" fmla="*/ 22 w 225"/>
                <a:gd name="T13" fmla="*/ 116 h 388"/>
                <a:gd name="T14" fmla="*/ 4 w 225"/>
                <a:gd name="T15" fmla="*/ 134 h 388"/>
                <a:gd name="T16" fmla="*/ 35 w 225"/>
                <a:gd name="T17" fmla="*/ 172 h 388"/>
                <a:gd name="T18" fmla="*/ 51 w 225"/>
                <a:gd name="T19" fmla="*/ 174 h 388"/>
                <a:gd name="T20" fmla="*/ 56 w 225"/>
                <a:gd name="T21" fmla="*/ 167 h 388"/>
                <a:gd name="T22" fmla="*/ 68 w 225"/>
                <a:gd name="T23" fmla="*/ 182 h 388"/>
                <a:gd name="T24" fmla="*/ 59 w 225"/>
                <a:gd name="T25" fmla="*/ 208 h 388"/>
                <a:gd name="T26" fmla="*/ 81 w 225"/>
                <a:gd name="T27" fmla="*/ 211 h 388"/>
                <a:gd name="T28" fmla="*/ 80 w 225"/>
                <a:gd name="T29" fmla="*/ 230 h 388"/>
                <a:gd name="T30" fmla="*/ 88 w 225"/>
                <a:gd name="T31" fmla="*/ 240 h 388"/>
                <a:gd name="T32" fmla="*/ 74 w 225"/>
                <a:gd name="T33" fmla="*/ 258 h 388"/>
                <a:gd name="T34" fmla="*/ 69 w 225"/>
                <a:gd name="T35" fmla="*/ 286 h 388"/>
                <a:gd name="T36" fmla="*/ 61 w 225"/>
                <a:gd name="T37" fmla="*/ 312 h 388"/>
                <a:gd name="T38" fmla="*/ 78 w 225"/>
                <a:gd name="T39" fmla="*/ 333 h 388"/>
                <a:gd name="T40" fmla="*/ 78 w 225"/>
                <a:gd name="T41" fmla="*/ 353 h 388"/>
                <a:gd name="T42" fmla="*/ 99 w 225"/>
                <a:gd name="T43" fmla="*/ 377 h 388"/>
                <a:gd name="T44" fmla="*/ 108 w 225"/>
                <a:gd name="T45" fmla="*/ 377 h 388"/>
                <a:gd name="T46" fmla="*/ 112 w 225"/>
                <a:gd name="T47" fmla="*/ 388 h 388"/>
                <a:gd name="T48" fmla="*/ 132 w 225"/>
                <a:gd name="T49" fmla="*/ 387 h 388"/>
                <a:gd name="T50" fmla="*/ 143 w 225"/>
                <a:gd name="T51" fmla="*/ 369 h 388"/>
                <a:gd name="T52" fmla="*/ 161 w 225"/>
                <a:gd name="T53" fmla="*/ 368 h 388"/>
                <a:gd name="T54" fmla="*/ 162 w 225"/>
                <a:gd name="T55" fmla="*/ 360 h 388"/>
                <a:gd name="T56" fmla="*/ 183 w 225"/>
                <a:gd name="T57" fmla="*/ 359 h 388"/>
                <a:gd name="T58" fmla="*/ 197 w 225"/>
                <a:gd name="T59" fmla="*/ 342 h 388"/>
                <a:gd name="T60" fmla="*/ 217 w 225"/>
                <a:gd name="T61" fmla="*/ 350 h 388"/>
                <a:gd name="T62" fmla="*/ 221 w 225"/>
                <a:gd name="T63" fmla="*/ 341 h 388"/>
                <a:gd name="T64" fmla="*/ 196 w 225"/>
                <a:gd name="T65" fmla="*/ 302 h 388"/>
                <a:gd name="T66" fmla="*/ 196 w 225"/>
                <a:gd name="T67" fmla="*/ 266 h 388"/>
                <a:gd name="T68" fmla="*/ 182 w 225"/>
                <a:gd name="T69" fmla="*/ 273 h 388"/>
                <a:gd name="T70" fmla="*/ 168 w 225"/>
                <a:gd name="T71" fmla="*/ 251 h 388"/>
                <a:gd name="T72" fmla="*/ 157 w 225"/>
                <a:gd name="T73" fmla="*/ 236 h 388"/>
                <a:gd name="T74" fmla="*/ 167 w 225"/>
                <a:gd name="T75" fmla="*/ 218 h 388"/>
                <a:gd name="T76" fmla="*/ 166 w 225"/>
                <a:gd name="T77" fmla="*/ 190 h 388"/>
                <a:gd name="T78" fmla="*/ 199 w 225"/>
                <a:gd name="T79" fmla="*/ 181 h 388"/>
                <a:gd name="T80" fmla="*/ 195 w 225"/>
                <a:gd name="T81" fmla="*/ 158 h 388"/>
                <a:gd name="T82" fmla="*/ 206 w 225"/>
                <a:gd name="T83" fmla="*/ 136 h 388"/>
                <a:gd name="T84" fmla="*/ 203 w 225"/>
                <a:gd name="T85" fmla="*/ 117 h 388"/>
                <a:gd name="T86" fmla="*/ 185 w 225"/>
                <a:gd name="T87" fmla="*/ 117 h 388"/>
                <a:gd name="T88" fmla="*/ 183 w 225"/>
                <a:gd name="T89" fmla="*/ 102 h 388"/>
                <a:gd name="T90" fmla="*/ 153 w 225"/>
                <a:gd name="T91" fmla="*/ 85 h 388"/>
                <a:gd name="T92" fmla="*/ 133 w 225"/>
                <a:gd name="T93" fmla="*/ 109 h 388"/>
                <a:gd name="T94" fmla="*/ 144 w 225"/>
                <a:gd name="T95" fmla="*/ 61 h 388"/>
                <a:gd name="T96" fmla="*/ 126 w 225"/>
                <a:gd name="T97" fmla="*/ 22 h 388"/>
                <a:gd name="T98" fmla="*/ 83 w 225"/>
                <a:gd name="T99" fmla="*/ 0 h 388"/>
                <a:gd name="T100" fmla="*/ 76 w 225"/>
                <a:gd name="T101" fmla="*/ 12 h 388"/>
                <a:gd name="T102" fmla="*/ 62 w 225"/>
                <a:gd name="T103" fmla="*/ 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5" h="388">
                  <a:moveTo>
                    <a:pt x="62" y="28"/>
                  </a:moveTo>
                  <a:cubicBezTo>
                    <a:pt x="56" y="30"/>
                    <a:pt x="40" y="35"/>
                    <a:pt x="42" y="44"/>
                  </a:cubicBezTo>
                  <a:cubicBezTo>
                    <a:pt x="44" y="53"/>
                    <a:pt x="42" y="64"/>
                    <a:pt x="46" y="64"/>
                  </a:cubicBezTo>
                  <a:cubicBezTo>
                    <a:pt x="50" y="64"/>
                    <a:pt x="57" y="64"/>
                    <a:pt x="57" y="67"/>
                  </a:cubicBezTo>
                  <a:cubicBezTo>
                    <a:pt x="57" y="71"/>
                    <a:pt x="58" y="81"/>
                    <a:pt x="47" y="85"/>
                  </a:cubicBezTo>
                  <a:cubicBezTo>
                    <a:pt x="36" y="89"/>
                    <a:pt x="11" y="88"/>
                    <a:pt x="11" y="93"/>
                  </a:cubicBezTo>
                  <a:cubicBezTo>
                    <a:pt x="11" y="98"/>
                    <a:pt x="31" y="109"/>
                    <a:pt x="22" y="116"/>
                  </a:cubicBezTo>
                  <a:cubicBezTo>
                    <a:pt x="13" y="124"/>
                    <a:pt x="0" y="123"/>
                    <a:pt x="4" y="134"/>
                  </a:cubicBezTo>
                  <a:cubicBezTo>
                    <a:pt x="8" y="145"/>
                    <a:pt x="35" y="172"/>
                    <a:pt x="35" y="172"/>
                  </a:cubicBezTo>
                  <a:cubicBezTo>
                    <a:pt x="51" y="174"/>
                    <a:pt x="51" y="174"/>
                    <a:pt x="51" y="174"/>
                  </a:cubicBezTo>
                  <a:cubicBezTo>
                    <a:pt x="56" y="167"/>
                    <a:pt x="56" y="167"/>
                    <a:pt x="56" y="167"/>
                  </a:cubicBezTo>
                  <a:cubicBezTo>
                    <a:pt x="56" y="167"/>
                    <a:pt x="65" y="168"/>
                    <a:pt x="68" y="182"/>
                  </a:cubicBezTo>
                  <a:cubicBezTo>
                    <a:pt x="71" y="196"/>
                    <a:pt x="59" y="208"/>
                    <a:pt x="59" y="208"/>
                  </a:cubicBezTo>
                  <a:cubicBezTo>
                    <a:pt x="59" y="217"/>
                    <a:pt x="81" y="211"/>
                    <a:pt x="81" y="211"/>
                  </a:cubicBezTo>
                  <a:cubicBezTo>
                    <a:pt x="80" y="230"/>
                    <a:pt x="80" y="230"/>
                    <a:pt x="80" y="230"/>
                  </a:cubicBezTo>
                  <a:cubicBezTo>
                    <a:pt x="80" y="230"/>
                    <a:pt x="89" y="234"/>
                    <a:pt x="88" y="240"/>
                  </a:cubicBezTo>
                  <a:cubicBezTo>
                    <a:pt x="87" y="246"/>
                    <a:pt x="74" y="258"/>
                    <a:pt x="74" y="258"/>
                  </a:cubicBezTo>
                  <a:cubicBezTo>
                    <a:pt x="69" y="286"/>
                    <a:pt x="69" y="286"/>
                    <a:pt x="69" y="286"/>
                  </a:cubicBezTo>
                  <a:cubicBezTo>
                    <a:pt x="69" y="286"/>
                    <a:pt x="61" y="302"/>
                    <a:pt x="61" y="312"/>
                  </a:cubicBezTo>
                  <a:cubicBezTo>
                    <a:pt x="61" y="322"/>
                    <a:pt x="78" y="325"/>
                    <a:pt x="78" y="333"/>
                  </a:cubicBezTo>
                  <a:cubicBezTo>
                    <a:pt x="78" y="341"/>
                    <a:pt x="78" y="353"/>
                    <a:pt x="78" y="353"/>
                  </a:cubicBezTo>
                  <a:cubicBezTo>
                    <a:pt x="99" y="377"/>
                    <a:pt x="99" y="377"/>
                    <a:pt x="99" y="377"/>
                  </a:cubicBezTo>
                  <a:cubicBezTo>
                    <a:pt x="108" y="377"/>
                    <a:pt x="108" y="377"/>
                    <a:pt x="108" y="377"/>
                  </a:cubicBezTo>
                  <a:cubicBezTo>
                    <a:pt x="112" y="388"/>
                    <a:pt x="112" y="388"/>
                    <a:pt x="112" y="388"/>
                  </a:cubicBezTo>
                  <a:cubicBezTo>
                    <a:pt x="112" y="388"/>
                    <a:pt x="122" y="388"/>
                    <a:pt x="132" y="387"/>
                  </a:cubicBezTo>
                  <a:cubicBezTo>
                    <a:pt x="142" y="386"/>
                    <a:pt x="137" y="373"/>
                    <a:pt x="143" y="369"/>
                  </a:cubicBezTo>
                  <a:cubicBezTo>
                    <a:pt x="149" y="365"/>
                    <a:pt x="161" y="368"/>
                    <a:pt x="161" y="368"/>
                  </a:cubicBezTo>
                  <a:cubicBezTo>
                    <a:pt x="162" y="360"/>
                    <a:pt x="162" y="360"/>
                    <a:pt x="162" y="360"/>
                  </a:cubicBezTo>
                  <a:cubicBezTo>
                    <a:pt x="183" y="359"/>
                    <a:pt x="183" y="359"/>
                    <a:pt x="183" y="359"/>
                  </a:cubicBezTo>
                  <a:cubicBezTo>
                    <a:pt x="183" y="359"/>
                    <a:pt x="187" y="343"/>
                    <a:pt x="197" y="342"/>
                  </a:cubicBezTo>
                  <a:cubicBezTo>
                    <a:pt x="207" y="341"/>
                    <a:pt x="209" y="352"/>
                    <a:pt x="217" y="350"/>
                  </a:cubicBezTo>
                  <a:cubicBezTo>
                    <a:pt x="225" y="348"/>
                    <a:pt x="221" y="341"/>
                    <a:pt x="221" y="341"/>
                  </a:cubicBezTo>
                  <a:cubicBezTo>
                    <a:pt x="221" y="341"/>
                    <a:pt x="205" y="310"/>
                    <a:pt x="196" y="302"/>
                  </a:cubicBezTo>
                  <a:cubicBezTo>
                    <a:pt x="187" y="294"/>
                    <a:pt x="197" y="273"/>
                    <a:pt x="196" y="266"/>
                  </a:cubicBezTo>
                  <a:cubicBezTo>
                    <a:pt x="195" y="259"/>
                    <a:pt x="186" y="274"/>
                    <a:pt x="182" y="273"/>
                  </a:cubicBezTo>
                  <a:cubicBezTo>
                    <a:pt x="178" y="272"/>
                    <a:pt x="168" y="258"/>
                    <a:pt x="168" y="251"/>
                  </a:cubicBezTo>
                  <a:cubicBezTo>
                    <a:pt x="168" y="244"/>
                    <a:pt x="158" y="246"/>
                    <a:pt x="157" y="236"/>
                  </a:cubicBezTo>
                  <a:cubicBezTo>
                    <a:pt x="156" y="225"/>
                    <a:pt x="167" y="218"/>
                    <a:pt x="167" y="218"/>
                  </a:cubicBezTo>
                  <a:cubicBezTo>
                    <a:pt x="167" y="218"/>
                    <a:pt x="163" y="199"/>
                    <a:pt x="166" y="190"/>
                  </a:cubicBezTo>
                  <a:cubicBezTo>
                    <a:pt x="169" y="181"/>
                    <a:pt x="187" y="184"/>
                    <a:pt x="199" y="181"/>
                  </a:cubicBezTo>
                  <a:cubicBezTo>
                    <a:pt x="211" y="178"/>
                    <a:pt x="195" y="166"/>
                    <a:pt x="195" y="158"/>
                  </a:cubicBezTo>
                  <a:cubicBezTo>
                    <a:pt x="195" y="150"/>
                    <a:pt x="206" y="136"/>
                    <a:pt x="206" y="136"/>
                  </a:cubicBezTo>
                  <a:cubicBezTo>
                    <a:pt x="206" y="136"/>
                    <a:pt x="206" y="125"/>
                    <a:pt x="203" y="117"/>
                  </a:cubicBezTo>
                  <a:cubicBezTo>
                    <a:pt x="200" y="109"/>
                    <a:pt x="185" y="117"/>
                    <a:pt x="185" y="117"/>
                  </a:cubicBezTo>
                  <a:cubicBezTo>
                    <a:pt x="183" y="102"/>
                    <a:pt x="183" y="102"/>
                    <a:pt x="183" y="102"/>
                  </a:cubicBezTo>
                  <a:cubicBezTo>
                    <a:pt x="183" y="102"/>
                    <a:pt x="166" y="87"/>
                    <a:pt x="153" y="85"/>
                  </a:cubicBezTo>
                  <a:cubicBezTo>
                    <a:pt x="140" y="83"/>
                    <a:pt x="133" y="109"/>
                    <a:pt x="133" y="109"/>
                  </a:cubicBezTo>
                  <a:cubicBezTo>
                    <a:pt x="133" y="109"/>
                    <a:pt x="142" y="69"/>
                    <a:pt x="144" y="61"/>
                  </a:cubicBezTo>
                  <a:cubicBezTo>
                    <a:pt x="146" y="53"/>
                    <a:pt x="132" y="30"/>
                    <a:pt x="126" y="22"/>
                  </a:cubicBezTo>
                  <a:cubicBezTo>
                    <a:pt x="120" y="14"/>
                    <a:pt x="83" y="0"/>
                    <a:pt x="83" y="0"/>
                  </a:cubicBezTo>
                  <a:cubicBezTo>
                    <a:pt x="76" y="12"/>
                    <a:pt x="76" y="12"/>
                    <a:pt x="76" y="12"/>
                  </a:cubicBezTo>
                  <a:cubicBezTo>
                    <a:pt x="76" y="12"/>
                    <a:pt x="69" y="26"/>
                    <a:pt x="62" y="2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3" name="Freeform 17"/>
            <p:cNvSpPr>
              <a:spLocks noEditPoints="1"/>
            </p:cNvSpPr>
            <p:nvPr/>
          </p:nvSpPr>
          <p:spPr bwMode="gray">
            <a:xfrm>
              <a:off x="2074616" y="3887220"/>
              <a:ext cx="358775" cy="404884"/>
            </a:xfrm>
            <a:custGeom>
              <a:avLst/>
              <a:gdLst>
                <a:gd name="T0" fmla="*/ 175 w 642"/>
                <a:gd name="T1" fmla="*/ 3 h 625"/>
                <a:gd name="T2" fmla="*/ 165 w 642"/>
                <a:gd name="T3" fmla="*/ 34 h 625"/>
                <a:gd name="T4" fmla="*/ 630 w 642"/>
                <a:gd name="T5" fmla="*/ 190 h 625"/>
                <a:gd name="T6" fmla="*/ 595 w 642"/>
                <a:gd name="T7" fmla="*/ 194 h 625"/>
                <a:gd name="T8" fmla="*/ 553 w 642"/>
                <a:gd name="T9" fmla="*/ 194 h 625"/>
                <a:gd name="T10" fmla="*/ 586 w 642"/>
                <a:gd name="T11" fmla="*/ 167 h 625"/>
                <a:gd name="T12" fmla="*/ 572 w 642"/>
                <a:gd name="T13" fmla="*/ 143 h 625"/>
                <a:gd name="T14" fmla="*/ 556 w 642"/>
                <a:gd name="T15" fmla="*/ 143 h 625"/>
                <a:gd name="T16" fmla="*/ 536 w 642"/>
                <a:gd name="T17" fmla="*/ 123 h 625"/>
                <a:gd name="T18" fmla="*/ 522 w 642"/>
                <a:gd name="T19" fmla="*/ 129 h 625"/>
                <a:gd name="T20" fmla="*/ 498 w 642"/>
                <a:gd name="T21" fmla="*/ 117 h 625"/>
                <a:gd name="T22" fmla="*/ 501 w 642"/>
                <a:gd name="T23" fmla="*/ 93 h 625"/>
                <a:gd name="T24" fmla="*/ 457 w 642"/>
                <a:gd name="T25" fmla="*/ 84 h 625"/>
                <a:gd name="T26" fmla="*/ 435 w 642"/>
                <a:gd name="T27" fmla="*/ 99 h 625"/>
                <a:gd name="T28" fmla="*/ 346 w 642"/>
                <a:gd name="T29" fmla="*/ 88 h 625"/>
                <a:gd name="T30" fmla="*/ 242 w 642"/>
                <a:gd name="T31" fmla="*/ 68 h 625"/>
                <a:gd name="T32" fmla="*/ 147 w 642"/>
                <a:gd name="T33" fmla="*/ 56 h 625"/>
                <a:gd name="T34" fmla="*/ 113 w 642"/>
                <a:gd name="T35" fmla="*/ 136 h 625"/>
                <a:gd name="T36" fmla="*/ 89 w 642"/>
                <a:gd name="T37" fmla="*/ 154 h 625"/>
                <a:gd name="T38" fmla="*/ 82 w 642"/>
                <a:gd name="T39" fmla="*/ 102 h 625"/>
                <a:gd name="T40" fmla="*/ 77 w 642"/>
                <a:gd name="T41" fmla="*/ 38 h 625"/>
                <a:gd name="T42" fmla="*/ 38 w 642"/>
                <a:gd name="T43" fmla="*/ 77 h 625"/>
                <a:gd name="T44" fmla="*/ 24 w 642"/>
                <a:gd name="T45" fmla="*/ 115 h 625"/>
                <a:gd name="T46" fmla="*/ 5 w 642"/>
                <a:gd name="T47" fmla="*/ 162 h 625"/>
                <a:gd name="T48" fmla="*/ 35 w 642"/>
                <a:gd name="T49" fmla="*/ 180 h 625"/>
                <a:gd name="T50" fmla="*/ 50 w 642"/>
                <a:gd name="T51" fmla="*/ 216 h 625"/>
                <a:gd name="T52" fmla="*/ 41 w 642"/>
                <a:gd name="T53" fmla="*/ 259 h 625"/>
                <a:gd name="T54" fmla="*/ 59 w 642"/>
                <a:gd name="T55" fmla="*/ 280 h 625"/>
                <a:gd name="T56" fmla="*/ 111 w 642"/>
                <a:gd name="T57" fmla="*/ 284 h 625"/>
                <a:gd name="T58" fmla="*/ 136 w 642"/>
                <a:gd name="T59" fmla="*/ 284 h 625"/>
                <a:gd name="T60" fmla="*/ 181 w 642"/>
                <a:gd name="T61" fmla="*/ 330 h 625"/>
                <a:gd name="T62" fmla="*/ 203 w 642"/>
                <a:gd name="T63" fmla="*/ 322 h 625"/>
                <a:gd name="T64" fmla="*/ 232 w 642"/>
                <a:gd name="T65" fmla="*/ 324 h 625"/>
                <a:gd name="T66" fmla="*/ 276 w 642"/>
                <a:gd name="T67" fmla="*/ 323 h 625"/>
                <a:gd name="T68" fmla="*/ 263 w 642"/>
                <a:gd name="T69" fmla="*/ 362 h 625"/>
                <a:gd name="T70" fmla="*/ 254 w 642"/>
                <a:gd name="T71" fmla="*/ 404 h 625"/>
                <a:gd name="T72" fmla="*/ 261 w 642"/>
                <a:gd name="T73" fmla="*/ 440 h 625"/>
                <a:gd name="T74" fmla="*/ 278 w 642"/>
                <a:gd name="T75" fmla="*/ 476 h 625"/>
                <a:gd name="T76" fmla="*/ 259 w 642"/>
                <a:gd name="T77" fmla="*/ 507 h 625"/>
                <a:gd name="T78" fmla="*/ 284 w 642"/>
                <a:gd name="T79" fmla="*/ 549 h 625"/>
                <a:gd name="T80" fmla="*/ 299 w 642"/>
                <a:gd name="T81" fmla="*/ 594 h 625"/>
                <a:gd name="T82" fmla="*/ 326 w 642"/>
                <a:gd name="T83" fmla="*/ 619 h 625"/>
                <a:gd name="T84" fmla="*/ 362 w 642"/>
                <a:gd name="T85" fmla="*/ 624 h 625"/>
                <a:gd name="T86" fmla="*/ 400 w 642"/>
                <a:gd name="T87" fmla="*/ 593 h 625"/>
                <a:gd name="T88" fmla="*/ 420 w 642"/>
                <a:gd name="T89" fmla="*/ 579 h 625"/>
                <a:gd name="T90" fmla="*/ 457 w 642"/>
                <a:gd name="T91" fmla="*/ 547 h 625"/>
                <a:gd name="T92" fmla="*/ 432 w 642"/>
                <a:gd name="T93" fmla="*/ 524 h 625"/>
                <a:gd name="T94" fmla="*/ 419 w 642"/>
                <a:gd name="T95" fmla="*/ 490 h 625"/>
                <a:gd name="T96" fmla="*/ 400 w 642"/>
                <a:gd name="T97" fmla="*/ 425 h 625"/>
                <a:gd name="T98" fmla="*/ 429 w 642"/>
                <a:gd name="T99" fmla="*/ 433 h 625"/>
                <a:gd name="T100" fmla="*/ 450 w 642"/>
                <a:gd name="T101" fmla="*/ 444 h 625"/>
                <a:gd name="T102" fmla="*/ 469 w 642"/>
                <a:gd name="T103" fmla="*/ 446 h 625"/>
                <a:gd name="T104" fmla="*/ 507 w 642"/>
                <a:gd name="T105" fmla="*/ 432 h 625"/>
                <a:gd name="T106" fmla="*/ 551 w 642"/>
                <a:gd name="T107" fmla="*/ 424 h 625"/>
                <a:gd name="T108" fmla="*/ 583 w 642"/>
                <a:gd name="T109" fmla="*/ 414 h 625"/>
                <a:gd name="T110" fmla="*/ 596 w 642"/>
                <a:gd name="T111" fmla="*/ 399 h 625"/>
                <a:gd name="T112" fmla="*/ 563 w 642"/>
                <a:gd name="T113" fmla="*/ 340 h 625"/>
                <a:gd name="T114" fmla="*/ 570 w 642"/>
                <a:gd name="T115" fmla="*/ 299 h 625"/>
                <a:gd name="T116" fmla="*/ 616 w 642"/>
                <a:gd name="T117" fmla="*/ 273 h 625"/>
                <a:gd name="T118" fmla="*/ 601 w 642"/>
                <a:gd name="T119" fmla="*/ 250 h 625"/>
                <a:gd name="T120" fmla="*/ 635 w 642"/>
                <a:gd name="T121" fmla="*/ 218 h 625"/>
                <a:gd name="T122" fmla="*/ 630 w 642"/>
                <a:gd name="T123" fmla="*/ 19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25">
                  <a:moveTo>
                    <a:pt x="182" y="33"/>
                  </a:moveTo>
                  <a:cubicBezTo>
                    <a:pt x="182" y="33"/>
                    <a:pt x="187" y="6"/>
                    <a:pt x="175" y="3"/>
                  </a:cubicBezTo>
                  <a:cubicBezTo>
                    <a:pt x="164" y="0"/>
                    <a:pt x="158" y="7"/>
                    <a:pt x="158" y="13"/>
                  </a:cubicBezTo>
                  <a:cubicBezTo>
                    <a:pt x="158" y="18"/>
                    <a:pt x="165" y="34"/>
                    <a:pt x="165" y="34"/>
                  </a:cubicBezTo>
                  <a:lnTo>
                    <a:pt x="182" y="33"/>
                  </a:lnTo>
                  <a:close/>
                  <a:moveTo>
                    <a:pt x="630" y="190"/>
                  </a:moveTo>
                  <a:cubicBezTo>
                    <a:pt x="626" y="184"/>
                    <a:pt x="611" y="201"/>
                    <a:pt x="611" y="201"/>
                  </a:cubicBezTo>
                  <a:cubicBezTo>
                    <a:pt x="611" y="201"/>
                    <a:pt x="601" y="197"/>
                    <a:pt x="595" y="194"/>
                  </a:cubicBezTo>
                  <a:cubicBezTo>
                    <a:pt x="589" y="191"/>
                    <a:pt x="575" y="208"/>
                    <a:pt x="575" y="208"/>
                  </a:cubicBezTo>
                  <a:cubicBezTo>
                    <a:pt x="553" y="194"/>
                    <a:pt x="553" y="194"/>
                    <a:pt x="553" y="194"/>
                  </a:cubicBezTo>
                  <a:cubicBezTo>
                    <a:pt x="553" y="194"/>
                    <a:pt x="579" y="194"/>
                    <a:pt x="583" y="187"/>
                  </a:cubicBezTo>
                  <a:cubicBezTo>
                    <a:pt x="587" y="180"/>
                    <a:pt x="586" y="167"/>
                    <a:pt x="586" y="167"/>
                  </a:cubicBezTo>
                  <a:cubicBezTo>
                    <a:pt x="586" y="167"/>
                    <a:pt x="596" y="166"/>
                    <a:pt x="598" y="153"/>
                  </a:cubicBezTo>
                  <a:cubicBezTo>
                    <a:pt x="600" y="140"/>
                    <a:pt x="572" y="143"/>
                    <a:pt x="572" y="143"/>
                  </a:cubicBezTo>
                  <a:cubicBezTo>
                    <a:pt x="572" y="143"/>
                    <a:pt x="568" y="129"/>
                    <a:pt x="561" y="128"/>
                  </a:cubicBezTo>
                  <a:cubicBezTo>
                    <a:pt x="554" y="127"/>
                    <a:pt x="556" y="143"/>
                    <a:pt x="556" y="143"/>
                  </a:cubicBezTo>
                  <a:cubicBezTo>
                    <a:pt x="556" y="143"/>
                    <a:pt x="550" y="134"/>
                    <a:pt x="550" y="128"/>
                  </a:cubicBezTo>
                  <a:cubicBezTo>
                    <a:pt x="550" y="122"/>
                    <a:pt x="536" y="123"/>
                    <a:pt x="536" y="123"/>
                  </a:cubicBezTo>
                  <a:cubicBezTo>
                    <a:pt x="532" y="143"/>
                    <a:pt x="532" y="143"/>
                    <a:pt x="532" y="143"/>
                  </a:cubicBezTo>
                  <a:cubicBezTo>
                    <a:pt x="532" y="143"/>
                    <a:pt x="524" y="135"/>
                    <a:pt x="522" y="129"/>
                  </a:cubicBezTo>
                  <a:cubicBezTo>
                    <a:pt x="520" y="123"/>
                    <a:pt x="519" y="109"/>
                    <a:pt x="519" y="109"/>
                  </a:cubicBezTo>
                  <a:cubicBezTo>
                    <a:pt x="498" y="117"/>
                    <a:pt x="498" y="117"/>
                    <a:pt x="498" y="117"/>
                  </a:cubicBezTo>
                  <a:cubicBezTo>
                    <a:pt x="498" y="117"/>
                    <a:pt x="514" y="108"/>
                    <a:pt x="514" y="103"/>
                  </a:cubicBezTo>
                  <a:cubicBezTo>
                    <a:pt x="514" y="98"/>
                    <a:pt x="501" y="98"/>
                    <a:pt x="501" y="93"/>
                  </a:cubicBezTo>
                  <a:cubicBezTo>
                    <a:pt x="501" y="88"/>
                    <a:pt x="543" y="88"/>
                    <a:pt x="547" y="82"/>
                  </a:cubicBezTo>
                  <a:cubicBezTo>
                    <a:pt x="551" y="76"/>
                    <a:pt x="457" y="84"/>
                    <a:pt x="457" y="84"/>
                  </a:cubicBezTo>
                  <a:cubicBezTo>
                    <a:pt x="466" y="94"/>
                    <a:pt x="466" y="94"/>
                    <a:pt x="466" y="94"/>
                  </a:cubicBezTo>
                  <a:cubicBezTo>
                    <a:pt x="466" y="94"/>
                    <a:pt x="444" y="96"/>
                    <a:pt x="435" y="99"/>
                  </a:cubicBezTo>
                  <a:cubicBezTo>
                    <a:pt x="426" y="102"/>
                    <a:pt x="402" y="119"/>
                    <a:pt x="402" y="119"/>
                  </a:cubicBezTo>
                  <a:cubicBezTo>
                    <a:pt x="378" y="120"/>
                    <a:pt x="346" y="88"/>
                    <a:pt x="346" y="88"/>
                  </a:cubicBezTo>
                  <a:cubicBezTo>
                    <a:pt x="346" y="88"/>
                    <a:pt x="265" y="93"/>
                    <a:pt x="255" y="92"/>
                  </a:cubicBezTo>
                  <a:cubicBezTo>
                    <a:pt x="245" y="91"/>
                    <a:pt x="242" y="82"/>
                    <a:pt x="242" y="68"/>
                  </a:cubicBezTo>
                  <a:cubicBezTo>
                    <a:pt x="242" y="54"/>
                    <a:pt x="236" y="44"/>
                    <a:pt x="210" y="39"/>
                  </a:cubicBezTo>
                  <a:cubicBezTo>
                    <a:pt x="184" y="34"/>
                    <a:pt x="147" y="56"/>
                    <a:pt x="147" y="56"/>
                  </a:cubicBezTo>
                  <a:cubicBezTo>
                    <a:pt x="147" y="56"/>
                    <a:pt x="120" y="62"/>
                    <a:pt x="104" y="76"/>
                  </a:cubicBezTo>
                  <a:cubicBezTo>
                    <a:pt x="88" y="90"/>
                    <a:pt x="111" y="116"/>
                    <a:pt x="113" y="136"/>
                  </a:cubicBezTo>
                  <a:cubicBezTo>
                    <a:pt x="115" y="156"/>
                    <a:pt x="88" y="172"/>
                    <a:pt x="88" y="172"/>
                  </a:cubicBezTo>
                  <a:cubicBezTo>
                    <a:pt x="89" y="154"/>
                    <a:pt x="89" y="154"/>
                    <a:pt x="89" y="154"/>
                  </a:cubicBezTo>
                  <a:cubicBezTo>
                    <a:pt x="89" y="154"/>
                    <a:pt x="71" y="149"/>
                    <a:pt x="65" y="139"/>
                  </a:cubicBezTo>
                  <a:cubicBezTo>
                    <a:pt x="59" y="129"/>
                    <a:pt x="75" y="111"/>
                    <a:pt x="82" y="102"/>
                  </a:cubicBezTo>
                  <a:cubicBezTo>
                    <a:pt x="89" y="93"/>
                    <a:pt x="88" y="77"/>
                    <a:pt x="88" y="65"/>
                  </a:cubicBezTo>
                  <a:cubicBezTo>
                    <a:pt x="88" y="53"/>
                    <a:pt x="77" y="38"/>
                    <a:pt x="77" y="38"/>
                  </a:cubicBezTo>
                  <a:cubicBezTo>
                    <a:pt x="77" y="38"/>
                    <a:pt x="76" y="53"/>
                    <a:pt x="65" y="56"/>
                  </a:cubicBezTo>
                  <a:cubicBezTo>
                    <a:pt x="54" y="60"/>
                    <a:pt x="45" y="64"/>
                    <a:pt x="38" y="77"/>
                  </a:cubicBezTo>
                  <a:cubicBezTo>
                    <a:pt x="30" y="90"/>
                    <a:pt x="30" y="110"/>
                    <a:pt x="30" y="110"/>
                  </a:cubicBezTo>
                  <a:cubicBezTo>
                    <a:pt x="24" y="115"/>
                    <a:pt x="24" y="115"/>
                    <a:pt x="24" y="115"/>
                  </a:cubicBezTo>
                  <a:cubicBezTo>
                    <a:pt x="24" y="133"/>
                    <a:pt x="24" y="133"/>
                    <a:pt x="24" y="133"/>
                  </a:cubicBezTo>
                  <a:cubicBezTo>
                    <a:pt x="24" y="133"/>
                    <a:pt x="0" y="154"/>
                    <a:pt x="5" y="162"/>
                  </a:cubicBezTo>
                  <a:cubicBezTo>
                    <a:pt x="10" y="171"/>
                    <a:pt x="14" y="157"/>
                    <a:pt x="21" y="157"/>
                  </a:cubicBezTo>
                  <a:cubicBezTo>
                    <a:pt x="28" y="157"/>
                    <a:pt x="35" y="171"/>
                    <a:pt x="35" y="180"/>
                  </a:cubicBezTo>
                  <a:cubicBezTo>
                    <a:pt x="35" y="189"/>
                    <a:pt x="36" y="195"/>
                    <a:pt x="36" y="195"/>
                  </a:cubicBezTo>
                  <a:cubicBezTo>
                    <a:pt x="36" y="195"/>
                    <a:pt x="52" y="204"/>
                    <a:pt x="50" y="216"/>
                  </a:cubicBezTo>
                  <a:cubicBezTo>
                    <a:pt x="48" y="229"/>
                    <a:pt x="42" y="232"/>
                    <a:pt x="42" y="232"/>
                  </a:cubicBezTo>
                  <a:cubicBezTo>
                    <a:pt x="41" y="259"/>
                    <a:pt x="41" y="259"/>
                    <a:pt x="41" y="259"/>
                  </a:cubicBezTo>
                  <a:cubicBezTo>
                    <a:pt x="51" y="259"/>
                    <a:pt x="51" y="259"/>
                    <a:pt x="51" y="259"/>
                  </a:cubicBezTo>
                  <a:cubicBezTo>
                    <a:pt x="51" y="259"/>
                    <a:pt x="50" y="277"/>
                    <a:pt x="59" y="280"/>
                  </a:cubicBezTo>
                  <a:cubicBezTo>
                    <a:pt x="68" y="283"/>
                    <a:pt x="79" y="278"/>
                    <a:pt x="83" y="278"/>
                  </a:cubicBezTo>
                  <a:cubicBezTo>
                    <a:pt x="88" y="278"/>
                    <a:pt x="106" y="285"/>
                    <a:pt x="111" y="284"/>
                  </a:cubicBezTo>
                  <a:cubicBezTo>
                    <a:pt x="116" y="283"/>
                    <a:pt x="117" y="277"/>
                    <a:pt x="122" y="277"/>
                  </a:cubicBezTo>
                  <a:cubicBezTo>
                    <a:pt x="127" y="277"/>
                    <a:pt x="136" y="284"/>
                    <a:pt x="136" y="284"/>
                  </a:cubicBezTo>
                  <a:cubicBezTo>
                    <a:pt x="154" y="285"/>
                    <a:pt x="154" y="285"/>
                    <a:pt x="154" y="285"/>
                  </a:cubicBezTo>
                  <a:cubicBezTo>
                    <a:pt x="154" y="285"/>
                    <a:pt x="173" y="327"/>
                    <a:pt x="181" y="330"/>
                  </a:cubicBezTo>
                  <a:cubicBezTo>
                    <a:pt x="189" y="332"/>
                    <a:pt x="197" y="329"/>
                    <a:pt x="197" y="329"/>
                  </a:cubicBezTo>
                  <a:cubicBezTo>
                    <a:pt x="197" y="329"/>
                    <a:pt x="195" y="322"/>
                    <a:pt x="203" y="322"/>
                  </a:cubicBezTo>
                  <a:cubicBezTo>
                    <a:pt x="211" y="322"/>
                    <a:pt x="213" y="329"/>
                    <a:pt x="221" y="330"/>
                  </a:cubicBezTo>
                  <a:cubicBezTo>
                    <a:pt x="229" y="331"/>
                    <a:pt x="232" y="324"/>
                    <a:pt x="232" y="324"/>
                  </a:cubicBezTo>
                  <a:cubicBezTo>
                    <a:pt x="251" y="326"/>
                    <a:pt x="251" y="326"/>
                    <a:pt x="251" y="326"/>
                  </a:cubicBezTo>
                  <a:cubicBezTo>
                    <a:pt x="251" y="326"/>
                    <a:pt x="270" y="311"/>
                    <a:pt x="276" y="323"/>
                  </a:cubicBezTo>
                  <a:cubicBezTo>
                    <a:pt x="282" y="336"/>
                    <a:pt x="265" y="344"/>
                    <a:pt x="265" y="344"/>
                  </a:cubicBezTo>
                  <a:cubicBezTo>
                    <a:pt x="265" y="344"/>
                    <a:pt x="266" y="359"/>
                    <a:pt x="263" y="362"/>
                  </a:cubicBezTo>
                  <a:cubicBezTo>
                    <a:pt x="260" y="365"/>
                    <a:pt x="250" y="370"/>
                    <a:pt x="251" y="375"/>
                  </a:cubicBezTo>
                  <a:cubicBezTo>
                    <a:pt x="252" y="380"/>
                    <a:pt x="254" y="398"/>
                    <a:pt x="254" y="404"/>
                  </a:cubicBezTo>
                  <a:cubicBezTo>
                    <a:pt x="254" y="410"/>
                    <a:pt x="252" y="433"/>
                    <a:pt x="252" y="433"/>
                  </a:cubicBezTo>
                  <a:cubicBezTo>
                    <a:pt x="252" y="433"/>
                    <a:pt x="261" y="437"/>
                    <a:pt x="261" y="440"/>
                  </a:cubicBezTo>
                  <a:cubicBezTo>
                    <a:pt x="261" y="443"/>
                    <a:pt x="262" y="452"/>
                    <a:pt x="262" y="452"/>
                  </a:cubicBezTo>
                  <a:cubicBezTo>
                    <a:pt x="262" y="452"/>
                    <a:pt x="278" y="466"/>
                    <a:pt x="278" y="476"/>
                  </a:cubicBezTo>
                  <a:cubicBezTo>
                    <a:pt x="278" y="486"/>
                    <a:pt x="249" y="504"/>
                    <a:pt x="249" y="504"/>
                  </a:cubicBezTo>
                  <a:cubicBezTo>
                    <a:pt x="259" y="507"/>
                    <a:pt x="259" y="507"/>
                    <a:pt x="259" y="507"/>
                  </a:cubicBezTo>
                  <a:cubicBezTo>
                    <a:pt x="259" y="507"/>
                    <a:pt x="281" y="521"/>
                    <a:pt x="281" y="525"/>
                  </a:cubicBezTo>
                  <a:cubicBezTo>
                    <a:pt x="281" y="529"/>
                    <a:pt x="284" y="549"/>
                    <a:pt x="284" y="549"/>
                  </a:cubicBezTo>
                  <a:cubicBezTo>
                    <a:pt x="284" y="549"/>
                    <a:pt x="295" y="575"/>
                    <a:pt x="294" y="580"/>
                  </a:cubicBezTo>
                  <a:cubicBezTo>
                    <a:pt x="293" y="585"/>
                    <a:pt x="299" y="594"/>
                    <a:pt x="299" y="594"/>
                  </a:cubicBezTo>
                  <a:cubicBezTo>
                    <a:pt x="299" y="594"/>
                    <a:pt x="306" y="607"/>
                    <a:pt x="310" y="612"/>
                  </a:cubicBezTo>
                  <a:cubicBezTo>
                    <a:pt x="314" y="617"/>
                    <a:pt x="326" y="619"/>
                    <a:pt x="326" y="619"/>
                  </a:cubicBezTo>
                  <a:cubicBezTo>
                    <a:pt x="336" y="625"/>
                    <a:pt x="347" y="603"/>
                    <a:pt x="356" y="605"/>
                  </a:cubicBezTo>
                  <a:cubicBezTo>
                    <a:pt x="365" y="607"/>
                    <a:pt x="354" y="624"/>
                    <a:pt x="362" y="624"/>
                  </a:cubicBezTo>
                  <a:cubicBezTo>
                    <a:pt x="370" y="624"/>
                    <a:pt x="376" y="599"/>
                    <a:pt x="382" y="595"/>
                  </a:cubicBezTo>
                  <a:cubicBezTo>
                    <a:pt x="388" y="591"/>
                    <a:pt x="400" y="593"/>
                    <a:pt x="400" y="593"/>
                  </a:cubicBezTo>
                  <a:cubicBezTo>
                    <a:pt x="402" y="587"/>
                    <a:pt x="402" y="587"/>
                    <a:pt x="402" y="587"/>
                  </a:cubicBezTo>
                  <a:cubicBezTo>
                    <a:pt x="402" y="587"/>
                    <a:pt x="407" y="583"/>
                    <a:pt x="420" y="579"/>
                  </a:cubicBezTo>
                  <a:cubicBezTo>
                    <a:pt x="433" y="575"/>
                    <a:pt x="432" y="550"/>
                    <a:pt x="432" y="550"/>
                  </a:cubicBezTo>
                  <a:cubicBezTo>
                    <a:pt x="432" y="550"/>
                    <a:pt x="445" y="553"/>
                    <a:pt x="457" y="547"/>
                  </a:cubicBezTo>
                  <a:cubicBezTo>
                    <a:pt x="469" y="541"/>
                    <a:pt x="462" y="527"/>
                    <a:pt x="462" y="527"/>
                  </a:cubicBezTo>
                  <a:cubicBezTo>
                    <a:pt x="432" y="524"/>
                    <a:pt x="432" y="524"/>
                    <a:pt x="432" y="524"/>
                  </a:cubicBezTo>
                  <a:cubicBezTo>
                    <a:pt x="432" y="524"/>
                    <a:pt x="432" y="515"/>
                    <a:pt x="432" y="508"/>
                  </a:cubicBezTo>
                  <a:cubicBezTo>
                    <a:pt x="432" y="501"/>
                    <a:pt x="419" y="490"/>
                    <a:pt x="419" y="490"/>
                  </a:cubicBezTo>
                  <a:cubicBezTo>
                    <a:pt x="419" y="490"/>
                    <a:pt x="434" y="466"/>
                    <a:pt x="412" y="455"/>
                  </a:cubicBezTo>
                  <a:cubicBezTo>
                    <a:pt x="390" y="444"/>
                    <a:pt x="400" y="425"/>
                    <a:pt x="400" y="425"/>
                  </a:cubicBezTo>
                  <a:cubicBezTo>
                    <a:pt x="400" y="425"/>
                    <a:pt x="403" y="431"/>
                    <a:pt x="406" y="434"/>
                  </a:cubicBezTo>
                  <a:cubicBezTo>
                    <a:pt x="409" y="437"/>
                    <a:pt x="418" y="429"/>
                    <a:pt x="429" y="433"/>
                  </a:cubicBezTo>
                  <a:cubicBezTo>
                    <a:pt x="440" y="437"/>
                    <a:pt x="434" y="446"/>
                    <a:pt x="436" y="449"/>
                  </a:cubicBezTo>
                  <a:cubicBezTo>
                    <a:pt x="438" y="452"/>
                    <a:pt x="450" y="444"/>
                    <a:pt x="450" y="444"/>
                  </a:cubicBezTo>
                  <a:cubicBezTo>
                    <a:pt x="460" y="450"/>
                    <a:pt x="460" y="450"/>
                    <a:pt x="460" y="450"/>
                  </a:cubicBezTo>
                  <a:cubicBezTo>
                    <a:pt x="460" y="450"/>
                    <a:pt x="465" y="442"/>
                    <a:pt x="469" y="446"/>
                  </a:cubicBezTo>
                  <a:cubicBezTo>
                    <a:pt x="473" y="450"/>
                    <a:pt x="484" y="469"/>
                    <a:pt x="493" y="469"/>
                  </a:cubicBezTo>
                  <a:cubicBezTo>
                    <a:pt x="502" y="469"/>
                    <a:pt x="499" y="435"/>
                    <a:pt x="507" y="432"/>
                  </a:cubicBezTo>
                  <a:cubicBezTo>
                    <a:pt x="515" y="429"/>
                    <a:pt x="521" y="437"/>
                    <a:pt x="528" y="437"/>
                  </a:cubicBezTo>
                  <a:cubicBezTo>
                    <a:pt x="535" y="437"/>
                    <a:pt x="549" y="430"/>
                    <a:pt x="551" y="424"/>
                  </a:cubicBezTo>
                  <a:cubicBezTo>
                    <a:pt x="553" y="418"/>
                    <a:pt x="565" y="413"/>
                    <a:pt x="565" y="413"/>
                  </a:cubicBezTo>
                  <a:cubicBezTo>
                    <a:pt x="583" y="414"/>
                    <a:pt x="583" y="414"/>
                    <a:pt x="583" y="414"/>
                  </a:cubicBezTo>
                  <a:cubicBezTo>
                    <a:pt x="581" y="404"/>
                    <a:pt x="581" y="404"/>
                    <a:pt x="581" y="404"/>
                  </a:cubicBezTo>
                  <a:cubicBezTo>
                    <a:pt x="581" y="404"/>
                    <a:pt x="592" y="406"/>
                    <a:pt x="596" y="399"/>
                  </a:cubicBezTo>
                  <a:cubicBezTo>
                    <a:pt x="600" y="392"/>
                    <a:pt x="594" y="378"/>
                    <a:pt x="594" y="378"/>
                  </a:cubicBezTo>
                  <a:cubicBezTo>
                    <a:pt x="594" y="378"/>
                    <a:pt x="567" y="351"/>
                    <a:pt x="563" y="340"/>
                  </a:cubicBezTo>
                  <a:cubicBezTo>
                    <a:pt x="559" y="329"/>
                    <a:pt x="572" y="330"/>
                    <a:pt x="581" y="322"/>
                  </a:cubicBezTo>
                  <a:cubicBezTo>
                    <a:pt x="590" y="315"/>
                    <a:pt x="570" y="304"/>
                    <a:pt x="570" y="299"/>
                  </a:cubicBezTo>
                  <a:cubicBezTo>
                    <a:pt x="570" y="294"/>
                    <a:pt x="595" y="295"/>
                    <a:pt x="606" y="291"/>
                  </a:cubicBezTo>
                  <a:cubicBezTo>
                    <a:pt x="617" y="287"/>
                    <a:pt x="616" y="277"/>
                    <a:pt x="616" y="273"/>
                  </a:cubicBezTo>
                  <a:cubicBezTo>
                    <a:pt x="616" y="270"/>
                    <a:pt x="609" y="270"/>
                    <a:pt x="605" y="270"/>
                  </a:cubicBezTo>
                  <a:cubicBezTo>
                    <a:pt x="601" y="270"/>
                    <a:pt x="603" y="259"/>
                    <a:pt x="601" y="250"/>
                  </a:cubicBezTo>
                  <a:cubicBezTo>
                    <a:pt x="599" y="241"/>
                    <a:pt x="615" y="236"/>
                    <a:pt x="621" y="234"/>
                  </a:cubicBezTo>
                  <a:cubicBezTo>
                    <a:pt x="628" y="232"/>
                    <a:pt x="635" y="218"/>
                    <a:pt x="635" y="218"/>
                  </a:cubicBezTo>
                  <a:cubicBezTo>
                    <a:pt x="642" y="206"/>
                    <a:pt x="642" y="206"/>
                    <a:pt x="642" y="206"/>
                  </a:cubicBezTo>
                  <a:cubicBezTo>
                    <a:pt x="642" y="206"/>
                    <a:pt x="634" y="196"/>
                    <a:pt x="630" y="19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4" name="Freeform 18"/>
            <p:cNvSpPr>
              <a:spLocks/>
            </p:cNvSpPr>
            <p:nvPr/>
          </p:nvSpPr>
          <p:spPr bwMode="gray">
            <a:xfrm>
              <a:off x="1817441" y="3975558"/>
              <a:ext cx="155575" cy="92019"/>
            </a:xfrm>
            <a:custGeom>
              <a:avLst/>
              <a:gdLst>
                <a:gd name="T0" fmla="*/ 209 w 279"/>
                <a:gd name="T1" fmla="*/ 47 h 141"/>
                <a:gd name="T2" fmla="*/ 224 w 279"/>
                <a:gd name="T3" fmla="*/ 66 h 141"/>
                <a:gd name="T4" fmla="*/ 232 w 279"/>
                <a:gd name="T5" fmla="*/ 63 h 141"/>
                <a:gd name="T6" fmla="*/ 254 w 279"/>
                <a:gd name="T7" fmla="*/ 81 h 141"/>
                <a:gd name="T8" fmla="*/ 232 w 279"/>
                <a:gd name="T9" fmla="*/ 71 h 141"/>
                <a:gd name="T10" fmla="*/ 229 w 279"/>
                <a:gd name="T11" fmla="*/ 106 h 141"/>
                <a:gd name="T12" fmla="*/ 243 w 279"/>
                <a:gd name="T13" fmla="*/ 128 h 141"/>
                <a:gd name="T14" fmla="*/ 243 w 279"/>
                <a:gd name="T15" fmla="*/ 128 h 141"/>
                <a:gd name="T16" fmla="*/ 253 w 279"/>
                <a:gd name="T17" fmla="*/ 107 h 141"/>
                <a:gd name="T18" fmla="*/ 269 w 279"/>
                <a:gd name="T19" fmla="*/ 109 h 141"/>
                <a:gd name="T20" fmla="*/ 279 w 279"/>
                <a:gd name="T21" fmla="*/ 84 h 141"/>
                <a:gd name="T22" fmla="*/ 266 w 279"/>
                <a:gd name="T23" fmla="*/ 70 h 141"/>
                <a:gd name="T24" fmla="*/ 270 w 279"/>
                <a:gd name="T25" fmla="*/ 58 h 141"/>
                <a:gd name="T26" fmla="*/ 255 w 279"/>
                <a:gd name="T27" fmla="*/ 46 h 141"/>
                <a:gd name="T28" fmla="*/ 236 w 279"/>
                <a:gd name="T29" fmla="*/ 18 h 141"/>
                <a:gd name="T30" fmla="*/ 196 w 279"/>
                <a:gd name="T31" fmla="*/ 13 h 141"/>
                <a:gd name="T32" fmla="*/ 195 w 279"/>
                <a:gd name="T33" fmla="*/ 4 h 141"/>
                <a:gd name="T34" fmla="*/ 163 w 279"/>
                <a:gd name="T35" fmla="*/ 7 h 141"/>
                <a:gd name="T36" fmla="*/ 144 w 279"/>
                <a:gd name="T37" fmla="*/ 27 h 141"/>
                <a:gd name="T38" fmla="*/ 126 w 279"/>
                <a:gd name="T39" fmla="*/ 25 h 141"/>
                <a:gd name="T40" fmla="*/ 94 w 279"/>
                <a:gd name="T41" fmla="*/ 50 h 141"/>
                <a:gd name="T42" fmla="*/ 75 w 279"/>
                <a:gd name="T43" fmla="*/ 43 h 141"/>
                <a:gd name="T44" fmla="*/ 65 w 279"/>
                <a:gd name="T45" fmla="*/ 32 h 141"/>
                <a:gd name="T46" fmla="*/ 59 w 279"/>
                <a:gd name="T47" fmla="*/ 39 h 141"/>
                <a:gd name="T48" fmla="*/ 40 w 279"/>
                <a:gd name="T49" fmla="*/ 35 h 141"/>
                <a:gd name="T50" fmla="*/ 35 w 279"/>
                <a:gd name="T51" fmla="*/ 10 h 141"/>
                <a:gd name="T52" fmla="*/ 27 w 279"/>
                <a:gd name="T53" fmla="*/ 5 h 141"/>
                <a:gd name="T54" fmla="*/ 10 w 279"/>
                <a:gd name="T55" fmla="*/ 11 h 141"/>
                <a:gd name="T56" fmla="*/ 10 w 279"/>
                <a:gd name="T57" fmla="*/ 33 h 141"/>
                <a:gd name="T58" fmla="*/ 24 w 279"/>
                <a:gd name="T59" fmla="*/ 40 h 141"/>
                <a:gd name="T60" fmla="*/ 11 w 279"/>
                <a:gd name="T61" fmla="*/ 51 h 141"/>
                <a:gd name="T62" fmla="*/ 10 w 279"/>
                <a:gd name="T63" fmla="*/ 65 h 141"/>
                <a:gd name="T64" fmla="*/ 6 w 279"/>
                <a:gd name="T65" fmla="*/ 70 h 141"/>
                <a:gd name="T66" fmla="*/ 11 w 279"/>
                <a:gd name="T67" fmla="*/ 75 h 141"/>
                <a:gd name="T68" fmla="*/ 39 w 279"/>
                <a:gd name="T69" fmla="*/ 69 h 141"/>
                <a:gd name="T70" fmla="*/ 44 w 279"/>
                <a:gd name="T71" fmla="*/ 81 h 141"/>
                <a:gd name="T72" fmla="*/ 64 w 279"/>
                <a:gd name="T73" fmla="*/ 80 h 141"/>
                <a:gd name="T74" fmla="*/ 67 w 279"/>
                <a:gd name="T75" fmla="*/ 107 h 141"/>
                <a:gd name="T76" fmla="*/ 86 w 279"/>
                <a:gd name="T77" fmla="*/ 102 h 141"/>
                <a:gd name="T78" fmla="*/ 86 w 279"/>
                <a:gd name="T79" fmla="*/ 89 h 141"/>
                <a:gd name="T80" fmla="*/ 97 w 279"/>
                <a:gd name="T81" fmla="*/ 88 h 141"/>
                <a:gd name="T82" fmla="*/ 115 w 279"/>
                <a:gd name="T83" fmla="*/ 134 h 141"/>
                <a:gd name="T84" fmla="*/ 143 w 279"/>
                <a:gd name="T85" fmla="*/ 118 h 141"/>
                <a:gd name="T86" fmla="*/ 116 w 279"/>
                <a:gd name="T87" fmla="*/ 81 h 141"/>
                <a:gd name="T88" fmla="*/ 147 w 279"/>
                <a:gd name="T89" fmla="*/ 62 h 141"/>
                <a:gd name="T90" fmla="*/ 177 w 279"/>
                <a:gd name="T91" fmla="*/ 36 h 141"/>
                <a:gd name="T92" fmla="*/ 209 w 279"/>
                <a:gd name="T9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141">
                  <a:moveTo>
                    <a:pt x="209" y="47"/>
                  </a:moveTo>
                  <a:cubicBezTo>
                    <a:pt x="215" y="51"/>
                    <a:pt x="224" y="66"/>
                    <a:pt x="224" y="66"/>
                  </a:cubicBezTo>
                  <a:cubicBezTo>
                    <a:pt x="232" y="63"/>
                    <a:pt x="232" y="63"/>
                    <a:pt x="232" y="63"/>
                  </a:cubicBezTo>
                  <a:cubicBezTo>
                    <a:pt x="254" y="81"/>
                    <a:pt x="254" y="81"/>
                    <a:pt x="254" y="81"/>
                  </a:cubicBezTo>
                  <a:cubicBezTo>
                    <a:pt x="232" y="71"/>
                    <a:pt x="232" y="71"/>
                    <a:pt x="232" y="71"/>
                  </a:cubicBezTo>
                  <a:cubicBezTo>
                    <a:pt x="232" y="71"/>
                    <a:pt x="229" y="100"/>
                    <a:pt x="229" y="106"/>
                  </a:cubicBezTo>
                  <a:cubicBezTo>
                    <a:pt x="229" y="111"/>
                    <a:pt x="240" y="124"/>
                    <a:pt x="243" y="128"/>
                  </a:cubicBezTo>
                  <a:cubicBezTo>
                    <a:pt x="243" y="128"/>
                    <a:pt x="243" y="128"/>
                    <a:pt x="243" y="128"/>
                  </a:cubicBezTo>
                  <a:cubicBezTo>
                    <a:pt x="253" y="107"/>
                    <a:pt x="253" y="107"/>
                    <a:pt x="253" y="107"/>
                  </a:cubicBezTo>
                  <a:cubicBezTo>
                    <a:pt x="253" y="107"/>
                    <a:pt x="260" y="117"/>
                    <a:pt x="269" y="109"/>
                  </a:cubicBezTo>
                  <a:cubicBezTo>
                    <a:pt x="279" y="101"/>
                    <a:pt x="279" y="84"/>
                    <a:pt x="279" y="84"/>
                  </a:cubicBezTo>
                  <a:cubicBezTo>
                    <a:pt x="279" y="84"/>
                    <a:pt x="266" y="77"/>
                    <a:pt x="266" y="70"/>
                  </a:cubicBezTo>
                  <a:cubicBezTo>
                    <a:pt x="266" y="64"/>
                    <a:pt x="269" y="59"/>
                    <a:pt x="270" y="58"/>
                  </a:cubicBezTo>
                  <a:cubicBezTo>
                    <a:pt x="255" y="46"/>
                    <a:pt x="255" y="46"/>
                    <a:pt x="255" y="46"/>
                  </a:cubicBezTo>
                  <a:cubicBezTo>
                    <a:pt x="255" y="46"/>
                    <a:pt x="251" y="24"/>
                    <a:pt x="236" y="18"/>
                  </a:cubicBezTo>
                  <a:cubicBezTo>
                    <a:pt x="221" y="12"/>
                    <a:pt x="196" y="13"/>
                    <a:pt x="196" y="13"/>
                  </a:cubicBezTo>
                  <a:cubicBezTo>
                    <a:pt x="195" y="4"/>
                    <a:pt x="195" y="4"/>
                    <a:pt x="195" y="4"/>
                  </a:cubicBezTo>
                  <a:cubicBezTo>
                    <a:pt x="195" y="4"/>
                    <a:pt x="169" y="0"/>
                    <a:pt x="163" y="7"/>
                  </a:cubicBezTo>
                  <a:cubicBezTo>
                    <a:pt x="157" y="14"/>
                    <a:pt x="144" y="27"/>
                    <a:pt x="144" y="27"/>
                  </a:cubicBezTo>
                  <a:cubicBezTo>
                    <a:pt x="144" y="27"/>
                    <a:pt x="134" y="18"/>
                    <a:pt x="126" y="25"/>
                  </a:cubicBezTo>
                  <a:cubicBezTo>
                    <a:pt x="118" y="32"/>
                    <a:pt x="104" y="50"/>
                    <a:pt x="94" y="50"/>
                  </a:cubicBezTo>
                  <a:cubicBezTo>
                    <a:pt x="84" y="50"/>
                    <a:pt x="75" y="43"/>
                    <a:pt x="75" y="43"/>
                  </a:cubicBezTo>
                  <a:cubicBezTo>
                    <a:pt x="65" y="32"/>
                    <a:pt x="65" y="32"/>
                    <a:pt x="65" y="32"/>
                  </a:cubicBezTo>
                  <a:cubicBezTo>
                    <a:pt x="59" y="39"/>
                    <a:pt x="59" y="39"/>
                    <a:pt x="59" y="39"/>
                  </a:cubicBezTo>
                  <a:cubicBezTo>
                    <a:pt x="59" y="39"/>
                    <a:pt x="45" y="44"/>
                    <a:pt x="40" y="35"/>
                  </a:cubicBezTo>
                  <a:cubicBezTo>
                    <a:pt x="35" y="26"/>
                    <a:pt x="42" y="16"/>
                    <a:pt x="35" y="10"/>
                  </a:cubicBezTo>
                  <a:cubicBezTo>
                    <a:pt x="33" y="8"/>
                    <a:pt x="30" y="7"/>
                    <a:pt x="27" y="5"/>
                  </a:cubicBezTo>
                  <a:cubicBezTo>
                    <a:pt x="23" y="6"/>
                    <a:pt x="16" y="9"/>
                    <a:pt x="10" y="11"/>
                  </a:cubicBezTo>
                  <a:cubicBezTo>
                    <a:pt x="0" y="14"/>
                    <a:pt x="10" y="33"/>
                    <a:pt x="10" y="33"/>
                  </a:cubicBezTo>
                  <a:cubicBezTo>
                    <a:pt x="10" y="33"/>
                    <a:pt x="24" y="35"/>
                    <a:pt x="24" y="40"/>
                  </a:cubicBezTo>
                  <a:cubicBezTo>
                    <a:pt x="24" y="45"/>
                    <a:pt x="11" y="51"/>
                    <a:pt x="11" y="51"/>
                  </a:cubicBezTo>
                  <a:cubicBezTo>
                    <a:pt x="10" y="65"/>
                    <a:pt x="10" y="65"/>
                    <a:pt x="10" y="65"/>
                  </a:cubicBezTo>
                  <a:cubicBezTo>
                    <a:pt x="6" y="70"/>
                    <a:pt x="6" y="70"/>
                    <a:pt x="6" y="70"/>
                  </a:cubicBezTo>
                  <a:cubicBezTo>
                    <a:pt x="11" y="75"/>
                    <a:pt x="11" y="75"/>
                    <a:pt x="11" y="75"/>
                  </a:cubicBezTo>
                  <a:cubicBezTo>
                    <a:pt x="39" y="69"/>
                    <a:pt x="39" y="69"/>
                    <a:pt x="39" y="69"/>
                  </a:cubicBezTo>
                  <a:cubicBezTo>
                    <a:pt x="44" y="81"/>
                    <a:pt x="44" y="81"/>
                    <a:pt x="44" y="81"/>
                  </a:cubicBezTo>
                  <a:cubicBezTo>
                    <a:pt x="64" y="80"/>
                    <a:pt x="64" y="80"/>
                    <a:pt x="64" y="80"/>
                  </a:cubicBezTo>
                  <a:cubicBezTo>
                    <a:pt x="64" y="80"/>
                    <a:pt x="59" y="102"/>
                    <a:pt x="67" y="107"/>
                  </a:cubicBezTo>
                  <a:cubicBezTo>
                    <a:pt x="75" y="112"/>
                    <a:pt x="86" y="102"/>
                    <a:pt x="86" y="102"/>
                  </a:cubicBezTo>
                  <a:cubicBezTo>
                    <a:pt x="86" y="89"/>
                    <a:pt x="86" y="89"/>
                    <a:pt x="86" y="89"/>
                  </a:cubicBezTo>
                  <a:cubicBezTo>
                    <a:pt x="97" y="88"/>
                    <a:pt x="97" y="88"/>
                    <a:pt x="97" y="88"/>
                  </a:cubicBezTo>
                  <a:cubicBezTo>
                    <a:pt x="97" y="88"/>
                    <a:pt x="101" y="141"/>
                    <a:pt x="115" y="134"/>
                  </a:cubicBezTo>
                  <a:cubicBezTo>
                    <a:pt x="129" y="127"/>
                    <a:pt x="143" y="118"/>
                    <a:pt x="143" y="118"/>
                  </a:cubicBezTo>
                  <a:cubicBezTo>
                    <a:pt x="143" y="118"/>
                    <a:pt x="105" y="91"/>
                    <a:pt x="116" y="81"/>
                  </a:cubicBezTo>
                  <a:cubicBezTo>
                    <a:pt x="127" y="71"/>
                    <a:pt x="138" y="70"/>
                    <a:pt x="147" y="62"/>
                  </a:cubicBezTo>
                  <a:cubicBezTo>
                    <a:pt x="156" y="54"/>
                    <a:pt x="167" y="34"/>
                    <a:pt x="177" y="36"/>
                  </a:cubicBezTo>
                  <a:cubicBezTo>
                    <a:pt x="187" y="38"/>
                    <a:pt x="203" y="43"/>
                    <a:pt x="209" y="4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5" name="Freeform 19"/>
            <p:cNvSpPr>
              <a:spLocks/>
            </p:cNvSpPr>
            <p:nvPr/>
          </p:nvSpPr>
          <p:spPr bwMode="gray">
            <a:xfrm>
              <a:off x="1915866" y="3872497"/>
              <a:ext cx="325437" cy="587083"/>
            </a:xfrm>
            <a:custGeom>
              <a:avLst/>
              <a:gdLst>
                <a:gd name="T0" fmla="*/ 65 w 581"/>
                <a:gd name="T1" fmla="*/ 635 h 902"/>
                <a:gd name="T2" fmla="*/ 120 w 581"/>
                <a:gd name="T3" fmla="*/ 665 h 902"/>
                <a:gd name="T4" fmla="*/ 185 w 581"/>
                <a:gd name="T5" fmla="*/ 680 h 902"/>
                <a:gd name="T6" fmla="*/ 238 w 581"/>
                <a:gd name="T7" fmla="*/ 732 h 902"/>
                <a:gd name="T8" fmla="*/ 264 w 581"/>
                <a:gd name="T9" fmla="*/ 772 h 902"/>
                <a:gd name="T10" fmla="*/ 329 w 581"/>
                <a:gd name="T11" fmla="*/ 813 h 902"/>
                <a:gd name="T12" fmla="*/ 388 w 581"/>
                <a:gd name="T13" fmla="*/ 797 h 902"/>
                <a:gd name="T14" fmla="*/ 415 w 581"/>
                <a:gd name="T15" fmla="*/ 846 h 902"/>
                <a:gd name="T16" fmla="*/ 427 w 581"/>
                <a:gd name="T17" fmla="*/ 898 h 902"/>
                <a:gd name="T18" fmla="*/ 444 w 581"/>
                <a:gd name="T19" fmla="*/ 831 h 902"/>
                <a:gd name="T20" fmla="*/ 464 w 581"/>
                <a:gd name="T21" fmla="*/ 749 h 902"/>
                <a:gd name="T22" fmla="*/ 425 w 581"/>
                <a:gd name="T23" fmla="*/ 688 h 902"/>
                <a:gd name="T24" fmla="*/ 471 w 581"/>
                <a:gd name="T25" fmla="*/ 643 h 902"/>
                <a:gd name="T26" fmla="*/ 442 w 581"/>
                <a:gd name="T27" fmla="*/ 616 h 902"/>
                <a:gd name="T28" fmla="*/ 510 w 581"/>
                <a:gd name="T29" fmla="*/ 586 h 902"/>
                <a:gd name="T30" fmla="*/ 555 w 581"/>
                <a:gd name="T31" fmla="*/ 563 h 902"/>
                <a:gd name="T32" fmla="*/ 564 w 581"/>
                <a:gd name="T33" fmla="*/ 614 h 902"/>
                <a:gd name="T34" fmla="*/ 566 w 581"/>
                <a:gd name="T35" fmla="*/ 569 h 902"/>
                <a:gd name="T36" fmla="*/ 531 w 581"/>
                <a:gd name="T37" fmla="*/ 524 h 902"/>
                <a:gd name="T38" fmla="*/ 543 w 581"/>
                <a:gd name="T39" fmla="*/ 460 h 902"/>
                <a:gd name="T40" fmla="*/ 533 w 581"/>
                <a:gd name="T41" fmla="*/ 395 h 902"/>
                <a:gd name="T42" fmla="*/ 558 w 581"/>
                <a:gd name="T43" fmla="*/ 343 h 902"/>
                <a:gd name="T44" fmla="*/ 503 w 581"/>
                <a:gd name="T45" fmla="*/ 350 h 902"/>
                <a:gd name="T46" fmla="*/ 463 w 581"/>
                <a:gd name="T47" fmla="*/ 350 h 902"/>
                <a:gd name="T48" fmla="*/ 404 w 581"/>
                <a:gd name="T49" fmla="*/ 297 h 902"/>
                <a:gd name="T50" fmla="*/ 341 w 581"/>
                <a:gd name="T51" fmla="*/ 300 h 902"/>
                <a:gd name="T52" fmla="*/ 324 w 581"/>
                <a:gd name="T53" fmla="*/ 252 h 902"/>
                <a:gd name="T54" fmla="*/ 317 w 581"/>
                <a:gd name="T55" fmla="*/ 200 h 902"/>
                <a:gd name="T56" fmla="*/ 306 w 581"/>
                <a:gd name="T57" fmla="*/ 153 h 902"/>
                <a:gd name="T58" fmla="*/ 320 w 581"/>
                <a:gd name="T59" fmla="*/ 97 h 902"/>
                <a:gd name="T60" fmla="*/ 381 w 581"/>
                <a:gd name="T61" fmla="*/ 47 h 902"/>
                <a:gd name="T62" fmla="*/ 342 w 581"/>
                <a:gd name="T63" fmla="*/ 45 h 902"/>
                <a:gd name="T64" fmla="*/ 271 w 581"/>
                <a:gd name="T65" fmla="*/ 74 h 902"/>
                <a:gd name="T66" fmla="*/ 239 w 581"/>
                <a:gd name="T67" fmla="*/ 101 h 902"/>
                <a:gd name="T68" fmla="*/ 207 w 581"/>
                <a:gd name="T69" fmla="*/ 94 h 902"/>
                <a:gd name="T70" fmla="*/ 177 w 581"/>
                <a:gd name="T71" fmla="*/ 155 h 902"/>
                <a:gd name="T72" fmla="*/ 147 w 581"/>
                <a:gd name="T73" fmla="*/ 198 h 902"/>
                <a:gd name="T74" fmla="*/ 123 w 581"/>
                <a:gd name="T75" fmla="*/ 229 h 902"/>
                <a:gd name="T76" fmla="*/ 93 w 581"/>
                <a:gd name="T77" fmla="*/ 215 h 902"/>
                <a:gd name="T78" fmla="*/ 92 w 581"/>
                <a:gd name="T79" fmla="*/ 267 h 902"/>
                <a:gd name="T80" fmla="*/ 74 w 581"/>
                <a:gd name="T81" fmla="*/ 301 h 902"/>
                <a:gd name="T82" fmla="*/ 77 w 581"/>
                <a:gd name="T83" fmla="*/ 338 h 902"/>
                <a:gd name="T84" fmla="*/ 77 w 581"/>
                <a:gd name="T85" fmla="*/ 378 h 902"/>
                <a:gd name="T86" fmla="*/ 74 w 581"/>
                <a:gd name="T87" fmla="*/ 454 h 902"/>
                <a:gd name="T88" fmla="*/ 74 w 581"/>
                <a:gd name="T89" fmla="*/ 522 h 902"/>
                <a:gd name="T90" fmla="*/ 26 w 581"/>
                <a:gd name="T91" fmla="*/ 580 h 902"/>
                <a:gd name="T92" fmla="*/ 23 w 581"/>
                <a:gd name="T93" fmla="*/ 61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902">
                  <a:moveTo>
                    <a:pt x="23" y="614"/>
                  </a:moveTo>
                  <a:cubicBezTo>
                    <a:pt x="34" y="620"/>
                    <a:pt x="42" y="632"/>
                    <a:pt x="42" y="632"/>
                  </a:cubicBezTo>
                  <a:cubicBezTo>
                    <a:pt x="42" y="632"/>
                    <a:pt x="55" y="627"/>
                    <a:pt x="65" y="635"/>
                  </a:cubicBezTo>
                  <a:cubicBezTo>
                    <a:pt x="75" y="643"/>
                    <a:pt x="68" y="650"/>
                    <a:pt x="77" y="656"/>
                  </a:cubicBezTo>
                  <a:cubicBezTo>
                    <a:pt x="86" y="662"/>
                    <a:pt x="97" y="657"/>
                    <a:pt x="97" y="657"/>
                  </a:cubicBezTo>
                  <a:cubicBezTo>
                    <a:pt x="97" y="657"/>
                    <a:pt x="113" y="667"/>
                    <a:pt x="120" y="665"/>
                  </a:cubicBezTo>
                  <a:cubicBezTo>
                    <a:pt x="127" y="663"/>
                    <a:pt x="115" y="650"/>
                    <a:pt x="132" y="653"/>
                  </a:cubicBezTo>
                  <a:cubicBezTo>
                    <a:pt x="149" y="656"/>
                    <a:pt x="141" y="674"/>
                    <a:pt x="154" y="675"/>
                  </a:cubicBezTo>
                  <a:cubicBezTo>
                    <a:pt x="166" y="676"/>
                    <a:pt x="178" y="676"/>
                    <a:pt x="185" y="680"/>
                  </a:cubicBezTo>
                  <a:cubicBezTo>
                    <a:pt x="192" y="684"/>
                    <a:pt x="222" y="708"/>
                    <a:pt x="222" y="708"/>
                  </a:cubicBezTo>
                  <a:cubicBezTo>
                    <a:pt x="230" y="732"/>
                    <a:pt x="230" y="732"/>
                    <a:pt x="230" y="732"/>
                  </a:cubicBezTo>
                  <a:cubicBezTo>
                    <a:pt x="238" y="732"/>
                    <a:pt x="238" y="732"/>
                    <a:pt x="238" y="732"/>
                  </a:cubicBezTo>
                  <a:cubicBezTo>
                    <a:pt x="249" y="745"/>
                    <a:pt x="249" y="745"/>
                    <a:pt x="249" y="745"/>
                  </a:cubicBezTo>
                  <a:cubicBezTo>
                    <a:pt x="249" y="745"/>
                    <a:pt x="257" y="742"/>
                    <a:pt x="259" y="748"/>
                  </a:cubicBezTo>
                  <a:cubicBezTo>
                    <a:pt x="262" y="754"/>
                    <a:pt x="264" y="772"/>
                    <a:pt x="264" y="772"/>
                  </a:cubicBezTo>
                  <a:cubicBezTo>
                    <a:pt x="264" y="772"/>
                    <a:pt x="282" y="773"/>
                    <a:pt x="283" y="781"/>
                  </a:cubicBezTo>
                  <a:cubicBezTo>
                    <a:pt x="284" y="788"/>
                    <a:pt x="269" y="803"/>
                    <a:pt x="288" y="808"/>
                  </a:cubicBezTo>
                  <a:cubicBezTo>
                    <a:pt x="307" y="813"/>
                    <a:pt x="329" y="813"/>
                    <a:pt x="329" y="813"/>
                  </a:cubicBezTo>
                  <a:cubicBezTo>
                    <a:pt x="329" y="813"/>
                    <a:pt x="330" y="792"/>
                    <a:pt x="344" y="795"/>
                  </a:cubicBezTo>
                  <a:cubicBezTo>
                    <a:pt x="358" y="798"/>
                    <a:pt x="359" y="805"/>
                    <a:pt x="367" y="805"/>
                  </a:cubicBezTo>
                  <a:cubicBezTo>
                    <a:pt x="376" y="805"/>
                    <a:pt x="384" y="796"/>
                    <a:pt x="388" y="797"/>
                  </a:cubicBezTo>
                  <a:cubicBezTo>
                    <a:pt x="392" y="798"/>
                    <a:pt x="400" y="810"/>
                    <a:pt x="400" y="810"/>
                  </a:cubicBezTo>
                  <a:cubicBezTo>
                    <a:pt x="400" y="810"/>
                    <a:pt x="428" y="809"/>
                    <a:pt x="428" y="823"/>
                  </a:cubicBezTo>
                  <a:cubicBezTo>
                    <a:pt x="428" y="838"/>
                    <a:pt x="420" y="846"/>
                    <a:pt x="415" y="846"/>
                  </a:cubicBezTo>
                  <a:cubicBezTo>
                    <a:pt x="410" y="846"/>
                    <a:pt x="401" y="876"/>
                    <a:pt x="404" y="881"/>
                  </a:cubicBezTo>
                  <a:cubicBezTo>
                    <a:pt x="407" y="887"/>
                    <a:pt x="421" y="882"/>
                    <a:pt x="421" y="882"/>
                  </a:cubicBezTo>
                  <a:cubicBezTo>
                    <a:pt x="427" y="898"/>
                    <a:pt x="427" y="898"/>
                    <a:pt x="427" y="898"/>
                  </a:cubicBezTo>
                  <a:cubicBezTo>
                    <a:pt x="438" y="902"/>
                    <a:pt x="438" y="902"/>
                    <a:pt x="438" y="902"/>
                  </a:cubicBezTo>
                  <a:cubicBezTo>
                    <a:pt x="441" y="893"/>
                    <a:pt x="442" y="881"/>
                    <a:pt x="442" y="881"/>
                  </a:cubicBezTo>
                  <a:cubicBezTo>
                    <a:pt x="444" y="831"/>
                    <a:pt x="444" y="831"/>
                    <a:pt x="444" y="831"/>
                  </a:cubicBezTo>
                  <a:cubicBezTo>
                    <a:pt x="455" y="801"/>
                    <a:pt x="455" y="801"/>
                    <a:pt x="455" y="801"/>
                  </a:cubicBezTo>
                  <a:cubicBezTo>
                    <a:pt x="453" y="767"/>
                    <a:pt x="453" y="767"/>
                    <a:pt x="453" y="767"/>
                  </a:cubicBezTo>
                  <a:cubicBezTo>
                    <a:pt x="453" y="767"/>
                    <a:pt x="463" y="756"/>
                    <a:pt x="464" y="749"/>
                  </a:cubicBezTo>
                  <a:cubicBezTo>
                    <a:pt x="465" y="742"/>
                    <a:pt x="451" y="727"/>
                    <a:pt x="451" y="727"/>
                  </a:cubicBezTo>
                  <a:cubicBezTo>
                    <a:pt x="451" y="727"/>
                    <a:pt x="450" y="715"/>
                    <a:pt x="448" y="706"/>
                  </a:cubicBezTo>
                  <a:cubicBezTo>
                    <a:pt x="446" y="697"/>
                    <a:pt x="425" y="688"/>
                    <a:pt x="425" y="688"/>
                  </a:cubicBezTo>
                  <a:cubicBezTo>
                    <a:pt x="427" y="646"/>
                    <a:pt x="427" y="646"/>
                    <a:pt x="427" y="646"/>
                  </a:cubicBezTo>
                  <a:cubicBezTo>
                    <a:pt x="449" y="641"/>
                    <a:pt x="449" y="641"/>
                    <a:pt x="449" y="641"/>
                  </a:cubicBezTo>
                  <a:cubicBezTo>
                    <a:pt x="449" y="641"/>
                    <a:pt x="458" y="645"/>
                    <a:pt x="471" y="643"/>
                  </a:cubicBezTo>
                  <a:cubicBezTo>
                    <a:pt x="484" y="641"/>
                    <a:pt x="465" y="621"/>
                    <a:pt x="465" y="621"/>
                  </a:cubicBezTo>
                  <a:cubicBezTo>
                    <a:pt x="458" y="623"/>
                    <a:pt x="458" y="623"/>
                    <a:pt x="458" y="623"/>
                  </a:cubicBezTo>
                  <a:cubicBezTo>
                    <a:pt x="442" y="616"/>
                    <a:pt x="442" y="616"/>
                    <a:pt x="442" y="616"/>
                  </a:cubicBezTo>
                  <a:cubicBezTo>
                    <a:pt x="442" y="616"/>
                    <a:pt x="434" y="587"/>
                    <a:pt x="443" y="582"/>
                  </a:cubicBezTo>
                  <a:cubicBezTo>
                    <a:pt x="452" y="577"/>
                    <a:pt x="466" y="590"/>
                    <a:pt x="466" y="590"/>
                  </a:cubicBezTo>
                  <a:cubicBezTo>
                    <a:pt x="510" y="586"/>
                    <a:pt x="510" y="586"/>
                    <a:pt x="510" y="586"/>
                  </a:cubicBezTo>
                  <a:cubicBezTo>
                    <a:pt x="510" y="586"/>
                    <a:pt x="510" y="569"/>
                    <a:pt x="516" y="569"/>
                  </a:cubicBezTo>
                  <a:cubicBezTo>
                    <a:pt x="522" y="569"/>
                    <a:pt x="527" y="585"/>
                    <a:pt x="533" y="584"/>
                  </a:cubicBezTo>
                  <a:cubicBezTo>
                    <a:pt x="539" y="583"/>
                    <a:pt x="548" y="560"/>
                    <a:pt x="555" y="563"/>
                  </a:cubicBezTo>
                  <a:cubicBezTo>
                    <a:pt x="562" y="566"/>
                    <a:pt x="557" y="573"/>
                    <a:pt x="557" y="573"/>
                  </a:cubicBezTo>
                  <a:cubicBezTo>
                    <a:pt x="557" y="573"/>
                    <a:pt x="560" y="574"/>
                    <a:pt x="562" y="580"/>
                  </a:cubicBezTo>
                  <a:cubicBezTo>
                    <a:pt x="564" y="586"/>
                    <a:pt x="564" y="614"/>
                    <a:pt x="564" y="614"/>
                  </a:cubicBezTo>
                  <a:cubicBezTo>
                    <a:pt x="581" y="614"/>
                    <a:pt x="581" y="614"/>
                    <a:pt x="581" y="614"/>
                  </a:cubicBezTo>
                  <a:cubicBezTo>
                    <a:pt x="581" y="614"/>
                    <a:pt x="575" y="605"/>
                    <a:pt x="576" y="600"/>
                  </a:cubicBezTo>
                  <a:cubicBezTo>
                    <a:pt x="577" y="595"/>
                    <a:pt x="566" y="569"/>
                    <a:pt x="566" y="569"/>
                  </a:cubicBezTo>
                  <a:cubicBezTo>
                    <a:pt x="566" y="569"/>
                    <a:pt x="563" y="549"/>
                    <a:pt x="563" y="545"/>
                  </a:cubicBezTo>
                  <a:cubicBezTo>
                    <a:pt x="563" y="541"/>
                    <a:pt x="541" y="527"/>
                    <a:pt x="541" y="527"/>
                  </a:cubicBezTo>
                  <a:cubicBezTo>
                    <a:pt x="531" y="524"/>
                    <a:pt x="531" y="524"/>
                    <a:pt x="531" y="524"/>
                  </a:cubicBezTo>
                  <a:cubicBezTo>
                    <a:pt x="531" y="524"/>
                    <a:pt x="560" y="506"/>
                    <a:pt x="560" y="496"/>
                  </a:cubicBezTo>
                  <a:cubicBezTo>
                    <a:pt x="560" y="486"/>
                    <a:pt x="544" y="472"/>
                    <a:pt x="544" y="472"/>
                  </a:cubicBezTo>
                  <a:cubicBezTo>
                    <a:pt x="544" y="472"/>
                    <a:pt x="543" y="463"/>
                    <a:pt x="543" y="460"/>
                  </a:cubicBezTo>
                  <a:cubicBezTo>
                    <a:pt x="543" y="457"/>
                    <a:pt x="534" y="453"/>
                    <a:pt x="534" y="453"/>
                  </a:cubicBezTo>
                  <a:cubicBezTo>
                    <a:pt x="534" y="453"/>
                    <a:pt x="536" y="430"/>
                    <a:pt x="536" y="424"/>
                  </a:cubicBezTo>
                  <a:cubicBezTo>
                    <a:pt x="536" y="418"/>
                    <a:pt x="534" y="400"/>
                    <a:pt x="533" y="395"/>
                  </a:cubicBezTo>
                  <a:cubicBezTo>
                    <a:pt x="532" y="390"/>
                    <a:pt x="542" y="385"/>
                    <a:pt x="545" y="382"/>
                  </a:cubicBezTo>
                  <a:cubicBezTo>
                    <a:pt x="548" y="379"/>
                    <a:pt x="547" y="364"/>
                    <a:pt x="547" y="364"/>
                  </a:cubicBezTo>
                  <a:cubicBezTo>
                    <a:pt x="547" y="364"/>
                    <a:pt x="564" y="356"/>
                    <a:pt x="558" y="343"/>
                  </a:cubicBezTo>
                  <a:cubicBezTo>
                    <a:pt x="552" y="331"/>
                    <a:pt x="533" y="346"/>
                    <a:pt x="533" y="346"/>
                  </a:cubicBezTo>
                  <a:cubicBezTo>
                    <a:pt x="514" y="344"/>
                    <a:pt x="514" y="344"/>
                    <a:pt x="514" y="344"/>
                  </a:cubicBezTo>
                  <a:cubicBezTo>
                    <a:pt x="514" y="344"/>
                    <a:pt x="511" y="351"/>
                    <a:pt x="503" y="350"/>
                  </a:cubicBezTo>
                  <a:cubicBezTo>
                    <a:pt x="495" y="349"/>
                    <a:pt x="493" y="342"/>
                    <a:pt x="485" y="342"/>
                  </a:cubicBezTo>
                  <a:cubicBezTo>
                    <a:pt x="477" y="342"/>
                    <a:pt x="479" y="349"/>
                    <a:pt x="479" y="349"/>
                  </a:cubicBezTo>
                  <a:cubicBezTo>
                    <a:pt x="479" y="349"/>
                    <a:pt x="471" y="352"/>
                    <a:pt x="463" y="350"/>
                  </a:cubicBezTo>
                  <a:cubicBezTo>
                    <a:pt x="455" y="347"/>
                    <a:pt x="436" y="305"/>
                    <a:pt x="436" y="305"/>
                  </a:cubicBezTo>
                  <a:cubicBezTo>
                    <a:pt x="418" y="304"/>
                    <a:pt x="418" y="304"/>
                    <a:pt x="418" y="304"/>
                  </a:cubicBezTo>
                  <a:cubicBezTo>
                    <a:pt x="418" y="304"/>
                    <a:pt x="409" y="297"/>
                    <a:pt x="404" y="297"/>
                  </a:cubicBezTo>
                  <a:cubicBezTo>
                    <a:pt x="399" y="297"/>
                    <a:pt x="398" y="303"/>
                    <a:pt x="393" y="304"/>
                  </a:cubicBezTo>
                  <a:cubicBezTo>
                    <a:pt x="388" y="305"/>
                    <a:pt x="370" y="298"/>
                    <a:pt x="365" y="298"/>
                  </a:cubicBezTo>
                  <a:cubicBezTo>
                    <a:pt x="361" y="298"/>
                    <a:pt x="350" y="303"/>
                    <a:pt x="341" y="300"/>
                  </a:cubicBezTo>
                  <a:cubicBezTo>
                    <a:pt x="332" y="297"/>
                    <a:pt x="333" y="279"/>
                    <a:pt x="333" y="279"/>
                  </a:cubicBezTo>
                  <a:cubicBezTo>
                    <a:pt x="323" y="279"/>
                    <a:pt x="323" y="279"/>
                    <a:pt x="323" y="279"/>
                  </a:cubicBezTo>
                  <a:cubicBezTo>
                    <a:pt x="324" y="252"/>
                    <a:pt x="324" y="252"/>
                    <a:pt x="324" y="252"/>
                  </a:cubicBezTo>
                  <a:cubicBezTo>
                    <a:pt x="324" y="252"/>
                    <a:pt x="330" y="249"/>
                    <a:pt x="332" y="236"/>
                  </a:cubicBezTo>
                  <a:cubicBezTo>
                    <a:pt x="334" y="224"/>
                    <a:pt x="318" y="215"/>
                    <a:pt x="318" y="215"/>
                  </a:cubicBezTo>
                  <a:cubicBezTo>
                    <a:pt x="318" y="215"/>
                    <a:pt x="317" y="209"/>
                    <a:pt x="317" y="200"/>
                  </a:cubicBezTo>
                  <a:cubicBezTo>
                    <a:pt x="317" y="191"/>
                    <a:pt x="310" y="177"/>
                    <a:pt x="303" y="177"/>
                  </a:cubicBezTo>
                  <a:cubicBezTo>
                    <a:pt x="296" y="177"/>
                    <a:pt x="292" y="191"/>
                    <a:pt x="287" y="182"/>
                  </a:cubicBezTo>
                  <a:cubicBezTo>
                    <a:pt x="282" y="174"/>
                    <a:pt x="306" y="153"/>
                    <a:pt x="306" y="153"/>
                  </a:cubicBezTo>
                  <a:cubicBezTo>
                    <a:pt x="306" y="135"/>
                    <a:pt x="306" y="135"/>
                    <a:pt x="306" y="135"/>
                  </a:cubicBezTo>
                  <a:cubicBezTo>
                    <a:pt x="312" y="130"/>
                    <a:pt x="312" y="130"/>
                    <a:pt x="312" y="130"/>
                  </a:cubicBezTo>
                  <a:cubicBezTo>
                    <a:pt x="312" y="130"/>
                    <a:pt x="312" y="110"/>
                    <a:pt x="320" y="97"/>
                  </a:cubicBezTo>
                  <a:cubicBezTo>
                    <a:pt x="327" y="84"/>
                    <a:pt x="336" y="80"/>
                    <a:pt x="347" y="76"/>
                  </a:cubicBezTo>
                  <a:cubicBezTo>
                    <a:pt x="358" y="73"/>
                    <a:pt x="359" y="58"/>
                    <a:pt x="359" y="58"/>
                  </a:cubicBezTo>
                  <a:cubicBezTo>
                    <a:pt x="359" y="58"/>
                    <a:pt x="376" y="48"/>
                    <a:pt x="381" y="47"/>
                  </a:cubicBezTo>
                  <a:cubicBezTo>
                    <a:pt x="386" y="46"/>
                    <a:pt x="401" y="42"/>
                    <a:pt x="402" y="21"/>
                  </a:cubicBezTo>
                  <a:cubicBezTo>
                    <a:pt x="403" y="0"/>
                    <a:pt x="361" y="16"/>
                    <a:pt x="355" y="17"/>
                  </a:cubicBezTo>
                  <a:cubicBezTo>
                    <a:pt x="349" y="18"/>
                    <a:pt x="349" y="38"/>
                    <a:pt x="342" y="45"/>
                  </a:cubicBezTo>
                  <a:cubicBezTo>
                    <a:pt x="335" y="52"/>
                    <a:pt x="324" y="45"/>
                    <a:pt x="317" y="46"/>
                  </a:cubicBezTo>
                  <a:cubicBezTo>
                    <a:pt x="310" y="47"/>
                    <a:pt x="296" y="70"/>
                    <a:pt x="296" y="70"/>
                  </a:cubicBezTo>
                  <a:cubicBezTo>
                    <a:pt x="271" y="74"/>
                    <a:pt x="271" y="74"/>
                    <a:pt x="271" y="74"/>
                  </a:cubicBezTo>
                  <a:cubicBezTo>
                    <a:pt x="271" y="74"/>
                    <a:pt x="265" y="65"/>
                    <a:pt x="258" y="69"/>
                  </a:cubicBezTo>
                  <a:cubicBezTo>
                    <a:pt x="251" y="74"/>
                    <a:pt x="251" y="86"/>
                    <a:pt x="251" y="86"/>
                  </a:cubicBezTo>
                  <a:cubicBezTo>
                    <a:pt x="251" y="86"/>
                    <a:pt x="246" y="100"/>
                    <a:pt x="239" y="101"/>
                  </a:cubicBezTo>
                  <a:cubicBezTo>
                    <a:pt x="232" y="103"/>
                    <a:pt x="240" y="92"/>
                    <a:pt x="240" y="92"/>
                  </a:cubicBezTo>
                  <a:cubicBezTo>
                    <a:pt x="240" y="92"/>
                    <a:pt x="234" y="87"/>
                    <a:pt x="230" y="87"/>
                  </a:cubicBezTo>
                  <a:cubicBezTo>
                    <a:pt x="227" y="87"/>
                    <a:pt x="212" y="91"/>
                    <a:pt x="207" y="94"/>
                  </a:cubicBezTo>
                  <a:cubicBezTo>
                    <a:pt x="202" y="98"/>
                    <a:pt x="187" y="112"/>
                    <a:pt x="183" y="119"/>
                  </a:cubicBezTo>
                  <a:cubicBezTo>
                    <a:pt x="180" y="126"/>
                    <a:pt x="188" y="135"/>
                    <a:pt x="188" y="135"/>
                  </a:cubicBezTo>
                  <a:cubicBezTo>
                    <a:pt x="177" y="155"/>
                    <a:pt x="177" y="155"/>
                    <a:pt x="177" y="155"/>
                  </a:cubicBezTo>
                  <a:cubicBezTo>
                    <a:pt x="184" y="171"/>
                    <a:pt x="184" y="171"/>
                    <a:pt x="184" y="171"/>
                  </a:cubicBezTo>
                  <a:cubicBezTo>
                    <a:pt x="184" y="171"/>
                    <a:pt x="168" y="172"/>
                    <a:pt x="162" y="175"/>
                  </a:cubicBezTo>
                  <a:cubicBezTo>
                    <a:pt x="156" y="177"/>
                    <a:pt x="150" y="191"/>
                    <a:pt x="147" y="198"/>
                  </a:cubicBezTo>
                  <a:cubicBezTo>
                    <a:pt x="143" y="205"/>
                    <a:pt x="129" y="207"/>
                    <a:pt x="129" y="207"/>
                  </a:cubicBezTo>
                  <a:cubicBezTo>
                    <a:pt x="115" y="213"/>
                    <a:pt x="115" y="213"/>
                    <a:pt x="115" y="213"/>
                  </a:cubicBezTo>
                  <a:cubicBezTo>
                    <a:pt x="123" y="229"/>
                    <a:pt x="123" y="229"/>
                    <a:pt x="123" y="229"/>
                  </a:cubicBezTo>
                  <a:cubicBezTo>
                    <a:pt x="123" y="229"/>
                    <a:pt x="126" y="252"/>
                    <a:pt x="118" y="254"/>
                  </a:cubicBezTo>
                  <a:cubicBezTo>
                    <a:pt x="110" y="256"/>
                    <a:pt x="116" y="246"/>
                    <a:pt x="115" y="236"/>
                  </a:cubicBezTo>
                  <a:cubicBezTo>
                    <a:pt x="113" y="227"/>
                    <a:pt x="93" y="215"/>
                    <a:pt x="93" y="215"/>
                  </a:cubicBezTo>
                  <a:cubicBezTo>
                    <a:pt x="93" y="215"/>
                    <a:pt x="89" y="221"/>
                    <a:pt x="89" y="228"/>
                  </a:cubicBezTo>
                  <a:cubicBezTo>
                    <a:pt x="89" y="235"/>
                    <a:pt x="102" y="242"/>
                    <a:pt x="102" y="242"/>
                  </a:cubicBezTo>
                  <a:cubicBezTo>
                    <a:pt x="102" y="242"/>
                    <a:pt x="102" y="259"/>
                    <a:pt x="92" y="267"/>
                  </a:cubicBezTo>
                  <a:cubicBezTo>
                    <a:pt x="83" y="275"/>
                    <a:pt x="76" y="265"/>
                    <a:pt x="76" y="265"/>
                  </a:cubicBezTo>
                  <a:cubicBezTo>
                    <a:pt x="66" y="286"/>
                    <a:pt x="66" y="286"/>
                    <a:pt x="66" y="286"/>
                  </a:cubicBezTo>
                  <a:cubicBezTo>
                    <a:pt x="74" y="301"/>
                    <a:pt x="74" y="301"/>
                    <a:pt x="74" y="301"/>
                  </a:cubicBezTo>
                  <a:cubicBezTo>
                    <a:pt x="74" y="308"/>
                    <a:pt x="74" y="308"/>
                    <a:pt x="74" y="308"/>
                  </a:cubicBezTo>
                  <a:cubicBezTo>
                    <a:pt x="74" y="308"/>
                    <a:pt x="81" y="313"/>
                    <a:pt x="87" y="325"/>
                  </a:cubicBezTo>
                  <a:cubicBezTo>
                    <a:pt x="93" y="337"/>
                    <a:pt x="77" y="338"/>
                    <a:pt x="77" y="338"/>
                  </a:cubicBezTo>
                  <a:cubicBezTo>
                    <a:pt x="87" y="353"/>
                    <a:pt x="87" y="353"/>
                    <a:pt x="87" y="353"/>
                  </a:cubicBezTo>
                  <a:cubicBezTo>
                    <a:pt x="92" y="375"/>
                    <a:pt x="92" y="375"/>
                    <a:pt x="92" y="375"/>
                  </a:cubicBezTo>
                  <a:cubicBezTo>
                    <a:pt x="77" y="378"/>
                    <a:pt x="77" y="378"/>
                    <a:pt x="77" y="378"/>
                  </a:cubicBezTo>
                  <a:cubicBezTo>
                    <a:pt x="87" y="391"/>
                    <a:pt x="87" y="391"/>
                    <a:pt x="87" y="391"/>
                  </a:cubicBezTo>
                  <a:cubicBezTo>
                    <a:pt x="87" y="431"/>
                    <a:pt x="87" y="431"/>
                    <a:pt x="87" y="431"/>
                  </a:cubicBezTo>
                  <a:cubicBezTo>
                    <a:pt x="87" y="431"/>
                    <a:pt x="74" y="441"/>
                    <a:pt x="74" y="454"/>
                  </a:cubicBezTo>
                  <a:cubicBezTo>
                    <a:pt x="74" y="467"/>
                    <a:pt x="91" y="467"/>
                    <a:pt x="92" y="482"/>
                  </a:cubicBezTo>
                  <a:cubicBezTo>
                    <a:pt x="93" y="497"/>
                    <a:pt x="65" y="514"/>
                    <a:pt x="65" y="514"/>
                  </a:cubicBezTo>
                  <a:cubicBezTo>
                    <a:pt x="74" y="522"/>
                    <a:pt x="74" y="522"/>
                    <a:pt x="74" y="522"/>
                  </a:cubicBezTo>
                  <a:cubicBezTo>
                    <a:pt x="55" y="539"/>
                    <a:pt x="55" y="539"/>
                    <a:pt x="55" y="539"/>
                  </a:cubicBezTo>
                  <a:cubicBezTo>
                    <a:pt x="55" y="539"/>
                    <a:pt x="34" y="539"/>
                    <a:pt x="26" y="548"/>
                  </a:cubicBezTo>
                  <a:cubicBezTo>
                    <a:pt x="18" y="558"/>
                    <a:pt x="26" y="580"/>
                    <a:pt x="26" y="580"/>
                  </a:cubicBezTo>
                  <a:cubicBezTo>
                    <a:pt x="26" y="580"/>
                    <a:pt x="1" y="572"/>
                    <a:pt x="0" y="586"/>
                  </a:cubicBezTo>
                  <a:cubicBezTo>
                    <a:pt x="0" y="588"/>
                    <a:pt x="0" y="590"/>
                    <a:pt x="0" y="592"/>
                  </a:cubicBezTo>
                  <a:cubicBezTo>
                    <a:pt x="5" y="598"/>
                    <a:pt x="15" y="611"/>
                    <a:pt x="23" y="61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6" name="Freeform 20"/>
            <p:cNvSpPr>
              <a:spLocks/>
            </p:cNvSpPr>
            <p:nvPr/>
          </p:nvSpPr>
          <p:spPr bwMode="gray">
            <a:xfrm>
              <a:off x="2392116" y="4984088"/>
              <a:ext cx="227012" cy="294461"/>
            </a:xfrm>
            <a:custGeom>
              <a:avLst/>
              <a:gdLst>
                <a:gd name="T0" fmla="*/ 326 w 407"/>
                <a:gd name="T1" fmla="*/ 441 h 452"/>
                <a:gd name="T2" fmla="*/ 333 w 407"/>
                <a:gd name="T3" fmla="*/ 452 h 452"/>
                <a:gd name="T4" fmla="*/ 342 w 407"/>
                <a:gd name="T5" fmla="*/ 435 h 452"/>
                <a:gd name="T6" fmla="*/ 356 w 407"/>
                <a:gd name="T7" fmla="*/ 439 h 452"/>
                <a:gd name="T8" fmla="*/ 369 w 407"/>
                <a:gd name="T9" fmla="*/ 415 h 452"/>
                <a:gd name="T10" fmla="*/ 399 w 407"/>
                <a:gd name="T11" fmla="*/ 390 h 452"/>
                <a:gd name="T12" fmla="*/ 399 w 407"/>
                <a:gd name="T13" fmla="*/ 344 h 452"/>
                <a:gd name="T14" fmla="*/ 396 w 407"/>
                <a:gd name="T15" fmla="*/ 331 h 452"/>
                <a:gd name="T16" fmla="*/ 399 w 407"/>
                <a:gd name="T17" fmla="*/ 311 h 452"/>
                <a:gd name="T18" fmla="*/ 405 w 407"/>
                <a:gd name="T19" fmla="*/ 276 h 452"/>
                <a:gd name="T20" fmla="*/ 388 w 407"/>
                <a:gd name="T21" fmla="*/ 244 h 452"/>
                <a:gd name="T22" fmla="*/ 358 w 407"/>
                <a:gd name="T23" fmla="*/ 254 h 452"/>
                <a:gd name="T24" fmla="*/ 338 w 407"/>
                <a:gd name="T25" fmla="*/ 211 h 452"/>
                <a:gd name="T26" fmla="*/ 333 w 407"/>
                <a:gd name="T27" fmla="*/ 166 h 452"/>
                <a:gd name="T28" fmla="*/ 296 w 407"/>
                <a:gd name="T29" fmla="*/ 161 h 452"/>
                <a:gd name="T30" fmla="*/ 221 w 407"/>
                <a:gd name="T31" fmla="*/ 148 h 452"/>
                <a:gd name="T32" fmla="*/ 220 w 407"/>
                <a:gd name="T33" fmla="*/ 94 h 452"/>
                <a:gd name="T34" fmla="*/ 211 w 407"/>
                <a:gd name="T35" fmla="*/ 86 h 452"/>
                <a:gd name="T36" fmla="*/ 211 w 407"/>
                <a:gd name="T37" fmla="*/ 66 h 452"/>
                <a:gd name="T38" fmla="*/ 200 w 407"/>
                <a:gd name="T39" fmla="*/ 51 h 452"/>
                <a:gd name="T40" fmla="*/ 187 w 407"/>
                <a:gd name="T41" fmla="*/ 28 h 452"/>
                <a:gd name="T42" fmla="*/ 152 w 407"/>
                <a:gd name="T43" fmla="*/ 0 h 452"/>
                <a:gd name="T44" fmla="*/ 99 w 407"/>
                <a:gd name="T45" fmla="*/ 9 h 452"/>
                <a:gd name="T46" fmla="*/ 30 w 407"/>
                <a:gd name="T47" fmla="*/ 21 h 452"/>
                <a:gd name="T48" fmla="*/ 26 w 407"/>
                <a:gd name="T49" fmla="*/ 40 h 452"/>
                <a:gd name="T50" fmla="*/ 7 w 407"/>
                <a:gd name="T51" fmla="*/ 56 h 452"/>
                <a:gd name="T52" fmla="*/ 16 w 407"/>
                <a:gd name="T53" fmla="*/ 89 h 452"/>
                <a:gd name="T54" fmla="*/ 10 w 407"/>
                <a:gd name="T55" fmla="*/ 163 h 452"/>
                <a:gd name="T56" fmla="*/ 23 w 407"/>
                <a:gd name="T57" fmla="*/ 175 h 452"/>
                <a:gd name="T58" fmla="*/ 48 w 407"/>
                <a:gd name="T59" fmla="*/ 209 h 452"/>
                <a:gd name="T60" fmla="*/ 84 w 407"/>
                <a:gd name="T61" fmla="*/ 231 h 452"/>
                <a:gd name="T62" fmla="*/ 88 w 407"/>
                <a:gd name="T63" fmla="*/ 245 h 452"/>
                <a:gd name="T64" fmla="*/ 133 w 407"/>
                <a:gd name="T65" fmla="*/ 261 h 452"/>
                <a:gd name="T66" fmla="*/ 164 w 407"/>
                <a:gd name="T67" fmla="*/ 277 h 452"/>
                <a:gd name="T68" fmla="*/ 220 w 407"/>
                <a:gd name="T69" fmla="*/ 306 h 452"/>
                <a:gd name="T70" fmla="*/ 258 w 407"/>
                <a:gd name="T71" fmla="*/ 322 h 452"/>
                <a:gd name="T72" fmla="*/ 246 w 407"/>
                <a:gd name="T73" fmla="*/ 347 h 452"/>
                <a:gd name="T74" fmla="*/ 255 w 407"/>
                <a:gd name="T75" fmla="*/ 362 h 452"/>
                <a:gd name="T76" fmla="*/ 239 w 407"/>
                <a:gd name="T77" fmla="*/ 369 h 452"/>
                <a:gd name="T78" fmla="*/ 239 w 407"/>
                <a:gd name="T79" fmla="*/ 391 h 452"/>
                <a:gd name="T80" fmla="*/ 224 w 407"/>
                <a:gd name="T81" fmla="*/ 425 h 452"/>
                <a:gd name="T82" fmla="*/ 254 w 407"/>
                <a:gd name="T83" fmla="*/ 425 h 452"/>
                <a:gd name="T84" fmla="*/ 287 w 407"/>
                <a:gd name="T85" fmla="*/ 439 h 452"/>
                <a:gd name="T86" fmla="*/ 326 w 407"/>
                <a:gd name="T87"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7" h="452">
                  <a:moveTo>
                    <a:pt x="326" y="441"/>
                  </a:moveTo>
                  <a:cubicBezTo>
                    <a:pt x="333" y="452"/>
                    <a:pt x="333" y="452"/>
                    <a:pt x="333" y="452"/>
                  </a:cubicBezTo>
                  <a:cubicBezTo>
                    <a:pt x="333" y="452"/>
                    <a:pt x="333" y="433"/>
                    <a:pt x="342" y="435"/>
                  </a:cubicBezTo>
                  <a:cubicBezTo>
                    <a:pt x="351" y="437"/>
                    <a:pt x="352" y="446"/>
                    <a:pt x="356" y="439"/>
                  </a:cubicBezTo>
                  <a:cubicBezTo>
                    <a:pt x="360" y="432"/>
                    <a:pt x="362" y="415"/>
                    <a:pt x="369" y="415"/>
                  </a:cubicBezTo>
                  <a:cubicBezTo>
                    <a:pt x="376" y="415"/>
                    <a:pt x="397" y="401"/>
                    <a:pt x="399" y="390"/>
                  </a:cubicBezTo>
                  <a:cubicBezTo>
                    <a:pt x="401" y="379"/>
                    <a:pt x="399" y="344"/>
                    <a:pt x="399" y="344"/>
                  </a:cubicBezTo>
                  <a:cubicBezTo>
                    <a:pt x="396" y="331"/>
                    <a:pt x="396" y="331"/>
                    <a:pt x="396" y="331"/>
                  </a:cubicBezTo>
                  <a:cubicBezTo>
                    <a:pt x="396" y="331"/>
                    <a:pt x="397" y="316"/>
                    <a:pt x="399" y="311"/>
                  </a:cubicBezTo>
                  <a:cubicBezTo>
                    <a:pt x="401" y="306"/>
                    <a:pt x="403" y="296"/>
                    <a:pt x="405" y="276"/>
                  </a:cubicBezTo>
                  <a:cubicBezTo>
                    <a:pt x="407" y="256"/>
                    <a:pt x="403" y="248"/>
                    <a:pt x="388" y="244"/>
                  </a:cubicBezTo>
                  <a:cubicBezTo>
                    <a:pt x="373" y="240"/>
                    <a:pt x="369" y="256"/>
                    <a:pt x="358" y="254"/>
                  </a:cubicBezTo>
                  <a:cubicBezTo>
                    <a:pt x="347" y="252"/>
                    <a:pt x="343" y="231"/>
                    <a:pt x="338" y="211"/>
                  </a:cubicBezTo>
                  <a:cubicBezTo>
                    <a:pt x="333" y="191"/>
                    <a:pt x="337" y="174"/>
                    <a:pt x="333" y="166"/>
                  </a:cubicBezTo>
                  <a:cubicBezTo>
                    <a:pt x="329" y="158"/>
                    <a:pt x="311" y="158"/>
                    <a:pt x="296" y="161"/>
                  </a:cubicBezTo>
                  <a:cubicBezTo>
                    <a:pt x="281" y="164"/>
                    <a:pt x="237" y="157"/>
                    <a:pt x="221" y="148"/>
                  </a:cubicBezTo>
                  <a:cubicBezTo>
                    <a:pt x="205" y="139"/>
                    <a:pt x="220" y="103"/>
                    <a:pt x="220" y="94"/>
                  </a:cubicBezTo>
                  <a:cubicBezTo>
                    <a:pt x="220" y="85"/>
                    <a:pt x="215" y="90"/>
                    <a:pt x="211" y="86"/>
                  </a:cubicBezTo>
                  <a:cubicBezTo>
                    <a:pt x="207" y="82"/>
                    <a:pt x="213" y="73"/>
                    <a:pt x="211" y="66"/>
                  </a:cubicBezTo>
                  <a:cubicBezTo>
                    <a:pt x="209" y="59"/>
                    <a:pt x="200" y="57"/>
                    <a:pt x="200" y="51"/>
                  </a:cubicBezTo>
                  <a:cubicBezTo>
                    <a:pt x="187" y="28"/>
                    <a:pt x="187" y="28"/>
                    <a:pt x="187" y="28"/>
                  </a:cubicBezTo>
                  <a:cubicBezTo>
                    <a:pt x="152" y="0"/>
                    <a:pt x="152" y="0"/>
                    <a:pt x="152" y="0"/>
                  </a:cubicBezTo>
                  <a:cubicBezTo>
                    <a:pt x="99" y="9"/>
                    <a:pt x="99" y="9"/>
                    <a:pt x="99" y="9"/>
                  </a:cubicBezTo>
                  <a:cubicBezTo>
                    <a:pt x="30" y="21"/>
                    <a:pt x="30" y="21"/>
                    <a:pt x="30" y="21"/>
                  </a:cubicBezTo>
                  <a:cubicBezTo>
                    <a:pt x="26" y="40"/>
                    <a:pt x="26" y="40"/>
                    <a:pt x="26" y="40"/>
                  </a:cubicBezTo>
                  <a:cubicBezTo>
                    <a:pt x="26" y="40"/>
                    <a:pt x="14" y="52"/>
                    <a:pt x="7" y="56"/>
                  </a:cubicBezTo>
                  <a:cubicBezTo>
                    <a:pt x="0" y="60"/>
                    <a:pt x="15" y="82"/>
                    <a:pt x="16" y="89"/>
                  </a:cubicBezTo>
                  <a:cubicBezTo>
                    <a:pt x="18" y="95"/>
                    <a:pt x="10" y="163"/>
                    <a:pt x="10" y="163"/>
                  </a:cubicBezTo>
                  <a:cubicBezTo>
                    <a:pt x="23" y="175"/>
                    <a:pt x="23" y="175"/>
                    <a:pt x="23" y="175"/>
                  </a:cubicBezTo>
                  <a:cubicBezTo>
                    <a:pt x="23" y="175"/>
                    <a:pt x="39" y="204"/>
                    <a:pt x="48" y="209"/>
                  </a:cubicBezTo>
                  <a:cubicBezTo>
                    <a:pt x="57" y="214"/>
                    <a:pt x="84" y="231"/>
                    <a:pt x="84" y="231"/>
                  </a:cubicBezTo>
                  <a:cubicBezTo>
                    <a:pt x="88" y="245"/>
                    <a:pt x="88" y="245"/>
                    <a:pt x="88" y="245"/>
                  </a:cubicBezTo>
                  <a:cubicBezTo>
                    <a:pt x="88" y="245"/>
                    <a:pt x="123" y="265"/>
                    <a:pt x="133" y="261"/>
                  </a:cubicBezTo>
                  <a:cubicBezTo>
                    <a:pt x="143" y="257"/>
                    <a:pt x="164" y="277"/>
                    <a:pt x="164" y="277"/>
                  </a:cubicBezTo>
                  <a:cubicBezTo>
                    <a:pt x="164" y="277"/>
                    <a:pt x="214" y="305"/>
                    <a:pt x="220" y="306"/>
                  </a:cubicBezTo>
                  <a:cubicBezTo>
                    <a:pt x="226" y="307"/>
                    <a:pt x="260" y="314"/>
                    <a:pt x="258" y="322"/>
                  </a:cubicBezTo>
                  <a:cubicBezTo>
                    <a:pt x="256" y="330"/>
                    <a:pt x="246" y="347"/>
                    <a:pt x="246" y="347"/>
                  </a:cubicBezTo>
                  <a:cubicBezTo>
                    <a:pt x="246" y="347"/>
                    <a:pt x="259" y="355"/>
                    <a:pt x="255" y="362"/>
                  </a:cubicBezTo>
                  <a:cubicBezTo>
                    <a:pt x="251" y="369"/>
                    <a:pt x="239" y="369"/>
                    <a:pt x="239" y="369"/>
                  </a:cubicBezTo>
                  <a:cubicBezTo>
                    <a:pt x="239" y="391"/>
                    <a:pt x="239" y="391"/>
                    <a:pt x="239" y="391"/>
                  </a:cubicBezTo>
                  <a:cubicBezTo>
                    <a:pt x="239" y="391"/>
                    <a:pt x="219" y="418"/>
                    <a:pt x="224" y="425"/>
                  </a:cubicBezTo>
                  <a:cubicBezTo>
                    <a:pt x="229" y="432"/>
                    <a:pt x="245" y="422"/>
                    <a:pt x="254" y="425"/>
                  </a:cubicBezTo>
                  <a:cubicBezTo>
                    <a:pt x="263" y="428"/>
                    <a:pt x="270" y="435"/>
                    <a:pt x="287" y="439"/>
                  </a:cubicBezTo>
                  <a:cubicBezTo>
                    <a:pt x="304" y="443"/>
                    <a:pt x="326" y="441"/>
                    <a:pt x="326" y="44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7" name="Freeform 21"/>
            <p:cNvSpPr>
              <a:spLocks/>
            </p:cNvSpPr>
            <p:nvPr/>
          </p:nvSpPr>
          <p:spPr bwMode="gray">
            <a:xfrm>
              <a:off x="2552454" y="5363207"/>
              <a:ext cx="136525" cy="167475"/>
            </a:xfrm>
            <a:custGeom>
              <a:avLst/>
              <a:gdLst>
                <a:gd name="T0" fmla="*/ 92 w 246"/>
                <a:gd name="T1" fmla="*/ 249 h 258"/>
                <a:gd name="T2" fmla="*/ 152 w 246"/>
                <a:gd name="T3" fmla="*/ 253 h 258"/>
                <a:gd name="T4" fmla="*/ 220 w 246"/>
                <a:gd name="T5" fmla="*/ 244 h 258"/>
                <a:gd name="T6" fmla="*/ 243 w 246"/>
                <a:gd name="T7" fmla="*/ 196 h 258"/>
                <a:gd name="T8" fmla="*/ 233 w 246"/>
                <a:gd name="T9" fmla="*/ 197 h 258"/>
                <a:gd name="T10" fmla="*/ 234 w 246"/>
                <a:gd name="T11" fmla="*/ 176 h 258"/>
                <a:gd name="T12" fmla="*/ 227 w 246"/>
                <a:gd name="T13" fmla="*/ 169 h 258"/>
                <a:gd name="T14" fmla="*/ 241 w 246"/>
                <a:gd name="T15" fmla="*/ 140 h 258"/>
                <a:gd name="T16" fmla="*/ 219 w 246"/>
                <a:gd name="T17" fmla="*/ 127 h 258"/>
                <a:gd name="T18" fmla="*/ 201 w 246"/>
                <a:gd name="T19" fmla="*/ 98 h 258"/>
                <a:gd name="T20" fmla="*/ 182 w 246"/>
                <a:gd name="T21" fmla="*/ 95 h 258"/>
                <a:gd name="T22" fmla="*/ 164 w 246"/>
                <a:gd name="T23" fmla="*/ 76 h 258"/>
                <a:gd name="T24" fmla="*/ 152 w 246"/>
                <a:gd name="T25" fmla="*/ 67 h 258"/>
                <a:gd name="T26" fmla="*/ 140 w 246"/>
                <a:gd name="T27" fmla="*/ 65 h 258"/>
                <a:gd name="T28" fmla="*/ 116 w 246"/>
                <a:gd name="T29" fmla="*/ 43 h 258"/>
                <a:gd name="T30" fmla="*/ 101 w 246"/>
                <a:gd name="T31" fmla="*/ 54 h 258"/>
                <a:gd name="T32" fmla="*/ 85 w 246"/>
                <a:gd name="T33" fmla="*/ 31 h 258"/>
                <a:gd name="T34" fmla="*/ 48 w 246"/>
                <a:gd name="T35" fmla="*/ 2 h 258"/>
                <a:gd name="T36" fmla="*/ 30 w 246"/>
                <a:gd name="T37" fmla="*/ 10 h 258"/>
                <a:gd name="T38" fmla="*/ 14 w 246"/>
                <a:gd name="T39" fmla="*/ 9 h 258"/>
                <a:gd name="T40" fmla="*/ 0 w 246"/>
                <a:gd name="T41" fmla="*/ 24 h 258"/>
                <a:gd name="T42" fmla="*/ 21 w 246"/>
                <a:gd name="T43" fmla="*/ 41 h 258"/>
                <a:gd name="T44" fmla="*/ 3 w 246"/>
                <a:gd name="T45" fmla="*/ 48 h 258"/>
                <a:gd name="T46" fmla="*/ 3 w 246"/>
                <a:gd name="T47" fmla="*/ 75 h 258"/>
                <a:gd name="T48" fmla="*/ 20 w 246"/>
                <a:gd name="T49" fmla="*/ 85 h 258"/>
                <a:gd name="T50" fmla="*/ 2 w 246"/>
                <a:gd name="T51" fmla="*/ 93 h 258"/>
                <a:gd name="T52" fmla="*/ 16 w 246"/>
                <a:gd name="T53" fmla="*/ 114 h 258"/>
                <a:gd name="T54" fmla="*/ 9 w 246"/>
                <a:gd name="T55" fmla="*/ 124 h 258"/>
                <a:gd name="T56" fmla="*/ 28 w 246"/>
                <a:gd name="T57" fmla="*/ 152 h 258"/>
                <a:gd name="T58" fmla="*/ 4 w 246"/>
                <a:gd name="T59" fmla="*/ 158 h 258"/>
                <a:gd name="T60" fmla="*/ 4 w 246"/>
                <a:gd name="T61" fmla="*/ 190 h 258"/>
                <a:gd name="T62" fmla="*/ 24 w 246"/>
                <a:gd name="T63" fmla="*/ 215 h 258"/>
                <a:gd name="T64" fmla="*/ 51 w 246"/>
                <a:gd name="T65" fmla="*/ 234 h 258"/>
                <a:gd name="T66" fmla="*/ 58 w 246"/>
                <a:gd name="T67" fmla="*/ 238 h 258"/>
                <a:gd name="T68" fmla="*/ 85 w 246"/>
                <a:gd name="T69" fmla="*/ 238 h 258"/>
                <a:gd name="T70" fmla="*/ 92 w 246"/>
                <a:gd name="T71" fmla="*/ 24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258">
                  <a:moveTo>
                    <a:pt x="92" y="249"/>
                  </a:moveTo>
                  <a:cubicBezTo>
                    <a:pt x="92" y="249"/>
                    <a:pt x="119" y="248"/>
                    <a:pt x="152" y="253"/>
                  </a:cubicBezTo>
                  <a:cubicBezTo>
                    <a:pt x="185" y="258"/>
                    <a:pt x="204" y="257"/>
                    <a:pt x="220" y="244"/>
                  </a:cubicBezTo>
                  <a:cubicBezTo>
                    <a:pt x="234" y="233"/>
                    <a:pt x="241" y="203"/>
                    <a:pt x="243" y="196"/>
                  </a:cubicBezTo>
                  <a:cubicBezTo>
                    <a:pt x="233" y="197"/>
                    <a:pt x="233" y="197"/>
                    <a:pt x="233" y="197"/>
                  </a:cubicBezTo>
                  <a:cubicBezTo>
                    <a:pt x="234" y="176"/>
                    <a:pt x="234" y="176"/>
                    <a:pt x="234" y="176"/>
                  </a:cubicBezTo>
                  <a:cubicBezTo>
                    <a:pt x="234" y="176"/>
                    <a:pt x="228" y="176"/>
                    <a:pt x="227" y="169"/>
                  </a:cubicBezTo>
                  <a:cubicBezTo>
                    <a:pt x="226" y="162"/>
                    <a:pt x="236" y="149"/>
                    <a:pt x="241" y="140"/>
                  </a:cubicBezTo>
                  <a:cubicBezTo>
                    <a:pt x="246" y="131"/>
                    <a:pt x="227" y="132"/>
                    <a:pt x="219" y="127"/>
                  </a:cubicBezTo>
                  <a:cubicBezTo>
                    <a:pt x="211" y="122"/>
                    <a:pt x="201" y="98"/>
                    <a:pt x="201" y="98"/>
                  </a:cubicBezTo>
                  <a:cubicBezTo>
                    <a:pt x="201" y="98"/>
                    <a:pt x="194" y="99"/>
                    <a:pt x="182" y="95"/>
                  </a:cubicBezTo>
                  <a:cubicBezTo>
                    <a:pt x="170" y="91"/>
                    <a:pt x="168" y="78"/>
                    <a:pt x="164" y="76"/>
                  </a:cubicBezTo>
                  <a:cubicBezTo>
                    <a:pt x="160" y="74"/>
                    <a:pt x="152" y="67"/>
                    <a:pt x="152" y="67"/>
                  </a:cubicBezTo>
                  <a:cubicBezTo>
                    <a:pt x="152" y="67"/>
                    <a:pt x="145" y="68"/>
                    <a:pt x="140" y="65"/>
                  </a:cubicBezTo>
                  <a:cubicBezTo>
                    <a:pt x="135" y="62"/>
                    <a:pt x="126" y="46"/>
                    <a:pt x="116" y="43"/>
                  </a:cubicBezTo>
                  <a:cubicBezTo>
                    <a:pt x="106" y="40"/>
                    <a:pt x="107" y="54"/>
                    <a:pt x="101" y="54"/>
                  </a:cubicBezTo>
                  <a:cubicBezTo>
                    <a:pt x="95" y="54"/>
                    <a:pt x="85" y="31"/>
                    <a:pt x="85" y="31"/>
                  </a:cubicBezTo>
                  <a:cubicBezTo>
                    <a:pt x="85" y="31"/>
                    <a:pt x="60" y="4"/>
                    <a:pt x="48" y="2"/>
                  </a:cubicBezTo>
                  <a:cubicBezTo>
                    <a:pt x="36" y="0"/>
                    <a:pt x="30" y="10"/>
                    <a:pt x="30" y="10"/>
                  </a:cubicBezTo>
                  <a:cubicBezTo>
                    <a:pt x="14" y="9"/>
                    <a:pt x="14" y="9"/>
                    <a:pt x="14" y="9"/>
                  </a:cubicBezTo>
                  <a:cubicBezTo>
                    <a:pt x="14" y="9"/>
                    <a:pt x="0" y="20"/>
                    <a:pt x="0" y="24"/>
                  </a:cubicBezTo>
                  <a:cubicBezTo>
                    <a:pt x="0" y="28"/>
                    <a:pt x="21" y="41"/>
                    <a:pt x="21" y="41"/>
                  </a:cubicBezTo>
                  <a:cubicBezTo>
                    <a:pt x="3" y="48"/>
                    <a:pt x="3" y="48"/>
                    <a:pt x="3" y="48"/>
                  </a:cubicBezTo>
                  <a:cubicBezTo>
                    <a:pt x="3" y="75"/>
                    <a:pt x="3" y="75"/>
                    <a:pt x="3" y="75"/>
                  </a:cubicBezTo>
                  <a:cubicBezTo>
                    <a:pt x="20" y="85"/>
                    <a:pt x="20" y="85"/>
                    <a:pt x="20" y="85"/>
                  </a:cubicBezTo>
                  <a:cubicBezTo>
                    <a:pt x="20" y="85"/>
                    <a:pt x="1" y="84"/>
                    <a:pt x="2" y="93"/>
                  </a:cubicBezTo>
                  <a:cubicBezTo>
                    <a:pt x="3" y="102"/>
                    <a:pt x="16" y="114"/>
                    <a:pt x="16" y="114"/>
                  </a:cubicBezTo>
                  <a:cubicBezTo>
                    <a:pt x="9" y="124"/>
                    <a:pt x="9" y="124"/>
                    <a:pt x="9" y="124"/>
                  </a:cubicBezTo>
                  <a:cubicBezTo>
                    <a:pt x="9" y="124"/>
                    <a:pt x="29" y="147"/>
                    <a:pt x="28" y="152"/>
                  </a:cubicBezTo>
                  <a:cubicBezTo>
                    <a:pt x="27" y="157"/>
                    <a:pt x="4" y="158"/>
                    <a:pt x="4" y="158"/>
                  </a:cubicBezTo>
                  <a:cubicBezTo>
                    <a:pt x="4" y="190"/>
                    <a:pt x="4" y="190"/>
                    <a:pt x="4" y="190"/>
                  </a:cubicBezTo>
                  <a:cubicBezTo>
                    <a:pt x="24" y="215"/>
                    <a:pt x="24" y="215"/>
                    <a:pt x="24" y="215"/>
                  </a:cubicBezTo>
                  <a:cubicBezTo>
                    <a:pt x="32" y="209"/>
                    <a:pt x="46" y="227"/>
                    <a:pt x="51" y="234"/>
                  </a:cubicBezTo>
                  <a:cubicBezTo>
                    <a:pt x="58" y="238"/>
                    <a:pt x="58" y="238"/>
                    <a:pt x="58" y="238"/>
                  </a:cubicBezTo>
                  <a:cubicBezTo>
                    <a:pt x="85" y="238"/>
                    <a:pt x="85" y="238"/>
                    <a:pt x="85" y="238"/>
                  </a:cubicBezTo>
                  <a:lnTo>
                    <a:pt x="92" y="24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8" name="Freeform 22"/>
            <p:cNvSpPr>
              <a:spLocks noEditPoints="1"/>
            </p:cNvSpPr>
            <p:nvPr/>
          </p:nvSpPr>
          <p:spPr bwMode="gray">
            <a:xfrm>
              <a:off x="2234954" y="5076107"/>
              <a:ext cx="409575" cy="1056380"/>
            </a:xfrm>
            <a:custGeom>
              <a:avLst/>
              <a:gdLst>
                <a:gd name="T0" fmla="*/ 659 w 732"/>
                <a:gd name="T1" fmla="*/ 333 h 1628"/>
                <a:gd name="T2" fmla="*/ 726 w 732"/>
                <a:gd name="T3" fmla="*/ 284 h 1628"/>
                <a:gd name="T4" fmla="*/ 679 w 732"/>
                <a:gd name="T5" fmla="*/ 205 h 1628"/>
                <a:gd name="T6" fmla="*/ 622 w 732"/>
                <a:gd name="T7" fmla="*/ 296 h 1628"/>
                <a:gd name="T8" fmla="*/ 534 w 732"/>
                <a:gd name="T9" fmla="*/ 286 h 1628"/>
                <a:gd name="T10" fmla="*/ 535 w 732"/>
                <a:gd name="T11" fmla="*/ 223 h 1628"/>
                <a:gd name="T12" fmla="*/ 444 w 732"/>
                <a:gd name="T13" fmla="*/ 138 h 1628"/>
                <a:gd name="T14" fmla="*/ 328 w 732"/>
                <a:gd name="T15" fmla="*/ 70 h 1628"/>
                <a:gd name="T16" fmla="*/ 216 w 732"/>
                <a:gd name="T17" fmla="*/ 13 h 1628"/>
                <a:gd name="T18" fmla="*/ 115 w 732"/>
                <a:gd name="T19" fmla="*/ 0 h 1628"/>
                <a:gd name="T20" fmla="*/ 81 w 732"/>
                <a:gd name="T21" fmla="*/ 32 h 1628"/>
                <a:gd name="T22" fmla="*/ 82 w 732"/>
                <a:gd name="T23" fmla="*/ 63 h 1628"/>
                <a:gd name="T24" fmla="*/ 27 w 732"/>
                <a:gd name="T25" fmla="*/ 199 h 1628"/>
                <a:gd name="T26" fmla="*/ 35 w 732"/>
                <a:gd name="T27" fmla="*/ 280 h 1628"/>
                <a:gd name="T28" fmla="*/ 2 w 732"/>
                <a:gd name="T29" fmla="*/ 401 h 1628"/>
                <a:gd name="T30" fmla="*/ 0 w 732"/>
                <a:gd name="T31" fmla="*/ 500 h 1628"/>
                <a:gd name="T32" fmla="*/ 32 w 732"/>
                <a:gd name="T33" fmla="*/ 564 h 1628"/>
                <a:gd name="T34" fmla="*/ 63 w 732"/>
                <a:gd name="T35" fmla="*/ 614 h 1628"/>
                <a:gd name="T36" fmla="*/ 64 w 732"/>
                <a:gd name="T37" fmla="*/ 724 h 1628"/>
                <a:gd name="T38" fmla="*/ 68 w 732"/>
                <a:gd name="T39" fmla="*/ 786 h 1628"/>
                <a:gd name="T40" fmla="*/ 83 w 732"/>
                <a:gd name="T41" fmla="*/ 872 h 1628"/>
                <a:gd name="T42" fmla="*/ 87 w 732"/>
                <a:gd name="T43" fmla="*/ 944 h 1628"/>
                <a:gd name="T44" fmla="*/ 95 w 732"/>
                <a:gd name="T45" fmla="*/ 990 h 1628"/>
                <a:gd name="T46" fmla="*/ 129 w 732"/>
                <a:gd name="T47" fmla="*/ 1082 h 1628"/>
                <a:gd name="T48" fmla="*/ 143 w 732"/>
                <a:gd name="T49" fmla="*/ 1145 h 1628"/>
                <a:gd name="T50" fmla="*/ 170 w 732"/>
                <a:gd name="T51" fmla="*/ 1213 h 1628"/>
                <a:gd name="T52" fmla="*/ 205 w 732"/>
                <a:gd name="T53" fmla="*/ 1257 h 1628"/>
                <a:gd name="T54" fmla="*/ 217 w 732"/>
                <a:gd name="T55" fmla="*/ 1321 h 1628"/>
                <a:gd name="T56" fmla="*/ 210 w 732"/>
                <a:gd name="T57" fmla="*/ 1394 h 1628"/>
                <a:gd name="T58" fmla="*/ 214 w 732"/>
                <a:gd name="T59" fmla="*/ 1450 h 1628"/>
                <a:gd name="T60" fmla="*/ 216 w 732"/>
                <a:gd name="T61" fmla="*/ 1513 h 1628"/>
                <a:gd name="T62" fmla="*/ 290 w 732"/>
                <a:gd name="T63" fmla="*/ 1562 h 1628"/>
                <a:gd name="T64" fmla="*/ 347 w 732"/>
                <a:gd name="T65" fmla="*/ 1612 h 1628"/>
                <a:gd name="T66" fmla="*/ 437 w 732"/>
                <a:gd name="T67" fmla="*/ 1628 h 1628"/>
                <a:gd name="T68" fmla="*/ 438 w 732"/>
                <a:gd name="T69" fmla="*/ 1589 h 1628"/>
                <a:gd name="T70" fmla="*/ 409 w 732"/>
                <a:gd name="T71" fmla="*/ 1534 h 1628"/>
                <a:gd name="T72" fmla="*/ 412 w 732"/>
                <a:gd name="T73" fmla="*/ 1501 h 1628"/>
                <a:gd name="T74" fmla="*/ 441 w 732"/>
                <a:gd name="T75" fmla="*/ 1451 h 1628"/>
                <a:gd name="T76" fmla="*/ 476 w 732"/>
                <a:gd name="T77" fmla="*/ 1359 h 1628"/>
                <a:gd name="T78" fmla="*/ 379 w 732"/>
                <a:gd name="T79" fmla="*/ 1301 h 1628"/>
                <a:gd name="T80" fmla="*/ 407 w 732"/>
                <a:gd name="T81" fmla="*/ 1240 h 1628"/>
                <a:gd name="T82" fmla="*/ 443 w 732"/>
                <a:gd name="T83" fmla="*/ 1217 h 1628"/>
                <a:gd name="T84" fmla="*/ 456 w 732"/>
                <a:gd name="T85" fmla="*/ 1130 h 1628"/>
                <a:gd name="T86" fmla="*/ 486 w 732"/>
                <a:gd name="T87" fmla="*/ 1113 h 1628"/>
                <a:gd name="T88" fmla="*/ 404 w 732"/>
                <a:gd name="T89" fmla="*/ 1089 h 1628"/>
                <a:gd name="T90" fmla="*/ 465 w 732"/>
                <a:gd name="T91" fmla="*/ 1039 h 1628"/>
                <a:gd name="T92" fmla="*/ 501 w 732"/>
                <a:gd name="T93" fmla="*/ 948 h 1628"/>
                <a:gd name="T94" fmla="*/ 494 w 732"/>
                <a:gd name="T95" fmla="*/ 934 h 1628"/>
                <a:gd name="T96" fmla="*/ 554 w 732"/>
                <a:gd name="T97" fmla="*/ 920 h 1628"/>
                <a:gd name="T98" fmla="*/ 688 w 732"/>
                <a:gd name="T99" fmla="*/ 847 h 1628"/>
                <a:gd name="T100" fmla="*/ 667 w 732"/>
                <a:gd name="T101" fmla="*/ 766 h 1628"/>
                <a:gd name="T102" fmla="*/ 601 w 732"/>
                <a:gd name="T103" fmla="*/ 696 h 1628"/>
                <a:gd name="T104" fmla="*/ 570 w 732"/>
                <a:gd name="T105" fmla="*/ 601 h 1628"/>
                <a:gd name="T106" fmla="*/ 568 w 732"/>
                <a:gd name="T107" fmla="*/ 536 h 1628"/>
                <a:gd name="T108" fmla="*/ 587 w 732"/>
                <a:gd name="T109" fmla="*/ 484 h 1628"/>
                <a:gd name="T110" fmla="*/ 604 w 732"/>
                <a:gd name="T111" fmla="*/ 419 h 1628"/>
                <a:gd name="T112" fmla="*/ 619 w 732"/>
                <a:gd name="T113" fmla="*/ 681 h 1628"/>
                <a:gd name="T114" fmla="*/ 619 w 732"/>
                <a:gd name="T115" fmla="*/ 681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1628">
                  <a:moveTo>
                    <a:pt x="634" y="355"/>
                  </a:moveTo>
                  <a:cubicBezTo>
                    <a:pt x="650" y="351"/>
                    <a:pt x="650" y="351"/>
                    <a:pt x="650" y="351"/>
                  </a:cubicBezTo>
                  <a:cubicBezTo>
                    <a:pt x="653" y="335"/>
                    <a:pt x="653" y="335"/>
                    <a:pt x="653" y="335"/>
                  </a:cubicBezTo>
                  <a:cubicBezTo>
                    <a:pt x="659" y="333"/>
                    <a:pt x="659" y="333"/>
                    <a:pt x="659" y="333"/>
                  </a:cubicBezTo>
                  <a:cubicBezTo>
                    <a:pt x="660" y="322"/>
                    <a:pt x="660" y="322"/>
                    <a:pt x="660" y="322"/>
                  </a:cubicBezTo>
                  <a:cubicBezTo>
                    <a:pt x="681" y="320"/>
                    <a:pt x="681" y="320"/>
                    <a:pt x="681" y="320"/>
                  </a:cubicBezTo>
                  <a:cubicBezTo>
                    <a:pt x="681" y="320"/>
                    <a:pt x="681" y="302"/>
                    <a:pt x="692" y="297"/>
                  </a:cubicBezTo>
                  <a:cubicBezTo>
                    <a:pt x="703" y="292"/>
                    <a:pt x="720" y="290"/>
                    <a:pt x="726" y="284"/>
                  </a:cubicBezTo>
                  <a:cubicBezTo>
                    <a:pt x="732" y="278"/>
                    <a:pt x="724" y="240"/>
                    <a:pt x="724" y="231"/>
                  </a:cubicBezTo>
                  <a:cubicBezTo>
                    <a:pt x="724" y="222"/>
                    <a:pt x="713" y="223"/>
                    <a:pt x="713" y="223"/>
                  </a:cubicBezTo>
                  <a:cubicBezTo>
                    <a:pt x="713" y="223"/>
                    <a:pt x="709" y="202"/>
                    <a:pt x="702" y="198"/>
                  </a:cubicBezTo>
                  <a:cubicBezTo>
                    <a:pt x="695" y="194"/>
                    <a:pt x="679" y="205"/>
                    <a:pt x="679" y="205"/>
                  </a:cubicBezTo>
                  <a:cubicBezTo>
                    <a:pt x="679" y="205"/>
                    <a:pt x="681" y="240"/>
                    <a:pt x="679" y="251"/>
                  </a:cubicBezTo>
                  <a:cubicBezTo>
                    <a:pt x="677" y="262"/>
                    <a:pt x="656" y="276"/>
                    <a:pt x="649" y="276"/>
                  </a:cubicBezTo>
                  <a:cubicBezTo>
                    <a:pt x="642" y="276"/>
                    <a:pt x="640" y="293"/>
                    <a:pt x="636" y="300"/>
                  </a:cubicBezTo>
                  <a:cubicBezTo>
                    <a:pt x="632" y="307"/>
                    <a:pt x="631" y="298"/>
                    <a:pt x="622" y="296"/>
                  </a:cubicBezTo>
                  <a:cubicBezTo>
                    <a:pt x="613" y="294"/>
                    <a:pt x="613" y="313"/>
                    <a:pt x="613" y="313"/>
                  </a:cubicBezTo>
                  <a:cubicBezTo>
                    <a:pt x="606" y="302"/>
                    <a:pt x="606" y="302"/>
                    <a:pt x="606" y="302"/>
                  </a:cubicBezTo>
                  <a:cubicBezTo>
                    <a:pt x="606" y="302"/>
                    <a:pt x="584" y="304"/>
                    <a:pt x="567" y="300"/>
                  </a:cubicBezTo>
                  <a:cubicBezTo>
                    <a:pt x="550" y="296"/>
                    <a:pt x="543" y="289"/>
                    <a:pt x="534" y="286"/>
                  </a:cubicBezTo>
                  <a:cubicBezTo>
                    <a:pt x="525" y="283"/>
                    <a:pt x="509" y="293"/>
                    <a:pt x="504" y="286"/>
                  </a:cubicBezTo>
                  <a:cubicBezTo>
                    <a:pt x="499" y="279"/>
                    <a:pt x="519" y="252"/>
                    <a:pt x="519" y="252"/>
                  </a:cubicBezTo>
                  <a:cubicBezTo>
                    <a:pt x="519" y="230"/>
                    <a:pt x="519" y="230"/>
                    <a:pt x="519" y="230"/>
                  </a:cubicBezTo>
                  <a:cubicBezTo>
                    <a:pt x="519" y="230"/>
                    <a:pt x="531" y="230"/>
                    <a:pt x="535" y="223"/>
                  </a:cubicBezTo>
                  <a:cubicBezTo>
                    <a:pt x="539" y="216"/>
                    <a:pt x="526" y="208"/>
                    <a:pt x="526" y="208"/>
                  </a:cubicBezTo>
                  <a:cubicBezTo>
                    <a:pt x="526" y="208"/>
                    <a:pt x="536" y="191"/>
                    <a:pt x="538" y="183"/>
                  </a:cubicBezTo>
                  <a:cubicBezTo>
                    <a:pt x="540" y="175"/>
                    <a:pt x="506" y="168"/>
                    <a:pt x="500" y="167"/>
                  </a:cubicBezTo>
                  <a:cubicBezTo>
                    <a:pt x="494" y="166"/>
                    <a:pt x="444" y="138"/>
                    <a:pt x="444" y="138"/>
                  </a:cubicBezTo>
                  <a:cubicBezTo>
                    <a:pt x="444" y="138"/>
                    <a:pt x="423" y="118"/>
                    <a:pt x="413" y="122"/>
                  </a:cubicBezTo>
                  <a:cubicBezTo>
                    <a:pt x="403" y="126"/>
                    <a:pt x="368" y="106"/>
                    <a:pt x="368" y="106"/>
                  </a:cubicBezTo>
                  <a:cubicBezTo>
                    <a:pt x="364" y="92"/>
                    <a:pt x="364" y="92"/>
                    <a:pt x="364" y="92"/>
                  </a:cubicBezTo>
                  <a:cubicBezTo>
                    <a:pt x="364" y="92"/>
                    <a:pt x="337" y="75"/>
                    <a:pt x="328" y="70"/>
                  </a:cubicBezTo>
                  <a:cubicBezTo>
                    <a:pt x="319" y="65"/>
                    <a:pt x="303" y="36"/>
                    <a:pt x="303" y="36"/>
                  </a:cubicBezTo>
                  <a:cubicBezTo>
                    <a:pt x="290" y="24"/>
                    <a:pt x="290" y="24"/>
                    <a:pt x="290" y="24"/>
                  </a:cubicBezTo>
                  <a:cubicBezTo>
                    <a:pt x="267" y="7"/>
                    <a:pt x="267" y="7"/>
                    <a:pt x="267" y="7"/>
                  </a:cubicBezTo>
                  <a:cubicBezTo>
                    <a:pt x="216" y="13"/>
                    <a:pt x="216" y="13"/>
                    <a:pt x="216" y="13"/>
                  </a:cubicBezTo>
                  <a:cubicBezTo>
                    <a:pt x="211" y="50"/>
                    <a:pt x="211" y="50"/>
                    <a:pt x="211" y="50"/>
                  </a:cubicBezTo>
                  <a:cubicBezTo>
                    <a:pt x="189" y="16"/>
                    <a:pt x="189" y="16"/>
                    <a:pt x="189" y="16"/>
                  </a:cubicBezTo>
                  <a:cubicBezTo>
                    <a:pt x="189" y="16"/>
                    <a:pt x="147" y="17"/>
                    <a:pt x="134" y="13"/>
                  </a:cubicBezTo>
                  <a:cubicBezTo>
                    <a:pt x="120" y="9"/>
                    <a:pt x="115" y="0"/>
                    <a:pt x="115" y="0"/>
                  </a:cubicBezTo>
                  <a:cubicBezTo>
                    <a:pt x="107" y="17"/>
                    <a:pt x="107" y="17"/>
                    <a:pt x="107" y="17"/>
                  </a:cubicBezTo>
                  <a:cubicBezTo>
                    <a:pt x="92" y="20"/>
                    <a:pt x="92" y="20"/>
                    <a:pt x="92" y="20"/>
                  </a:cubicBezTo>
                  <a:cubicBezTo>
                    <a:pt x="92" y="34"/>
                    <a:pt x="92" y="34"/>
                    <a:pt x="92" y="34"/>
                  </a:cubicBezTo>
                  <a:cubicBezTo>
                    <a:pt x="81" y="32"/>
                    <a:pt x="81" y="32"/>
                    <a:pt x="81" y="32"/>
                  </a:cubicBezTo>
                  <a:cubicBezTo>
                    <a:pt x="81" y="51"/>
                    <a:pt x="81" y="51"/>
                    <a:pt x="81" y="51"/>
                  </a:cubicBezTo>
                  <a:cubicBezTo>
                    <a:pt x="81" y="51"/>
                    <a:pt x="78" y="52"/>
                    <a:pt x="74" y="52"/>
                  </a:cubicBezTo>
                  <a:cubicBezTo>
                    <a:pt x="74" y="52"/>
                    <a:pt x="75" y="52"/>
                    <a:pt x="75" y="52"/>
                  </a:cubicBezTo>
                  <a:cubicBezTo>
                    <a:pt x="82" y="63"/>
                    <a:pt x="82" y="63"/>
                    <a:pt x="82" y="63"/>
                  </a:cubicBezTo>
                  <a:cubicBezTo>
                    <a:pt x="76" y="119"/>
                    <a:pt x="76" y="119"/>
                    <a:pt x="76" y="119"/>
                  </a:cubicBezTo>
                  <a:cubicBezTo>
                    <a:pt x="76" y="119"/>
                    <a:pt x="21" y="143"/>
                    <a:pt x="22" y="157"/>
                  </a:cubicBezTo>
                  <a:cubicBezTo>
                    <a:pt x="23" y="171"/>
                    <a:pt x="50" y="165"/>
                    <a:pt x="41" y="174"/>
                  </a:cubicBezTo>
                  <a:cubicBezTo>
                    <a:pt x="32" y="183"/>
                    <a:pt x="22" y="192"/>
                    <a:pt x="27" y="199"/>
                  </a:cubicBezTo>
                  <a:cubicBezTo>
                    <a:pt x="32" y="206"/>
                    <a:pt x="51" y="214"/>
                    <a:pt x="50" y="224"/>
                  </a:cubicBezTo>
                  <a:cubicBezTo>
                    <a:pt x="49" y="234"/>
                    <a:pt x="32" y="246"/>
                    <a:pt x="32" y="246"/>
                  </a:cubicBezTo>
                  <a:cubicBezTo>
                    <a:pt x="32" y="246"/>
                    <a:pt x="63" y="257"/>
                    <a:pt x="60" y="268"/>
                  </a:cubicBezTo>
                  <a:cubicBezTo>
                    <a:pt x="57" y="279"/>
                    <a:pt x="35" y="280"/>
                    <a:pt x="35" y="280"/>
                  </a:cubicBezTo>
                  <a:cubicBezTo>
                    <a:pt x="35" y="280"/>
                    <a:pt x="29" y="318"/>
                    <a:pt x="28" y="323"/>
                  </a:cubicBezTo>
                  <a:cubicBezTo>
                    <a:pt x="27" y="328"/>
                    <a:pt x="9" y="336"/>
                    <a:pt x="9" y="346"/>
                  </a:cubicBezTo>
                  <a:cubicBezTo>
                    <a:pt x="9" y="356"/>
                    <a:pt x="14" y="381"/>
                    <a:pt x="12" y="385"/>
                  </a:cubicBezTo>
                  <a:cubicBezTo>
                    <a:pt x="10" y="389"/>
                    <a:pt x="1" y="397"/>
                    <a:pt x="2" y="401"/>
                  </a:cubicBezTo>
                  <a:cubicBezTo>
                    <a:pt x="3" y="405"/>
                    <a:pt x="26" y="450"/>
                    <a:pt x="21" y="455"/>
                  </a:cubicBezTo>
                  <a:cubicBezTo>
                    <a:pt x="16" y="460"/>
                    <a:pt x="7" y="455"/>
                    <a:pt x="7" y="455"/>
                  </a:cubicBezTo>
                  <a:cubicBezTo>
                    <a:pt x="10" y="494"/>
                    <a:pt x="10" y="494"/>
                    <a:pt x="10" y="494"/>
                  </a:cubicBezTo>
                  <a:cubicBezTo>
                    <a:pt x="10" y="494"/>
                    <a:pt x="0" y="495"/>
                    <a:pt x="0" y="500"/>
                  </a:cubicBezTo>
                  <a:cubicBezTo>
                    <a:pt x="0" y="505"/>
                    <a:pt x="2" y="522"/>
                    <a:pt x="2" y="522"/>
                  </a:cubicBezTo>
                  <a:cubicBezTo>
                    <a:pt x="2" y="522"/>
                    <a:pt x="25" y="537"/>
                    <a:pt x="23" y="541"/>
                  </a:cubicBezTo>
                  <a:cubicBezTo>
                    <a:pt x="21" y="545"/>
                    <a:pt x="19" y="554"/>
                    <a:pt x="19" y="554"/>
                  </a:cubicBezTo>
                  <a:cubicBezTo>
                    <a:pt x="32" y="564"/>
                    <a:pt x="32" y="564"/>
                    <a:pt x="32" y="564"/>
                  </a:cubicBezTo>
                  <a:cubicBezTo>
                    <a:pt x="40" y="585"/>
                    <a:pt x="40" y="585"/>
                    <a:pt x="40" y="585"/>
                  </a:cubicBezTo>
                  <a:cubicBezTo>
                    <a:pt x="43" y="591"/>
                    <a:pt x="43" y="591"/>
                    <a:pt x="43" y="591"/>
                  </a:cubicBezTo>
                  <a:cubicBezTo>
                    <a:pt x="43" y="591"/>
                    <a:pt x="35" y="610"/>
                    <a:pt x="47" y="613"/>
                  </a:cubicBezTo>
                  <a:cubicBezTo>
                    <a:pt x="59" y="616"/>
                    <a:pt x="63" y="614"/>
                    <a:pt x="63" y="614"/>
                  </a:cubicBezTo>
                  <a:cubicBezTo>
                    <a:pt x="65" y="639"/>
                    <a:pt x="65" y="639"/>
                    <a:pt x="65" y="639"/>
                  </a:cubicBezTo>
                  <a:cubicBezTo>
                    <a:pt x="65" y="639"/>
                    <a:pt x="80" y="658"/>
                    <a:pt x="77" y="664"/>
                  </a:cubicBezTo>
                  <a:cubicBezTo>
                    <a:pt x="74" y="670"/>
                    <a:pt x="65" y="677"/>
                    <a:pt x="65" y="681"/>
                  </a:cubicBezTo>
                  <a:cubicBezTo>
                    <a:pt x="65" y="685"/>
                    <a:pt x="64" y="724"/>
                    <a:pt x="64" y="724"/>
                  </a:cubicBezTo>
                  <a:cubicBezTo>
                    <a:pt x="55" y="725"/>
                    <a:pt x="55" y="725"/>
                    <a:pt x="55" y="725"/>
                  </a:cubicBezTo>
                  <a:cubicBezTo>
                    <a:pt x="55" y="725"/>
                    <a:pt x="72" y="743"/>
                    <a:pt x="73" y="753"/>
                  </a:cubicBezTo>
                  <a:cubicBezTo>
                    <a:pt x="74" y="763"/>
                    <a:pt x="70" y="774"/>
                    <a:pt x="70" y="774"/>
                  </a:cubicBezTo>
                  <a:cubicBezTo>
                    <a:pt x="68" y="786"/>
                    <a:pt x="68" y="786"/>
                    <a:pt x="68" y="786"/>
                  </a:cubicBezTo>
                  <a:cubicBezTo>
                    <a:pt x="51" y="787"/>
                    <a:pt x="51" y="787"/>
                    <a:pt x="51" y="787"/>
                  </a:cubicBezTo>
                  <a:cubicBezTo>
                    <a:pt x="51" y="787"/>
                    <a:pt x="63" y="820"/>
                    <a:pt x="63" y="827"/>
                  </a:cubicBezTo>
                  <a:cubicBezTo>
                    <a:pt x="63" y="834"/>
                    <a:pt x="63" y="855"/>
                    <a:pt x="63" y="855"/>
                  </a:cubicBezTo>
                  <a:cubicBezTo>
                    <a:pt x="83" y="872"/>
                    <a:pt x="83" y="872"/>
                    <a:pt x="83" y="872"/>
                  </a:cubicBezTo>
                  <a:cubicBezTo>
                    <a:pt x="84" y="884"/>
                    <a:pt x="84" y="884"/>
                    <a:pt x="84" y="884"/>
                  </a:cubicBezTo>
                  <a:cubicBezTo>
                    <a:pt x="84" y="884"/>
                    <a:pt x="103" y="893"/>
                    <a:pt x="98" y="902"/>
                  </a:cubicBezTo>
                  <a:cubicBezTo>
                    <a:pt x="93" y="911"/>
                    <a:pt x="79" y="916"/>
                    <a:pt x="79" y="916"/>
                  </a:cubicBezTo>
                  <a:cubicBezTo>
                    <a:pt x="87" y="944"/>
                    <a:pt x="87" y="944"/>
                    <a:pt x="87" y="944"/>
                  </a:cubicBezTo>
                  <a:cubicBezTo>
                    <a:pt x="74" y="953"/>
                    <a:pt x="74" y="953"/>
                    <a:pt x="74" y="953"/>
                  </a:cubicBezTo>
                  <a:cubicBezTo>
                    <a:pt x="74" y="953"/>
                    <a:pt x="84" y="958"/>
                    <a:pt x="85" y="966"/>
                  </a:cubicBezTo>
                  <a:cubicBezTo>
                    <a:pt x="86" y="974"/>
                    <a:pt x="81" y="982"/>
                    <a:pt x="81" y="982"/>
                  </a:cubicBezTo>
                  <a:cubicBezTo>
                    <a:pt x="95" y="990"/>
                    <a:pt x="95" y="990"/>
                    <a:pt x="95" y="990"/>
                  </a:cubicBezTo>
                  <a:cubicBezTo>
                    <a:pt x="95" y="990"/>
                    <a:pt x="90" y="1008"/>
                    <a:pt x="91" y="1014"/>
                  </a:cubicBezTo>
                  <a:cubicBezTo>
                    <a:pt x="92" y="1020"/>
                    <a:pt x="99" y="1031"/>
                    <a:pt x="99" y="1031"/>
                  </a:cubicBezTo>
                  <a:cubicBezTo>
                    <a:pt x="99" y="1031"/>
                    <a:pt x="99" y="1050"/>
                    <a:pt x="102" y="1056"/>
                  </a:cubicBezTo>
                  <a:cubicBezTo>
                    <a:pt x="105" y="1062"/>
                    <a:pt x="134" y="1083"/>
                    <a:pt x="129" y="1082"/>
                  </a:cubicBezTo>
                  <a:cubicBezTo>
                    <a:pt x="124" y="1081"/>
                    <a:pt x="113" y="1090"/>
                    <a:pt x="113" y="1090"/>
                  </a:cubicBezTo>
                  <a:cubicBezTo>
                    <a:pt x="113" y="1090"/>
                    <a:pt x="118" y="1120"/>
                    <a:pt x="121" y="1128"/>
                  </a:cubicBezTo>
                  <a:cubicBezTo>
                    <a:pt x="124" y="1136"/>
                    <a:pt x="133" y="1140"/>
                    <a:pt x="133" y="1140"/>
                  </a:cubicBezTo>
                  <a:cubicBezTo>
                    <a:pt x="143" y="1145"/>
                    <a:pt x="143" y="1145"/>
                    <a:pt x="143" y="1145"/>
                  </a:cubicBezTo>
                  <a:cubicBezTo>
                    <a:pt x="139" y="1163"/>
                    <a:pt x="139" y="1163"/>
                    <a:pt x="139" y="1163"/>
                  </a:cubicBezTo>
                  <a:cubicBezTo>
                    <a:pt x="139" y="1163"/>
                    <a:pt x="155" y="1164"/>
                    <a:pt x="156" y="1175"/>
                  </a:cubicBezTo>
                  <a:cubicBezTo>
                    <a:pt x="157" y="1186"/>
                    <a:pt x="158" y="1203"/>
                    <a:pt x="158" y="1203"/>
                  </a:cubicBezTo>
                  <a:cubicBezTo>
                    <a:pt x="158" y="1203"/>
                    <a:pt x="163" y="1213"/>
                    <a:pt x="170" y="1213"/>
                  </a:cubicBezTo>
                  <a:cubicBezTo>
                    <a:pt x="177" y="1213"/>
                    <a:pt x="196" y="1208"/>
                    <a:pt x="194" y="1219"/>
                  </a:cubicBezTo>
                  <a:cubicBezTo>
                    <a:pt x="192" y="1230"/>
                    <a:pt x="160" y="1227"/>
                    <a:pt x="161" y="1230"/>
                  </a:cubicBezTo>
                  <a:cubicBezTo>
                    <a:pt x="162" y="1233"/>
                    <a:pt x="185" y="1240"/>
                    <a:pt x="185" y="1240"/>
                  </a:cubicBezTo>
                  <a:cubicBezTo>
                    <a:pt x="185" y="1240"/>
                    <a:pt x="208" y="1249"/>
                    <a:pt x="205" y="1257"/>
                  </a:cubicBezTo>
                  <a:cubicBezTo>
                    <a:pt x="202" y="1265"/>
                    <a:pt x="189" y="1276"/>
                    <a:pt x="189" y="1276"/>
                  </a:cubicBezTo>
                  <a:cubicBezTo>
                    <a:pt x="205" y="1288"/>
                    <a:pt x="205" y="1288"/>
                    <a:pt x="205" y="1288"/>
                  </a:cubicBezTo>
                  <a:cubicBezTo>
                    <a:pt x="202" y="1303"/>
                    <a:pt x="202" y="1303"/>
                    <a:pt x="202" y="1303"/>
                  </a:cubicBezTo>
                  <a:cubicBezTo>
                    <a:pt x="217" y="1321"/>
                    <a:pt x="217" y="1321"/>
                    <a:pt x="217" y="1321"/>
                  </a:cubicBezTo>
                  <a:cubicBezTo>
                    <a:pt x="214" y="1343"/>
                    <a:pt x="214" y="1343"/>
                    <a:pt x="214" y="1343"/>
                  </a:cubicBezTo>
                  <a:cubicBezTo>
                    <a:pt x="224" y="1360"/>
                    <a:pt x="224" y="1360"/>
                    <a:pt x="224" y="1360"/>
                  </a:cubicBezTo>
                  <a:cubicBezTo>
                    <a:pt x="213" y="1364"/>
                    <a:pt x="213" y="1364"/>
                    <a:pt x="213" y="1364"/>
                  </a:cubicBezTo>
                  <a:cubicBezTo>
                    <a:pt x="210" y="1394"/>
                    <a:pt x="210" y="1394"/>
                    <a:pt x="210" y="1394"/>
                  </a:cubicBezTo>
                  <a:cubicBezTo>
                    <a:pt x="210" y="1394"/>
                    <a:pt x="229" y="1405"/>
                    <a:pt x="230" y="1408"/>
                  </a:cubicBezTo>
                  <a:cubicBezTo>
                    <a:pt x="231" y="1411"/>
                    <a:pt x="215" y="1420"/>
                    <a:pt x="215" y="1420"/>
                  </a:cubicBezTo>
                  <a:cubicBezTo>
                    <a:pt x="215" y="1420"/>
                    <a:pt x="235" y="1435"/>
                    <a:pt x="232" y="1440"/>
                  </a:cubicBezTo>
                  <a:cubicBezTo>
                    <a:pt x="229" y="1445"/>
                    <a:pt x="214" y="1450"/>
                    <a:pt x="214" y="1450"/>
                  </a:cubicBezTo>
                  <a:cubicBezTo>
                    <a:pt x="213" y="1463"/>
                    <a:pt x="213" y="1463"/>
                    <a:pt x="213" y="1463"/>
                  </a:cubicBezTo>
                  <a:cubicBezTo>
                    <a:pt x="206" y="1467"/>
                    <a:pt x="206" y="1467"/>
                    <a:pt x="206" y="1467"/>
                  </a:cubicBezTo>
                  <a:cubicBezTo>
                    <a:pt x="206" y="1467"/>
                    <a:pt x="208" y="1483"/>
                    <a:pt x="213" y="1488"/>
                  </a:cubicBezTo>
                  <a:cubicBezTo>
                    <a:pt x="218" y="1493"/>
                    <a:pt x="216" y="1513"/>
                    <a:pt x="216" y="1513"/>
                  </a:cubicBezTo>
                  <a:cubicBezTo>
                    <a:pt x="236" y="1517"/>
                    <a:pt x="236" y="1517"/>
                    <a:pt x="236" y="1517"/>
                  </a:cubicBezTo>
                  <a:cubicBezTo>
                    <a:pt x="236" y="1517"/>
                    <a:pt x="240" y="1542"/>
                    <a:pt x="250" y="1542"/>
                  </a:cubicBezTo>
                  <a:cubicBezTo>
                    <a:pt x="260" y="1542"/>
                    <a:pt x="266" y="1524"/>
                    <a:pt x="281" y="1537"/>
                  </a:cubicBezTo>
                  <a:cubicBezTo>
                    <a:pt x="296" y="1550"/>
                    <a:pt x="290" y="1562"/>
                    <a:pt x="290" y="1562"/>
                  </a:cubicBezTo>
                  <a:cubicBezTo>
                    <a:pt x="304" y="1578"/>
                    <a:pt x="304" y="1578"/>
                    <a:pt x="304" y="1578"/>
                  </a:cubicBezTo>
                  <a:cubicBezTo>
                    <a:pt x="311" y="1589"/>
                    <a:pt x="311" y="1589"/>
                    <a:pt x="311" y="1589"/>
                  </a:cubicBezTo>
                  <a:cubicBezTo>
                    <a:pt x="335" y="1600"/>
                    <a:pt x="335" y="1600"/>
                    <a:pt x="335" y="1600"/>
                  </a:cubicBezTo>
                  <a:cubicBezTo>
                    <a:pt x="347" y="1612"/>
                    <a:pt x="347" y="1612"/>
                    <a:pt x="347" y="1612"/>
                  </a:cubicBezTo>
                  <a:cubicBezTo>
                    <a:pt x="347" y="1612"/>
                    <a:pt x="373" y="1605"/>
                    <a:pt x="389" y="1607"/>
                  </a:cubicBezTo>
                  <a:cubicBezTo>
                    <a:pt x="405" y="1609"/>
                    <a:pt x="425" y="1608"/>
                    <a:pt x="425" y="1608"/>
                  </a:cubicBezTo>
                  <a:cubicBezTo>
                    <a:pt x="440" y="1620"/>
                    <a:pt x="440" y="1620"/>
                    <a:pt x="440" y="1620"/>
                  </a:cubicBezTo>
                  <a:cubicBezTo>
                    <a:pt x="437" y="1628"/>
                    <a:pt x="437" y="1628"/>
                    <a:pt x="437" y="1628"/>
                  </a:cubicBezTo>
                  <a:cubicBezTo>
                    <a:pt x="442" y="1616"/>
                    <a:pt x="442" y="1616"/>
                    <a:pt x="442" y="1616"/>
                  </a:cubicBezTo>
                  <a:cubicBezTo>
                    <a:pt x="449" y="1606"/>
                    <a:pt x="478" y="1625"/>
                    <a:pt x="478" y="1625"/>
                  </a:cubicBezTo>
                  <a:cubicBezTo>
                    <a:pt x="451" y="1588"/>
                    <a:pt x="451" y="1588"/>
                    <a:pt x="451" y="1588"/>
                  </a:cubicBezTo>
                  <a:cubicBezTo>
                    <a:pt x="438" y="1589"/>
                    <a:pt x="438" y="1589"/>
                    <a:pt x="438" y="1589"/>
                  </a:cubicBezTo>
                  <a:cubicBezTo>
                    <a:pt x="441" y="1579"/>
                    <a:pt x="441" y="1579"/>
                    <a:pt x="441" y="1579"/>
                  </a:cubicBezTo>
                  <a:cubicBezTo>
                    <a:pt x="417" y="1562"/>
                    <a:pt x="417" y="1562"/>
                    <a:pt x="417" y="1562"/>
                  </a:cubicBezTo>
                  <a:cubicBezTo>
                    <a:pt x="418" y="1538"/>
                    <a:pt x="418" y="1538"/>
                    <a:pt x="418" y="1538"/>
                  </a:cubicBezTo>
                  <a:cubicBezTo>
                    <a:pt x="409" y="1534"/>
                    <a:pt x="409" y="1534"/>
                    <a:pt x="409" y="1534"/>
                  </a:cubicBezTo>
                  <a:cubicBezTo>
                    <a:pt x="414" y="1522"/>
                    <a:pt x="414" y="1522"/>
                    <a:pt x="414" y="1522"/>
                  </a:cubicBezTo>
                  <a:cubicBezTo>
                    <a:pt x="414" y="1522"/>
                    <a:pt x="423" y="1522"/>
                    <a:pt x="426" y="1514"/>
                  </a:cubicBezTo>
                  <a:cubicBezTo>
                    <a:pt x="430" y="1506"/>
                    <a:pt x="400" y="1506"/>
                    <a:pt x="400" y="1506"/>
                  </a:cubicBezTo>
                  <a:cubicBezTo>
                    <a:pt x="412" y="1501"/>
                    <a:pt x="412" y="1501"/>
                    <a:pt x="412" y="1501"/>
                  </a:cubicBezTo>
                  <a:cubicBezTo>
                    <a:pt x="408" y="1488"/>
                    <a:pt x="408" y="1488"/>
                    <a:pt x="408" y="1488"/>
                  </a:cubicBezTo>
                  <a:cubicBezTo>
                    <a:pt x="424" y="1505"/>
                    <a:pt x="424" y="1505"/>
                    <a:pt x="424" y="1505"/>
                  </a:cubicBezTo>
                  <a:cubicBezTo>
                    <a:pt x="424" y="1505"/>
                    <a:pt x="438" y="1515"/>
                    <a:pt x="448" y="1503"/>
                  </a:cubicBezTo>
                  <a:cubicBezTo>
                    <a:pt x="458" y="1491"/>
                    <a:pt x="440" y="1465"/>
                    <a:pt x="441" y="1451"/>
                  </a:cubicBezTo>
                  <a:cubicBezTo>
                    <a:pt x="442" y="1438"/>
                    <a:pt x="485" y="1409"/>
                    <a:pt x="488" y="1400"/>
                  </a:cubicBezTo>
                  <a:cubicBezTo>
                    <a:pt x="492" y="1391"/>
                    <a:pt x="467" y="1391"/>
                    <a:pt x="467" y="1391"/>
                  </a:cubicBezTo>
                  <a:cubicBezTo>
                    <a:pt x="483" y="1389"/>
                    <a:pt x="483" y="1389"/>
                    <a:pt x="483" y="1389"/>
                  </a:cubicBezTo>
                  <a:cubicBezTo>
                    <a:pt x="483" y="1389"/>
                    <a:pt x="484" y="1369"/>
                    <a:pt x="476" y="1359"/>
                  </a:cubicBezTo>
                  <a:cubicBezTo>
                    <a:pt x="468" y="1349"/>
                    <a:pt x="456" y="1354"/>
                    <a:pt x="456" y="1354"/>
                  </a:cubicBezTo>
                  <a:cubicBezTo>
                    <a:pt x="444" y="1345"/>
                    <a:pt x="444" y="1345"/>
                    <a:pt x="444" y="1345"/>
                  </a:cubicBezTo>
                  <a:cubicBezTo>
                    <a:pt x="431" y="1345"/>
                    <a:pt x="431" y="1345"/>
                    <a:pt x="431" y="1345"/>
                  </a:cubicBezTo>
                  <a:cubicBezTo>
                    <a:pt x="431" y="1345"/>
                    <a:pt x="391" y="1328"/>
                    <a:pt x="379" y="1301"/>
                  </a:cubicBezTo>
                  <a:cubicBezTo>
                    <a:pt x="366" y="1274"/>
                    <a:pt x="386" y="1269"/>
                    <a:pt x="386" y="1269"/>
                  </a:cubicBezTo>
                  <a:cubicBezTo>
                    <a:pt x="392" y="1252"/>
                    <a:pt x="392" y="1252"/>
                    <a:pt x="392" y="1252"/>
                  </a:cubicBezTo>
                  <a:cubicBezTo>
                    <a:pt x="401" y="1252"/>
                    <a:pt x="401" y="1252"/>
                    <a:pt x="401" y="1252"/>
                  </a:cubicBezTo>
                  <a:cubicBezTo>
                    <a:pt x="407" y="1240"/>
                    <a:pt x="407" y="1240"/>
                    <a:pt x="407" y="1240"/>
                  </a:cubicBezTo>
                  <a:cubicBezTo>
                    <a:pt x="443" y="1239"/>
                    <a:pt x="443" y="1239"/>
                    <a:pt x="443" y="1239"/>
                  </a:cubicBezTo>
                  <a:cubicBezTo>
                    <a:pt x="435" y="1232"/>
                    <a:pt x="435" y="1232"/>
                    <a:pt x="435" y="1232"/>
                  </a:cubicBezTo>
                  <a:cubicBezTo>
                    <a:pt x="434" y="1218"/>
                    <a:pt x="434" y="1218"/>
                    <a:pt x="434" y="1218"/>
                  </a:cubicBezTo>
                  <a:cubicBezTo>
                    <a:pt x="443" y="1217"/>
                    <a:pt x="443" y="1217"/>
                    <a:pt x="443" y="1217"/>
                  </a:cubicBezTo>
                  <a:cubicBezTo>
                    <a:pt x="443" y="1217"/>
                    <a:pt x="448" y="1198"/>
                    <a:pt x="440" y="1191"/>
                  </a:cubicBezTo>
                  <a:cubicBezTo>
                    <a:pt x="432" y="1184"/>
                    <a:pt x="423" y="1168"/>
                    <a:pt x="430" y="1152"/>
                  </a:cubicBezTo>
                  <a:cubicBezTo>
                    <a:pt x="436" y="1137"/>
                    <a:pt x="456" y="1137"/>
                    <a:pt x="456" y="1137"/>
                  </a:cubicBezTo>
                  <a:cubicBezTo>
                    <a:pt x="456" y="1130"/>
                    <a:pt x="456" y="1130"/>
                    <a:pt x="456" y="1130"/>
                  </a:cubicBezTo>
                  <a:cubicBezTo>
                    <a:pt x="456" y="1130"/>
                    <a:pt x="439" y="1130"/>
                    <a:pt x="431" y="1125"/>
                  </a:cubicBezTo>
                  <a:cubicBezTo>
                    <a:pt x="423" y="1121"/>
                    <a:pt x="432" y="1112"/>
                    <a:pt x="440" y="1111"/>
                  </a:cubicBezTo>
                  <a:cubicBezTo>
                    <a:pt x="448" y="1110"/>
                    <a:pt x="462" y="1127"/>
                    <a:pt x="469" y="1127"/>
                  </a:cubicBezTo>
                  <a:cubicBezTo>
                    <a:pt x="476" y="1127"/>
                    <a:pt x="485" y="1123"/>
                    <a:pt x="486" y="1113"/>
                  </a:cubicBezTo>
                  <a:cubicBezTo>
                    <a:pt x="487" y="1103"/>
                    <a:pt x="474" y="1080"/>
                    <a:pt x="461" y="1085"/>
                  </a:cubicBezTo>
                  <a:cubicBezTo>
                    <a:pt x="449" y="1089"/>
                    <a:pt x="468" y="1099"/>
                    <a:pt x="456" y="1105"/>
                  </a:cubicBezTo>
                  <a:cubicBezTo>
                    <a:pt x="443" y="1111"/>
                    <a:pt x="431" y="1094"/>
                    <a:pt x="431" y="1094"/>
                  </a:cubicBezTo>
                  <a:cubicBezTo>
                    <a:pt x="431" y="1094"/>
                    <a:pt x="407" y="1096"/>
                    <a:pt x="404" y="1089"/>
                  </a:cubicBezTo>
                  <a:cubicBezTo>
                    <a:pt x="400" y="1083"/>
                    <a:pt x="404" y="1055"/>
                    <a:pt x="404" y="1052"/>
                  </a:cubicBezTo>
                  <a:cubicBezTo>
                    <a:pt x="404" y="1049"/>
                    <a:pt x="387" y="1032"/>
                    <a:pt x="391" y="1017"/>
                  </a:cubicBezTo>
                  <a:cubicBezTo>
                    <a:pt x="396" y="1003"/>
                    <a:pt x="409" y="1019"/>
                    <a:pt x="424" y="1023"/>
                  </a:cubicBezTo>
                  <a:cubicBezTo>
                    <a:pt x="439" y="1026"/>
                    <a:pt x="456" y="1039"/>
                    <a:pt x="465" y="1039"/>
                  </a:cubicBezTo>
                  <a:cubicBezTo>
                    <a:pt x="474" y="1039"/>
                    <a:pt x="507" y="1021"/>
                    <a:pt x="515" y="1015"/>
                  </a:cubicBezTo>
                  <a:cubicBezTo>
                    <a:pt x="523" y="1009"/>
                    <a:pt x="490" y="991"/>
                    <a:pt x="490" y="991"/>
                  </a:cubicBezTo>
                  <a:cubicBezTo>
                    <a:pt x="489" y="975"/>
                    <a:pt x="489" y="975"/>
                    <a:pt x="489" y="975"/>
                  </a:cubicBezTo>
                  <a:cubicBezTo>
                    <a:pt x="489" y="975"/>
                    <a:pt x="498" y="959"/>
                    <a:pt x="501" y="948"/>
                  </a:cubicBezTo>
                  <a:cubicBezTo>
                    <a:pt x="503" y="938"/>
                    <a:pt x="480" y="938"/>
                    <a:pt x="480" y="938"/>
                  </a:cubicBezTo>
                  <a:cubicBezTo>
                    <a:pt x="478" y="924"/>
                    <a:pt x="478" y="924"/>
                    <a:pt x="478" y="924"/>
                  </a:cubicBezTo>
                  <a:cubicBezTo>
                    <a:pt x="478" y="924"/>
                    <a:pt x="470" y="915"/>
                    <a:pt x="477" y="907"/>
                  </a:cubicBezTo>
                  <a:cubicBezTo>
                    <a:pt x="484" y="899"/>
                    <a:pt x="494" y="934"/>
                    <a:pt x="494" y="934"/>
                  </a:cubicBezTo>
                  <a:cubicBezTo>
                    <a:pt x="502" y="933"/>
                    <a:pt x="502" y="933"/>
                    <a:pt x="502" y="933"/>
                  </a:cubicBezTo>
                  <a:cubicBezTo>
                    <a:pt x="497" y="919"/>
                    <a:pt x="497" y="919"/>
                    <a:pt x="497" y="919"/>
                  </a:cubicBezTo>
                  <a:cubicBezTo>
                    <a:pt x="551" y="926"/>
                    <a:pt x="551" y="926"/>
                    <a:pt x="551" y="926"/>
                  </a:cubicBezTo>
                  <a:cubicBezTo>
                    <a:pt x="554" y="920"/>
                    <a:pt x="554" y="920"/>
                    <a:pt x="554" y="920"/>
                  </a:cubicBezTo>
                  <a:cubicBezTo>
                    <a:pt x="554" y="920"/>
                    <a:pt x="567" y="912"/>
                    <a:pt x="595" y="909"/>
                  </a:cubicBezTo>
                  <a:cubicBezTo>
                    <a:pt x="624" y="906"/>
                    <a:pt x="676" y="881"/>
                    <a:pt x="676" y="881"/>
                  </a:cubicBezTo>
                  <a:cubicBezTo>
                    <a:pt x="673" y="855"/>
                    <a:pt x="673" y="855"/>
                    <a:pt x="673" y="855"/>
                  </a:cubicBezTo>
                  <a:cubicBezTo>
                    <a:pt x="688" y="847"/>
                    <a:pt x="688" y="847"/>
                    <a:pt x="688" y="847"/>
                  </a:cubicBezTo>
                  <a:cubicBezTo>
                    <a:pt x="696" y="814"/>
                    <a:pt x="696" y="814"/>
                    <a:pt x="696" y="814"/>
                  </a:cubicBezTo>
                  <a:cubicBezTo>
                    <a:pt x="689" y="797"/>
                    <a:pt x="689" y="797"/>
                    <a:pt x="689" y="797"/>
                  </a:cubicBezTo>
                  <a:cubicBezTo>
                    <a:pt x="689" y="779"/>
                    <a:pt x="689" y="779"/>
                    <a:pt x="689" y="779"/>
                  </a:cubicBezTo>
                  <a:cubicBezTo>
                    <a:pt x="689" y="779"/>
                    <a:pt x="678" y="770"/>
                    <a:pt x="667" y="766"/>
                  </a:cubicBezTo>
                  <a:cubicBezTo>
                    <a:pt x="661" y="764"/>
                    <a:pt x="654" y="769"/>
                    <a:pt x="649" y="765"/>
                  </a:cubicBezTo>
                  <a:cubicBezTo>
                    <a:pt x="641" y="759"/>
                    <a:pt x="655" y="753"/>
                    <a:pt x="658" y="748"/>
                  </a:cubicBezTo>
                  <a:cubicBezTo>
                    <a:pt x="662" y="741"/>
                    <a:pt x="657" y="735"/>
                    <a:pt x="657" y="727"/>
                  </a:cubicBezTo>
                  <a:cubicBezTo>
                    <a:pt x="657" y="712"/>
                    <a:pt x="624" y="707"/>
                    <a:pt x="601" y="696"/>
                  </a:cubicBezTo>
                  <a:cubicBezTo>
                    <a:pt x="578" y="685"/>
                    <a:pt x="578" y="674"/>
                    <a:pt x="588" y="660"/>
                  </a:cubicBezTo>
                  <a:cubicBezTo>
                    <a:pt x="589" y="659"/>
                    <a:pt x="589" y="658"/>
                    <a:pt x="590" y="658"/>
                  </a:cubicBezTo>
                  <a:cubicBezTo>
                    <a:pt x="570" y="633"/>
                    <a:pt x="570" y="633"/>
                    <a:pt x="570" y="633"/>
                  </a:cubicBezTo>
                  <a:cubicBezTo>
                    <a:pt x="570" y="601"/>
                    <a:pt x="570" y="601"/>
                    <a:pt x="570" y="601"/>
                  </a:cubicBezTo>
                  <a:cubicBezTo>
                    <a:pt x="570" y="601"/>
                    <a:pt x="593" y="600"/>
                    <a:pt x="594" y="595"/>
                  </a:cubicBezTo>
                  <a:cubicBezTo>
                    <a:pt x="595" y="590"/>
                    <a:pt x="575" y="567"/>
                    <a:pt x="575" y="567"/>
                  </a:cubicBezTo>
                  <a:cubicBezTo>
                    <a:pt x="582" y="557"/>
                    <a:pt x="582" y="557"/>
                    <a:pt x="582" y="557"/>
                  </a:cubicBezTo>
                  <a:cubicBezTo>
                    <a:pt x="582" y="557"/>
                    <a:pt x="569" y="545"/>
                    <a:pt x="568" y="536"/>
                  </a:cubicBezTo>
                  <a:cubicBezTo>
                    <a:pt x="567" y="527"/>
                    <a:pt x="586" y="528"/>
                    <a:pt x="586" y="528"/>
                  </a:cubicBezTo>
                  <a:cubicBezTo>
                    <a:pt x="569" y="518"/>
                    <a:pt x="569" y="518"/>
                    <a:pt x="569" y="518"/>
                  </a:cubicBezTo>
                  <a:cubicBezTo>
                    <a:pt x="569" y="491"/>
                    <a:pt x="569" y="491"/>
                    <a:pt x="569" y="491"/>
                  </a:cubicBezTo>
                  <a:cubicBezTo>
                    <a:pt x="587" y="484"/>
                    <a:pt x="587" y="484"/>
                    <a:pt x="587" y="484"/>
                  </a:cubicBezTo>
                  <a:cubicBezTo>
                    <a:pt x="587" y="484"/>
                    <a:pt x="566" y="471"/>
                    <a:pt x="566" y="467"/>
                  </a:cubicBezTo>
                  <a:cubicBezTo>
                    <a:pt x="566" y="463"/>
                    <a:pt x="580" y="452"/>
                    <a:pt x="580" y="452"/>
                  </a:cubicBezTo>
                  <a:cubicBezTo>
                    <a:pt x="580" y="452"/>
                    <a:pt x="584" y="435"/>
                    <a:pt x="584" y="429"/>
                  </a:cubicBezTo>
                  <a:cubicBezTo>
                    <a:pt x="584" y="423"/>
                    <a:pt x="599" y="424"/>
                    <a:pt x="604" y="419"/>
                  </a:cubicBezTo>
                  <a:cubicBezTo>
                    <a:pt x="609" y="414"/>
                    <a:pt x="612" y="399"/>
                    <a:pt x="612" y="396"/>
                  </a:cubicBezTo>
                  <a:cubicBezTo>
                    <a:pt x="612" y="393"/>
                    <a:pt x="621" y="388"/>
                    <a:pt x="626" y="383"/>
                  </a:cubicBezTo>
                  <a:cubicBezTo>
                    <a:pt x="631" y="378"/>
                    <a:pt x="634" y="355"/>
                    <a:pt x="634" y="355"/>
                  </a:cubicBezTo>
                  <a:close/>
                  <a:moveTo>
                    <a:pt x="619" y="681"/>
                  </a:moveTo>
                  <a:cubicBezTo>
                    <a:pt x="624" y="681"/>
                    <a:pt x="624" y="681"/>
                    <a:pt x="624" y="681"/>
                  </a:cubicBezTo>
                  <a:cubicBezTo>
                    <a:pt x="617" y="677"/>
                    <a:pt x="617" y="677"/>
                    <a:pt x="617" y="677"/>
                  </a:cubicBezTo>
                  <a:cubicBezTo>
                    <a:pt x="617" y="677"/>
                    <a:pt x="617" y="677"/>
                    <a:pt x="617" y="677"/>
                  </a:cubicBezTo>
                  <a:cubicBezTo>
                    <a:pt x="618" y="679"/>
                    <a:pt x="619" y="681"/>
                    <a:pt x="619" y="6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49" name="Freeform 23"/>
            <p:cNvSpPr>
              <a:spLocks noEditPoints="1"/>
            </p:cNvSpPr>
            <p:nvPr/>
          </p:nvSpPr>
          <p:spPr bwMode="gray">
            <a:xfrm>
              <a:off x="1861891" y="4257136"/>
              <a:ext cx="155575" cy="230049"/>
            </a:xfrm>
            <a:custGeom>
              <a:avLst/>
              <a:gdLst>
                <a:gd name="T0" fmla="*/ 42 w 280"/>
                <a:gd name="T1" fmla="*/ 249 h 353"/>
                <a:gd name="T2" fmla="*/ 49 w 280"/>
                <a:gd name="T3" fmla="*/ 229 h 353"/>
                <a:gd name="T4" fmla="*/ 42 w 280"/>
                <a:gd name="T5" fmla="*/ 249 h 353"/>
                <a:gd name="T6" fmla="*/ 277 w 280"/>
                <a:gd name="T7" fmla="*/ 114 h 353"/>
                <a:gd name="T8" fmla="*/ 261 w 280"/>
                <a:gd name="T9" fmla="*/ 102 h 353"/>
                <a:gd name="T10" fmla="*/ 271 w 280"/>
                <a:gd name="T11" fmla="*/ 84 h 353"/>
                <a:gd name="T12" fmla="*/ 252 w 280"/>
                <a:gd name="T13" fmla="*/ 83 h 353"/>
                <a:gd name="T14" fmla="*/ 230 w 280"/>
                <a:gd name="T15" fmla="*/ 61 h 353"/>
                <a:gd name="T16" fmla="*/ 218 w 280"/>
                <a:gd name="T17" fmla="*/ 73 h 353"/>
                <a:gd name="T18" fmla="*/ 195 w 280"/>
                <a:gd name="T19" fmla="*/ 65 h 353"/>
                <a:gd name="T20" fmla="*/ 175 w 280"/>
                <a:gd name="T21" fmla="*/ 64 h 353"/>
                <a:gd name="T22" fmla="*/ 163 w 280"/>
                <a:gd name="T23" fmla="*/ 43 h 353"/>
                <a:gd name="T24" fmla="*/ 140 w 280"/>
                <a:gd name="T25" fmla="*/ 40 h 353"/>
                <a:gd name="T26" fmla="*/ 121 w 280"/>
                <a:gd name="T27" fmla="*/ 22 h 353"/>
                <a:gd name="T28" fmla="*/ 98 w 280"/>
                <a:gd name="T29" fmla="*/ 0 h 353"/>
                <a:gd name="T30" fmla="*/ 101 w 280"/>
                <a:gd name="T31" fmla="*/ 23 h 353"/>
                <a:gd name="T32" fmla="*/ 68 w 280"/>
                <a:gd name="T33" fmla="*/ 37 h 353"/>
                <a:gd name="T34" fmla="*/ 66 w 280"/>
                <a:gd name="T35" fmla="*/ 27 h 353"/>
                <a:gd name="T36" fmla="*/ 44 w 280"/>
                <a:gd name="T37" fmla="*/ 46 h 353"/>
                <a:gd name="T38" fmla="*/ 49 w 280"/>
                <a:gd name="T39" fmla="*/ 77 h 353"/>
                <a:gd name="T40" fmla="*/ 31 w 280"/>
                <a:gd name="T41" fmla="*/ 97 h 353"/>
                <a:gd name="T42" fmla="*/ 39 w 280"/>
                <a:gd name="T43" fmla="*/ 119 h 353"/>
                <a:gd name="T44" fmla="*/ 27 w 280"/>
                <a:gd name="T45" fmla="*/ 119 h 353"/>
                <a:gd name="T46" fmla="*/ 26 w 280"/>
                <a:gd name="T47" fmla="*/ 130 h 353"/>
                <a:gd name="T48" fmla="*/ 3 w 280"/>
                <a:gd name="T49" fmla="*/ 144 h 353"/>
                <a:gd name="T50" fmla="*/ 19 w 280"/>
                <a:gd name="T51" fmla="*/ 154 h 353"/>
                <a:gd name="T52" fmla="*/ 8 w 280"/>
                <a:gd name="T53" fmla="*/ 173 h 353"/>
                <a:gd name="T54" fmla="*/ 18 w 280"/>
                <a:gd name="T55" fmla="*/ 187 h 353"/>
                <a:gd name="T56" fmla="*/ 3 w 280"/>
                <a:gd name="T57" fmla="*/ 201 h 353"/>
                <a:gd name="T58" fmla="*/ 12 w 280"/>
                <a:gd name="T59" fmla="*/ 207 h 353"/>
                <a:gd name="T60" fmla="*/ 22 w 280"/>
                <a:gd name="T61" fmla="*/ 228 h 353"/>
                <a:gd name="T62" fmla="*/ 48 w 280"/>
                <a:gd name="T63" fmla="*/ 214 h 353"/>
                <a:gd name="T64" fmla="*/ 65 w 280"/>
                <a:gd name="T65" fmla="*/ 219 h 353"/>
                <a:gd name="T66" fmla="*/ 61 w 280"/>
                <a:gd name="T67" fmla="*/ 258 h 353"/>
                <a:gd name="T68" fmla="*/ 36 w 280"/>
                <a:gd name="T69" fmla="*/ 271 h 353"/>
                <a:gd name="T70" fmla="*/ 51 w 280"/>
                <a:gd name="T71" fmla="*/ 286 h 353"/>
                <a:gd name="T72" fmla="*/ 30 w 280"/>
                <a:gd name="T73" fmla="*/ 307 h 353"/>
                <a:gd name="T74" fmla="*/ 40 w 280"/>
                <a:gd name="T75" fmla="*/ 315 h 353"/>
                <a:gd name="T76" fmla="*/ 33 w 280"/>
                <a:gd name="T77" fmla="*/ 329 h 353"/>
                <a:gd name="T78" fmla="*/ 53 w 280"/>
                <a:gd name="T79" fmla="*/ 315 h 353"/>
                <a:gd name="T80" fmla="*/ 62 w 280"/>
                <a:gd name="T81" fmla="*/ 326 h 353"/>
                <a:gd name="T82" fmla="*/ 81 w 280"/>
                <a:gd name="T83" fmla="*/ 324 h 353"/>
                <a:gd name="T84" fmla="*/ 96 w 280"/>
                <a:gd name="T85" fmla="*/ 353 h 353"/>
                <a:gd name="T86" fmla="*/ 108 w 280"/>
                <a:gd name="T87" fmla="*/ 339 h 353"/>
                <a:gd name="T88" fmla="*/ 121 w 280"/>
                <a:gd name="T89" fmla="*/ 335 h 353"/>
                <a:gd name="T90" fmla="*/ 125 w 280"/>
                <a:gd name="T91" fmla="*/ 299 h 353"/>
                <a:gd name="T92" fmla="*/ 135 w 280"/>
                <a:gd name="T93" fmla="*/ 284 h 353"/>
                <a:gd name="T94" fmla="*/ 132 w 280"/>
                <a:gd name="T95" fmla="*/ 272 h 353"/>
                <a:gd name="T96" fmla="*/ 140 w 280"/>
                <a:gd name="T97" fmla="*/ 269 h 353"/>
                <a:gd name="T98" fmla="*/ 154 w 280"/>
                <a:gd name="T99" fmla="*/ 251 h 353"/>
                <a:gd name="T100" fmla="*/ 211 w 280"/>
                <a:gd name="T101" fmla="*/ 226 h 353"/>
                <a:gd name="T102" fmla="*/ 262 w 280"/>
                <a:gd name="T103" fmla="*/ 170 h 353"/>
                <a:gd name="T104" fmla="*/ 270 w 280"/>
                <a:gd name="T105" fmla="*/ 141 h 353"/>
                <a:gd name="T106" fmla="*/ 280 w 280"/>
                <a:gd name="T107" fmla="*/ 136 h 353"/>
                <a:gd name="T108" fmla="*/ 277 w 280"/>
                <a:gd name="T109" fmla="*/ 1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353">
                  <a:moveTo>
                    <a:pt x="42" y="249"/>
                  </a:moveTo>
                  <a:cubicBezTo>
                    <a:pt x="57" y="245"/>
                    <a:pt x="59" y="225"/>
                    <a:pt x="49" y="229"/>
                  </a:cubicBezTo>
                  <a:cubicBezTo>
                    <a:pt x="40" y="233"/>
                    <a:pt x="34" y="250"/>
                    <a:pt x="42" y="249"/>
                  </a:cubicBezTo>
                  <a:close/>
                  <a:moveTo>
                    <a:pt x="277" y="114"/>
                  </a:moveTo>
                  <a:cubicBezTo>
                    <a:pt x="261" y="102"/>
                    <a:pt x="261" y="102"/>
                    <a:pt x="261" y="102"/>
                  </a:cubicBezTo>
                  <a:cubicBezTo>
                    <a:pt x="261" y="102"/>
                    <a:pt x="272" y="102"/>
                    <a:pt x="271" y="84"/>
                  </a:cubicBezTo>
                  <a:cubicBezTo>
                    <a:pt x="265" y="83"/>
                    <a:pt x="258" y="83"/>
                    <a:pt x="252" y="83"/>
                  </a:cubicBezTo>
                  <a:cubicBezTo>
                    <a:pt x="239" y="82"/>
                    <a:pt x="247" y="64"/>
                    <a:pt x="230" y="61"/>
                  </a:cubicBezTo>
                  <a:cubicBezTo>
                    <a:pt x="213" y="58"/>
                    <a:pt x="225" y="71"/>
                    <a:pt x="218" y="73"/>
                  </a:cubicBezTo>
                  <a:cubicBezTo>
                    <a:pt x="211" y="75"/>
                    <a:pt x="195" y="65"/>
                    <a:pt x="195" y="65"/>
                  </a:cubicBezTo>
                  <a:cubicBezTo>
                    <a:pt x="195" y="65"/>
                    <a:pt x="184" y="70"/>
                    <a:pt x="175" y="64"/>
                  </a:cubicBezTo>
                  <a:cubicBezTo>
                    <a:pt x="166" y="58"/>
                    <a:pt x="173" y="51"/>
                    <a:pt x="163" y="43"/>
                  </a:cubicBezTo>
                  <a:cubicBezTo>
                    <a:pt x="153" y="35"/>
                    <a:pt x="140" y="40"/>
                    <a:pt x="140" y="40"/>
                  </a:cubicBezTo>
                  <a:cubicBezTo>
                    <a:pt x="140" y="40"/>
                    <a:pt x="132" y="28"/>
                    <a:pt x="121" y="22"/>
                  </a:cubicBezTo>
                  <a:cubicBezTo>
                    <a:pt x="113" y="19"/>
                    <a:pt x="103" y="6"/>
                    <a:pt x="98" y="0"/>
                  </a:cubicBezTo>
                  <a:cubicBezTo>
                    <a:pt x="99" y="10"/>
                    <a:pt x="105" y="14"/>
                    <a:pt x="101" y="23"/>
                  </a:cubicBezTo>
                  <a:cubicBezTo>
                    <a:pt x="98" y="32"/>
                    <a:pt x="68" y="37"/>
                    <a:pt x="68" y="37"/>
                  </a:cubicBezTo>
                  <a:cubicBezTo>
                    <a:pt x="66" y="27"/>
                    <a:pt x="66" y="27"/>
                    <a:pt x="66" y="27"/>
                  </a:cubicBezTo>
                  <a:cubicBezTo>
                    <a:pt x="66" y="27"/>
                    <a:pt x="46" y="38"/>
                    <a:pt x="44" y="46"/>
                  </a:cubicBezTo>
                  <a:cubicBezTo>
                    <a:pt x="41" y="54"/>
                    <a:pt x="51" y="64"/>
                    <a:pt x="49" y="77"/>
                  </a:cubicBezTo>
                  <a:cubicBezTo>
                    <a:pt x="48" y="90"/>
                    <a:pt x="35" y="89"/>
                    <a:pt x="31" y="97"/>
                  </a:cubicBezTo>
                  <a:cubicBezTo>
                    <a:pt x="26" y="105"/>
                    <a:pt x="39" y="119"/>
                    <a:pt x="39" y="119"/>
                  </a:cubicBezTo>
                  <a:cubicBezTo>
                    <a:pt x="27" y="119"/>
                    <a:pt x="27" y="119"/>
                    <a:pt x="27" y="119"/>
                  </a:cubicBezTo>
                  <a:cubicBezTo>
                    <a:pt x="26" y="130"/>
                    <a:pt x="26" y="130"/>
                    <a:pt x="26" y="130"/>
                  </a:cubicBezTo>
                  <a:cubicBezTo>
                    <a:pt x="3" y="144"/>
                    <a:pt x="3" y="144"/>
                    <a:pt x="3" y="144"/>
                  </a:cubicBezTo>
                  <a:cubicBezTo>
                    <a:pt x="19" y="154"/>
                    <a:pt x="19" y="154"/>
                    <a:pt x="19" y="154"/>
                  </a:cubicBezTo>
                  <a:cubicBezTo>
                    <a:pt x="8" y="173"/>
                    <a:pt x="8" y="173"/>
                    <a:pt x="8" y="173"/>
                  </a:cubicBezTo>
                  <a:cubicBezTo>
                    <a:pt x="8" y="173"/>
                    <a:pt x="19" y="176"/>
                    <a:pt x="18" y="187"/>
                  </a:cubicBezTo>
                  <a:cubicBezTo>
                    <a:pt x="16" y="198"/>
                    <a:pt x="3" y="201"/>
                    <a:pt x="3" y="201"/>
                  </a:cubicBezTo>
                  <a:cubicBezTo>
                    <a:pt x="12" y="207"/>
                    <a:pt x="12" y="207"/>
                    <a:pt x="12" y="207"/>
                  </a:cubicBezTo>
                  <a:cubicBezTo>
                    <a:pt x="12" y="207"/>
                    <a:pt x="0" y="221"/>
                    <a:pt x="22" y="228"/>
                  </a:cubicBezTo>
                  <a:cubicBezTo>
                    <a:pt x="45" y="235"/>
                    <a:pt x="48" y="214"/>
                    <a:pt x="48" y="214"/>
                  </a:cubicBezTo>
                  <a:cubicBezTo>
                    <a:pt x="65" y="219"/>
                    <a:pt x="65" y="219"/>
                    <a:pt x="65" y="219"/>
                  </a:cubicBezTo>
                  <a:cubicBezTo>
                    <a:pt x="73" y="227"/>
                    <a:pt x="64" y="246"/>
                    <a:pt x="61" y="258"/>
                  </a:cubicBezTo>
                  <a:cubicBezTo>
                    <a:pt x="59" y="270"/>
                    <a:pt x="36" y="271"/>
                    <a:pt x="36" y="271"/>
                  </a:cubicBezTo>
                  <a:cubicBezTo>
                    <a:pt x="36" y="271"/>
                    <a:pt x="60" y="277"/>
                    <a:pt x="51" y="286"/>
                  </a:cubicBezTo>
                  <a:cubicBezTo>
                    <a:pt x="43" y="295"/>
                    <a:pt x="30" y="307"/>
                    <a:pt x="30" y="307"/>
                  </a:cubicBezTo>
                  <a:cubicBezTo>
                    <a:pt x="40" y="315"/>
                    <a:pt x="40" y="315"/>
                    <a:pt x="40" y="315"/>
                  </a:cubicBezTo>
                  <a:cubicBezTo>
                    <a:pt x="40" y="315"/>
                    <a:pt x="24" y="324"/>
                    <a:pt x="33" y="329"/>
                  </a:cubicBezTo>
                  <a:cubicBezTo>
                    <a:pt x="43" y="333"/>
                    <a:pt x="53" y="315"/>
                    <a:pt x="53" y="315"/>
                  </a:cubicBezTo>
                  <a:cubicBezTo>
                    <a:pt x="62" y="326"/>
                    <a:pt x="62" y="326"/>
                    <a:pt x="62" y="326"/>
                  </a:cubicBezTo>
                  <a:cubicBezTo>
                    <a:pt x="62" y="326"/>
                    <a:pt x="75" y="320"/>
                    <a:pt x="81" y="324"/>
                  </a:cubicBezTo>
                  <a:cubicBezTo>
                    <a:pt x="86" y="329"/>
                    <a:pt x="82" y="353"/>
                    <a:pt x="96" y="353"/>
                  </a:cubicBezTo>
                  <a:cubicBezTo>
                    <a:pt x="109" y="353"/>
                    <a:pt x="104" y="342"/>
                    <a:pt x="108" y="339"/>
                  </a:cubicBezTo>
                  <a:cubicBezTo>
                    <a:pt x="112" y="337"/>
                    <a:pt x="121" y="335"/>
                    <a:pt x="121" y="335"/>
                  </a:cubicBezTo>
                  <a:cubicBezTo>
                    <a:pt x="121" y="335"/>
                    <a:pt x="124" y="308"/>
                    <a:pt x="125" y="299"/>
                  </a:cubicBezTo>
                  <a:cubicBezTo>
                    <a:pt x="127" y="289"/>
                    <a:pt x="135" y="284"/>
                    <a:pt x="135" y="284"/>
                  </a:cubicBezTo>
                  <a:cubicBezTo>
                    <a:pt x="132" y="272"/>
                    <a:pt x="132" y="272"/>
                    <a:pt x="132" y="272"/>
                  </a:cubicBezTo>
                  <a:cubicBezTo>
                    <a:pt x="140" y="269"/>
                    <a:pt x="140" y="269"/>
                    <a:pt x="140" y="269"/>
                  </a:cubicBezTo>
                  <a:cubicBezTo>
                    <a:pt x="140" y="269"/>
                    <a:pt x="140" y="262"/>
                    <a:pt x="154" y="251"/>
                  </a:cubicBezTo>
                  <a:cubicBezTo>
                    <a:pt x="167" y="240"/>
                    <a:pt x="188" y="240"/>
                    <a:pt x="211" y="226"/>
                  </a:cubicBezTo>
                  <a:cubicBezTo>
                    <a:pt x="234" y="211"/>
                    <a:pt x="262" y="170"/>
                    <a:pt x="262" y="170"/>
                  </a:cubicBezTo>
                  <a:cubicBezTo>
                    <a:pt x="270" y="141"/>
                    <a:pt x="270" y="141"/>
                    <a:pt x="270" y="141"/>
                  </a:cubicBezTo>
                  <a:cubicBezTo>
                    <a:pt x="280" y="136"/>
                    <a:pt x="280" y="136"/>
                    <a:pt x="280" y="136"/>
                  </a:cubicBezTo>
                  <a:lnTo>
                    <a:pt x="277" y="11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0" name="Freeform 24"/>
            <p:cNvSpPr>
              <a:spLocks/>
            </p:cNvSpPr>
            <p:nvPr/>
          </p:nvSpPr>
          <p:spPr bwMode="gray">
            <a:xfrm>
              <a:off x="6125916" y="3971877"/>
              <a:ext cx="76200" cy="149072"/>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1" name="Freeform 25"/>
            <p:cNvSpPr>
              <a:spLocks noEditPoints="1"/>
            </p:cNvSpPr>
            <p:nvPr/>
          </p:nvSpPr>
          <p:spPr bwMode="gray">
            <a:xfrm>
              <a:off x="7114929" y="3659012"/>
              <a:ext cx="273050" cy="520829"/>
            </a:xfrm>
            <a:custGeom>
              <a:avLst/>
              <a:gdLst>
                <a:gd name="T0" fmla="*/ 475 w 487"/>
                <a:gd name="T1" fmla="*/ 801 h 801"/>
                <a:gd name="T2" fmla="*/ 476 w 487"/>
                <a:gd name="T3" fmla="*/ 763 h 801"/>
                <a:gd name="T4" fmla="*/ 395 w 487"/>
                <a:gd name="T5" fmla="*/ 758 h 801"/>
                <a:gd name="T6" fmla="*/ 187 w 487"/>
                <a:gd name="T7" fmla="*/ 700 h 801"/>
                <a:gd name="T8" fmla="*/ 175 w 487"/>
                <a:gd name="T9" fmla="*/ 693 h 801"/>
                <a:gd name="T10" fmla="*/ 346 w 487"/>
                <a:gd name="T11" fmla="*/ 393 h 801"/>
                <a:gd name="T12" fmla="*/ 408 w 487"/>
                <a:gd name="T13" fmla="*/ 418 h 801"/>
                <a:gd name="T14" fmla="*/ 321 w 487"/>
                <a:gd name="T15" fmla="*/ 337 h 801"/>
                <a:gd name="T16" fmla="*/ 325 w 487"/>
                <a:gd name="T17" fmla="*/ 499 h 801"/>
                <a:gd name="T18" fmla="*/ 301 w 487"/>
                <a:gd name="T19" fmla="*/ 414 h 801"/>
                <a:gd name="T20" fmla="*/ 358 w 487"/>
                <a:gd name="T21" fmla="*/ 492 h 801"/>
                <a:gd name="T22" fmla="*/ 337 w 487"/>
                <a:gd name="T23" fmla="*/ 494 h 801"/>
                <a:gd name="T24" fmla="*/ 360 w 487"/>
                <a:gd name="T25" fmla="*/ 416 h 801"/>
                <a:gd name="T26" fmla="*/ 352 w 487"/>
                <a:gd name="T27" fmla="*/ 436 h 801"/>
                <a:gd name="T28" fmla="*/ 391 w 487"/>
                <a:gd name="T29" fmla="*/ 441 h 801"/>
                <a:gd name="T30" fmla="*/ 103 w 487"/>
                <a:gd name="T31" fmla="*/ 405 h 801"/>
                <a:gd name="T32" fmla="*/ 79 w 487"/>
                <a:gd name="T33" fmla="*/ 472 h 801"/>
                <a:gd name="T34" fmla="*/ 55 w 487"/>
                <a:gd name="T35" fmla="*/ 514 h 801"/>
                <a:gd name="T36" fmla="*/ 31 w 487"/>
                <a:gd name="T37" fmla="*/ 557 h 801"/>
                <a:gd name="T38" fmla="*/ 71 w 487"/>
                <a:gd name="T39" fmla="*/ 503 h 801"/>
                <a:gd name="T40" fmla="*/ 117 w 487"/>
                <a:gd name="T41" fmla="*/ 403 h 801"/>
                <a:gd name="T42" fmla="*/ 259 w 487"/>
                <a:gd name="T43" fmla="*/ 679 h 801"/>
                <a:gd name="T44" fmla="*/ 451 w 487"/>
                <a:gd name="T45" fmla="*/ 560 h 801"/>
                <a:gd name="T46" fmla="*/ 413 w 487"/>
                <a:gd name="T47" fmla="*/ 526 h 801"/>
                <a:gd name="T48" fmla="*/ 362 w 487"/>
                <a:gd name="T49" fmla="*/ 552 h 801"/>
                <a:gd name="T50" fmla="*/ 307 w 487"/>
                <a:gd name="T51" fmla="*/ 568 h 801"/>
                <a:gd name="T52" fmla="*/ 251 w 487"/>
                <a:gd name="T53" fmla="*/ 627 h 801"/>
                <a:gd name="T54" fmla="*/ 287 w 487"/>
                <a:gd name="T55" fmla="*/ 643 h 801"/>
                <a:gd name="T56" fmla="*/ 340 w 487"/>
                <a:gd name="T57" fmla="*/ 657 h 801"/>
                <a:gd name="T58" fmla="*/ 413 w 487"/>
                <a:gd name="T59" fmla="*/ 701 h 801"/>
                <a:gd name="T60" fmla="*/ 430 w 487"/>
                <a:gd name="T61" fmla="*/ 693 h 801"/>
                <a:gd name="T62" fmla="*/ 444 w 487"/>
                <a:gd name="T63" fmla="*/ 676 h 801"/>
                <a:gd name="T64" fmla="*/ 451 w 487"/>
                <a:gd name="T65" fmla="*/ 560 h 801"/>
                <a:gd name="T66" fmla="*/ 286 w 487"/>
                <a:gd name="T67" fmla="*/ 309 h 801"/>
                <a:gd name="T68" fmla="*/ 259 w 487"/>
                <a:gd name="T69" fmla="*/ 240 h 801"/>
                <a:gd name="T70" fmla="*/ 184 w 487"/>
                <a:gd name="T71" fmla="*/ 201 h 801"/>
                <a:gd name="T72" fmla="*/ 193 w 487"/>
                <a:gd name="T73" fmla="*/ 93 h 801"/>
                <a:gd name="T74" fmla="*/ 184 w 487"/>
                <a:gd name="T75" fmla="*/ 16 h 801"/>
                <a:gd name="T76" fmla="*/ 126 w 487"/>
                <a:gd name="T77" fmla="*/ 10 h 801"/>
                <a:gd name="T78" fmla="*/ 100 w 487"/>
                <a:gd name="T79" fmla="*/ 53 h 801"/>
                <a:gd name="T80" fmla="*/ 112 w 487"/>
                <a:gd name="T81" fmla="*/ 109 h 801"/>
                <a:gd name="T82" fmla="*/ 92 w 487"/>
                <a:gd name="T83" fmla="*/ 152 h 801"/>
                <a:gd name="T84" fmla="*/ 135 w 487"/>
                <a:gd name="T85" fmla="*/ 233 h 801"/>
                <a:gd name="T86" fmla="*/ 219 w 487"/>
                <a:gd name="T87" fmla="*/ 274 h 801"/>
                <a:gd name="T88" fmla="*/ 146 w 487"/>
                <a:gd name="T89" fmla="*/ 285 h 801"/>
                <a:gd name="T90" fmla="*/ 197 w 487"/>
                <a:gd name="T91" fmla="*/ 339 h 801"/>
                <a:gd name="T92" fmla="*/ 232 w 487"/>
                <a:gd name="T93" fmla="*/ 434 h 801"/>
                <a:gd name="T94" fmla="*/ 271 w 487"/>
                <a:gd name="T95" fmla="*/ 463 h 801"/>
                <a:gd name="T96" fmla="*/ 273 w 487"/>
                <a:gd name="T97" fmla="*/ 535 h 801"/>
                <a:gd name="T98" fmla="*/ 295 w 487"/>
                <a:gd name="T99" fmla="*/ 431 h 801"/>
                <a:gd name="T100" fmla="*/ 249 w 487"/>
                <a:gd name="T101" fmla="*/ 378 h 801"/>
                <a:gd name="T102" fmla="*/ 232 w 487"/>
                <a:gd name="T103" fmla="*/ 43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7" h="801">
                  <a:moveTo>
                    <a:pt x="476" y="763"/>
                  </a:moveTo>
                  <a:cubicBezTo>
                    <a:pt x="472" y="782"/>
                    <a:pt x="472" y="782"/>
                    <a:pt x="472" y="782"/>
                  </a:cubicBezTo>
                  <a:cubicBezTo>
                    <a:pt x="475" y="801"/>
                    <a:pt x="475" y="801"/>
                    <a:pt x="475" y="801"/>
                  </a:cubicBezTo>
                  <a:cubicBezTo>
                    <a:pt x="487" y="791"/>
                    <a:pt x="487" y="791"/>
                    <a:pt x="487" y="791"/>
                  </a:cubicBezTo>
                  <a:cubicBezTo>
                    <a:pt x="487" y="763"/>
                    <a:pt x="487" y="763"/>
                    <a:pt x="487" y="763"/>
                  </a:cubicBezTo>
                  <a:lnTo>
                    <a:pt x="476" y="763"/>
                  </a:lnTo>
                  <a:close/>
                  <a:moveTo>
                    <a:pt x="399" y="785"/>
                  </a:moveTo>
                  <a:cubicBezTo>
                    <a:pt x="410" y="763"/>
                    <a:pt x="410" y="763"/>
                    <a:pt x="410" y="763"/>
                  </a:cubicBezTo>
                  <a:cubicBezTo>
                    <a:pt x="395" y="758"/>
                    <a:pt x="395" y="758"/>
                    <a:pt x="395" y="758"/>
                  </a:cubicBezTo>
                  <a:lnTo>
                    <a:pt x="399" y="785"/>
                  </a:lnTo>
                  <a:close/>
                  <a:moveTo>
                    <a:pt x="175" y="693"/>
                  </a:moveTo>
                  <a:cubicBezTo>
                    <a:pt x="187" y="700"/>
                    <a:pt x="187" y="700"/>
                    <a:pt x="187" y="700"/>
                  </a:cubicBezTo>
                  <a:cubicBezTo>
                    <a:pt x="199" y="682"/>
                    <a:pt x="199" y="682"/>
                    <a:pt x="199" y="682"/>
                  </a:cubicBezTo>
                  <a:cubicBezTo>
                    <a:pt x="182" y="672"/>
                    <a:pt x="182" y="672"/>
                    <a:pt x="182" y="672"/>
                  </a:cubicBezTo>
                  <a:lnTo>
                    <a:pt x="175" y="693"/>
                  </a:lnTo>
                  <a:close/>
                  <a:moveTo>
                    <a:pt x="345" y="372"/>
                  </a:moveTo>
                  <a:cubicBezTo>
                    <a:pt x="370" y="385"/>
                    <a:pt x="370" y="385"/>
                    <a:pt x="370" y="385"/>
                  </a:cubicBezTo>
                  <a:cubicBezTo>
                    <a:pt x="370" y="401"/>
                    <a:pt x="346" y="393"/>
                    <a:pt x="346" y="393"/>
                  </a:cubicBezTo>
                  <a:cubicBezTo>
                    <a:pt x="389" y="427"/>
                    <a:pt x="389" y="427"/>
                    <a:pt x="389" y="427"/>
                  </a:cubicBezTo>
                  <a:cubicBezTo>
                    <a:pt x="391" y="413"/>
                    <a:pt x="391" y="413"/>
                    <a:pt x="391" y="413"/>
                  </a:cubicBezTo>
                  <a:cubicBezTo>
                    <a:pt x="408" y="418"/>
                    <a:pt x="408" y="418"/>
                    <a:pt x="408" y="418"/>
                  </a:cubicBezTo>
                  <a:cubicBezTo>
                    <a:pt x="394" y="395"/>
                    <a:pt x="394" y="395"/>
                    <a:pt x="394" y="395"/>
                  </a:cubicBezTo>
                  <a:cubicBezTo>
                    <a:pt x="394" y="395"/>
                    <a:pt x="391" y="370"/>
                    <a:pt x="379" y="357"/>
                  </a:cubicBezTo>
                  <a:cubicBezTo>
                    <a:pt x="367" y="344"/>
                    <a:pt x="328" y="321"/>
                    <a:pt x="321" y="337"/>
                  </a:cubicBezTo>
                  <a:cubicBezTo>
                    <a:pt x="312" y="357"/>
                    <a:pt x="345" y="372"/>
                    <a:pt x="345" y="372"/>
                  </a:cubicBezTo>
                  <a:close/>
                  <a:moveTo>
                    <a:pt x="318" y="445"/>
                  </a:moveTo>
                  <a:cubicBezTo>
                    <a:pt x="325" y="499"/>
                    <a:pt x="325" y="499"/>
                    <a:pt x="325" y="499"/>
                  </a:cubicBezTo>
                  <a:cubicBezTo>
                    <a:pt x="333" y="449"/>
                    <a:pt x="333" y="449"/>
                    <a:pt x="333" y="449"/>
                  </a:cubicBezTo>
                  <a:cubicBezTo>
                    <a:pt x="316" y="414"/>
                    <a:pt x="316" y="414"/>
                    <a:pt x="316" y="414"/>
                  </a:cubicBezTo>
                  <a:cubicBezTo>
                    <a:pt x="301" y="414"/>
                    <a:pt x="301" y="414"/>
                    <a:pt x="301" y="414"/>
                  </a:cubicBezTo>
                  <a:lnTo>
                    <a:pt x="318" y="445"/>
                  </a:lnTo>
                  <a:close/>
                  <a:moveTo>
                    <a:pt x="337" y="494"/>
                  </a:moveTo>
                  <a:cubicBezTo>
                    <a:pt x="358" y="492"/>
                    <a:pt x="358" y="492"/>
                    <a:pt x="358" y="492"/>
                  </a:cubicBezTo>
                  <a:cubicBezTo>
                    <a:pt x="361" y="475"/>
                    <a:pt x="361" y="475"/>
                    <a:pt x="361" y="475"/>
                  </a:cubicBezTo>
                  <a:cubicBezTo>
                    <a:pt x="343" y="469"/>
                    <a:pt x="343" y="469"/>
                    <a:pt x="343" y="469"/>
                  </a:cubicBezTo>
                  <a:lnTo>
                    <a:pt x="337" y="494"/>
                  </a:lnTo>
                  <a:close/>
                  <a:moveTo>
                    <a:pt x="391" y="441"/>
                  </a:moveTo>
                  <a:cubicBezTo>
                    <a:pt x="372" y="434"/>
                    <a:pt x="372" y="434"/>
                    <a:pt x="372" y="434"/>
                  </a:cubicBezTo>
                  <a:cubicBezTo>
                    <a:pt x="372" y="434"/>
                    <a:pt x="364" y="424"/>
                    <a:pt x="360" y="416"/>
                  </a:cubicBezTo>
                  <a:cubicBezTo>
                    <a:pt x="357" y="408"/>
                    <a:pt x="333" y="413"/>
                    <a:pt x="333" y="413"/>
                  </a:cubicBezTo>
                  <a:cubicBezTo>
                    <a:pt x="336" y="442"/>
                    <a:pt x="336" y="442"/>
                    <a:pt x="336" y="442"/>
                  </a:cubicBezTo>
                  <a:cubicBezTo>
                    <a:pt x="352" y="436"/>
                    <a:pt x="352" y="436"/>
                    <a:pt x="352" y="436"/>
                  </a:cubicBezTo>
                  <a:cubicBezTo>
                    <a:pt x="358" y="452"/>
                    <a:pt x="358" y="452"/>
                    <a:pt x="358" y="452"/>
                  </a:cubicBezTo>
                  <a:cubicBezTo>
                    <a:pt x="391" y="477"/>
                    <a:pt x="391" y="477"/>
                    <a:pt x="391" y="477"/>
                  </a:cubicBezTo>
                  <a:lnTo>
                    <a:pt x="391" y="441"/>
                  </a:lnTo>
                  <a:close/>
                  <a:moveTo>
                    <a:pt x="117" y="403"/>
                  </a:moveTo>
                  <a:cubicBezTo>
                    <a:pt x="107" y="388"/>
                    <a:pt x="107" y="388"/>
                    <a:pt x="107" y="388"/>
                  </a:cubicBezTo>
                  <a:cubicBezTo>
                    <a:pt x="103" y="405"/>
                    <a:pt x="103" y="405"/>
                    <a:pt x="103" y="405"/>
                  </a:cubicBezTo>
                  <a:cubicBezTo>
                    <a:pt x="103" y="405"/>
                    <a:pt x="84" y="421"/>
                    <a:pt x="91" y="436"/>
                  </a:cubicBezTo>
                  <a:cubicBezTo>
                    <a:pt x="98" y="450"/>
                    <a:pt x="115" y="450"/>
                    <a:pt x="105" y="457"/>
                  </a:cubicBezTo>
                  <a:cubicBezTo>
                    <a:pt x="95" y="463"/>
                    <a:pt x="79" y="472"/>
                    <a:pt x="79" y="472"/>
                  </a:cubicBezTo>
                  <a:cubicBezTo>
                    <a:pt x="72" y="490"/>
                    <a:pt x="72" y="490"/>
                    <a:pt x="72" y="490"/>
                  </a:cubicBezTo>
                  <a:cubicBezTo>
                    <a:pt x="57" y="499"/>
                    <a:pt x="57" y="499"/>
                    <a:pt x="57" y="499"/>
                  </a:cubicBezTo>
                  <a:cubicBezTo>
                    <a:pt x="57" y="499"/>
                    <a:pt x="62" y="508"/>
                    <a:pt x="55" y="514"/>
                  </a:cubicBezTo>
                  <a:cubicBezTo>
                    <a:pt x="48" y="521"/>
                    <a:pt x="23" y="532"/>
                    <a:pt x="23" y="532"/>
                  </a:cubicBezTo>
                  <a:cubicBezTo>
                    <a:pt x="23" y="532"/>
                    <a:pt x="0" y="568"/>
                    <a:pt x="11" y="576"/>
                  </a:cubicBezTo>
                  <a:cubicBezTo>
                    <a:pt x="31" y="557"/>
                    <a:pt x="31" y="557"/>
                    <a:pt x="31" y="557"/>
                  </a:cubicBezTo>
                  <a:cubicBezTo>
                    <a:pt x="31" y="557"/>
                    <a:pt x="28" y="542"/>
                    <a:pt x="36" y="542"/>
                  </a:cubicBezTo>
                  <a:cubicBezTo>
                    <a:pt x="45" y="542"/>
                    <a:pt x="55" y="539"/>
                    <a:pt x="62" y="534"/>
                  </a:cubicBezTo>
                  <a:cubicBezTo>
                    <a:pt x="69" y="529"/>
                    <a:pt x="62" y="513"/>
                    <a:pt x="71" y="503"/>
                  </a:cubicBezTo>
                  <a:cubicBezTo>
                    <a:pt x="79" y="493"/>
                    <a:pt x="127" y="478"/>
                    <a:pt x="127" y="467"/>
                  </a:cubicBezTo>
                  <a:cubicBezTo>
                    <a:pt x="127" y="455"/>
                    <a:pt x="117" y="444"/>
                    <a:pt x="115" y="434"/>
                  </a:cubicBezTo>
                  <a:cubicBezTo>
                    <a:pt x="114" y="424"/>
                    <a:pt x="117" y="403"/>
                    <a:pt x="117" y="403"/>
                  </a:cubicBezTo>
                  <a:close/>
                  <a:moveTo>
                    <a:pt x="232" y="684"/>
                  </a:moveTo>
                  <a:cubicBezTo>
                    <a:pt x="257" y="706"/>
                    <a:pt x="257" y="706"/>
                    <a:pt x="257" y="706"/>
                  </a:cubicBezTo>
                  <a:cubicBezTo>
                    <a:pt x="259" y="679"/>
                    <a:pt x="259" y="679"/>
                    <a:pt x="259" y="679"/>
                  </a:cubicBezTo>
                  <a:cubicBezTo>
                    <a:pt x="244" y="668"/>
                    <a:pt x="244" y="668"/>
                    <a:pt x="244" y="668"/>
                  </a:cubicBezTo>
                  <a:lnTo>
                    <a:pt x="232" y="684"/>
                  </a:lnTo>
                  <a:close/>
                  <a:moveTo>
                    <a:pt x="451" y="560"/>
                  </a:moveTo>
                  <a:cubicBezTo>
                    <a:pt x="451" y="560"/>
                    <a:pt x="451" y="529"/>
                    <a:pt x="441" y="524"/>
                  </a:cubicBezTo>
                  <a:cubicBezTo>
                    <a:pt x="430" y="519"/>
                    <a:pt x="405" y="483"/>
                    <a:pt x="396" y="491"/>
                  </a:cubicBezTo>
                  <a:cubicBezTo>
                    <a:pt x="388" y="499"/>
                    <a:pt x="420" y="522"/>
                    <a:pt x="413" y="526"/>
                  </a:cubicBezTo>
                  <a:cubicBezTo>
                    <a:pt x="406" y="529"/>
                    <a:pt x="376" y="532"/>
                    <a:pt x="376" y="532"/>
                  </a:cubicBezTo>
                  <a:cubicBezTo>
                    <a:pt x="376" y="553"/>
                    <a:pt x="376" y="553"/>
                    <a:pt x="376" y="553"/>
                  </a:cubicBezTo>
                  <a:cubicBezTo>
                    <a:pt x="362" y="552"/>
                    <a:pt x="362" y="552"/>
                    <a:pt x="362" y="552"/>
                  </a:cubicBezTo>
                  <a:cubicBezTo>
                    <a:pt x="358" y="567"/>
                    <a:pt x="358" y="567"/>
                    <a:pt x="358" y="567"/>
                  </a:cubicBezTo>
                  <a:cubicBezTo>
                    <a:pt x="341" y="576"/>
                    <a:pt x="341" y="576"/>
                    <a:pt x="341" y="576"/>
                  </a:cubicBezTo>
                  <a:cubicBezTo>
                    <a:pt x="341" y="576"/>
                    <a:pt x="316" y="560"/>
                    <a:pt x="307" y="568"/>
                  </a:cubicBezTo>
                  <a:cubicBezTo>
                    <a:pt x="299" y="576"/>
                    <a:pt x="283" y="604"/>
                    <a:pt x="283" y="604"/>
                  </a:cubicBezTo>
                  <a:cubicBezTo>
                    <a:pt x="283" y="604"/>
                    <a:pt x="273" y="585"/>
                    <a:pt x="268" y="594"/>
                  </a:cubicBezTo>
                  <a:cubicBezTo>
                    <a:pt x="263" y="604"/>
                    <a:pt x="251" y="627"/>
                    <a:pt x="251" y="627"/>
                  </a:cubicBezTo>
                  <a:cubicBezTo>
                    <a:pt x="264" y="640"/>
                    <a:pt x="264" y="640"/>
                    <a:pt x="264" y="640"/>
                  </a:cubicBezTo>
                  <a:cubicBezTo>
                    <a:pt x="278" y="627"/>
                    <a:pt x="278" y="627"/>
                    <a:pt x="278" y="627"/>
                  </a:cubicBezTo>
                  <a:cubicBezTo>
                    <a:pt x="287" y="643"/>
                    <a:pt x="287" y="643"/>
                    <a:pt x="287" y="643"/>
                  </a:cubicBezTo>
                  <a:cubicBezTo>
                    <a:pt x="287" y="643"/>
                    <a:pt x="314" y="621"/>
                    <a:pt x="321" y="621"/>
                  </a:cubicBezTo>
                  <a:cubicBezTo>
                    <a:pt x="328" y="621"/>
                    <a:pt x="350" y="642"/>
                    <a:pt x="350" y="642"/>
                  </a:cubicBezTo>
                  <a:cubicBezTo>
                    <a:pt x="350" y="642"/>
                    <a:pt x="340" y="648"/>
                    <a:pt x="340" y="657"/>
                  </a:cubicBezTo>
                  <a:cubicBezTo>
                    <a:pt x="340" y="665"/>
                    <a:pt x="358" y="701"/>
                    <a:pt x="367" y="704"/>
                  </a:cubicBezTo>
                  <a:cubicBezTo>
                    <a:pt x="376" y="707"/>
                    <a:pt x="400" y="714"/>
                    <a:pt x="400" y="714"/>
                  </a:cubicBezTo>
                  <a:cubicBezTo>
                    <a:pt x="413" y="701"/>
                    <a:pt x="413" y="701"/>
                    <a:pt x="413" y="701"/>
                  </a:cubicBezTo>
                  <a:cubicBezTo>
                    <a:pt x="415" y="717"/>
                    <a:pt x="415" y="717"/>
                    <a:pt x="415" y="717"/>
                  </a:cubicBezTo>
                  <a:cubicBezTo>
                    <a:pt x="429" y="719"/>
                    <a:pt x="429" y="719"/>
                    <a:pt x="429" y="719"/>
                  </a:cubicBezTo>
                  <a:cubicBezTo>
                    <a:pt x="430" y="693"/>
                    <a:pt x="430" y="693"/>
                    <a:pt x="430" y="693"/>
                  </a:cubicBezTo>
                  <a:cubicBezTo>
                    <a:pt x="430" y="693"/>
                    <a:pt x="410" y="671"/>
                    <a:pt x="415" y="658"/>
                  </a:cubicBezTo>
                  <a:cubicBezTo>
                    <a:pt x="420" y="645"/>
                    <a:pt x="427" y="642"/>
                    <a:pt x="427" y="642"/>
                  </a:cubicBezTo>
                  <a:cubicBezTo>
                    <a:pt x="444" y="676"/>
                    <a:pt x="444" y="676"/>
                    <a:pt x="444" y="676"/>
                  </a:cubicBezTo>
                  <a:cubicBezTo>
                    <a:pt x="444" y="676"/>
                    <a:pt x="463" y="650"/>
                    <a:pt x="463" y="634"/>
                  </a:cubicBezTo>
                  <a:cubicBezTo>
                    <a:pt x="463" y="617"/>
                    <a:pt x="451" y="599"/>
                    <a:pt x="451" y="599"/>
                  </a:cubicBezTo>
                  <a:lnTo>
                    <a:pt x="451" y="560"/>
                  </a:lnTo>
                  <a:close/>
                  <a:moveTo>
                    <a:pt x="230" y="258"/>
                  </a:moveTo>
                  <a:cubicBezTo>
                    <a:pt x="248" y="256"/>
                    <a:pt x="255" y="265"/>
                    <a:pt x="259" y="279"/>
                  </a:cubicBezTo>
                  <a:cubicBezTo>
                    <a:pt x="262" y="291"/>
                    <a:pt x="272" y="303"/>
                    <a:pt x="286" y="309"/>
                  </a:cubicBezTo>
                  <a:cubicBezTo>
                    <a:pt x="311" y="322"/>
                    <a:pt x="313" y="261"/>
                    <a:pt x="282" y="264"/>
                  </a:cubicBezTo>
                  <a:cubicBezTo>
                    <a:pt x="281" y="258"/>
                    <a:pt x="286" y="256"/>
                    <a:pt x="288" y="251"/>
                  </a:cubicBezTo>
                  <a:cubicBezTo>
                    <a:pt x="276" y="250"/>
                    <a:pt x="272" y="236"/>
                    <a:pt x="259" y="240"/>
                  </a:cubicBezTo>
                  <a:cubicBezTo>
                    <a:pt x="251" y="257"/>
                    <a:pt x="236" y="236"/>
                    <a:pt x="224" y="236"/>
                  </a:cubicBezTo>
                  <a:cubicBezTo>
                    <a:pt x="208" y="235"/>
                    <a:pt x="201" y="259"/>
                    <a:pt x="188" y="239"/>
                  </a:cubicBezTo>
                  <a:cubicBezTo>
                    <a:pt x="181" y="228"/>
                    <a:pt x="184" y="213"/>
                    <a:pt x="184" y="201"/>
                  </a:cubicBezTo>
                  <a:cubicBezTo>
                    <a:pt x="184" y="189"/>
                    <a:pt x="180" y="170"/>
                    <a:pt x="185" y="159"/>
                  </a:cubicBezTo>
                  <a:cubicBezTo>
                    <a:pt x="192" y="143"/>
                    <a:pt x="203" y="148"/>
                    <a:pt x="202" y="128"/>
                  </a:cubicBezTo>
                  <a:cubicBezTo>
                    <a:pt x="202" y="114"/>
                    <a:pt x="191" y="105"/>
                    <a:pt x="193" y="93"/>
                  </a:cubicBezTo>
                  <a:cubicBezTo>
                    <a:pt x="194" y="80"/>
                    <a:pt x="202" y="64"/>
                    <a:pt x="198" y="50"/>
                  </a:cubicBezTo>
                  <a:cubicBezTo>
                    <a:pt x="195" y="44"/>
                    <a:pt x="188" y="41"/>
                    <a:pt x="185" y="35"/>
                  </a:cubicBezTo>
                  <a:cubicBezTo>
                    <a:pt x="182" y="29"/>
                    <a:pt x="185" y="22"/>
                    <a:pt x="184" y="16"/>
                  </a:cubicBezTo>
                  <a:cubicBezTo>
                    <a:pt x="183" y="11"/>
                    <a:pt x="181" y="0"/>
                    <a:pt x="172" y="0"/>
                  </a:cubicBezTo>
                  <a:cubicBezTo>
                    <a:pt x="167" y="1"/>
                    <a:pt x="165" y="9"/>
                    <a:pt x="162" y="12"/>
                  </a:cubicBezTo>
                  <a:cubicBezTo>
                    <a:pt x="145" y="26"/>
                    <a:pt x="142" y="9"/>
                    <a:pt x="126" y="10"/>
                  </a:cubicBezTo>
                  <a:cubicBezTo>
                    <a:pt x="117" y="13"/>
                    <a:pt x="117" y="13"/>
                    <a:pt x="117" y="13"/>
                  </a:cubicBezTo>
                  <a:cubicBezTo>
                    <a:pt x="114" y="20"/>
                    <a:pt x="117" y="27"/>
                    <a:pt x="115" y="34"/>
                  </a:cubicBezTo>
                  <a:cubicBezTo>
                    <a:pt x="113" y="41"/>
                    <a:pt x="104" y="47"/>
                    <a:pt x="100" y="53"/>
                  </a:cubicBezTo>
                  <a:cubicBezTo>
                    <a:pt x="92" y="65"/>
                    <a:pt x="94" y="57"/>
                    <a:pt x="101" y="69"/>
                  </a:cubicBezTo>
                  <a:cubicBezTo>
                    <a:pt x="104" y="74"/>
                    <a:pt x="108" y="83"/>
                    <a:pt x="110" y="89"/>
                  </a:cubicBezTo>
                  <a:cubicBezTo>
                    <a:pt x="112" y="95"/>
                    <a:pt x="113" y="102"/>
                    <a:pt x="112" y="109"/>
                  </a:cubicBezTo>
                  <a:cubicBezTo>
                    <a:pt x="111" y="116"/>
                    <a:pt x="103" y="122"/>
                    <a:pt x="103" y="127"/>
                  </a:cubicBezTo>
                  <a:cubicBezTo>
                    <a:pt x="103" y="135"/>
                    <a:pt x="114" y="137"/>
                    <a:pt x="110" y="145"/>
                  </a:cubicBezTo>
                  <a:cubicBezTo>
                    <a:pt x="108" y="150"/>
                    <a:pt x="96" y="153"/>
                    <a:pt x="92" y="152"/>
                  </a:cubicBezTo>
                  <a:cubicBezTo>
                    <a:pt x="92" y="146"/>
                    <a:pt x="90" y="140"/>
                    <a:pt x="85" y="138"/>
                  </a:cubicBezTo>
                  <a:cubicBezTo>
                    <a:pt x="84" y="161"/>
                    <a:pt x="87" y="175"/>
                    <a:pt x="103" y="194"/>
                  </a:cubicBezTo>
                  <a:cubicBezTo>
                    <a:pt x="115" y="207"/>
                    <a:pt x="127" y="217"/>
                    <a:pt x="135" y="233"/>
                  </a:cubicBezTo>
                  <a:cubicBezTo>
                    <a:pt x="140" y="245"/>
                    <a:pt x="156" y="275"/>
                    <a:pt x="171" y="274"/>
                  </a:cubicBezTo>
                  <a:cubicBezTo>
                    <a:pt x="181" y="273"/>
                    <a:pt x="185" y="260"/>
                    <a:pt x="196" y="259"/>
                  </a:cubicBezTo>
                  <a:cubicBezTo>
                    <a:pt x="207" y="258"/>
                    <a:pt x="212" y="268"/>
                    <a:pt x="219" y="274"/>
                  </a:cubicBezTo>
                  <a:cubicBezTo>
                    <a:pt x="241" y="293"/>
                    <a:pt x="240" y="275"/>
                    <a:pt x="230" y="258"/>
                  </a:cubicBezTo>
                  <a:close/>
                  <a:moveTo>
                    <a:pt x="182" y="288"/>
                  </a:moveTo>
                  <a:cubicBezTo>
                    <a:pt x="175" y="282"/>
                    <a:pt x="146" y="285"/>
                    <a:pt x="146" y="285"/>
                  </a:cubicBezTo>
                  <a:cubicBezTo>
                    <a:pt x="167" y="313"/>
                    <a:pt x="167" y="313"/>
                    <a:pt x="167" y="313"/>
                  </a:cubicBezTo>
                  <a:cubicBezTo>
                    <a:pt x="180" y="357"/>
                    <a:pt x="180" y="357"/>
                    <a:pt x="180" y="357"/>
                  </a:cubicBezTo>
                  <a:cubicBezTo>
                    <a:pt x="180" y="357"/>
                    <a:pt x="192" y="347"/>
                    <a:pt x="197" y="339"/>
                  </a:cubicBezTo>
                  <a:cubicBezTo>
                    <a:pt x="203" y="331"/>
                    <a:pt x="191" y="315"/>
                    <a:pt x="191" y="315"/>
                  </a:cubicBezTo>
                  <a:cubicBezTo>
                    <a:pt x="191" y="315"/>
                    <a:pt x="189" y="295"/>
                    <a:pt x="182" y="288"/>
                  </a:cubicBezTo>
                  <a:close/>
                  <a:moveTo>
                    <a:pt x="232" y="434"/>
                  </a:moveTo>
                  <a:cubicBezTo>
                    <a:pt x="237" y="444"/>
                    <a:pt x="245" y="454"/>
                    <a:pt x="245" y="454"/>
                  </a:cubicBezTo>
                  <a:cubicBezTo>
                    <a:pt x="245" y="454"/>
                    <a:pt x="261" y="437"/>
                    <a:pt x="266" y="441"/>
                  </a:cubicBezTo>
                  <a:cubicBezTo>
                    <a:pt x="271" y="444"/>
                    <a:pt x="271" y="463"/>
                    <a:pt x="271" y="463"/>
                  </a:cubicBezTo>
                  <a:cubicBezTo>
                    <a:pt x="280" y="472"/>
                    <a:pt x="280" y="472"/>
                    <a:pt x="280" y="472"/>
                  </a:cubicBezTo>
                  <a:cubicBezTo>
                    <a:pt x="280" y="472"/>
                    <a:pt x="257" y="506"/>
                    <a:pt x="257" y="513"/>
                  </a:cubicBezTo>
                  <a:cubicBezTo>
                    <a:pt x="257" y="519"/>
                    <a:pt x="257" y="539"/>
                    <a:pt x="273" y="535"/>
                  </a:cubicBezTo>
                  <a:cubicBezTo>
                    <a:pt x="288" y="532"/>
                    <a:pt x="311" y="527"/>
                    <a:pt x="302" y="513"/>
                  </a:cubicBezTo>
                  <a:cubicBezTo>
                    <a:pt x="293" y="498"/>
                    <a:pt x="292" y="486"/>
                    <a:pt x="300" y="463"/>
                  </a:cubicBezTo>
                  <a:cubicBezTo>
                    <a:pt x="309" y="441"/>
                    <a:pt x="302" y="424"/>
                    <a:pt x="295" y="431"/>
                  </a:cubicBezTo>
                  <a:cubicBezTo>
                    <a:pt x="288" y="437"/>
                    <a:pt x="275" y="445"/>
                    <a:pt x="275" y="437"/>
                  </a:cubicBezTo>
                  <a:cubicBezTo>
                    <a:pt x="275" y="429"/>
                    <a:pt x="295" y="398"/>
                    <a:pt x="283" y="395"/>
                  </a:cubicBezTo>
                  <a:cubicBezTo>
                    <a:pt x="271" y="391"/>
                    <a:pt x="249" y="378"/>
                    <a:pt x="249" y="378"/>
                  </a:cubicBezTo>
                  <a:cubicBezTo>
                    <a:pt x="249" y="378"/>
                    <a:pt x="228" y="373"/>
                    <a:pt x="227" y="380"/>
                  </a:cubicBezTo>
                  <a:cubicBezTo>
                    <a:pt x="225" y="387"/>
                    <a:pt x="239" y="398"/>
                    <a:pt x="239" y="398"/>
                  </a:cubicBezTo>
                  <a:cubicBezTo>
                    <a:pt x="239" y="398"/>
                    <a:pt x="227" y="424"/>
                    <a:pt x="232" y="43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2" name="Freeform 26"/>
            <p:cNvSpPr>
              <a:spLocks/>
            </p:cNvSpPr>
            <p:nvPr/>
          </p:nvSpPr>
          <p:spPr bwMode="gray">
            <a:xfrm>
              <a:off x="7130804" y="3428964"/>
              <a:ext cx="47625" cy="117785"/>
            </a:xfrm>
            <a:custGeom>
              <a:avLst/>
              <a:gdLst>
                <a:gd name="T0" fmla="*/ 62 w 85"/>
                <a:gd name="T1" fmla="*/ 181 h 181"/>
                <a:gd name="T2" fmla="*/ 62 w 85"/>
                <a:gd name="T3" fmla="*/ 148 h 181"/>
                <a:gd name="T4" fmla="*/ 75 w 85"/>
                <a:gd name="T5" fmla="*/ 118 h 181"/>
                <a:gd name="T6" fmla="*/ 75 w 85"/>
                <a:gd name="T7" fmla="*/ 68 h 181"/>
                <a:gd name="T8" fmla="*/ 84 w 85"/>
                <a:gd name="T9" fmla="*/ 43 h 181"/>
                <a:gd name="T10" fmla="*/ 85 w 85"/>
                <a:gd name="T11" fmla="*/ 17 h 181"/>
                <a:gd name="T12" fmla="*/ 56 w 85"/>
                <a:gd name="T13" fmla="*/ 0 h 181"/>
                <a:gd name="T14" fmla="*/ 39 w 85"/>
                <a:gd name="T15" fmla="*/ 20 h 181"/>
                <a:gd name="T16" fmla="*/ 8 w 85"/>
                <a:gd name="T17" fmla="*/ 114 h 181"/>
                <a:gd name="T18" fmla="*/ 34 w 85"/>
                <a:gd name="T19" fmla="*/ 147 h 181"/>
                <a:gd name="T20" fmla="*/ 62 w 85"/>
                <a:gd name="T2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81">
                  <a:moveTo>
                    <a:pt x="62" y="181"/>
                  </a:moveTo>
                  <a:cubicBezTo>
                    <a:pt x="62" y="148"/>
                    <a:pt x="62" y="148"/>
                    <a:pt x="62" y="148"/>
                  </a:cubicBezTo>
                  <a:cubicBezTo>
                    <a:pt x="62" y="148"/>
                    <a:pt x="75" y="139"/>
                    <a:pt x="75" y="118"/>
                  </a:cubicBezTo>
                  <a:cubicBezTo>
                    <a:pt x="75" y="97"/>
                    <a:pt x="75" y="68"/>
                    <a:pt x="75" y="68"/>
                  </a:cubicBezTo>
                  <a:cubicBezTo>
                    <a:pt x="75" y="68"/>
                    <a:pt x="85" y="55"/>
                    <a:pt x="84" y="43"/>
                  </a:cubicBezTo>
                  <a:cubicBezTo>
                    <a:pt x="83" y="31"/>
                    <a:pt x="85" y="17"/>
                    <a:pt x="85" y="17"/>
                  </a:cubicBezTo>
                  <a:cubicBezTo>
                    <a:pt x="56" y="0"/>
                    <a:pt x="56" y="0"/>
                    <a:pt x="56" y="0"/>
                  </a:cubicBezTo>
                  <a:cubicBezTo>
                    <a:pt x="39" y="20"/>
                    <a:pt x="39" y="20"/>
                    <a:pt x="39" y="20"/>
                  </a:cubicBezTo>
                  <a:cubicBezTo>
                    <a:pt x="39" y="20"/>
                    <a:pt x="0" y="102"/>
                    <a:pt x="8" y="114"/>
                  </a:cubicBezTo>
                  <a:cubicBezTo>
                    <a:pt x="16" y="126"/>
                    <a:pt x="34" y="147"/>
                    <a:pt x="34" y="147"/>
                  </a:cubicBezTo>
                  <a:cubicBezTo>
                    <a:pt x="34" y="147"/>
                    <a:pt x="47" y="181"/>
                    <a:pt x="62" y="1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3" name="Freeform 27"/>
            <p:cNvSpPr>
              <a:spLocks noEditPoints="1"/>
            </p:cNvSpPr>
            <p:nvPr/>
          </p:nvSpPr>
          <p:spPr bwMode="gray">
            <a:xfrm>
              <a:off x="8169029" y="4544236"/>
              <a:ext cx="138112" cy="152752"/>
            </a:xfrm>
            <a:custGeom>
              <a:avLst/>
              <a:gdLst>
                <a:gd name="T0" fmla="*/ 21 w 247"/>
                <a:gd name="T1" fmla="*/ 14 h 235"/>
                <a:gd name="T2" fmla="*/ 9 w 247"/>
                <a:gd name="T3" fmla="*/ 0 h 235"/>
                <a:gd name="T4" fmla="*/ 2 w 247"/>
                <a:gd name="T5" fmla="*/ 16 h 235"/>
                <a:gd name="T6" fmla="*/ 15 w 247"/>
                <a:gd name="T7" fmla="*/ 32 h 235"/>
                <a:gd name="T8" fmla="*/ 21 w 247"/>
                <a:gd name="T9" fmla="*/ 14 h 235"/>
                <a:gd name="T10" fmla="*/ 0 w 247"/>
                <a:gd name="T11" fmla="*/ 84 h 235"/>
                <a:gd name="T12" fmla="*/ 13 w 247"/>
                <a:gd name="T13" fmla="*/ 89 h 235"/>
                <a:gd name="T14" fmla="*/ 22 w 247"/>
                <a:gd name="T15" fmla="*/ 67 h 235"/>
                <a:gd name="T16" fmla="*/ 0 w 247"/>
                <a:gd name="T17" fmla="*/ 70 h 235"/>
                <a:gd name="T18" fmla="*/ 0 w 247"/>
                <a:gd name="T19" fmla="*/ 84 h 235"/>
                <a:gd name="T20" fmla="*/ 51 w 247"/>
                <a:gd name="T21" fmla="*/ 81 h 235"/>
                <a:gd name="T22" fmla="*/ 25 w 247"/>
                <a:gd name="T23" fmla="*/ 81 h 235"/>
                <a:gd name="T24" fmla="*/ 26 w 247"/>
                <a:gd name="T25" fmla="*/ 97 h 235"/>
                <a:gd name="T26" fmla="*/ 53 w 247"/>
                <a:gd name="T27" fmla="*/ 91 h 235"/>
                <a:gd name="T28" fmla="*/ 51 w 247"/>
                <a:gd name="T29" fmla="*/ 81 h 235"/>
                <a:gd name="T30" fmla="*/ 39 w 247"/>
                <a:gd name="T31" fmla="*/ 126 h 235"/>
                <a:gd name="T32" fmla="*/ 64 w 247"/>
                <a:gd name="T33" fmla="*/ 123 h 235"/>
                <a:gd name="T34" fmla="*/ 32 w 247"/>
                <a:gd name="T35" fmla="*/ 103 h 235"/>
                <a:gd name="T36" fmla="*/ 39 w 247"/>
                <a:gd name="T37" fmla="*/ 126 h 235"/>
                <a:gd name="T38" fmla="*/ 163 w 247"/>
                <a:gd name="T39" fmla="*/ 149 h 235"/>
                <a:gd name="T40" fmla="*/ 128 w 247"/>
                <a:gd name="T41" fmla="*/ 142 h 235"/>
                <a:gd name="T42" fmla="*/ 142 w 247"/>
                <a:gd name="T43" fmla="*/ 169 h 235"/>
                <a:gd name="T44" fmla="*/ 183 w 247"/>
                <a:gd name="T45" fmla="*/ 172 h 235"/>
                <a:gd name="T46" fmla="*/ 163 w 247"/>
                <a:gd name="T47" fmla="*/ 149 h 235"/>
                <a:gd name="T48" fmla="*/ 205 w 247"/>
                <a:gd name="T49" fmla="*/ 193 h 235"/>
                <a:gd name="T50" fmla="*/ 238 w 247"/>
                <a:gd name="T51" fmla="*/ 235 h 235"/>
                <a:gd name="T52" fmla="*/ 247 w 247"/>
                <a:gd name="T53" fmla="*/ 215 h 235"/>
                <a:gd name="T54" fmla="*/ 205 w 247"/>
                <a:gd name="T55" fmla="*/ 193 h 235"/>
                <a:gd name="T56" fmla="*/ 189 w 247"/>
                <a:gd name="T57" fmla="*/ 84 h 235"/>
                <a:gd name="T58" fmla="*/ 184 w 247"/>
                <a:gd name="T59" fmla="*/ 130 h 235"/>
                <a:gd name="T60" fmla="*/ 218 w 247"/>
                <a:gd name="T61" fmla="*/ 160 h 235"/>
                <a:gd name="T62" fmla="*/ 189 w 247"/>
                <a:gd name="T63" fmla="*/ 84 h 235"/>
                <a:gd name="T64" fmla="*/ 81 w 247"/>
                <a:gd name="T65" fmla="*/ 41 h 235"/>
                <a:gd name="T66" fmla="*/ 138 w 247"/>
                <a:gd name="T67" fmla="*/ 102 h 235"/>
                <a:gd name="T68" fmla="*/ 81 w 247"/>
                <a:gd name="T69" fmla="*/ 4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35">
                  <a:moveTo>
                    <a:pt x="21" y="14"/>
                  </a:moveTo>
                  <a:cubicBezTo>
                    <a:pt x="9" y="0"/>
                    <a:pt x="9" y="0"/>
                    <a:pt x="9" y="0"/>
                  </a:cubicBezTo>
                  <a:cubicBezTo>
                    <a:pt x="2" y="16"/>
                    <a:pt x="2" y="16"/>
                    <a:pt x="2" y="16"/>
                  </a:cubicBezTo>
                  <a:cubicBezTo>
                    <a:pt x="15" y="32"/>
                    <a:pt x="15" y="32"/>
                    <a:pt x="15" y="32"/>
                  </a:cubicBezTo>
                  <a:lnTo>
                    <a:pt x="21" y="14"/>
                  </a:lnTo>
                  <a:close/>
                  <a:moveTo>
                    <a:pt x="0" y="84"/>
                  </a:moveTo>
                  <a:cubicBezTo>
                    <a:pt x="13" y="89"/>
                    <a:pt x="13" y="89"/>
                    <a:pt x="13" y="89"/>
                  </a:cubicBezTo>
                  <a:cubicBezTo>
                    <a:pt x="22" y="67"/>
                    <a:pt x="22" y="67"/>
                    <a:pt x="22" y="67"/>
                  </a:cubicBezTo>
                  <a:cubicBezTo>
                    <a:pt x="0" y="70"/>
                    <a:pt x="0" y="70"/>
                    <a:pt x="0" y="70"/>
                  </a:cubicBezTo>
                  <a:lnTo>
                    <a:pt x="0" y="84"/>
                  </a:lnTo>
                  <a:close/>
                  <a:moveTo>
                    <a:pt x="51" y="81"/>
                  </a:moveTo>
                  <a:cubicBezTo>
                    <a:pt x="25" y="81"/>
                    <a:pt x="25" y="81"/>
                    <a:pt x="25" y="81"/>
                  </a:cubicBezTo>
                  <a:cubicBezTo>
                    <a:pt x="26" y="97"/>
                    <a:pt x="26" y="97"/>
                    <a:pt x="26" y="97"/>
                  </a:cubicBezTo>
                  <a:cubicBezTo>
                    <a:pt x="53" y="91"/>
                    <a:pt x="53" y="91"/>
                    <a:pt x="53" y="91"/>
                  </a:cubicBezTo>
                  <a:lnTo>
                    <a:pt x="51" y="81"/>
                  </a:lnTo>
                  <a:close/>
                  <a:moveTo>
                    <a:pt x="39" y="126"/>
                  </a:moveTo>
                  <a:cubicBezTo>
                    <a:pt x="64" y="123"/>
                    <a:pt x="64" y="123"/>
                    <a:pt x="64" y="123"/>
                  </a:cubicBezTo>
                  <a:cubicBezTo>
                    <a:pt x="32" y="103"/>
                    <a:pt x="32" y="103"/>
                    <a:pt x="32" y="103"/>
                  </a:cubicBezTo>
                  <a:lnTo>
                    <a:pt x="39" y="126"/>
                  </a:lnTo>
                  <a:close/>
                  <a:moveTo>
                    <a:pt x="163" y="149"/>
                  </a:moveTo>
                  <a:cubicBezTo>
                    <a:pt x="145" y="139"/>
                    <a:pt x="128" y="142"/>
                    <a:pt x="128" y="142"/>
                  </a:cubicBezTo>
                  <a:cubicBezTo>
                    <a:pt x="128" y="142"/>
                    <a:pt x="124" y="161"/>
                    <a:pt x="142" y="169"/>
                  </a:cubicBezTo>
                  <a:cubicBezTo>
                    <a:pt x="168" y="180"/>
                    <a:pt x="183" y="172"/>
                    <a:pt x="183" y="172"/>
                  </a:cubicBezTo>
                  <a:cubicBezTo>
                    <a:pt x="183" y="172"/>
                    <a:pt x="182" y="160"/>
                    <a:pt x="163" y="149"/>
                  </a:cubicBezTo>
                  <a:close/>
                  <a:moveTo>
                    <a:pt x="205" y="193"/>
                  </a:moveTo>
                  <a:cubicBezTo>
                    <a:pt x="238" y="235"/>
                    <a:pt x="238" y="235"/>
                    <a:pt x="238" y="235"/>
                  </a:cubicBezTo>
                  <a:cubicBezTo>
                    <a:pt x="247" y="215"/>
                    <a:pt x="247" y="215"/>
                    <a:pt x="247" y="215"/>
                  </a:cubicBezTo>
                  <a:lnTo>
                    <a:pt x="205" y="193"/>
                  </a:lnTo>
                  <a:close/>
                  <a:moveTo>
                    <a:pt x="189" y="84"/>
                  </a:moveTo>
                  <a:cubicBezTo>
                    <a:pt x="189" y="84"/>
                    <a:pt x="178" y="119"/>
                    <a:pt x="184" y="130"/>
                  </a:cubicBezTo>
                  <a:cubicBezTo>
                    <a:pt x="191" y="140"/>
                    <a:pt x="218" y="160"/>
                    <a:pt x="218" y="160"/>
                  </a:cubicBezTo>
                  <a:lnTo>
                    <a:pt x="189" y="84"/>
                  </a:lnTo>
                  <a:close/>
                  <a:moveTo>
                    <a:pt x="81" y="41"/>
                  </a:moveTo>
                  <a:cubicBezTo>
                    <a:pt x="75" y="51"/>
                    <a:pt x="130" y="104"/>
                    <a:pt x="138" y="102"/>
                  </a:cubicBezTo>
                  <a:cubicBezTo>
                    <a:pt x="154" y="100"/>
                    <a:pt x="86" y="30"/>
                    <a:pt x="81" y="4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4" name="Freeform 28"/>
            <p:cNvSpPr>
              <a:spLocks/>
            </p:cNvSpPr>
            <p:nvPr/>
          </p:nvSpPr>
          <p:spPr bwMode="gray">
            <a:xfrm>
              <a:off x="6668841" y="4078620"/>
              <a:ext cx="115887" cy="189560"/>
            </a:xfrm>
            <a:custGeom>
              <a:avLst/>
              <a:gdLst>
                <a:gd name="T0" fmla="*/ 1 w 207"/>
                <a:gd name="T1" fmla="*/ 30 h 293"/>
                <a:gd name="T2" fmla="*/ 6 w 207"/>
                <a:gd name="T3" fmla="*/ 91 h 293"/>
                <a:gd name="T4" fmla="*/ 38 w 207"/>
                <a:gd name="T5" fmla="*/ 99 h 293"/>
                <a:gd name="T6" fmla="*/ 39 w 207"/>
                <a:gd name="T7" fmla="*/ 153 h 293"/>
                <a:gd name="T8" fmla="*/ 62 w 207"/>
                <a:gd name="T9" fmla="*/ 153 h 293"/>
                <a:gd name="T10" fmla="*/ 65 w 207"/>
                <a:gd name="T11" fmla="*/ 203 h 293"/>
                <a:gd name="T12" fmla="*/ 114 w 207"/>
                <a:gd name="T13" fmla="*/ 236 h 293"/>
                <a:gd name="T14" fmla="*/ 121 w 207"/>
                <a:gd name="T15" fmla="*/ 258 h 293"/>
                <a:gd name="T16" fmla="*/ 153 w 207"/>
                <a:gd name="T17" fmla="*/ 271 h 293"/>
                <a:gd name="T18" fmla="*/ 169 w 207"/>
                <a:gd name="T19" fmla="*/ 293 h 293"/>
                <a:gd name="T20" fmla="*/ 202 w 207"/>
                <a:gd name="T21" fmla="*/ 290 h 293"/>
                <a:gd name="T22" fmla="*/ 205 w 207"/>
                <a:gd name="T23" fmla="*/ 252 h 293"/>
                <a:gd name="T24" fmla="*/ 172 w 207"/>
                <a:gd name="T25" fmla="*/ 210 h 293"/>
                <a:gd name="T26" fmla="*/ 170 w 207"/>
                <a:gd name="T27" fmla="*/ 184 h 293"/>
                <a:gd name="T28" fmla="*/ 168 w 207"/>
                <a:gd name="T29" fmla="*/ 160 h 293"/>
                <a:gd name="T30" fmla="*/ 167 w 207"/>
                <a:gd name="T31" fmla="*/ 87 h 293"/>
                <a:gd name="T32" fmla="*/ 115 w 207"/>
                <a:gd name="T33" fmla="*/ 41 h 293"/>
                <a:gd name="T34" fmla="*/ 103 w 207"/>
                <a:gd name="T35" fmla="*/ 31 h 293"/>
                <a:gd name="T36" fmla="*/ 91 w 207"/>
                <a:gd name="T37" fmla="*/ 55 h 293"/>
                <a:gd name="T38" fmla="*/ 72 w 207"/>
                <a:gd name="T39" fmla="*/ 47 h 293"/>
                <a:gd name="T40" fmla="*/ 49 w 207"/>
                <a:gd name="T41" fmla="*/ 54 h 293"/>
                <a:gd name="T42" fmla="*/ 52 w 207"/>
                <a:gd name="T43" fmla="*/ 32 h 293"/>
                <a:gd name="T44" fmla="*/ 45 w 207"/>
                <a:gd name="T45" fmla="*/ 28 h 293"/>
                <a:gd name="T46" fmla="*/ 39 w 207"/>
                <a:gd name="T47" fmla="*/ 16 h 293"/>
                <a:gd name="T48" fmla="*/ 21 w 207"/>
                <a:gd name="T49" fmla="*/ 12 h 293"/>
                <a:gd name="T50" fmla="*/ 12 w 207"/>
                <a:gd name="T51" fmla="*/ 1 h 293"/>
                <a:gd name="T52" fmla="*/ 7 w 207"/>
                <a:gd name="T53" fmla="*/ 17 h 293"/>
                <a:gd name="T54" fmla="*/ 0 w 207"/>
                <a:gd name="T55" fmla="*/ 29 h 293"/>
                <a:gd name="T56" fmla="*/ 1 w 207"/>
                <a:gd name="T57" fmla="*/ 3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93">
                  <a:moveTo>
                    <a:pt x="1" y="30"/>
                  </a:moveTo>
                  <a:cubicBezTo>
                    <a:pt x="6" y="91"/>
                    <a:pt x="6" y="91"/>
                    <a:pt x="6" y="91"/>
                  </a:cubicBezTo>
                  <a:cubicBezTo>
                    <a:pt x="6" y="91"/>
                    <a:pt x="38" y="79"/>
                    <a:pt x="38" y="99"/>
                  </a:cubicBezTo>
                  <a:cubicBezTo>
                    <a:pt x="37" y="119"/>
                    <a:pt x="28" y="141"/>
                    <a:pt x="39" y="153"/>
                  </a:cubicBezTo>
                  <a:cubicBezTo>
                    <a:pt x="50" y="166"/>
                    <a:pt x="62" y="153"/>
                    <a:pt x="62" y="153"/>
                  </a:cubicBezTo>
                  <a:cubicBezTo>
                    <a:pt x="62" y="153"/>
                    <a:pt x="55" y="194"/>
                    <a:pt x="65" y="203"/>
                  </a:cubicBezTo>
                  <a:cubicBezTo>
                    <a:pt x="75" y="212"/>
                    <a:pt x="114" y="236"/>
                    <a:pt x="114" y="236"/>
                  </a:cubicBezTo>
                  <a:cubicBezTo>
                    <a:pt x="114" y="236"/>
                    <a:pt x="116" y="256"/>
                    <a:pt x="121" y="258"/>
                  </a:cubicBezTo>
                  <a:cubicBezTo>
                    <a:pt x="126" y="259"/>
                    <a:pt x="153" y="271"/>
                    <a:pt x="153" y="271"/>
                  </a:cubicBezTo>
                  <a:cubicBezTo>
                    <a:pt x="169" y="293"/>
                    <a:pt x="169" y="293"/>
                    <a:pt x="169" y="293"/>
                  </a:cubicBezTo>
                  <a:cubicBezTo>
                    <a:pt x="202" y="290"/>
                    <a:pt x="202" y="290"/>
                    <a:pt x="202" y="290"/>
                  </a:cubicBezTo>
                  <a:cubicBezTo>
                    <a:pt x="202" y="290"/>
                    <a:pt x="207" y="270"/>
                    <a:pt x="205" y="252"/>
                  </a:cubicBezTo>
                  <a:cubicBezTo>
                    <a:pt x="203" y="235"/>
                    <a:pt x="173" y="215"/>
                    <a:pt x="172" y="210"/>
                  </a:cubicBezTo>
                  <a:cubicBezTo>
                    <a:pt x="171" y="205"/>
                    <a:pt x="177" y="193"/>
                    <a:pt x="170" y="184"/>
                  </a:cubicBezTo>
                  <a:cubicBezTo>
                    <a:pt x="162" y="175"/>
                    <a:pt x="168" y="173"/>
                    <a:pt x="168" y="160"/>
                  </a:cubicBezTo>
                  <a:cubicBezTo>
                    <a:pt x="169" y="148"/>
                    <a:pt x="172" y="109"/>
                    <a:pt x="167" y="87"/>
                  </a:cubicBezTo>
                  <a:cubicBezTo>
                    <a:pt x="163" y="65"/>
                    <a:pt x="121" y="50"/>
                    <a:pt x="115" y="41"/>
                  </a:cubicBezTo>
                  <a:cubicBezTo>
                    <a:pt x="113" y="38"/>
                    <a:pt x="108" y="34"/>
                    <a:pt x="103" y="31"/>
                  </a:cubicBezTo>
                  <a:cubicBezTo>
                    <a:pt x="100" y="39"/>
                    <a:pt x="95" y="50"/>
                    <a:pt x="91" y="55"/>
                  </a:cubicBezTo>
                  <a:cubicBezTo>
                    <a:pt x="85" y="63"/>
                    <a:pt x="83" y="46"/>
                    <a:pt x="72" y="47"/>
                  </a:cubicBezTo>
                  <a:cubicBezTo>
                    <a:pt x="61" y="48"/>
                    <a:pt x="62" y="58"/>
                    <a:pt x="49" y="54"/>
                  </a:cubicBezTo>
                  <a:cubicBezTo>
                    <a:pt x="36" y="50"/>
                    <a:pt x="52" y="38"/>
                    <a:pt x="52" y="32"/>
                  </a:cubicBezTo>
                  <a:cubicBezTo>
                    <a:pt x="52" y="26"/>
                    <a:pt x="45" y="28"/>
                    <a:pt x="45" y="28"/>
                  </a:cubicBezTo>
                  <a:cubicBezTo>
                    <a:pt x="45" y="28"/>
                    <a:pt x="46" y="20"/>
                    <a:pt x="39" y="16"/>
                  </a:cubicBezTo>
                  <a:cubicBezTo>
                    <a:pt x="32" y="12"/>
                    <a:pt x="21" y="12"/>
                    <a:pt x="21" y="12"/>
                  </a:cubicBezTo>
                  <a:cubicBezTo>
                    <a:pt x="21" y="12"/>
                    <a:pt x="19" y="0"/>
                    <a:pt x="12" y="1"/>
                  </a:cubicBezTo>
                  <a:cubicBezTo>
                    <a:pt x="5" y="2"/>
                    <a:pt x="6" y="8"/>
                    <a:pt x="7" y="17"/>
                  </a:cubicBezTo>
                  <a:cubicBezTo>
                    <a:pt x="7" y="21"/>
                    <a:pt x="4" y="25"/>
                    <a:pt x="0" y="29"/>
                  </a:cubicBezTo>
                  <a:cubicBezTo>
                    <a:pt x="1" y="29"/>
                    <a:pt x="1" y="30"/>
                    <a:pt x="1" y="3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5" name="Freeform 29"/>
            <p:cNvSpPr>
              <a:spLocks/>
            </p:cNvSpPr>
            <p:nvPr/>
          </p:nvSpPr>
          <p:spPr bwMode="gray">
            <a:xfrm>
              <a:off x="6718054" y="3804402"/>
              <a:ext cx="141287" cy="145391"/>
            </a:xfrm>
            <a:custGeom>
              <a:avLst/>
              <a:gdLst>
                <a:gd name="T0" fmla="*/ 214 w 252"/>
                <a:gd name="T1" fmla="*/ 0 h 224"/>
                <a:gd name="T2" fmla="*/ 206 w 252"/>
                <a:gd name="T3" fmla="*/ 9 h 224"/>
                <a:gd name="T4" fmla="*/ 184 w 252"/>
                <a:gd name="T5" fmla="*/ 0 h 224"/>
                <a:gd name="T6" fmla="*/ 175 w 252"/>
                <a:gd name="T7" fmla="*/ 8 h 224"/>
                <a:gd name="T8" fmla="*/ 164 w 252"/>
                <a:gd name="T9" fmla="*/ 16 h 224"/>
                <a:gd name="T10" fmla="*/ 168 w 252"/>
                <a:gd name="T11" fmla="*/ 36 h 224"/>
                <a:gd name="T12" fmla="*/ 151 w 252"/>
                <a:gd name="T13" fmla="*/ 24 h 224"/>
                <a:gd name="T14" fmla="*/ 131 w 252"/>
                <a:gd name="T15" fmla="*/ 22 h 224"/>
                <a:gd name="T16" fmla="*/ 128 w 252"/>
                <a:gd name="T17" fmla="*/ 13 h 224"/>
                <a:gd name="T18" fmla="*/ 123 w 252"/>
                <a:gd name="T19" fmla="*/ 16 h 224"/>
                <a:gd name="T20" fmla="*/ 101 w 252"/>
                <a:gd name="T21" fmla="*/ 8 h 224"/>
                <a:gd name="T22" fmla="*/ 74 w 252"/>
                <a:gd name="T23" fmla="*/ 15 h 224"/>
                <a:gd name="T24" fmla="*/ 46 w 252"/>
                <a:gd name="T25" fmla="*/ 10 h 224"/>
                <a:gd name="T26" fmla="*/ 19 w 252"/>
                <a:gd name="T27" fmla="*/ 34 h 224"/>
                <a:gd name="T28" fmla="*/ 0 w 252"/>
                <a:gd name="T29" fmla="*/ 54 h 224"/>
                <a:gd name="T30" fmla="*/ 2 w 252"/>
                <a:gd name="T31" fmla="*/ 79 h 224"/>
                <a:gd name="T32" fmla="*/ 9 w 252"/>
                <a:gd name="T33" fmla="*/ 85 h 224"/>
                <a:gd name="T34" fmla="*/ 9 w 252"/>
                <a:gd name="T35" fmla="*/ 104 h 224"/>
                <a:gd name="T36" fmla="*/ 20 w 252"/>
                <a:gd name="T37" fmla="*/ 114 h 224"/>
                <a:gd name="T38" fmla="*/ 17 w 252"/>
                <a:gd name="T39" fmla="*/ 133 h 224"/>
                <a:gd name="T40" fmla="*/ 26 w 252"/>
                <a:gd name="T41" fmla="*/ 139 h 224"/>
                <a:gd name="T42" fmla="*/ 27 w 252"/>
                <a:gd name="T43" fmla="*/ 168 h 224"/>
                <a:gd name="T44" fmla="*/ 46 w 252"/>
                <a:gd name="T45" fmla="*/ 191 h 224"/>
                <a:gd name="T46" fmla="*/ 59 w 252"/>
                <a:gd name="T47" fmla="*/ 178 h 224"/>
                <a:gd name="T48" fmla="*/ 68 w 252"/>
                <a:gd name="T49" fmla="*/ 204 h 224"/>
                <a:gd name="T50" fmla="*/ 91 w 252"/>
                <a:gd name="T51" fmla="*/ 208 h 224"/>
                <a:gd name="T52" fmla="*/ 97 w 252"/>
                <a:gd name="T53" fmla="*/ 223 h 224"/>
                <a:gd name="T54" fmla="*/ 110 w 252"/>
                <a:gd name="T55" fmla="*/ 224 h 224"/>
                <a:gd name="T56" fmla="*/ 139 w 252"/>
                <a:gd name="T57" fmla="*/ 213 h 224"/>
                <a:gd name="T58" fmla="*/ 135 w 252"/>
                <a:gd name="T59" fmla="*/ 197 h 224"/>
                <a:gd name="T60" fmla="*/ 153 w 252"/>
                <a:gd name="T61" fmla="*/ 197 h 224"/>
                <a:gd name="T62" fmla="*/ 169 w 252"/>
                <a:gd name="T63" fmla="*/ 190 h 224"/>
                <a:gd name="T64" fmla="*/ 193 w 252"/>
                <a:gd name="T65" fmla="*/ 205 h 224"/>
                <a:gd name="T66" fmla="*/ 183 w 252"/>
                <a:gd name="T67" fmla="*/ 186 h 224"/>
                <a:gd name="T68" fmla="*/ 175 w 252"/>
                <a:gd name="T69" fmla="*/ 154 h 224"/>
                <a:gd name="T70" fmla="*/ 204 w 252"/>
                <a:gd name="T71" fmla="*/ 152 h 224"/>
                <a:gd name="T72" fmla="*/ 201 w 252"/>
                <a:gd name="T73" fmla="*/ 138 h 224"/>
                <a:gd name="T74" fmla="*/ 222 w 252"/>
                <a:gd name="T75" fmla="*/ 137 h 224"/>
                <a:gd name="T76" fmla="*/ 228 w 252"/>
                <a:gd name="T77" fmla="*/ 123 h 224"/>
                <a:gd name="T78" fmla="*/ 245 w 252"/>
                <a:gd name="T79" fmla="*/ 125 h 224"/>
                <a:gd name="T80" fmla="*/ 248 w 252"/>
                <a:gd name="T81" fmla="*/ 111 h 224"/>
                <a:gd name="T82" fmla="*/ 237 w 252"/>
                <a:gd name="T83" fmla="*/ 72 h 224"/>
                <a:gd name="T84" fmla="*/ 252 w 252"/>
                <a:gd name="T85" fmla="*/ 56 h 224"/>
                <a:gd name="T86" fmla="*/ 231 w 252"/>
                <a:gd name="T87" fmla="*/ 32 h 224"/>
                <a:gd name="T88" fmla="*/ 231 w 252"/>
                <a:gd name="T89" fmla="*/ 4 h 224"/>
                <a:gd name="T90" fmla="*/ 214 w 252"/>
                <a:gd name="T9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224">
                  <a:moveTo>
                    <a:pt x="214" y="0"/>
                  </a:moveTo>
                  <a:cubicBezTo>
                    <a:pt x="206" y="9"/>
                    <a:pt x="206" y="9"/>
                    <a:pt x="206" y="9"/>
                  </a:cubicBezTo>
                  <a:cubicBezTo>
                    <a:pt x="184" y="0"/>
                    <a:pt x="184" y="0"/>
                    <a:pt x="184" y="0"/>
                  </a:cubicBezTo>
                  <a:cubicBezTo>
                    <a:pt x="175" y="8"/>
                    <a:pt x="175" y="8"/>
                    <a:pt x="175" y="8"/>
                  </a:cubicBezTo>
                  <a:cubicBezTo>
                    <a:pt x="164" y="16"/>
                    <a:pt x="164" y="16"/>
                    <a:pt x="164" y="16"/>
                  </a:cubicBezTo>
                  <a:cubicBezTo>
                    <a:pt x="164" y="16"/>
                    <a:pt x="176" y="28"/>
                    <a:pt x="168" y="36"/>
                  </a:cubicBezTo>
                  <a:cubicBezTo>
                    <a:pt x="160" y="44"/>
                    <a:pt x="151" y="24"/>
                    <a:pt x="151" y="24"/>
                  </a:cubicBezTo>
                  <a:cubicBezTo>
                    <a:pt x="151" y="24"/>
                    <a:pt x="135" y="23"/>
                    <a:pt x="131" y="22"/>
                  </a:cubicBezTo>
                  <a:cubicBezTo>
                    <a:pt x="128" y="21"/>
                    <a:pt x="128" y="16"/>
                    <a:pt x="128" y="13"/>
                  </a:cubicBezTo>
                  <a:cubicBezTo>
                    <a:pt x="125" y="15"/>
                    <a:pt x="123" y="16"/>
                    <a:pt x="123" y="16"/>
                  </a:cubicBezTo>
                  <a:cubicBezTo>
                    <a:pt x="123" y="16"/>
                    <a:pt x="106" y="7"/>
                    <a:pt x="101" y="8"/>
                  </a:cubicBezTo>
                  <a:cubicBezTo>
                    <a:pt x="96" y="9"/>
                    <a:pt x="74" y="15"/>
                    <a:pt x="74" y="15"/>
                  </a:cubicBezTo>
                  <a:cubicBezTo>
                    <a:pt x="74" y="15"/>
                    <a:pt x="73" y="5"/>
                    <a:pt x="46" y="10"/>
                  </a:cubicBezTo>
                  <a:cubicBezTo>
                    <a:pt x="19" y="15"/>
                    <a:pt x="19" y="34"/>
                    <a:pt x="19" y="34"/>
                  </a:cubicBezTo>
                  <a:cubicBezTo>
                    <a:pt x="0" y="54"/>
                    <a:pt x="0" y="54"/>
                    <a:pt x="0" y="54"/>
                  </a:cubicBezTo>
                  <a:cubicBezTo>
                    <a:pt x="2" y="79"/>
                    <a:pt x="2" y="79"/>
                    <a:pt x="2" y="79"/>
                  </a:cubicBezTo>
                  <a:cubicBezTo>
                    <a:pt x="9" y="85"/>
                    <a:pt x="9" y="85"/>
                    <a:pt x="9" y="85"/>
                  </a:cubicBezTo>
                  <a:cubicBezTo>
                    <a:pt x="9" y="104"/>
                    <a:pt x="9" y="104"/>
                    <a:pt x="9" y="104"/>
                  </a:cubicBezTo>
                  <a:cubicBezTo>
                    <a:pt x="20" y="114"/>
                    <a:pt x="20" y="114"/>
                    <a:pt x="20" y="114"/>
                  </a:cubicBezTo>
                  <a:cubicBezTo>
                    <a:pt x="17" y="133"/>
                    <a:pt x="17" y="133"/>
                    <a:pt x="17" y="133"/>
                  </a:cubicBezTo>
                  <a:cubicBezTo>
                    <a:pt x="20" y="134"/>
                    <a:pt x="23" y="136"/>
                    <a:pt x="26" y="139"/>
                  </a:cubicBezTo>
                  <a:cubicBezTo>
                    <a:pt x="41" y="156"/>
                    <a:pt x="27" y="168"/>
                    <a:pt x="27" y="168"/>
                  </a:cubicBezTo>
                  <a:cubicBezTo>
                    <a:pt x="27" y="168"/>
                    <a:pt x="36" y="190"/>
                    <a:pt x="46" y="191"/>
                  </a:cubicBezTo>
                  <a:cubicBezTo>
                    <a:pt x="56" y="191"/>
                    <a:pt x="59" y="178"/>
                    <a:pt x="59" y="178"/>
                  </a:cubicBezTo>
                  <a:cubicBezTo>
                    <a:pt x="59" y="178"/>
                    <a:pt x="58" y="202"/>
                    <a:pt x="68" y="204"/>
                  </a:cubicBezTo>
                  <a:cubicBezTo>
                    <a:pt x="79" y="206"/>
                    <a:pt x="89" y="198"/>
                    <a:pt x="91" y="208"/>
                  </a:cubicBezTo>
                  <a:cubicBezTo>
                    <a:pt x="92" y="212"/>
                    <a:pt x="95" y="218"/>
                    <a:pt x="97" y="223"/>
                  </a:cubicBezTo>
                  <a:cubicBezTo>
                    <a:pt x="110" y="224"/>
                    <a:pt x="110" y="224"/>
                    <a:pt x="110" y="224"/>
                  </a:cubicBezTo>
                  <a:cubicBezTo>
                    <a:pt x="112" y="219"/>
                    <a:pt x="124" y="214"/>
                    <a:pt x="139" y="213"/>
                  </a:cubicBezTo>
                  <a:cubicBezTo>
                    <a:pt x="159" y="211"/>
                    <a:pt x="135" y="197"/>
                    <a:pt x="135" y="197"/>
                  </a:cubicBezTo>
                  <a:cubicBezTo>
                    <a:pt x="135" y="197"/>
                    <a:pt x="149" y="197"/>
                    <a:pt x="153" y="197"/>
                  </a:cubicBezTo>
                  <a:cubicBezTo>
                    <a:pt x="157" y="197"/>
                    <a:pt x="159" y="190"/>
                    <a:pt x="169" y="190"/>
                  </a:cubicBezTo>
                  <a:cubicBezTo>
                    <a:pt x="179" y="190"/>
                    <a:pt x="186" y="206"/>
                    <a:pt x="193" y="205"/>
                  </a:cubicBezTo>
                  <a:cubicBezTo>
                    <a:pt x="200" y="204"/>
                    <a:pt x="193" y="194"/>
                    <a:pt x="183" y="186"/>
                  </a:cubicBezTo>
                  <a:cubicBezTo>
                    <a:pt x="173" y="178"/>
                    <a:pt x="173" y="160"/>
                    <a:pt x="175" y="154"/>
                  </a:cubicBezTo>
                  <a:cubicBezTo>
                    <a:pt x="177" y="148"/>
                    <a:pt x="204" y="152"/>
                    <a:pt x="204" y="152"/>
                  </a:cubicBezTo>
                  <a:cubicBezTo>
                    <a:pt x="201" y="138"/>
                    <a:pt x="201" y="138"/>
                    <a:pt x="201" y="138"/>
                  </a:cubicBezTo>
                  <a:cubicBezTo>
                    <a:pt x="222" y="137"/>
                    <a:pt x="222" y="137"/>
                    <a:pt x="222" y="137"/>
                  </a:cubicBezTo>
                  <a:cubicBezTo>
                    <a:pt x="222" y="137"/>
                    <a:pt x="223" y="126"/>
                    <a:pt x="228" y="123"/>
                  </a:cubicBezTo>
                  <a:cubicBezTo>
                    <a:pt x="233" y="120"/>
                    <a:pt x="245" y="125"/>
                    <a:pt x="245" y="125"/>
                  </a:cubicBezTo>
                  <a:cubicBezTo>
                    <a:pt x="248" y="111"/>
                    <a:pt x="248" y="111"/>
                    <a:pt x="248" y="111"/>
                  </a:cubicBezTo>
                  <a:cubicBezTo>
                    <a:pt x="248" y="111"/>
                    <a:pt x="238" y="75"/>
                    <a:pt x="237" y="72"/>
                  </a:cubicBezTo>
                  <a:cubicBezTo>
                    <a:pt x="236" y="69"/>
                    <a:pt x="252" y="69"/>
                    <a:pt x="252" y="56"/>
                  </a:cubicBezTo>
                  <a:cubicBezTo>
                    <a:pt x="252" y="43"/>
                    <a:pt x="231" y="32"/>
                    <a:pt x="231" y="32"/>
                  </a:cubicBezTo>
                  <a:cubicBezTo>
                    <a:pt x="231" y="4"/>
                    <a:pt x="231" y="4"/>
                    <a:pt x="231" y="4"/>
                  </a:cubicBezTo>
                  <a:lnTo>
                    <a:pt x="214" y="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6" name="Freeform 30"/>
            <p:cNvSpPr>
              <a:spLocks noEditPoints="1"/>
            </p:cNvSpPr>
            <p:nvPr/>
          </p:nvSpPr>
          <p:spPr bwMode="gray">
            <a:xfrm>
              <a:off x="7165729" y="2970709"/>
              <a:ext cx="106362" cy="184038"/>
            </a:xfrm>
            <a:custGeom>
              <a:avLst/>
              <a:gdLst>
                <a:gd name="T0" fmla="*/ 100 w 191"/>
                <a:gd name="T1" fmla="*/ 267 h 284"/>
                <a:gd name="T2" fmla="*/ 101 w 191"/>
                <a:gd name="T3" fmla="*/ 284 h 284"/>
                <a:gd name="T4" fmla="*/ 100 w 191"/>
                <a:gd name="T5" fmla="*/ 267 h 284"/>
                <a:gd name="T6" fmla="*/ 185 w 191"/>
                <a:gd name="T7" fmla="*/ 165 h 284"/>
                <a:gd name="T8" fmla="*/ 166 w 191"/>
                <a:gd name="T9" fmla="*/ 132 h 284"/>
                <a:gd name="T10" fmla="*/ 162 w 191"/>
                <a:gd name="T11" fmla="*/ 101 h 284"/>
                <a:gd name="T12" fmla="*/ 111 w 191"/>
                <a:gd name="T13" fmla="*/ 50 h 284"/>
                <a:gd name="T14" fmla="*/ 98 w 191"/>
                <a:gd name="T15" fmla="*/ 45 h 284"/>
                <a:gd name="T16" fmla="*/ 82 w 191"/>
                <a:gd name="T17" fmla="*/ 21 h 284"/>
                <a:gd name="T18" fmla="*/ 64 w 191"/>
                <a:gd name="T19" fmla="*/ 0 h 284"/>
                <a:gd name="T20" fmla="*/ 54 w 191"/>
                <a:gd name="T21" fmla="*/ 10 h 284"/>
                <a:gd name="T22" fmla="*/ 16 w 191"/>
                <a:gd name="T23" fmla="*/ 16 h 284"/>
                <a:gd name="T24" fmla="*/ 13 w 191"/>
                <a:gd name="T25" fmla="*/ 29 h 284"/>
                <a:gd name="T26" fmla="*/ 0 w 191"/>
                <a:gd name="T27" fmla="*/ 39 h 284"/>
                <a:gd name="T28" fmla="*/ 8 w 191"/>
                <a:gd name="T29" fmla="*/ 56 h 284"/>
                <a:gd name="T30" fmla="*/ 30 w 191"/>
                <a:gd name="T31" fmla="*/ 64 h 284"/>
                <a:gd name="T32" fmla="*/ 41 w 191"/>
                <a:gd name="T33" fmla="*/ 89 h 284"/>
                <a:gd name="T34" fmla="*/ 6 w 191"/>
                <a:gd name="T35" fmla="*/ 82 h 284"/>
                <a:gd name="T36" fmla="*/ 27 w 191"/>
                <a:gd name="T37" fmla="*/ 102 h 284"/>
                <a:gd name="T38" fmla="*/ 37 w 191"/>
                <a:gd name="T39" fmla="*/ 130 h 284"/>
                <a:gd name="T40" fmla="*/ 60 w 191"/>
                <a:gd name="T41" fmla="*/ 134 h 284"/>
                <a:gd name="T42" fmla="*/ 60 w 191"/>
                <a:gd name="T43" fmla="*/ 153 h 284"/>
                <a:gd name="T44" fmla="*/ 54 w 191"/>
                <a:gd name="T45" fmla="*/ 180 h 284"/>
                <a:gd name="T46" fmla="*/ 74 w 191"/>
                <a:gd name="T47" fmla="*/ 199 h 284"/>
                <a:gd name="T48" fmla="*/ 80 w 191"/>
                <a:gd name="T49" fmla="*/ 222 h 284"/>
                <a:gd name="T50" fmla="*/ 100 w 191"/>
                <a:gd name="T51" fmla="*/ 203 h 284"/>
                <a:gd name="T52" fmla="*/ 133 w 191"/>
                <a:gd name="T53" fmla="*/ 188 h 284"/>
                <a:gd name="T54" fmla="*/ 150 w 191"/>
                <a:gd name="T55" fmla="*/ 193 h 284"/>
                <a:gd name="T56" fmla="*/ 155 w 191"/>
                <a:gd name="T57" fmla="*/ 181 h 284"/>
                <a:gd name="T58" fmla="*/ 185 w 191"/>
                <a:gd name="T59" fmla="*/ 16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284">
                  <a:moveTo>
                    <a:pt x="100" y="267"/>
                  </a:moveTo>
                  <a:cubicBezTo>
                    <a:pt x="76" y="275"/>
                    <a:pt x="86" y="284"/>
                    <a:pt x="101" y="284"/>
                  </a:cubicBezTo>
                  <a:cubicBezTo>
                    <a:pt x="120" y="284"/>
                    <a:pt x="124" y="259"/>
                    <a:pt x="100" y="267"/>
                  </a:cubicBezTo>
                  <a:close/>
                  <a:moveTo>
                    <a:pt x="185" y="165"/>
                  </a:moveTo>
                  <a:cubicBezTo>
                    <a:pt x="179" y="146"/>
                    <a:pt x="166" y="132"/>
                    <a:pt x="166" y="132"/>
                  </a:cubicBezTo>
                  <a:cubicBezTo>
                    <a:pt x="166" y="132"/>
                    <a:pt x="171" y="115"/>
                    <a:pt x="162" y="101"/>
                  </a:cubicBezTo>
                  <a:cubicBezTo>
                    <a:pt x="153" y="87"/>
                    <a:pt x="111" y="50"/>
                    <a:pt x="111" y="50"/>
                  </a:cubicBezTo>
                  <a:cubicBezTo>
                    <a:pt x="98" y="45"/>
                    <a:pt x="98" y="45"/>
                    <a:pt x="98" y="45"/>
                  </a:cubicBezTo>
                  <a:cubicBezTo>
                    <a:pt x="98" y="45"/>
                    <a:pt x="94" y="34"/>
                    <a:pt x="82" y="21"/>
                  </a:cubicBezTo>
                  <a:cubicBezTo>
                    <a:pt x="76" y="14"/>
                    <a:pt x="69" y="6"/>
                    <a:pt x="64" y="0"/>
                  </a:cubicBezTo>
                  <a:cubicBezTo>
                    <a:pt x="54" y="10"/>
                    <a:pt x="54" y="10"/>
                    <a:pt x="54" y="10"/>
                  </a:cubicBezTo>
                  <a:cubicBezTo>
                    <a:pt x="54" y="10"/>
                    <a:pt x="30" y="9"/>
                    <a:pt x="16" y="16"/>
                  </a:cubicBezTo>
                  <a:cubicBezTo>
                    <a:pt x="2" y="24"/>
                    <a:pt x="14" y="26"/>
                    <a:pt x="13" y="29"/>
                  </a:cubicBezTo>
                  <a:cubicBezTo>
                    <a:pt x="12" y="32"/>
                    <a:pt x="0" y="39"/>
                    <a:pt x="0" y="39"/>
                  </a:cubicBezTo>
                  <a:cubicBezTo>
                    <a:pt x="0" y="39"/>
                    <a:pt x="1" y="50"/>
                    <a:pt x="8" y="56"/>
                  </a:cubicBezTo>
                  <a:cubicBezTo>
                    <a:pt x="15" y="62"/>
                    <a:pt x="30" y="64"/>
                    <a:pt x="30" y="64"/>
                  </a:cubicBezTo>
                  <a:cubicBezTo>
                    <a:pt x="41" y="89"/>
                    <a:pt x="41" y="89"/>
                    <a:pt x="41" y="89"/>
                  </a:cubicBezTo>
                  <a:cubicBezTo>
                    <a:pt x="41" y="89"/>
                    <a:pt x="7" y="75"/>
                    <a:pt x="6" y="82"/>
                  </a:cubicBezTo>
                  <a:cubicBezTo>
                    <a:pt x="5" y="89"/>
                    <a:pt x="27" y="102"/>
                    <a:pt x="27" y="102"/>
                  </a:cubicBezTo>
                  <a:cubicBezTo>
                    <a:pt x="37" y="130"/>
                    <a:pt x="37" y="130"/>
                    <a:pt x="37" y="130"/>
                  </a:cubicBezTo>
                  <a:cubicBezTo>
                    <a:pt x="60" y="134"/>
                    <a:pt x="60" y="134"/>
                    <a:pt x="60" y="134"/>
                  </a:cubicBezTo>
                  <a:cubicBezTo>
                    <a:pt x="60" y="153"/>
                    <a:pt x="60" y="153"/>
                    <a:pt x="60" y="153"/>
                  </a:cubicBezTo>
                  <a:cubicBezTo>
                    <a:pt x="60" y="153"/>
                    <a:pt x="49" y="161"/>
                    <a:pt x="54" y="180"/>
                  </a:cubicBezTo>
                  <a:cubicBezTo>
                    <a:pt x="59" y="199"/>
                    <a:pt x="74" y="199"/>
                    <a:pt x="74" y="199"/>
                  </a:cubicBezTo>
                  <a:cubicBezTo>
                    <a:pt x="74" y="199"/>
                    <a:pt x="61" y="225"/>
                    <a:pt x="80" y="222"/>
                  </a:cubicBezTo>
                  <a:cubicBezTo>
                    <a:pt x="99" y="219"/>
                    <a:pt x="100" y="203"/>
                    <a:pt x="100" y="203"/>
                  </a:cubicBezTo>
                  <a:cubicBezTo>
                    <a:pt x="133" y="188"/>
                    <a:pt x="133" y="188"/>
                    <a:pt x="133" y="188"/>
                  </a:cubicBezTo>
                  <a:cubicBezTo>
                    <a:pt x="150" y="193"/>
                    <a:pt x="150" y="193"/>
                    <a:pt x="150" y="193"/>
                  </a:cubicBezTo>
                  <a:cubicBezTo>
                    <a:pt x="155" y="181"/>
                    <a:pt x="155" y="181"/>
                    <a:pt x="155" y="181"/>
                  </a:cubicBezTo>
                  <a:cubicBezTo>
                    <a:pt x="155" y="181"/>
                    <a:pt x="191" y="184"/>
                    <a:pt x="185" y="16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7" name="Freeform 31"/>
            <p:cNvSpPr>
              <a:spLocks/>
            </p:cNvSpPr>
            <p:nvPr/>
          </p:nvSpPr>
          <p:spPr bwMode="gray">
            <a:xfrm>
              <a:off x="6629154" y="3528344"/>
              <a:ext cx="227012" cy="305504"/>
            </a:xfrm>
            <a:custGeom>
              <a:avLst/>
              <a:gdLst>
                <a:gd name="T0" fmla="*/ 28 w 404"/>
                <a:gd name="T1" fmla="*/ 124 h 470"/>
                <a:gd name="T2" fmla="*/ 47 w 404"/>
                <a:gd name="T3" fmla="*/ 163 h 470"/>
                <a:gd name="T4" fmla="*/ 68 w 404"/>
                <a:gd name="T5" fmla="*/ 160 h 470"/>
                <a:gd name="T6" fmla="*/ 74 w 404"/>
                <a:gd name="T7" fmla="*/ 196 h 470"/>
                <a:gd name="T8" fmla="*/ 73 w 404"/>
                <a:gd name="T9" fmla="*/ 224 h 470"/>
                <a:gd name="T10" fmla="*/ 88 w 404"/>
                <a:gd name="T11" fmla="*/ 254 h 470"/>
                <a:gd name="T12" fmla="*/ 143 w 404"/>
                <a:gd name="T13" fmla="*/ 245 h 470"/>
                <a:gd name="T14" fmla="*/ 187 w 404"/>
                <a:gd name="T15" fmla="*/ 228 h 470"/>
                <a:gd name="T16" fmla="*/ 215 w 404"/>
                <a:gd name="T17" fmla="*/ 247 h 470"/>
                <a:gd name="T18" fmla="*/ 248 w 404"/>
                <a:gd name="T19" fmla="*/ 298 h 470"/>
                <a:gd name="T20" fmla="*/ 283 w 404"/>
                <a:gd name="T21" fmla="*/ 347 h 470"/>
                <a:gd name="T22" fmla="*/ 294 w 404"/>
                <a:gd name="T23" fmla="*/ 367 h 470"/>
                <a:gd name="T24" fmla="*/ 302 w 404"/>
                <a:gd name="T25" fmla="*/ 425 h 470"/>
                <a:gd name="T26" fmla="*/ 290 w 404"/>
                <a:gd name="T27" fmla="*/ 448 h 470"/>
                <a:gd name="T28" fmla="*/ 327 w 404"/>
                <a:gd name="T29" fmla="*/ 462 h 470"/>
                <a:gd name="T30" fmla="*/ 334 w 404"/>
                <a:gd name="T31" fmla="*/ 434 h 470"/>
                <a:gd name="T32" fmla="*/ 365 w 404"/>
                <a:gd name="T33" fmla="*/ 435 h 470"/>
                <a:gd name="T34" fmla="*/ 390 w 404"/>
                <a:gd name="T35" fmla="*/ 430 h 470"/>
                <a:gd name="T36" fmla="*/ 391 w 404"/>
                <a:gd name="T37" fmla="*/ 410 h 470"/>
                <a:gd name="T38" fmla="*/ 369 w 404"/>
                <a:gd name="T39" fmla="*/ 369 h 470"/>
                <a:gd name="T40" fmla="*/ 361 w 404"/>
                <a:gd name="T41" fmla="*/ 331 h 470"/>
                <a:gd name="T42" fmla="*/ 334 w 404"/>
                <a:gd name="T43" fmla="*/ 299 h 470"/>
                <a:gd name="T44" fmla="*/ 319 w 404"/>
                <a:gd name="T45" fmla="*/ 289 h 470"/>
                <a:gd name="T46" fmla="*/ 285 w 404"/>
                <a:gd name="T47" fmla="*/ 236 h 470"/>
                <a:gd name="T48" fmla="*/ 256 w 404"/>
                <a:gd name="T49" fmla="*/ 203 h 470"/>
                <a:gd name="T50" fmla="*/ 193 w 404"/>
                <a:gd name="T51" fmla="*/ 168 h 470"/>
                <a:gd name="T52" fmla="*/ 218 w 404"/>
                <a:gd name="T53" fmla="*/ 156 h 470"/>
                <a:gd name="T54" fmla="*/ 212 w 404"/>
                <a:gd name="T55" fmla="*/ 112 h 470"/>
                <a:gd name="T56" fmla="*/ 184 w 404"/>
                <a:gd name="T57" fmla="*/ 79 h 470"/>
                <a:gd name="T58" fmla="*/ 160 w 404"/>
                <a:gd name="T59" fmla="*/ 90 h 470"/>
                <a:gd name="T60" fmla="*/ 128 w 404"/>
                <a:gd name="T61" fmla="*/ 63 h 470"/>
                <a:gd name="T62" fmla="*/ 118 w 404"/>
                <a:gd name="T63" fmla="*/ 40 h 470"/>
                <a:gd name="T64" fmla="*/ 91 w 404"/>
                <a:gd name="T65" fmla="*/ 2 h 470"/>
                <a:gd name="T66" fmla="*/ 60 w 404"/>
                <a:gd name="T67" fmla="*/ 22 h 470"/>
                <a:gd name="T68" fmla="*/ 79 w 404"/>
                <a:gd name="T69" fmla="*/ 72 h 470"/>
                <a:gd name="T70" fmla="*/ 48 w 404"/>
                <a:gd name="T71" fmla="*/ 57 h 470"/>
                <a:gd name="T72" fmla="*/ 26 w 404"/>
                <a:gd name="T73" fmla="*/ 74 h 470"/>
                <a:gd name="T74" fmla="*/ 26 w 404"/>
                <a:gd name="T75" fmla="*/ 89 h 470"/>
                <a:gd name="T76" fmla="*/ 2 w 404"/>
                <a:gd name="T77" fmla="*/ 1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70">
                  <a:moveTo>
                    <a:pt x="17" y="121"/>
                  </a:moveTo>
                  <a:cubicBezTo>
                    <a:pt x="17" y="121"/>
                    <a:pt x="27" y="116"/>
                    <a:pt x="28" y="124"/>
                  </a:cubicBezTo>
                  <a:cubicBezTo>
                    <a:pt x="29" y="132"/>
                    <a:pt x="22" y="153"/>
                    <a:pt x="28" y="158"/>
                  </a:cubicBezTo>
                  <a:cubicBezTo>
                    <a:pt x="34" y="163"/>
                    <a:pt x="47" y="163"/>
                    <a:pt x="47" y="163"/>
                  </a:cubicBezTo>
                  <a:cubicBezTo>
                    <a:pt x="45" y="155"/>
                    <a:pt x="45" y="155"/>
                    <a:pt x="45" y="155"/>
                  </a:cubicBezTo>
                  <a:cubicBezTo>
                    <a:pt x="45" y="155"/>
                    <a:pt x="68" y="146"/>
                    <a:pt x="68" y="160"/>
                  </a:cubicBezTo>
                  <a:cubicBezTo>
                    <a:pt x="68" y="174"/>
                    <a:pt x="66" y="180"/>
                    <a:pt x="66" y="180"/>
                  </a:cubicBezTo>
                  <a:cubicBezTo>
                    <a:pt x="66" y="180"/>
                    <a:pt x="74" y="187"/>
                    <a:pt x="74" y="196"/>
                  </a:cubicBezTo>
                  <a:cubicBezTo>
                    <a:pt x="74" y="205"/>
                    <a:pt x="60" y="216"/>
                    <a:pt x="60" y="216"/>
                  </a:cubicBezTo>
                  <a:cubicBezTo>
                    <a:pt x="60" y="216"/>
                    <a:pt x="73" y="215"/>
                    <a:pt x="73" y="224"/>
                  </a:cubicBezTo>
                  <a:cubicBezTo>
                    <a:pt x="73" y="233"/>
                    <a:pt x="49" y="264"/>
                    <a:pt x="59" y="267"/>
                  </a:cubicBezTo>
                  <a:cubicBezTo>
                    <a:pt x="69" y="270"/>
                    <a:pt x="88" y="254"/>
                    <a:pt x="88" y="254"/>
                  </a:cubicBezTo>
                  <a:cubicBezTo>
                    <a:pt x="88" y="254"/>
                    <a:pt x="101" y="229"/>
                    <a:pt x="108" y="231"/>
                  </a:cubicBezTo>
                  <a:cubicBezTo>
                    <a:pt x="115" y="233"/>
                    <a:pt x="129" y="244"/>
                    <a:pt x="143" y="245"/>
                  </a:cubicBezTo>
                  <a:cubicBezTo>
                    <a:pt x="157" y="246"/>
                    <a:pt x="154" y="221"/>
                    <a:pt x="164" y="220"/>
                  </a:cubicBezTo>
                  <a:cubicBezTo>
                    <a:pt x="174" y="219"/>
                    <a:pt x="187" y="228"/>
                    <a:pt x="187" y="228"/>
                  </a:cubicBezTo>
                  <a:cubicBezTo>
                    <a:pt x="187" y="228"/>
                    <a:pt x="194" y="226"/>
                    <a:pt x="202" y="228"/>
                  </a:cubicBezTo>
                  <a:cubicBezTo>
                    <a:pt x="210" y="230"/>
                    <a:pt x="197" y="236"/>
                    <a:pt x="215" y="247"/>
                  </a:cubicBezTo>
                  <a:cubicBezTo>
                    <a:pt x="233" y="258"/>
                    <a:pt x="247" y="270"/>
                    <a:pt x="247" y="270"/>
                  </a:cubicBezTo>
                  <a:cubicBezTo>
                    <a:pt x="248" y="298"/>
                    <a:pt x="248" y="298"/>
                    <a:pt x="248" y="298"/>
                  </a:cubicBezTo>
                  <a:cubicBezTo>
                    <a:pt x="248" y="298"/>
                    <a:pt x="255" y="318"/>
                    <a:pt x="260" y="327"/>
                  </a:cubicBezTo>
                  <a:cubicBezTo>
                    <a:pt x="265" y="336"/>
                    <a:pt x="283" y="343"/>
                    <a:pt x="283" y="347"/>
                  </a:cubicBezTo>
                  <a:cubicBezTo>
                    <a:pt x="283" y="351"/>
                    <a:pt x="285" y="364"/>
                    <a:pt x="285" y="364"/>
                  </a:cubicBezTo>
                  <a:cubicBezTo>
                    <a:pt x="285" y="364"/>
                    <a:pt x="288" y="357"/>
                    <a:pt x="294" y="367"/>
                  </a:cubicBezTo>
                  <a:cubicBezTo>
                    <a:pt x="300" y="377"/>
                    <a:pt x="285" y="390"/>
                    <a:pt x="287" y="394"/>
                  </a:cubicBezTo>
                  <a:cubicBezTo>
                    <a:pt x="289" y="398"/>
                    <a:pt x="312" y="413"/>
                    <a:pt x="302" y="425"/>
                  </a:cubicBezTo>
                  <a:cubicBezTo>
                    <a:pt x="296" y="432"/>
                    <a:pt x="291" y="436"/>
                    <a:pt x="287" y="439"/>
                  </a:cubicBezTo>
                  <a:cubicBezTo>
                    <a:pt x="287" y="442"/>
                    <a:pt x="287" y="447"/>
                    <a:pt x="290" y="448"/>
                  </a:cubicBezTo>
                  <a:cubicBezTo>
                    <a:pt x="294" y="449"/>
                    <a:pt x="310" y="450"/>
                    <a:pt x="310" y="450"/>
                  </a:cubicBezTo>
                  <a:cubicBezTo>
                    <a:pt x="310" y="450"/>
                    <a:pt x="319" y="470"/>
                    <a:pt x="327" y="462"/>
                  </a:cubicBezTo>
                  <a:cubicBezTo>
                    <a:pt x="335" y="454"/>
                    <a:pt x="323" y="442"/>
                    <a:pt x="323" y="442"/>
                  </a:cubicBezTo>
                  <a:cubicBezTo>
                    <a:pt x="334" y="434"/>
                    <a:pt x="334" y="434"/>
                    <a:pt x="334" y="434"/>
                  </a:cubicBezTo>
                  <a:cubicBezTo>
                    <a:pt x="343" y="426"/>
                    <a:pt x="343" y="426"/>
                    <a:pt x="343" y="426"/>
                  </a:cubicBezTo>
                  <a:cubicBezTo>
                    <a:pt x="365" y="435"/>
                    <a:pt x="365" y="435"/>
                    <a:pt x="365" y="435"/>
                  </a:cubicBezTo>
                  <a:cubicBezTo>
                    <a:pt x="373" y="426"/>
                    <a:pt x="373" y="426"/>
                    <a:pt x="373" y="426"/>
                  </a:cubicBezTo>
                  <a:cubicBezTo>
                    <a:pt x="390" y="430"/>
                    <a:pt x="390" y="430"/>
                    <a:pt x="390" y="430"/>
                  </a:cubicBezTo>
                  <a:cubicBezTo>
                    <a:pt x="390" y="430"/>
                    <a:pt x="396" y="431"/>
                    <a:pt x="400" y="423"/>
                  </a:cubicBezTo>
                  <a:cubicBezTo>
                    <a:pt x="404" y="415"/>
                    <a:pt x="391" y="410"/>
                    <a:pt x="391" y="410"/>
                  </a:cubicBezTo>
                  <a:cubicBezTo>
                    <a:pt x="402" y="389"/>
                    <a:pt x="402" y="389"/>
                    <a:pt x="402" y="389"/>
                  </a:cubicBezTo>
                  <a:cubicBezTo>
                    <a:pt x="402" y="389"/>
                    <a:pt x="383" y="380"/>
                    <a:pt x="369" y="369"/>
                  </a:cubicBezTo>
                  <a:cubicBezTo>
                    <a:pt x="355" y="358"/>
                    <a:pt x="369" y="355"/>
                    <a:pt x="377" y="350"/>
                  </a:cubicBezTo>
                  <a:cubicBezTo>
                    <a:pt x="385" y="345"/>
                    <a:pt x="361" y="331"/>
                    <a:pt x="361" y="331"/>
                  </a:cubicBezTo>
                  <a:cubicBezTo>
                    <a:pt x="361" y="331"/>
                    <a:pt x="351" y="330"/>
                    <a:pt x="344" y="323"/>
                  </a:cubicBezTo>
                  <a:cubicBezTo>
                    <a:pt x="337" y="316"/>
                    <a:pt x="334" y="299"/>
                    <a:pt x="334" y="299"/>
                  </a:cubicBezTo>
                  <a:cubicBezTo>
                    <a:pt x="320" y="300"/>
                    <a:pt x="320" y="300"/>
                    <a:pt x="320" y="300"/>
                  </a:cubicBezTo>
                  <a:cubicBezTo>
                    <a:pt x="319" y="289"/>
                    <a:pt x="319" y="289"/>
                    <a:pt x="319" y="289"/>
                  </a:cubicBezTo>
                  <a:cubicBezTo>
                    <a:pt x="319" y="289"/>
                    <a:pt x="308" y="278"/>
                    <a:pt x="295" y="267"/>
                  </a:cubicBezTo>
                  <a:cubicBezTo>
                    <a:pt x="282" y="256"/>
                    <a:pt x="285" y="236"/>
                    <a:pt x="285" y="236"/>
                  </a:cubicBezTo>
                  <a:cubicBezTo>
                    <a:pt x="285" y="236"/>
                    <a:pt x="263" y="228"/>
                    <a:pt x="259" y="224"/>
                  </a:cubicBezTo>
                  <a:cubicBezTo>
                    <a:pt x="255" y="220"/>
                    <a:pt x="256" y="203"/>
                    <a:pt x="256" y="203"/>
                  </a:cubicBezTo>
                  <a:cubicBezTo>
                    <a:pt x="256" y="203"/>
                    <a:pt x="238" y="198"/>
                    <a:pt x="232" y="193"/>
                  </a:cubicBezTo>
                  <a:cubicBezTo>
                    <a:pt x="226" y="188"/>
                    <a:pt x="193" y="168"/>
                    <a:pt x="193" y="168"/>
                  </a:cubicBezTo>
                  <a:cubicBezTo>
                    <a:pt x="193" y="168"/>
                    <a:pt x="193" y="156"/>
                    <a:pt x="191" y="152"/>
                  </a:cubicBezTo>
                  <a:cubicBezTo>
                    <a:pt x="189" y="148"/>
                    <a:pt x="218" y="156"/>
                    <a:pt x="218" y="156"/>
                  </a:cubicBezTo>
                  <a:cubicBezTo>
                    <a:pt x="218" y="156"/>
                    <a:pt x="237" y="142"/>
                    <a:pt x="243" y="132"/>
                  </a:cubicBezTo>
                  <a:cubicBezTo>
                    <a:pt x="249" y="122"/>
                    <a:pt x="230" y="120"/>
                    <a:pt x="212" y="112"/>
                  </a:cubicBezTo>
                  <a:cubicBezTo>
                    <a:pt x="194" y="104"/>
                    <a:pt x="214" y="98"/>
                    <a:pt x="214" y="98"/>
                  </a:cubicBezTo>
                  <a:cubicBezTo>
                    <a:pt x="214" y="98"/>
                    <a:pt x="192" y="80"/>
                    <a:pt x="184" y="79"/>
                  </a:cubicBezTo>
                  <a:cubicBezTo>
                    <a:pt x="176" y="78"/>
                    <a:pt x="179" y="90"/>
                    <a:pt x="172" y="98"/>
                  </a:cubicBezTo>
                  <a:cubicBezTo>
                    <a:pt x="165" y="106"/>
                    <a:pt x="160" y="90"/>
                    <a:pt x="160" y="90"/>
                  </a:cubicBezTo>
                  <a:cubicBezTo>
                    <a:pt x="151" y="90"/>
                    <a:pt x="151" y="90"/>
                    <a:pt x="151" y="90"/>
                  </a:cubicBezTo>
                  <a:cubicBezTo>
                    <a:pt x="151" y="90"/>
                    <a:pt x="138" y="76"/>
                    <a:pt x="128" y="63"/>
                  </a:cubicBezTo>
                  <a:cubicBezTo>
                    <a:pt x="118" y="50"/>
                    <a:pt x="131" y="41"/>
                    <a:pt x="127" y="37"/>
                  </a:cubicBezTo>
                  <a:cubicBezTo>
                    <a:pt x="123" y="33"/>
                    <a:pt x="118" y="40"/>
                    <a:pt x="118" y="40"/>
                  </a:cubicBezTo>
                  <a:cubicBezTo>
                    <a:pt x="118" y="40"/>
                    <a:pt x="102" y="22"/>
                    <a:pt x="96" y="15"/>
                  </a:cubicBezTo>
                  <a:cubicBezTo>
                    <a:pt x="93" y="12"/>
                    <a:pt x="92" y="7"/>
                    <a:pt x="91" y="2"/>
                  </a:cubicBezTo>
                  <a:cubicBezTo>
                    <a:pt x="67" y="0"/>
                    <a:pt x="67" y="0"/>
                    <a:pt x="67" y="0"/>
                  </a:cubicBezTo>
                  <a:cubicBezTo>
                    <a:pt x="67" y="0"/>
                    <a:pt x="59" y="9"/>
                    <a:pt x="60" y="22"/>
                  </a:cubicBezTo>
                  <a:cubicBezTo>
                    <a:pt x="61" y="35"/>
                    <a:pt x="79" y="47"/>
                    <a:pt x="79" y="47"/>
                  </a:cubicBezTo>
                  <a:cubicBezTo>
                    <a:pt x="79" y="72"/>
                    <a:pt x="79" y="72"/>
                    <a:pt x="79" y="72"/>
                  </a:cubicBezTo>
                  <a:cubicBezTo>
                    <a:pt x="50" y="70"/>
                    <a:pt x="50" y="70"/>
                    <a:pt x="50" y="70"/>
                  </a:cubicBezTo>
                  <a:cubicBezTo>
                    <a:pt x="48" y="57"/>
                    <a:pt x="48" y="57"/>
                    <a:pt x="48" y="57"/>
                  </a:cubicBezTo>
                  <a:cubicBezTo>
                    <a:pt x="26" y="67"/>
                    <a:pt x="26" y="67"/>
                    <a:pt x="26" y="67"/>
                  </a:cubicBezTo>
                  <a:cubicBezTo>
                    <a:pt x="26" y="74"/>
                    <a:pt x="26" y="74"/>
                    <a:pt x="26" y="74"/>
                  </a:cubicBezTo>
                  <a:cubicBezTo>
                    <a:pt x="21" y="82"/>
                    <a:pt x="21" y="82"/>
                    <a:pt x="21" y="82"/>
                  </a:cubicBezTo>
                  <a:cubicBezTo>
                    <a:pt x="26" y="89"/>
                    <a:pt x="26" y="89"/>
                    <a:pt x="26" y="89"/>
                  </a:cubicBezTo>
                  <a:cubicBezTo>
                    <a:pt x="26" y="89"/>
                    <a:pt x="18" y="92"/>
                    <a:pt x="9" y="95"/>
                  </a:cubicBezTo>
                  <a:cubicBezTo>
                    <a:pt x="0" y="98"/>
                    <a:pt x="2" y="110"/>
                    <a:pt x="2" y="110"/>
                  </a:cubicBezTo>
                  <a:cubicBezTo>
                    <a:pt x="6" y="111"/>
                    <a:pt x="17" y="121"/>
                    <a:pt x="17" y="12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8" name="Freeform 32"/>
            <p:cNvSpPr>
              <a:spLocks/>
            </p:cNvSpPr>
            <p:nvPr/>
          </p:nvSpPr>
          <p:spPr bwMode="gray">
            <a:xfrm>
              <a:off x="6568829" y="3600120"/>
              <a:ext cx="234950" cy="518988"/>
            </a:xfrm>
            <a:custGeom>
              <a:avLst/>
              <a:gdLst>
                <a:gd name="T0" fmla="*/ 402 w 420"/>
                <a:gd name="T1" fmla="*/ 258 h 800"/>
                <a:gd name="T2" fmla="*/ 391 w 420"/>
                <a:gd name="T3" fmla="*/ 238 h 800"/>
                <a:gd name="T4" fmla="*/ 356 w 420"/>
                <a:gd name="T5" fmla="*/ 189 h 800"/>
                <a:gd name="T6" fmla="*/ 323 w 420"/>
                <a:gd name="T7" fmla="*/ 138 h 800"/>
                <a:gd name="T8" fmla="*/ 295 w 420"/>
                <a:gd name="T9" fmla="*/ 119 h 800"/>
                <a:gd name="T10" fmla="*/ 251 w 420"/>
                <a:gd name="T11" fmla="*/ 136 h 800"/>
                <a:gd name="T12" fmla="*/ 196 w 420"/>
                <a:gd name="T13" fmla="*/ 145 h 800"/>
                <a:gd name="T14" fmla="*/ 181 w 420"/>
                <a:gd name="T15" fmla="*/ 115 h 800"/>
                <a:gd name="T16" fmla="*/ 182 w 420"/>
                <a:gd name="T17" fmla="*/ 87 h 800"/>
                <a:gd name="T18" fmla="*/ 176 w 420"/>
                <a:gd name="T19" fmla="*/ 51 h 800"/>
                <a:gd name="T20" fmla="*/ 155 w 420"/>
                <a:gd name="T21" fmla="*/ 54 h 800"/>
                <a:gd name="T22" fmla="*/ 136 w 420"/>
                <a:gd name="T23" fmla="*/ 15 h 800"/>
                <a:gd name="T24" fmla="*/ 110 w 420"/>
                <a:gd name="T25" fmla="*/ 1 h 800"/>
                <a:gd name="T26" fmla="*/ 82 w 420"/>
                <a:gd name="T27" fmla="*/ 21 h 800"/>
                <a:gd name="T28" fmla="*/ 53 w 420"/>
                <a:gd name="T29" fmla="*/ 43 h 800"/>
                <a:gd name="T30" fmla="*/ 19 w 420"/>
                <a:gd name="T31" fmla="*/ 64 h 800"/>
                <a:gd name="T32" fmla="*/ 17 w 420"/>
                <a:gd name="T33" fmla="*/ 102 h 800"/>
                <a:gd name="T34" fmla="*/ 8 w 420"/>
                <a:gd name="T35" fmla="*/ 120 h 800"/>
                <a:gd name="T36" fmla="*/ 22 w 420"/>
                <a:gd name="T37" fmla="*/ 145 h 800"/>
                <a:gd name="T38" fmla="*/ 67 w 420"/>
                <a:gd name="T39" fmla="*/ 188 h 800"/>
                <a:gd name="T40" fmla="*/ 79 w 420"/>
                <a:gd name="T41" fmla="*/ 219 h 800"/>
                <a:gd name="T42" fmla="*/ 73 w 420"/>
                <a:gd name="T43" fmla="*/ 236 h 800"/>
                <a:gd name="T44" fmla="*/ 65 w 420"/>
                <a:gd name="T45" fmla="*/ 279 h 800"/>
                <a:gd name="T46" fmla="*/ 79 w 420"/>
                <a:gd name="T47" fmla="*/ 326 h 800"/>
                <a:gd name="T48" fmla="*/ 112 w 420"/>
                <a:gd name="T49" fmla="*/ 409 h 800"/>
                <a:gd name="T50" fmla="*/ 133 w 420"/>
                <a:gd name="T51" fmla="*/ 450 h 800"/>
                <a:gd name="T52" fmla="*/ 110 w 420"/>
                <a:gd name="T53" fmla="*/ 522 h 800"/>
                <a:gd name="T54" fmla="*/ 98 w 420"/>
                <a:gd name="T55" fmla="*/ 567 h 800"/>
                <a:gd name="T56" fmla="*/ 84 w 420"/>
                <a:gd name="T57" fmla="*/ 676 h 800"/>
                <a:gd name="T58" fmla="*/ 101 w 420"/>
                <a:gd name="T59" fmla="*/ 653 h 800"/>
                <a:gd name="T60" fmla="*/ 132 w 420"/>
                <a:gd name="T61" fmla="*/ 698 h 800"/>
                <a:gd name="T62" fmla="*/ 159 w 420"/>
                <a:gd name="T63" fmla="*/ 743 h 800"/>
                <a:gd name="T64" fmla="*/ 184 w 420"/>
                <a:gd name="T65" fmla="*/ 754 h 800"/>
                <a:gd name="T66" fmla="*/ 198 w 420"/>
                <a:gd name="T67" fmla="*/ 749 h 800"/>
                <a:gd name="T68" fmla="*/ 222 w 420"/>
                <a:gd name="T69" fmla="*/ 765 h 800"/>
                <a:gd name="T70" fmla="*/ 226 w 420"/>
                <a:gd name="T71" fmla="*/ 791 h 800"/>
                <a:gd name="T72" fmla="*/ 268 w 420"/>
                <a:gd name="T73" fmla="*/ 792 h 800"/>
                <a:gd name="T74" fmla="*/ 261 w 420"/>
                <a:gd name="T75" fmla="*/ 755 h 800"/>
                <a:gd name="T76" fmla="*/ 215 w 420"/>
                <a:gd name="T77" fmla="*/ 727 h 800"/>
                <a:gd name="T78" fmla="*/ 190 w 420"/>
                <a:gd name="T79" fmla="*/ 705 h 800"/>
                <a:gd name="T80" fmla="*/ 190 w 420"/>
                <a:gd name="T81" fmla="*/ 679 h 800"/>
                <a:gd name="T82" fmla="*/ 165 w 420"/>
                <a:gd name="T83" fmla="*/ 635 h 800"/>
                <a:gd name="T84" fmla="*/ 131 w 420"/>
                <a:gd name="T85" fmla="*/ 608 h 800"/>
                <a:gd name="T86" fmla="*/ 120 w 420"/>
                <a:gd name="T87" fmla="*/ 524 h 800"/>
                <a:gd name="T88" fmla="*/ 138 w 420"/>
                <a:gd name="T89" fmla="*/ 456 h 800"/>
                <a:gd name="T90" fmla="*/ 147 w 420"/>
                <a:gd name="T91" fmla="*/ 396 h 800"/>
                <a:gd name="T92" fmla="*/ 158 w 420"/>
                <a:gd name="T93" fmla="*/ 374 h 800"/>
                <a:gd name="T94" fmla="*/ 201 w 420"/>
                <a:gd name="T95" fmla="*/ 381 h 800"/>
                <a:gd name="T96" fmla="*/ 199 w 420"/>
                <a:gd name="T97" fmla="*/ 419 h 800"/>
                <a:gd name="T98" fmla="*/ 265 w 420"/>
                <a:gd name="T99" fmla="*/ 457 h 800"/>
                <a:gd name="T100" fmla="*/ 287 w 420"/>
                <a:gd name="T101" fmla="*/ 431 h 800"/>
                <a:gd name="T102" fmla="*/ 276 w 420"/>
                <a:gd name="T103" fmla="*/ 402 h 800"/>
                <a:gd name="T104" fmla="*/ 267 w 420"/>
                <a:gd name="T105" fmla="*/ 371 h 800"/>
                <a:gd name="T106" fmla="*/ 313 w 420"/>
                <a:gd name="T107" fmla="*/ 327 h 800"/>
                <a:gd name="T108" fmla="*/ 368 w 420"/>
                <a:gd name="T109" fmla="*/ 325 h 800"/>
                <a:gd name="T110" fmla="*/ 410 w 420"/>
                <a:gd name="T111" fmla="*/ 3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0" h="800">
                  <a:moveTo>
                    <a:pt x="395" y="285"/>
                  </a:moveTo>
                  <a:cubicBezTo>
                    <a:pt x="393" y="281"/>
                    <a:pt x="408" y="268"/>
                    <a:pt x="402" y="258"/>
                  </a:cubicBezTo>
                  <a:cubicBezTo>
                    <a:pt x="396" y="248"/>
                    <a:pt x="393" y="255"/>
                    <a:pt x="393" y="255"/>
                  </a:cubicBezTo>
                  <a:cubicBezTo>
                    <a:pt x="393" y="255"/>
                    <a:pt x="391" y="242"/>
                    <a:pt x="391" y="238"/>
                  </a:cubicBezTo>
                  <a:cubicBezTo>
                    <a:pt x="391" y="234"/>
                    <a:pt x="373" y="227"/>
                    <a:pt x="368" y="218"/>
                  </a:cubicBezTo>
                  <a:cubicBezTo>
                    <a:pt x="363" y="209"/>
                    <a:pt x="356" y="189"/>
                    <a:pt x="356" y="189"/>
                  </a:cubicBezTo>
                  <a:cubicBezTo>
                    <a:pt x="355" y="161"/>
                    <a:pt x="355" y="161"/>
                    <a:pt x="355" y="161"/>
                  </a:cubicBezTo>
                  <a:cubicBezTo>
                    <a:pt x="355" y="161"/>
                    <a:pt x="341" y="149"/>
                    <a:pt x="323" y="138"/>
                  </a:cubicBezTo>
                  <a:cubicBezTo>
                    <a:pt x="305" y="127"/>
                    <a:pt x="318" y="121"/>
                    <a:pt x="310" y="119"/>
                  </a:cubicBezTo>
                  <a:cubicBezTo>
                    <a:pt x="302" y="117"/>
                    <a:pt x="295" y="119"/>
                    <a:pt x="295" y="119"/>
                  </a:cubicBezTo>
                  <a:cubicBezTo>
                    <a:pt x="295" y="119"/>
                    <a:pt x="282" y="110"/>
                    <a:pt x="272" y="111"/>
                  </a:cubicBezTo>
                  <a:cubicBezTo>
                    <a:pt x="262" y="112"/>
                    <a:pt x="265" y="137"/>
                    <a:pt x="251" y="136"/>
                  </a:cubicBezTo>
                  <a:cubicBezTo>
                    <a:pt x="237" y="135"/>
                    <a:pt x="223" y="124"/>
                    <a:pt x="216" y="122"/>
                  </a:cubicBezTo>
                  <a:cubicBezTo>
                    <a:pt x="209" y="120"/>
                    <a:pt x="196" y="145"/>
                    <a:pt x="196" y="145"/>
                  </a:cubicBezTo>
                  <a:cubicBezTo>
                    <a:pt x="196" y="145"/>
                    <a:pt x="177" y="161"/>
                    <a:pt x="167" y="158"/>
                  </a:cubicBezTo>
                  <a:cubicBezTo>
                    <a:pt x="157" y="155"/>
                    <a:pt x="181" y="124"/>
                    <a:pt x="181" y="115"/>
                  </a:cubicBezTo>
                  <a:cubicBezTo>
                    <a:pt x="181" y="106"/>
                    <a:pt x="168" y="107"/>
                    <a:pt x="168" y="107"/>
                  </a:cubicBezTo>
                  <a:cubicBezTo>
                    <a:pt x="168" y="107"/>
                    <a:pt x="182" y="96"/>
                    <a:pt x="182" y="87"/>
                  </a:cubicBezTo>
                  <a:cubicBezTo>
                    <a:pt x="182" y="78"/>
                    <a:pt x="174" y="71"/>
                    <a:pt x="174" y="71"/>
                  </a:cubicBezTo>
                  <a:cubicBezTo>
                    <a:pt x="174" y="71"/>
                    <a:pt x="176" y="65"/>
                    <a:pt x="176" y="51"/>
                  </a:cubicBezTo>
                  <a:cubicBezTo>
                    <a:pt x="176" y="37"/>
                    <a:pt x="153" y="46"/>
                    <a:pt x="153" y="46"/>
                  </a:cubicBezTo>
                  <a:cubicBezTo>
                    <a:pt x="155" y="54"/>
                    <a:pt x="155" y="54"/>
                    <a:pt x="155" y="54"/>
                  </a:cubicBezTo>
                  <a:cubicBezTo>
                    <a:pt x="155" y="54"/>
                    <a:pt x="142" y="54"/>
                    <a:pt x="136" y="49"/>
                  </a:cubicBezTo>
                  <a:cubicBezTo>
                    <a:pt x="130" y="44"/>
                    <a:pt x="137" y="23"/>
                    <a:pt x="136" y="15"/>
                  </a:cubicBezTo>
                  <a:cubicBezTo>
                    <a:pt x="135" y="7"/>
                    <a:pt x="125" y="12"/>
                    <a:pt x="125" y="12"/>
                  </a:cubicBezTo>
                  <a:cubicBezTo>
                    <a:pt x="125" y="12"/>
                    <a:pt x="114" y="2"/>
                    <a:pt x="110" y="1"/>
                  </a:cubicBezTo>
                  <a:cubicBezTo>
                    <a:pt x="106" y="0"/>
                    <a:pt x="87" y="6"/>
                    <a:pt x="87" y="6"/>
                  </a:cubicBezTo>
                  <a:cubicBezTo>
                    <a:pt x="82" y="21"/>
                    <a:pt x="82" y="21"/>
                    <a:pt x="82" y="21"/>
                  </a:cubicBezTo>
                  <a:cubicBezTo>
                    <a:pt x="65" y="22"/>
                    <a:pt x="65" y="22"/>
                    <a:pt x="65" y="22"/>
                  </a:cubicBezTo>
                  <a:cubicBezTo>
                    <a:pt x="65" y="22"/>
                    <a:pt x="63" y="40"/>
                    <a:pt x="53" y="43"/>
                  </a:cubicBezTo>
                  <a:cubicBezTo>
                    <a:pt x="43" y="46"/>
                    <a:pt x="34" y="35"/>
                    <a:pt x="23" y="37"/>
                  </a:cubicBezTo>
                  <a:cubicBezTo>
                    <a:pt x="12" y="39"/>
                    <a:pt x="20" y="55"/>
                    <a:pt x="19" y="64"/>
                  </a:cubicBezTo>
                  <a:cubicBezTo>
                    <a:pt x="18" y="73"/>
                    <a:pt x="8" y="74"/>
                    <a:pt x="7" y="78"/>
                  </a:cubicBezTo>
                  <a:cubicBezTo>
                    <a:pt x="6" y="82"/>
                    <a:pt x="17" y="93"/>
                    <a:pt x="17" y="102"/>
                  </a:cubicBezTo>
                  <a:cubicBezTo>
                    <a:pt x="17" y="111"/>
                    <a:pt x="6" y="105"/>
                    <a:pt x="3" y="108"/>
                  </a:cubicBezTo>
                  <a:cubicBezTo>
                    <a:pt x="0" y="111"/>
                    <a:pt x="3" y="116"/>
                    <a:pt x="8" y="120"/>
                  </a:cubicBezTo>
                  <a:cubicBezTo>
                    <a:pt x="13" y="124"/>
                    <a:pt x="26" y="130"/>
                    <a:pt x="26" y="130"/>
                  </a:cubicBezTo>
                  <a:cubicBezTo>
                    <a:pt x="22" y="145"/>
                    <a:pt x="22" y="145"/>
                    <a:pt x="22" y="145"/>
                  </a:cubicBezTo>
                  <a:cubicBezTo>
                    <a:pt x="22" y="145"/>
                    <a:pt x="27" y="148"/>
                    <a:pt x="30" y="158"/>
                  </a:cubicBezTo>
                  <a:cubicBezTo>
                    <a:pt x="33" y="168"/>
                    <a:pt x="59" y="177"/>
                    <a:pt x="67" y="188"/>
                  </a:cubicBezTo>
                  <a:cubicBezTo>
                    <a:pt x="75" y="199"/>
                    <a:pt x="61" y="194"/>
                    <a:pt x="66" y="206"/>
                  </a:cubicBezTo>
                  <a:cubicBezTo>
                    <a:pt x="71" y="218"/>
                    <a:pt x="79" y="219"/>
                    <a:pt x="79" y="219"/>
                  </a:cubicBezTo>
                  <a:cubicBezTo>
                    <a:pt x="79" y="219"/>
                    <a:pt x="85" y="211"/>
                    <a:pt x="85" y="224"/>
                  </a:cubicBezTo>
                  <a:cubicBezTo>
                    <a:pt x="85" y="237"/>
                    <a:pt x="73" y="236"/>
                    <a:pt x="73" y="236"/>
                  </a:cubicBezTo>
                  <a:cubicBezTo>
                    <a:pt x="73" y="236"/>
                    <a:pt x="76" y="247"/>
                    <a:pt x="76" y="253"/>
                  </a:cubicBezTo>
                  <a:cubicBezTo>
                    <a:pt x="76" y="259"/>
                    <a:pt x="75" y="269"/>
                    <a:pt x="65" y="279"/>
                  </a:cubicBezTo>
                  <a:cubicBezTo>
                    <a:pt x="55" y="289"/>
                    <a:pt x="63" y="302"/>
                    <a:pt x="63" y="302"/>
                  </a:cubicBezTo>
                  <a:cubicBezTo>
                    <a:pt x="63" y="302"/>
                    <a:pt x="75" y="316"/>
                    <a:pt x="79" y="326"/>
                  </a:cubicBezTo>
                  <a:cubicBezTo>
                    <a:pt x="83" y="336"/>
                    <a:pt x="105" y="349"/>
                    <a:pt x="109" y="364"/>
                  </a:cubicBezTo>
                  <a:cubicBezTo>
                    <a:pt x="113" y="379"/>
                    <a:pt x="108" y="403"/>
                    <a:pt x="112" y="409"/>
                  </a:cubicBezTo>
                  <a:cubicBezTo>
                    <a:pt x="116" y="415"/>
                    <a:pt x="131" y="427"/>
                    <a:pt x="131" y="427"/>
                  </a:cubicBezTo>
                  <a:cubicBezTo>
                    <a:pt x="131" y="427"/>
                    <a:pt x="129" y="437"/>
                    <a:pt x="133" y="450"/>
                  </a:cubicBezTo>
                  <a:cubicBezTo>
                    <a:pt x="137" y="463"/>
                    <a:pt x="130" y="488"/>
                    <a:pt x="127" y="498"/>
                  </a:cubicBezTo>
                  <a:cubicBezTo>
                    <a:pt x="124" y="508"/>
                    <a:pt x="119" y="515"/>
                    <a:pt x="110" y="522"/>
                  </a:cubicBezTo>
                  <a:cubicBezTo>
                    <a:pt x="101" y="529"/>
                    <a:pt x="109" y="536"/>
                    <a:pt x="108" y="545"/>
                  </a:cubicBezTo>
                  <a:cubicBezTo>
                    <a:pt x="107" y="554"/>
                    <a:pt x="98" y="567"/>
                    <a:pt x="98" y="567"/>
                  </a:cubicBezTo>
                  <a:cubicBezTo>
                    <a:pt x="98" y="567"/>
                    <a:pt x="86" y="599"/>
                    <a:pt x="84" y="615"/>
                  </a:cubicBezTo>
                  <a:cubicBezTo>
                    <a:pt x="82" y="631"/>
                    <a:pt x="84" y="676"/>
                    <a:pt x="84" y="676"/>
                  </a:cubicBezTo>
                  <a:cubicBezTo>
                    <a:pt x="84" y="676"/>
                    <a:pt x="94" y="686"/>
                    <a:pt x="96" y="676"/>
                  </a:cubicBezTo>
                  <a:cubicBezTo>
                    <a:pt x="97" y="666"/>
                    <a:pt x="97" y="642"/>
                    <a:pt x="101" y="653"/>
                  </a:cubicBezTo>
                  <a:cubicBezTo>
                    <a:pt x="104" y="665"/>
                    <a:pt x="96" y="665"/>
                    <a:pt x="110" y="667"/>
                  </a:cubicBezTo>
                  <a:cubicBezTo>
                    <a:pt x="124" y="668"/>
                    <a:pt x="132" y="698"/>
                    <a:pt x="132" y="698"/>
                  </a:cubicBezTo>
                  <a:cubicBezTo>
                    <a:pt x="155" y="718"/>
                    <a:pt x="155" y="718"/>
                    <a:pt x="155" y="718"/>
                  </a:cubicBezTo>
                  <a:cubicBezTo>
                    <a:pt x="155" y="718"/>
                    <a:pt x="150" y="729"/>
                    <a:pt x="159" y="743"/>
                  </a:cubicBezTo>
                  <a:cubicBezTo>
                    <a:pt x="165" y="754"/>
                    <a:pt x="173" y="762"/>
                    <a:pt x="177" y="766"/>
                  </a:cubicBezTo>
                  <a:cubicBezTo>
                    <a:pt x="181" y="762"/>
                    <a:pt x="184" y="758"/>
                    <a:pt x="184" y="754"/>
                  </a:cubicBezTo>
                  <a:cubicBezTo>
                    <a:pt x="183" y="745"/>
                    <a:pt x="182" y="739"/>
                    <a:pt x="189" y="738"/>
                  </a:cubicBezTo>
                  <a:cubicBezTo>
                    <a:pt x="196" y="737"/>
                    <a:pt x="198" y="749"/>
                    <a:pt x="198" y="749"/>
                  </a:cubicBezTo>
                  <a:cubicBezTo>
                    <a:pt x="198" y="749"/>
                    <a:pt x="209" y="749"/>
                    <a:pt x="216" y="753"/>
                  </a:cubicBezTo>
                  <a:cubicBezTo>
                    <a:pt x="223" y="757"/>
                    <a:pt x="222" y="765"/>
                    <a:pt x="222" y="765"/>
                  </a:cubicBezTo>
                  <a:cubicBezTo>
                    <a:pt x="222" y="765"/>
                    <a:pt x="229" y="763"/>
                    <a:pt x="229" y="769"/>
                  </a:cubicBezTo>
                  <a:cubicBezTo>
                    <a:pt x="229" y="775"/>
                    <a:pt x="213" y="787"/>
                    <a:pt x="226" y="791"/>
                  </a:cubicBezTo>
                  <a:cubicBezTo>
                    <a:pt x="239" y="795"/>
                    <a:pt x="238" y="785"/>
                    <a:pt x="249" y="784"/>
                  </a:cubicBezTo>
                  <a:cubicBezTo>
                    <a:pt x="260" y="783"/>
                    <a:pt x="262" y="800"/>
                    <a:pt x="268" y="792"/>
                  </a:cubicBezTo>
                  <a:cubicBezTo>
                    <a:pt x="272" y="787"/>
                    <a:pt x="277" y="776"/>
                    <a:pt x="280" y="768"/>
                  </a:cubicBezTo>
                  <a:cubicBezTo>
                    <a:pt x="271" y="761"/>
                    <a:pt x="261" y="755"/>
                    <a:pt x="261" y="755"/>
                  </a:cubicBezTo>
                  <a:cubicBezTo>
                    <a:pt x="261" y="755"/>
                    <a:pt x="256" y="731"/>
                    <a:pt x="253" y="721"/>
                  </a:cubicBezTo>
                  <a:cubicBezTo>
                    <a:pt x="250" y="711"/>
                    <a:pt x="223" y="731"/>
                    <a:pt x="215" y="727"/>
                  </a:cubicBezTo>
                  <a:cubicBezTo>
                    <a:pt x="208" y="723"/>
                    <a:pt x="201" y="686"/>
                    <a:pt x="196" y="689"/>
                  </a:cubicBezTo>
                  <a:cubicBezTo>
                    <a:pt x="191" y="693"/>
                    <a:pt x="196" y="704"/>
                    <a:pt x="190" y="705"/>
                  </a:cubicBezTo>
                  <a:cubicBezTo>
                    <a:pt x="184" y="706"/>
                    <a:pt x="169" y="683"/>
                    <a:pt x="177" y="675"/>
                  </a:cubicBezTo>
                  <a:cubicBezTo>
                    <a:pt x="185" y="667"/>
                    <a:pt x="182" y="682"/>
                    <a:pt x="190" y="679"/>
                  </a:cubicBezTo>
                  <a:cubicBezTo>
                    <a:pt x="198" y="676"/>
                    <a:pt x="180" y="645"/>
                    <a:pt x="178" y="639"/>
                  </a:cubicBezTo>
                  <a:cubicBezTo>
                    <a:pt x="176" y="633"/>
                    <a:pt x="165" y="635"/>
                    <a:pt x="165" y="635"/>
                  </a:cubicBezTo>
                  <a:cubicBezTo>
                    <a:pt x="166" y="598"/>
                    <a:pt x="166" y="598"/>
                    <a:pt x="166" y="598"/>
                  </a:cubicBezTo>
                  <a:cubicBezTo>
                    <a:pt x="131" y="608"/>
                    <a:pt x="131" y="608"/>
                    <a:pt x="131" y="608"/>
                  </a:cubicBezTo>
                  <a:cubicBezTo>
                    <a:pt x="131" y="608"/>
                    <a:pt x="127" y="549"/>
                    <a:pt x="126" y="542"/>
                  </a:cubicBezTo>
                  <a:cubicBezTo>
                    <a:pt x="125" y="534"/>
                    <a:pt x="120" y="524"/>
                    <a:pt x="120" y="524"/>
                  </a:cubicBezTo>
                  <a:cubicBezTo>
                    <a:pt x="120" y="524"/>
                    <a:pt x="136" y="516"/>
                    <a:pt x="137" y="498"/>
                  </a:cubicBezTo>
                  <a:cubicBezTo>
                    <a:pt x="138" y="479"/>
                    <a:pt x="138" y="456"/>
                    <a:pt x="138" y="456"/>
                  </a:cubicBezTo>
                  <a:cubicBezTo>
                    <a:pt x="138" y="456"/>
                    <a:pt x="152" y="449"/>
                    <a:pt x="153" y="425"/>
                  </a:cubicBezTo>
                  <a:cubicBezTo>
                    <a:pt x="154" y="400"/>
                    <a:pt x="147" y="396"/>
                    <a:pt x="147" y="396"/>
                  </a:cubicBezTo>
                  <a:cubicBezTo>
                    <a:pt x="151" y="374"/>
                    <a:pt x="151" y="374"/>
                    <a:pt x="151" y="374"/>
                  </a:cubicBezTo>
                  <a:cubicBezTo>
                    <a:pt x="158" y="374"/>
                    <a:pt x="158" y="374"/>
                    <a:pt x="158" y="374"/>
                  </a:cubicBezTo>
                  <a:cubicBezTo>
                    <a:pt x="158" y="374"/>
                    <a:pt x="159" y="366"/>
                    <a:pt x="171" y="367"/>
                  </a:cubicBezTo>
                  <a:cubicBezTo>
                    <a:pt x="182" y="367"/>
                    <a:pt x="201" y="381"/>
                    <a:pt x="201" y="381"/>
                  </a:cubicBezTo>
                  <a:cubicBezTo>
                    <a:pt x="193" y="387"/>
                    <a:pt x="193" y="387"/>
                    <a:pt x="193" y="387"/>
                  </a:cubicBezTo>
                  <a:cubicBezTo>
                    <a:pt x="193" y="387"/>
                    <a:pt x="188" y="419"/>
                    <a:pt x="199" y="419"/>
                  </a:cubicBezTo>
                  <a:cubicBezTo>
                    <a:pt x="211" y="420"/>
                    <a:pt x="247" y="403"/>
                    <a:pt x="247" y="403"/>
                  </a:cubicBezTo>
                  <a:cubicBezTo>
                    <a:pt x="265" y="457"/>
                    <a:pt x="265" y="457"/>
                    <a:pt x="265" y="457"/>
                  </a:cubicBezTo>
                  <a:cubicBezTo>
                    <a:pt x="265" y="457"/>
                    <a:pt x="273" y="445"/>
                    <a:pt x="284" y="450"/>
                  </a:cubicBezTo>
                  <a:cubicBezTo>
                    <a:pt x="287" y="431"/>
                    <a:pt x="287" y="431"/>
                    <a:pt x="287" y="431"/>
                  </a:cubicBezTo>
                  <a:cubicBezTo>
                    <a:pt x="276" y="421"/>
                    <a:pt x="276" y="421"/>
                    <a:pt x="276" y="421"/>
                  </a:cubicBezTo>
                  <a:cubicBezTo>
                    <a:pt x="276" y="402"/>
                    <a:pt x="276" y="402"/>
                    <a:pt x="276" y="402"/>
                  </a:cubicBezTo>
                  <a:cubicBezTo>
                    <a:pt x="269" y="396"/>
                    <a:pt x="269" y="396"/>
                    <a:pt x="269" y="396"/>
                  </a:cubicBezTo>
                  <a:cubicBezTo>
                    <a:pt x="267" y="371"/>
                    <a:pt x="267" y="371"/>
                    <a:pt x="267" y="371"/>
                  </a:cubicBezTo>
                  <a:cubicBezTo>
                    <a:pt x="286" y="351"/>
                    <a:pt x="286" y="351"/>
                    <a:pt x="286" y="351"/>
                  </a:cubicBezTo>
                  <a:cubicBezTo>
                    <a:pt x="286" y="351"/>
                    <a:pt x="286" y="332"/>
                    <a:pt x="313" y="327"/>
                  </a:cubicBezTo>
                  <a:cubicBezTo>
                    <a:pt x="340" y="322"/>
                    <a:pt x="341" y="332"/>
                    <a:pt x="341" y="332"/>
                  </a:cubicBezTo>
                  <a:cubicBezTo>
                    <a:pt x="341" y="332"/>
                    <a:pt x="363" y="326"/>
                    <a:pt x="368" y="325"/>
                  </a:cubicBezTo>
                  <a:cubicBezTo>
                    <a:pt x="373" y="324"/>
                    <a:pt x="390" y="333"/>
                    <a:pt x="390" y="333"/>
                  </a:cubicBezTo>
                  <a:cubicBezTo>
                    <a:pt x="390" y="333"/>
                    <a:pt x="400" y="328"/>
                    <a:pt x="410" y="316"/>
                  </a:cubicBezTo>
                  <a:cubicBezTo>
                    <a:pt x="420" y="304"/>
                    <a:pt x="397" y="289"/>
                    <a:pt x="395" y="28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59" name="Freeform 33"/>
            <p:cNvSpPr>
              <a:spLocks/>
            </p:cNvSpPr>
            <p:nvPr/>
          </p:nvSpPr>
          <p:spPr bwMode="gray">
            <a:xfrm>
              <a:off x="6679954" y="3498898"/>
              <a:ext cx="228600" cy="515307"/>
            </a:xfrm>
            <a:custGeom>
              <a:avLst/>
              <a:gdLst>
                <a:gd name="T0" fmla="*/ 6 w 407"/>
                <a:gd name="T1" fmla="*/ 62 h 795"/>
                <a:gd name="T2" fmla="*/ 37 w 407"/>
                <a:gd name="T3" fmla="*/ 84 h 795"/>
                <a:gd name="T4" fmla="*/ 61 w 407"/>
                <a:gd name="T5" fmla="*/ 137 h 795"/>
                <a:gd name="T6" fmla="*/ 82 w 407"/>
                <a:gd name="T7" fmla="*/ 145 h 795"/>
                <a:gd name="T8" fmla="*/ 124 w 407"/>
                <a:gd name="T9" fmla="*/ 145 h 795"/>
                <a:gd name="T10" fmla="*/ 153 w 407"/>
                <a:gd name="T11" fmla="*/ 179 h 795"/>
                <a:gd name="T12" fmla="*/ 101 w 407"/>
                <a:gd name="T13" fmla="*/ 199 h 795"/>
                <a:gd name="T14" fmla="*/ 142 w 407"/>
                <a:gd name="T15" fmla="*/ 240 h 795"/>
                <a:gd name="T16" fmla="*/ 169 w 407"/>
                <a:gd name="T17" fmla="*/ 271 h 795"/>
                <a:gd name="T18" fmla="*/ 205 w 407"/>
                <a:gd name="T19" fmla="*/ 314 h 795"/>
                <a:gd name="T20" fmla="*/ 230 w 407"/>
                <a:gd name="T21" fmla="*/ 347 h 795"/>
                <a:gd name="T22" fmla="*/ 254 w 407"/>
                <a:gd name="T23" fmla="*/ 370 h 795"/>
                <a:gd name="T24" fmla="*/ 287 w 407"/>
                <a:gd name="T25" fmla="*/ 397 h 795"/>
                <a:gd name="T26" fmla="*/ 312 w 407"/>
                <a:gd name="T27" fmla="*/ 436 h 795"/>
                <a:gd name="T28" fmla="*/ 310 w 407"/>
                <a:gd name="T29" fmla="*/ 470 h 795"/>
                <a:gd name="T30" fmla="*/ 300 w 407"/>
                <a:gd name="T31" fmla="*/ 505 h 795"/>
                <a:gd name="T32" fmla="*/ 306 w 407"/>
                <a:gd name="T33" fmla="*/ 545 h 795"/>
                <a:gd name="T34" fmla="*/ 314 w 407"/>
                <a:gd name="T35" fmla="*/ 598 h 795"/>
                <a:gd name="T36" fmla="*/ 291 w 407"/>
                <a:gd name="T37" fmla="*/ 610 h 795"/>
                <a:gd name="T38" fmla="*/ 273 w 407"/>
                <a:gd name="T39" fmla="*/ 625 h 795"/>
                <a:gd name="T40" fmla="*/ 252 w 407"/>
                <a:gd name="T41" fmla="*/ 659 h 795"/>
                <a:gd name="T42" fmla="*/ 238 w 407"/>
                <a:gd name="T43" fmla="*/ 663 h 795"/>
                <a:gd name="T44" fmla="*/ 204 w 407"/>
                <a:gd name="T45" fmla="*/ 670 h 795"/>
                <a:gd name="T46" fmla="*/ 180 w 407"/>
                <a:gd name="T47" fmla="*/ 703 h 795"/>
                <a:gd name="T48" fmla="*/ 196 w 407"/>
                <a:gd name="T49" fmla="*/ 734 h 795"/>
                <a:gd name="T50" fmla="*/ 194 w 407"/>
                <a:gd name="T51" fmla="*/ 789 h 795"/>
                <a:gd name="T52" fmla="*/ 228 w 407"/>
                <a:gd name="T53" fmla="*/ 783 h 795"/>
                <a:gd name="T54" fmla="*/ 255 w 407"/>
                <a:gd name="T55" fmla="*/ 752 h 795"/>
                <a:gd name="T56" fmla="*/ 285 w 407"/>
                <a:gd name="T57" fmla="*/ 735 h 795"/>
                <a:gd name="T58" fmla="*/ 300 w 407"/>
                <a:gd name="T59" fmla="*/ 693 h 795"/>
                <a:gd name="T60" fmla="*/ 391 w 407"/>
                <a:gd name="T61" fmla="*/ 639 h 795"/>
                <a:gd name="T62" fmla="*/ 385 w 407"/>
                <a:gd name="T63" fmla="*/ 539 h 795"/>
                <a:gd name="T64" fmla="*/ 390 w 407"/>
                <a:gd name="T65" fmla="*/ 485 h 795"/>
                <a:gd name="T66" fmla="*/ 363 w 407"/>
                <a:gd name="T67" fmla="*/ 418 h 795"/>
                <a:gd name="T68" fmla="*/ 256 w 407"/>
                <a:gd name="T69" fmla="*/ 332 h 795"/>
                <a:gd name="T70" fmla="*/ 193 w 407"/>
                <a:gd name="T71" fmla="*/ 235 h 795"/>
                <a:gd name="T72" fmla="*/ 197 w 407"/>
                <a:gd name="T73" fmla="*/ 160 h 795"/>
                <a:gd name="T74" fmla="*/ 229 w 407"/>
                <a:gd name="T75" fmla="*/ 129 h 795"/>
                <a:gd name="T76" fmla="*/ 259 w 407"/>
                <a:gd name="T77" fmla="*/ 100 h 795"/>
                <a:gd name="T78" fmla="*/ 257 w 407"/>
                <a:gd name="T79" fmla="*/ 92 h 795"/>
                <a:gd name="T80" fmla="*/ 218 w 407"/>
                <a:gd name="T81" fmla="*/ 75 h 795"/>
                <a:gd name="T82" fmla="*/ 207 w 407"/>
                <a:gd name="T83" fmla="*/ 61 h 795"/>
                <a:gd name="T84" fmla="*/ 196 w 407"/>
                <a:gd name="T85" fmla="*/ 47 h 795"/>
                <a:gd name="T86" fmla="*/ 182 w 407"/>
                <a:gd name="T87" fmla="*/ 25 h 795"/>
                <a:gd name="T88" fmla="*/ 156 w 407"/>
                <a:gd name="T89" fmla="*/ 22 h 795"/>
                <a:gd name="T90" fmla="*/ 115 w 407"/>
                <a:gd name="T91" fmla="*/ 9 h 795"/>
                <a:gd name="T92" fmla="*/ 95 w 407"/>
                <a:gd name="T93" fmla="*/ 36 h 795"/>
                <a:gd name="T94" fmla="*/ 80 w 407"/>
                <a:gd name="T95" fmla="*/ 29 h 795"/>
                <a:gd name="T96" fmla="*/ 72 w 407"/>
                <a:gd name="T97" fmla="*/ 42 h 795"/>
                <a:gd name="T98" fmla="*/ 58 w 407"/>
                <a:gd name="T99" fmla="*/ 30 h 795"/>
                <a:gd name="T100" fmla="*/ 48 w 407"/>
                <a:gd name="T101" fmla="*/ 31 h 795"/>
                <a:gd name="T102" fmla="*/ 4 w 407"/>
                <a:gd name="T103" fmla="*/ 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795">
                  <a:moveTo>
                    <a:pt x="4" y="32"/>
                  </a:moveTo>
                  <a:cubicBezTo>
                    <a:pt x="0" y="40"/>
                    <a:pt x="0" y="55"/>
                    <a:pt x="6" y="62"/>
                  </a:cubicBezTo>
                  <a:cubicBezTo>
                    <a:pt x="12" y="69"/>
                    <a:pt x="28" y="87"/>
                    <a:pt x="28" y="87"/>
                  </a:cubicBezTo>
                  <a:cubicBezTo>
                    <a:pt x="28" y="87"/>
                    <a:pt x="33" y="80"/>
                    <a:pt x="37" y="84"/>
                  </a:cubicBezTo>
                  <a:cubicBezTo>
                    <a:pt x="41" y="88"/>
                    <a:pt x="28" y="97"/>
                    <a:pt x="38" y="110"/>
                  </a:cubicBezTo>
                  <a:cubicBezTo>
                    <a:pt x="48" y="123"/>
                    <a:pt x="61" y="137"/>
                    <a:pt x="61" y="137"/>
                  </a:cubicBezTo>
                  <a:cubicBezTo>
                    <a:pt x="70" y="137"/>
                    <a:pt x="70" y="137"/>
                    <a:pt x="70" y="137"/>
                  </a:cubicBezTo>
                  <a:cubicBezTo>
                    <a:pt x="70" y="137"/>
                    <a:pt x="75" y="153"/>
                    <a:pt x="82" y="145"/>
                  </a:cubicBezTo>
                  <a:cubicBezTo>
                    <a:pt x="89" y="137"/>
                    <a:pt x="86" y="125"/>
                    <a:pt x="94" y="126"/>
                  </a:cubicBezTo>
                  <a:cubicBezTo>
                    <a:pt x="102" y="127"/>
                    <a:pt x="124" y="145"/>
                    <a:pt x="124" y="145"/>
                  </a:cubicBezTo>
                  <a:cubicBezTo>
                    <a:pt x="124" y="145"/>
                    <a:pt x="104" y="151"/>
                    <a:pt x="122" y="159"/>
                  </a:cubicBezTo>
                  <a:cubicBezTo>
                    <a:pt x="140" y="167"/>
                    <a:pt x="159" y="169"/>
                    <a:pt x="153" y="179"/>
                  </a:cubicBezTo>
                  <a:cubicBezTo>
                    <a:pt x="147" y="189"/>
                    <a:pt x="128" y="203"/>
                    <a:pt x="128" y="203"/>
                  </a:cubicBezTo>
                  <a:cubicBezTo>
                    <a:pt x="128" y="203"/>
                    <a:pt x="99" y="195"/>
                    <a:pt x="101" y="199"/>
                  </a:cubicBezTo>
                  <a:cubicBezTo>
                    <a:pt x="103" y="203"/>
                    <a:pt x="103" y="215"/>
                    <a:pt x="103" y="215"/>
                  </a:cubicBezTo>
                  <a:cubicBezTo>
                    <a:pt x="103" y="215"/>
                    <a:pt x="136" y="235"/>
                    <a:pt x="142" y="240"/>
                  </a:cubicBezTo>
                  <a:cubicBezTo>
                    <a:pt x="148" y="245"/>
                    <a:pt x="166" y="250"/>
                    <a:pt x="166" y="250"/>
                  </a:cubicBezTo>
                  <a:cubicBezTo>
                    <a:pt x="166" y="250"/>
                    <a:pt x="165" y="267"/>
                    <a:pt x="169" y="271"/>
                  </a:cubicBezTo>
                  <a:cubicBezTo>
                    <a:pt x="173" y="275"/>
                    <a:pt x="195" y="283"/>
                    <a:pt x="195" y="283"/>
                  </a:cubicBezTo>
                  <a:cubicBezTo>
                    <a:pt x="195" y="283"/>
                    <a:pt x="192" y="303"/>
                    <a:pt x="205" y="314"/>
                  </a:cubicBezTo>
                  <a:cubicBezTo>
                    <a:pt x="218" y="325"/>
                    <a:pt x="229" y="336"/>
                    <a:pt x="229" y="336"/>
                  </a:cubicBezTo>
                  <a:cubicBezTo>
                    <a:pt x="230" y="347"/>
                    <a:pt x="230" y="347"/>
                    <a:pt x="230" y="347"/>
                  </a:cubicBezTo>
                  <a:cubicBezTo>
                    <a:pt x="244" y="346"/>
                    <a:pt x="244" y="346"/>
                    <a:pt x="244" y="346"/>
                  </a:cubicBezTo>
                  <a:cubicBezTo>
                    <a:pt x="244" y="346"/>
                    <a:pt x="247" y="363"/>
                    <a:pt x="254" y="370"/>
                  </a:cubicBezTo>
                  <a:cubicBezTo>
                    <a:pt x="261" y="377"/>
                    <a:pt x="271" y="378"/>
                    <a:pt x="271" y="378"/>
                  </a:cubicBezTo>
                  <a:cubicBezTo>
                    <a:pt x="271" y="378"/>
                    <a:pt x="295" y="392"/>
                    <a:pt x="287" y="397"/>
                  </a:cubicBezTo>
                  <a:cubicBezTo>
                    <a:pt x="279" y="402"/>
                    <a:pt x="265" y="405"/>
                    <a:pt x="279" y="416"/>
                  </a:cubicBezTo>
                  <a:cubicBezTo>
                    <a:pt x="293" y="427"/>
                    <a:pt x="312" y="436"/>
                    <a:pt x="312" y="436"/>
                  </a:cubicBezTo>
                  <a:cubicBezTo>
                    <a:pt x="301" y="457"/>
                    <a:pt x="301" y="457"/>
                    <a:pt x="301" y="457"/>
                  </a:cubicBezTo>
                  <a:cubicBezTo>
                    <a:pt x="301" y="457"/>
                    <a:pt x="314" y="462"/>
                    <a:pt x="310" y="470"/>
                  </a:cubicBezTo>
                  <a:cubicBezTo>
                    <a:pt x="306" y="478"/>
                    <a:pt x="300" y="477"/>
                    <a:pt x="300" y="477"/>
                  </a:cubicBezTo>
                  <a:cubicBezTo>
                    <a:pt x="300" y="505"/>
                    <a:pt x="300" y="505"/>
                    <a:pt x="300" y="505"/>
                  </a:cubicBezTo>
                  <a:cubicBezTo>
                    <a:pt x="300" y="505"/>
                    <a:pt x="321" y="516"/>
                    <a:pt x="321" y="529"/>
                  </a:cubicBezTo>
                  <a:cubicBezTo>
                    <a:pt x="321" y="542"/>
                    <a:pt x="305" y="542"/>
                    <a:pt x="306" y="545"/>
                  </a:cubicBezTo>
                  <a:cubicBezTo>
                    <a:pt x="307" y="548"/>
                    <a:pt x="317" y="584"/>
                    <a:pt x="317" y="584"/>
                  </a:cubicBezTo>
                  <a:cubicBezTo>
                    <a:pt x="314" y="598"/>
                    <a:pt x="314" y="598"/>
                    <a:pt x="314" y="598"/>
                  </a:cubicBezTo>
                  <a:cubicBezTo>
                    <a:pt x="314" y="598"/>
                    <a:pt x="302" y="593"/>
                    <a:pt x="297" y="596"/>
                  </a:cubicBezTo>
                  <a:cubicBezTo>
                    <a:pt x="292" y="599"/>
                    <a:pt x="291" y="610"/>
                    <a:pt x="291" y="610"/>
                  </a:cubicBezTo>
                  <a:cubicBezTo>
                    <a:pt x="270" y="611"/>
                    <a:pt x="270" y="611"/>
                    <a:pt x="270" y="611"/>
                  </a:cubicBezTo>
                  <a:cubicBezTo>
                    <a:pt x="273" y="625"/>
                    <a:pt x="273" y="625"/>
                    <a:pt x="273" y="625"/>
                  </a:cubicBezTo>
                  <a:cubicBezTo>
                    <a:pt x="273" y="625"/>
                    <a:pt x="246" y="621"/>
                    <a:pt x="244" y="627"/>
                  </a:cubicBezTo>
                  <a:cubicBezTo>
                    <a:pt x="242" y="633"/>
                    <a:pt x="242" y="651"/>
                    <a:pt x="252" y="659"/>
                  </a:cubicBezTo>
                  <a:cubicBezTo>
                    <a:pt x="262" y="667"/>
                    <a:pt x="269" y="677"/>
                    <a:pt x="262" y="678"/>
                  </a:cubicBezTo>
                  <a:cubicBezTo>
                    <a:pt x="255" y="679"/>
                    <a:pt x="248" y="663"/>
                    <a:pt x="238" y="663"/>
                  </a:cubicBezTo>
                  <a:cubicBezTo>
                    <a:pt x="228" y="663"/>
                    <a:pt x="226" y="670"/>
                    <a:pt x="222" y="670"/>
                  </a:cubicBezTo>
                  <a:cubicBezTo>
                    <a:pt x="218" y="670"/>
                    <a:pt x="204" y="670"/>
                    <a:pt x="204" y="670"/>
                  </a:cubicBezTo>
                  <a:cubicBezTo>
                    <a:pt x="204" y="670"/>
                    <a:pt x="228" y="684"/>
                    <a:pt x="208" y="686"/>
                  </a:cubicBezTo>
                  <a:cubicBezTo>
                    <a:pt x="188" y="688"/>
                    <a:pt x="174" y="695"/>
                    <a:pt x="180" y="703"/>
                  </a:cubicBezTo>
                  <a:cubicBezTo>
                    <a:pt x="186" y="711"/>
                    <a:pt x="209" y="723"/>
                    <a:pt x="209" y="723"/>
                  </a:cubicBezTo>
                  <a:cubicBezTo>
                    <a:pt x="196" y="734"/>
                    <a:pt x="196" y="734"/>
                    <a:pt x="196" y="734"/>
                  </a:cubicBezTo>
                  <a:cubicBezTo>
                    <a:pt x="196" y="734"/>
                    <a:pt x="210" y="769"/>
                    <a:pt x="203" y="775"/>
                  </a:cubicBezTo>
                  <a:cubicBezTo>
                    <a:pt x="199" y="778"/>
                    <a:pt x="196" y="784"/>
                    <a:pt x="194" y="789"/>
                  </a:cubicBezTo>
                  <a:cubicBezTo>
                    <a:pt x="195" y="789"/>
                    <a:pt x="195" y="789"/>
                    <a:pt x="195" y="789"/>
                  </a:cubicBezTo>
                  <a:cubicBezTo>
                    <a:pt x="204" y="795"/>
                    <a:pt x="218" y="795"/>
                    <a:pt x="228" y="783"/>
                  </a:cubicBezTo>
                  <a:cubicBezTo>
                    <a:pt x="239" y="772"/>
                    <a:pt x="252" y="768"/>
                    <a:pt x="252" y="768"/>
                  </a:cubicBezTo>
                  <a:cubicBezTo>
                    <a:pt x="255" y="752"/>
                    <a:pt x="255" y="752"/>
                    <a:pt x="255" y="752"/>
                  </a:cubicBezTo>
                  <a:cubicBezTo>
                    <a:pt x="255" y="736"/>
                    <a:pt x="255" y="736"/>
                    <a:pt x="255" y="736"/>
                  </a:cubicBezTo>
                  <a:cubicBezTo>
                    <a:pt x="255" y="736"/>
                    <a:pt x="280" y="747"/>
                    <a:pt x="285" y="735"/>
                  </a:cubicBezTo>
                  <a:cubicBezTo>
                    <a:pt x="289" y="723"/>
                    <a:pt x="269" y="711"/>
                    <a:pt x="273" y="708"/>
                  </a:cubicBezTo>
                  <a:cubicBezTo>
                    <a:pt x="277" y="704"/>
                    <a:pt x="300" y="693"/>
                    <a:pt x="300" y="693"/>
                  </a:cubicBezTo>
                  <a:cubicBezTo>
                    <a:pt x="300" y="693"/>
                    <a:pt x="311" y="702"/>
                    <a:pt x="334" y="690"/>
                  </a:cubicBezTo>
                  <a:cubicBezTo>
                    <a:pt x="356" y="679"/>
                    <a:pt x="387" y="656"/>
                    <a:pt x="391" y="639"/>
                  </a:cubicBezTo>
                  <a:cubicBezTo>
                    <a:pt x="394" y="622"/>
                    <a:pt x="407" y="577"/>
                    <a:pt x="405" y="567"/>
                  </a:cubicBezTo>
                  <a:cubicBezTo>
                    <a:pt x="403" y="557"/>
                    <a:pt x="385" y="539"/>
                    <a:pt x="385" y="539"/>
                  </a:cubicBezTo>
                  <a:cubicBezTo>
                    <a:pt x="395" y="535"/>
                    <a:pt x="395" y="535"/>
                    <a:pt x="395" y="535"/>
                  </a:cubicBezTo>
                  <a:cubicBezTo>
                    <a:pt x="395" y="535"/>
                    <a:pt x="395" y="498"/>
                    <a:pt x="390" y="485"/>
                  </a:cubicBezTo>
                  <a:cubicBezTo>
                    <a:pt x="384" y="471"/>
                    <a:pt x="368" y="448"/>
                    <a:pt x="368" y="448"/>
                  </a:cubicBezTo>
                  <a:cubicBezTo>
                    <a:pt x="368" y="448"/>
                    <a:pt x="379" y="434"/>
                    <a:pt x="363" y="418"/>
                  </a:cubicBezTo>
                  <a:cubicBezTo>
                    <a:pt x="347" y="403"/>
                    <a:pt x="302" y="361"/>
                    <a:pt x="288" y="354"/>
                  </a:cubicBezTo>
                  <a:cubicBezTo>
                    <a:pt x="274" y="348"/>
                    <a:pt x="259" y="340"/>
                    <a:pt x="256" y="332"/>
                  </a:cubicBezTo>
                  <a:cubicBezTo>
                    <a:pt x="252" y="325"/>
                    <a:pt x="260" y="319"/>
                    <a:pt x="254" y="309"/>
                  </a:cubicBezTo>
                  <a:cubicBezTo>
                    <a:pt x="248" y="299"/>
                    <a:pt x="200" y="258"/>
                    <a:pt x="193" y="235"/>
                  </a:cubicBezTo>
                  <a:cubicBezTo>
                    <a:pt x="187" y="211"/>
                    <a:pt x="182" y="185"/>
                    <a:pt x="188" y="180"/>
                  </a:cubicBezTo>
                  <a:cubicBezTo>
                    <a:pt x="195" y="176"/>
                    <a:pt x="197" y="160"/>
                    <a:pt x="197" y="160"/>
                  </a:cubicBezTo>
                  <a:cubicBezTo>
                    <a:pt x="197" y="160"/>
                    <a:pt x="215" y="147"/>
                    <a:pt x="220" y="143"/>
                  </a:cubicBezTo>
                  <a:cubicBezTo>
                    <a:pt x="226" y="140"/>
                    <a:pt x="229" y="129"/>
                    <a:pt x="229" y="129"/>
                  </a:cubicBezTo>
                  <a:cubicBezTo>
                    <a:pt x="229" y="129"/>
                    <a:pt x="248" y="132"/>
                    <a:pt x="254" y="127"/>
                  </a:cubicBezTo>
                  <a:cubicBezTo>
                    <a:pt x="259" y="122"/>
                    <a:pt x="259" y="100"/>
                    <a:pt x="259" y="100"/>
                  </a:cubicBezTo>
                  <a:cubicBezTo>
                    <a:pt x="266" y="95"/>
                    <a:pt x="266" y="95"/>
                    <a:pt x="266" y="95"/>
                  </a:cubicBezTo>
                  <a:cubicBezTo>
                    <a:pt x="264" y="94"/>
                    <a:pt x="261" y="92"/>
                    <a:pt x="257" y="92"/>
                  </a:cubicBezTo>
                  <a:cubicBezTo>
                    <a:pt x="249" y="91"/>
                    <a:pt x="236" y="94"/>
                    <a:pt x="229" y="87"/>
                  </a:cubicBezTo>
                  <a:cubicBezTo>
                    <a:pt x="222" y="80"/>
                    <a:pt x="218" y="75"/>
                    <a:pt x="218" y="75"/>
                  </a:cubicBezTo>
                  <a:cubicBezTo>
                    <a:pt x="207" y="74"/>
                    <a:pt x="207" y="74"/>
                    <a:pt x="207" y="74"/>
                  </a:cubicBezTo>
                  <a:cubicBezTo>
                    <a:pt x="207" y="61"/>
                    <a:pt x="207" y="61"/>
                    <a:pt x="207" y="61"/>
                  </a:cubicBezTo>
                  <a:cubicBezTo>
                    <a:pt x="200" y="57"/>
                    <a:pt x="200" y="57"/>
                    <a:pt x="200" y="57"/>
                  </a:cubicBezTo>
                  <a:cubicBezTo>
                    <a:pt x="196" y="47"/>
                    <a:pt x="196" y="47"/>
                    <a:pt x="196" y="47"/>
                  </a:cubicBezTo>
                  <a:cubicBezTo>
                    <a:pt x="196" y="47"/>
                    <a:pt x="212" y="40"/>
                    <a:pt x="207" y="32"/>
                  </a:cubicBezTo>
                  <a:cubicBezTo>
                    <a:pt x="202" y="24"/>
                    <a:pt x="182" y="25"/>
                    <a:pt x="182" y="25"/>
                  </a:cubicBezTo>
                  <a:cubicBezTo>
                    <a:pt x="177" y="17"/>
                    <a:pt x="177" y="17"/>
                    <a:pt x="177" y="17"/>
                  </a:cubicBezTo>
                  <a:cubicBezTo>
                    <a:pt x="156" y="22"/>
                    <a:pt x="156" y="22"/>
                    <a:pt x="156" y="22"/>
                  </a:cubicBezTo>
                  <a:cubicBezTo>
                    <a:pt x="134" y="0"/>
                    <a:pt x="134" y="0"/>
                    <a:pt x="134" y="0"/>
                  </a:cubicBezTo>
                  <a:cubicBezTo>
                    <a:pt x="134" y="0"/>
                    <a:pt x="119" y="4"/>
                    <a:pt x="115" y="9"/>
                  </a:cubicBezTo>
                  <a:cubicBezTo>
                    <a:pt x="111" y="14"/>
                    <a:pt x="117" y="28"/>
                    <a:pt x="110" y="30"/>
                  </a:cubicBezTo>
                  <a:cubicBezTo>
                    <a:pt x="103" y="32"/>
                    <a:pt x="95" y="36"/>
                    <a:pt x="95" y="36"/>
                  </a:cubicBezTo>
                  <a:cubicBezTo>
                    <a:pt x="91" y="29"/>
                    <a:pt x="91" y="29"/>
                    <a:pt x="91" y="29"/>
                  </a:cubicBezTo>
                  <a:cubicBezTo>
                    <a:pt x="80" y="29"/>
                    <a:pt x="80" y="29"/>
                    <a:pt x="80" y="29"/>
                  </a:cubicBezTo>
                  <a:cubicBezTo>
                    <a:pt x="80" y="29"/>
                    <a:pt x="97" y="45"/>
                    <a:pt x="84" y="46"/>
                  </a:cubicBezTo>
                  <a:cubicBezTo>
                    <a:pt x="71" y="47"/>
                    <a:pt x="72" y="42"/>
                    <a:pt x="72" y="42"/>
                  </a:cubicBezTo>
                  <a:cubicBezTo>
                    <a:pt x="63" y="29"/>
                    <a:pt x="63" y="29"/>
                    <a:pt x="63" y="29"/>
                  </a:cubicBezTo>
                  <a:cubicBezTo>
                    <a:pt x="58" y="30"/>
                    <a:pt x="58" y="30"/>
                    <a:pt x="58" y="30"/>
                  </a:cubicBezTo>
                  <a:cubicBezTo>
                    <a:pt x="59" y="43"/>
                    <a:pt x="59" y="43"/>
                    <a:pt x="59" y="43"/>
                  </a:cubicBezTo>
                  <a:cubicBezTo>
                    <a:pt x="48" y="31"/>
                    <a:pt x="48" y="31"/>
                    <a:pt x="48" y="31"/>
                  </a:cubicBezTo>
                  <a:cubicBezTo>
                    <a:pt x="48" y="31"/>
                    <a:pt x="39" y="47"/>
                    <a:pt x="33" y="47"/>
                  </a:cubicBezTo>
                  <a:cubicBezTo>
                    <a:pt x="27" y="47"/>
                    <a:pt x="8" y="24"/>
                    <a:pt x="4" y="3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0" name="Freeform 34"/>
            <p:cNvSpPr>
              <a:spLocks/>
            </p:cNvSpPr>
            <p:nvPr/>
          </p:nvSpPr>
          <p:spPr bwMode="gray">
            <a:xfrm>
              <a:off x="6071941" y="3244925"/>
              <a:ext cx="223837" cy="150911"/>
            </a:xfrm>
            <a:custGeom>
              <a:avLst/>
              <a:gdLst>
                <a:gd name="T0" fmla="*/ 203 w 400"/>
                <a:gd name="T1" fmla="*/ 166 h 233"/>
                <a:gd name="T2" fmla="*/ 213 w 400"/>
                <a:gd name="T3" fmla="*/ 179 h 233"/>
                <a:gd name="T4" fmla="*/ 227 w 400"/>
                <a:gd name="T5" fmla="*/ 176 h 233"/>
                <a:gd name="T6" fmla="*/ 244 w 400"/>
                <a:gd name="T7" fmla="*/ 194 h 233"/>
                <a:gd name="T8" fmla="*/ 262 w 400"/>
                <a:gd name="T9" fmla="*/ 213 h 233"/>
                <a:gd name="T10" fmla="*/ 274 w 400"/>
                <a:gd name="T11" fmla="*/ 204 h 233"/>
                <a:gd name="T12" fmla="*/ 296 w 400"/>
                <a:gd name="T13" fmla="*/ 218 h 233"/>
                <a:gd name="T14" fmla="*/ 313 w 400"/>
                <a:gd name="T15" fmla="*/ 213 h 233"/>
                <a:gd name="T16" fmla="*/ 337 w 400"/>
                <a:gd name="T17" fmla="*/ 230 h 233"/>
                <a:gd name="T18" fmla="*/ 351 w 400"/>
                <a:gd name="T19" fmla="*/ 219 h 233"/>
                <a:gd name="T20" fmla="*/ 361 w 400"/>
                <a:gd name="T21" fmla="*/ 229 h 233"/>
                <a:gd name="T22" fmla="*/ 377 w 400"/>
                <a:gd name="T23" fmla="*/ 230 h 233"/>
                <a:gd name="T24" fmla="*/ 399 w 400"/>
                <a:gd name="T25" fmla="*/ 224 h 233"/>
                <a:gd name="T26" fmla="*/ 400 w 400"/>
                <a:gd name="T27" fmla="*/ 206 h 233"/>
                <a:gd name="T28" fmla="*/ 390 w 400"/>
                <a:gd name="T29" fmla="*/ 191 h 233"/>
                <a:gd name="T30" fmla="*/ 390 w 400"/>
                <a:gd name="T31" fmla="*/ 159 h 233"/>
                <a:gd name="T32" fmla="*/ 384 w 400"/>
                <a:gd name="T33" fmla="*/ 144 h 233"/>
                <a:gd name="T34" fmla="*/ 363 w 400"/>
                <a:gd name="T35" fmla="*/ 153 h 233"/>
                <a:gd name="T36" fmla="*/ 316 w 400"/>
                <a:gd name="T37" fmla="*/ 134 h 233"/>
                <a:gd name="T38" fmla="*/ 304 w 400"/>
                <a:gd name="T39" fmla="*/ 143 h 233"/>
                <a:gd name="T40" fmla="*/ 295 w 400"/>
                <a:gd name="T41" fmla="*/ 130 h 233"/>
                <a:gd name="T42" fmla="*/ 284 w 400"/>
                <a:gd name="T43" fmla="*/ 143 h 233"/>
                <a:gd name="T44" fmla="*/ 275 w 400"/>
                <a:gd name="T45" fmla="*/ 124 h 233"/>
                <a:gd name="T46" fmla="*/ 247 w 400"/>
                <a:gd name="T47" fmla="*/ 126 h 233"/>
                <a:gd name="T48" fmla="*/ 243 w 400"/>
                <a:gd name="T49" fmla="*/ 109 h 233"/>
                <a:gd name="T50" fmla="*/ 223 w 400"/>
                <a:gd name="T51" fmla="*/ 113 h 233"/>
                <a:gd name="T52" fmla="*/ 201 w 400"/>
                <a:gd name="T53" fmla="*/ 95 h 233"/>
                <a:gd name="T54" fmla="*/ 187 w 400"/>
                <a:gd name="T55" fmla="*/ 66 h 233"/>
                <a:gd name="T56" fmla="*/ 168 w 400"/>
                <a:gd name="T57" fmla="*/ 83 h 233"/>
                <a:gd name="T58" fmla="*/ 149 w 400"/>
                <a:gd name="T59" fmla="*/ 50 h 233"/>
                <a:gd name="T60" fmla="*/ 118 w 400"/>
                <a:gd name="T61" fmla="*/ 44 h 233"/>
                <a:gd name="T62" fmla="*/ 86 w 400"/>
                <a:gd name="T63" fmla="*/ 15 h 233"/>
                <a:gd name="T64" fmla="*/ 59 w 400"/>
                <a:gd name="T65" fmla="*/ 17 h 233"/>
                <a:gd name="T66" fmla="*/ 44 w 400"/>
                <a:gd name="T67" fmla="*/ 30 h 233"/>
                <a:gd name="T68" fmla="*/ 32 w 400"/>
                <a:gd name="T69" fmla="*/ 19 h 233"/>
                <a:gd name="T70" fmla="*/ 26 w 400"/>
                <a:gd name="T71" fmla="*/ 32 h 233"/>
                <a:gd name="T72" fmla="*/ 11 w 400"/>
                <a:gd name="T73" fmla="*/ 50 h 233"/>
                <a:gd name="T74" fmla="*/ 17 w 400"/>
                <a:gd name="T75" fmla="*/ 59 h 233"/>
                <a:gd name="T76" fmla="*/ 10 w 400"/>
                <a:gd name="T77" fmla="*/ 67 h 233"/>
                <a:gd name="T78" fmla="*/ 19 w 400"/>
                <a:gd name="T79" fmla="*/ 73 h 233"/>
                <a:gd name="T80" fmla="*/ 7 w 400"/>
                <a:gd name="T81" fmla="*/ 91 h 233"/>
                <a:gd name="T82" fmla="*/ 26 w 400"/>
                <a:gd name="T83" fmla="*/ 110 h 233"/>
                <a:gd name="T84" fmla="*/ 36 w 400"/>
                <a:gd name="T85" fmla="*/ 104 h 233"/>
                <a:gd name="T86" fmla="*/ 47 w 400"/>
                <a:gd name="T87" fmla="*/ 122 h 233"/>
                <a:gd name="T88" fmla="*/ 65 w 400"/>
                <a:gd name="T89" fmla="*/ 122 h 233"/>
                <a:gd name="T90" fmla="*/ 72 w 400"/>
                <a:gd name="T91" fmla="*/ 132 h 233"/>
                <a:gd name="T92" fmla="*/ 100 w 400"/>
                <a:gd name="T93" fmla="*/ 147 h 233"/>
                <a:gd name="T94" fmla="*/ 109 w 400"/>
                <a:gd name="T95" fmla="*/ 146 h 233"/>
                <a:gd name="T96" fmla="*/ 124 w 400"/>
                <a:gd name="T97" fmla="*/ 160 h 233"/>
                <a:gd name="T98" fmla="*/ 142 w 400"/>
                <a:gd name="T99" fmla="*/ 159 h 233"/>
                <a:gd name="T100" fmla="*/ 148 w 400"/>
                <a:gd name="T101" fmla="*/ 168 h 233"/>
                <a:gd name="T102" fmla="*/ 168 w 400"/>
                <a:gd name="T103" fmla="*/ 174 h 233"/>
                <a:gd name="T104" fmla="*/ 171 w 400"/>
                <a:gd name="T105" fmla="*/ 181 h 233"/>
                <a:gd name="T106" fmla="*/ 185 w 400"/>
                <a:gd name="T107" fmla="*/ 173 h 233"/>
                <a:gd name="T108" fmla="*/ 195 w 400"/>
                <a:gd name="T109" fmla="*/ 180 h 233"/>
                <a:gd name="T110" fmla="*/ 203 w 400"/>
                <a:gd name="T111" fmla="*/ 1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233">
                  <a:moveTo>
                    <a:pt x="203" y="166"/>
                  </a:moveTo>
                  <a:cubicBezTo>
                    <a:pt x="212" y="171"/>
                    <a:pt x="213" y="179"/>
                    <a:pt x="213" y="179"/>
                  </a:cubicBezTo>
                  <a:cubicBezTo>
                    <a:pt x="227" y="176"/>
                    <a:pt x="227" y="176"/>
                    <a:pt x="227" y="176"/>
                  </a:cubicBezTo>
                  <a:cubicBezTo>
                    <a:pt x="227" y="176"/>
                    <a:pt x="235" y="186"/>
                    <a:pt x="244" y="194"/>
                  </a:cubicBezTo>
                  <a:cubicBezTo>
                    <a:pt x="253" y="202"/>
                    <a:pt x="262" y="213"/>
                    <a:pt x="262" y="213"/>
                  </a:cubicBezTo>
                  <a:cubicBezTo>
                    <a:pt x="274" y="204"/>
                    <a:pt x="274" y="204"/>
                    <a:pt x="274" y="204"/>
                  </a:cubicBezTo>
                  <a:cubicBezTo>
                    <a:pt x="296" y="218"/>
                    <a:pt x="296" y="218"/>
                    <a:pt x="296" y="218"/>
                  </a:cubicBezTo>
                  <a:cubicBezTo>
                    <a:pt x="296" y="218"/>
                    <a:pt x="300" y="209"/>
                    <a:pt x="313" y="213"/>
                  </a:cubicBezTo>
                  <a:cubicBezTo>
                    <a:pt x="326" y="217"/>
                    <a:pt x="337" y="230"/>
                    <a:pt x="337" y="230"/>
                  </a:cubicBezTo>
                  <a:cubicBezTo>
                    <a:pt x="337" y="230"/>
                    <a:pt x="345" y="219"/>
                    <a:pt x="351" y="219"/>
                  </a:cubicBezTo>
                  <a:cubicBezTo>
                    <a:pt x="357" y="219"/>
                    <a:pt x="352" y="229"/>
                    <a:pt x="361" y="229"/>
                  </a:cubicBezTo>
                  <a:cubicBezTo>
                    <a:pt x="370" y="229"/>
                    <a:pt x="377" y="230"/>
                    <a:pt x="377" y="230"/>
                  </a:cubicBezTo>
                  <a:cubicBezTo>
                    <a:pt x="377" y="230"/>
                    <a:pt x="398" y="233"/>
                    <a:pt x="399" y="224"/>
                  </a:cubicBezTo>
                  <a:cubicBezTo>
                    <a:pt x="400" y="215"/>
                    <a:pt x="400" y="206"/>
                    <a:pt x="400" y="206"/>
                  </a:cubicBezTo>
                  <a:cubicBezTo>
                    <a:pt x="390" y="191"/>
                    <a:pt x="390" y="191"/>
                    <a:pt x="390" y="191"/>
                  </a:cubicBezTo>
                  <a:cubicBezTo>
                    <a:pt x="390" y="159"/>
                    <a:pt x="390" y="159"/>
                    <a:pt x="390" y="159"/>
                  </a:cubicBezTo>
                  <a:cubicBezTo>
                    <a:pt x="384" y="144"/>
                    <a:pt x="384" y="144"/>
                    <a:pt x="384" y="144"/>
                  </a:cubicBezTo>
                  <a:cubicBezTo>
                    <a:pt x="376" y="148"/>
                    <a:pt x="369" y="152"/>
                    <a:pt x="363" y="153"/>
                  </a:cubicBezTo>
                  <a:cubicBezTo>
                    <a:pt x="349" y="154"/>
                    <a:pt x="316" y="134"/>
                    <a:pt x="316" y="134"/>
                  </a:cubicBezTo>
                  <a:cubicBezTo>
                    <a:pt x="316" y="134"/>
                    <a:pt x="314" y="142"/>
                    <a:pt x="304" y="143"/>
                  </a:cubicBezTo>
                  <a:cubicBezTo>
                    <a:pt x="294" y="144"/>
                    <a:pt x="295" y="130"/>
                    <a:pt x="295" y="130"/>
                  </a:cubicBezTo>
                  <a:cubicBezTo>
                    <a:pt x="295" y="130"/>
                    <a:pt x="293" y="144"/>
                    <a:pt x="284" y="143"/>
                  </a:cubicBezTo>
                  <a:cubicBezTo>
                    <a:pt x="275" y="142"/>
                    <a:pt x="275" y="124"/>
                    <a:pt x="275" y="124"/>
                  </a:cubicBezTo>
                  <a:cubicBezTo>
                    <a:pt x="275" y="124"/>
                    <a:pt x="263" y="133"/>
                    <a:pt x="247" y="126"/>
                  </a:cubicBezTo>
                  <a:cubicBezTo>
                    <a:pt x="231" y="119"/>
                    <a:pt x="248" y="116"/>
                    <a:pt x="243" y="109"/>
                  </a:cubicBezTo>
                  <a:cubicBezTo>
                    <a:pt x="238" y="102"/>
                    <a:pt x="223" y="113"/>
                    <a:pt x="223" y="113"/>
                  </a:cubicBezTo>
                  <a:cubicBezTo>
                    <a:pt x="223" y="113"/>
                    <a:pt x="209" y="101"/>
                    <a:pt x="201" y="95"/>
                  </a:cubicBezTo>
                  <a:cubicBezTo>
                    <a:pt x="193" y="89"/>
                    <a:pt x="198" y="73"/>
                    <a:pt x="187" y="66"/>
                  </a:cubicBezTo>
                  <a:cubicBezTo>
                    <a:pt x="176" y="59"/>
                    <a:pt x="172" y="84"/>
                    <a:pt x="168" y="83"/>
                  </a:cubicBezTo>
                  <a:cubicBezTo>
                    <a:pt x="164" y="82"/>
                    <a:pt x="149" y="50"/>
                    <a:pt x="149" y="50"/>
                  </a:cubicBezTo>
                  <a:cubicBezTo>
                    <a:pt x="118" y="44"/>
                    <a:pt x="118" y="44"/>
                    <a:pt x="118" y="44"/>
                  </a:cubicBezTo>
                  <a:cubicBezTo>
                    <a:pt x="118" y="44"/>
                    <a:pt x="100" y="30"/>
                    <a:pt x="86" y="15"/>
                  </a:cubicBezTo>
                  <a:cubicBezTo>
                    <a:pt x="72" y="0"/>
                    <a:pt x="59" y="17"/>
                    <a:pt x="59" y="17"/>
                  </a:cubicBezTo>
                  <a:cubicBezTo>
                    <a:pt x="44" y="30"/>
                    <a:pt x="44" y="30"/>
                    <a:pt x="44" y="30"/>
                  </a:cubicBezTo>
                  <a:cubicBezTo>
                    <a:pt x="32" y="19"/>
                    <a:pt x="32" y="19"/>
                    <a:pt x="32" y="19"/>
                  </a:cubicBezTo>
                  <a:cubicBezTo>
                    <a:pt x="26" y="32"/>
                    <a:pt x="26" y="32"/>
                    <a:pt x="26" y="32"/>
                  </a:cubicBezTo>
                  <a:cubicBezTo>
                    <a:pt x="11" y="50"/>
                    <a:pt x="11" y="50"/>
                    <a:pt x="11" y="50"/>
                  </a:cubicBezTo>
                  <a:cubicBezTo>
                    <a:pt x="17" y="59"/>
                    <a:pt x="17" y="59"/>
                    <a:pt x="17" y="59"/>
                  </a:cubicBezTo>
                  <a:cubicBezTo>
                    <a:pt x="17" y="59"/>
                    <a:pt x="6" y="61"/>
                    <a:pt x="10" y="67"/>
                  </a:cubicBezTo>
                  <a:cubicBezTo>
                    <a:pt x="14" y="73"/>
                    <a:pt x="19" y="73"/>
                    <a:pt x="19" y="73"/>
                  </a:cubicBezTo>
                  <a:cubicBezTo>
                    <a:pt x="19" y="73"/>
                    <a:pt x="0" y="83"/>
                    <a:pt x="7" y="91"/>
                  </a:cubicBezTo>
                  <a:cubicBezTo>
                    <a:pt x="14" y="99"/>
                    <a:pt x="26" y="110"/>
                    <a:pt x="26" y="110"/>
                  </a:cubicBezTo>
                  <a:cubicBezTo>
                    <a:pt x="36" y="104"/>
                    <a:pt x="36" y="104"/>
                    <a:pt x="36" y="104"/>
                  </a:cubicBezTo>
                  <a:cubicBezTo>
                    <a:pt x="47" y="122"/>
                    <a:pt x="47" y="122"/>
                    <a:pt x="47" y="122"/>
                  </a:cubicBezTo>
                  <a:cubicBezTo>
                    <a:pt x="65" y="122"/>
                    <a:pt x="65" y="122"/>
                    <a:pt x="65" y="122"/>
                  </a:cubicBezTo>
                  <a:cubicBezTo>
                    <a:pt x="72" y="132"/>
                    <a:pt x="72" y="132"/>
                    <a:pt x="72" y="132"/>
                  </a:cubicBezTo>
                  <a:cubicBezTo>
                    <a:pt x="100" y="147"/>
                    <a:pt x="100" y="147"/>
                    <a:pt x="100" y="147"/>
                  </a:cubicBezTo>
                  <a:cubicBezTo>
                    <a:pt x="109" y="146"/>
                    <a:pt x="109" y="146"/>
                    <a:pt x="109" y="146"/>
                  </a:cubicBezTo>
                  <a:cubicBezTo>
                    <a:pt x="109" y="146"/>
                    <a:pt x="116" y="160"/>
                    <a:pt x="124" y="160"/>
                  </a:cubicBezTo>
                  <a:cubicBezTo>
                    <a:pt x="132" y="160"/>
                    <a:pt x="137" y="157"/>
                    <a:pt x="142" y="159"/>
                  </a:cubicBezTo>
                  <a:cubicBezTo>
                    <a:pt x="147" y="161"/>
                    <a:pt x="135" y="166"/>
                    <a:pt x="148" y="168"/>
                  </a:cubicBezTo>
                  <a:cubicBezTo>
                    <a:pt x="161" y="170"/>
                    <a:pt x="168" y="174"/>
                    <a:pt x="168" y="174"/>
                  </a:cubicBezTo>
                  <a:cubicBezTo>
                    <a:pt x="171" y="181"/>
                    <a:pt x="171" y="181"/>
                    <a:pt x="171" y="181"/>
                  </a:cubicBezTo>
                  <a:cubicBezTo>
                    <a:pt x="171" y="181"/>
                    <a:pt x="176" y="173"/>
                    <a:pt x="185" y="173"/>
                  </a:cubicBezTo>
                  <a:cubicBezTo>
                    <a:pt x="194" y="173"/>
                    <a:pt x="195" y="180"/>
                    <a:pt x="195" y="180"/>
                  </a:cubicBezTo>
                  <a:cubicBezTo>
                    <a:pt x="195" y="180"/>
                    <a:pt x="194" y="161"/>
                    <a:pt x="203" y="16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1" name="Freeform 35"/>
            <p:cNvSpPr>
              <a:spLocks/>
            </p:cNvSpPr>
            <p:nvPr/>
          </p:nvSpPr>
          <p:spPr bwMode="gray">
            <a:xfrm>
              <a:off x="6300541" y="3322221"/>
              <a:ext cx="98425" cy="60733"/>
            </a:xfrm>
            <a:custGeom>
              <a:avLst/>
              <a:gdLst>
                <a:gd name="T0" fmla="*/ 66 w 176"/>
                <a:gd name="T1" fmla="*/ 92 h 93"/>
                <a:gd name="T2" fmla="*/ 88 w 176"/>
                <a:gd name="T3" fmla="*/ 84 h 93"/>
                <a:gd name="T4" fmla="*/ 113 w 176"/>
                <a:gd name="T5" fmla="*/ 90 h 93"/>
                <a:gd name="T6" fmla="*/ 139 w 176"/>
                <a:gd name="T7" fmla="*/ 86 h 93"/>
                <a:gd name="T8" fmla="*/ 162 w 176"/>
                <a:gd name="T9" fmla="*/ 86 h 93"/>
                <a:gd name="T10" fmla="*/ 161 w 176"/>
                <a:gd name="T11" fmla="*/ 68 h 93"/>
                <a:gd name="T12" fmla="*/ 161 w 176"/>
                <a:gd name="T13" fmla="*/ 54 h 93"/>
                <a:gd name="T14" fmla="*/ 140 w 176"/>
                <a:gd name="T15" fmla="*/ 48 h 93"/>
                <a:gd name="T16" fmla="*/ 142 w 176"/>
                <a:gd name="T17" fmla="*/ 39 h 93"/>
                <a:gd name="T18" fmla="*/ 129 w 176"/>
                <a:gd name="T19" fmla="*/ 18 h 93"/>
                <a:gd name="T20" fmla="*/ 80 w 176"/>
                <a:gd name="T21" fmla="*/ 25 h 93"/>
                <a:gd name="T22" fmla="*/ 80 w 176"/>
                <a:gd name="T23" fmla="*/ 11 h 93"/>
                <a:gd name="T24" fmla="*/ 56 w 176"/>
                <a:gd name="T25" fmla="*/ 5 h 93"/>
                <a:gd name="T26" fmla="*/ 18 w 176"/>
                <a:gd name="T27" fmla="*/ 56 h 93"/>
                <a:gd name="T28" fmla="*/ 23 w 176"/>
                <a:gd name="T29" fmla="*/ 76 h 93"/>
                <a:gd name="T30" fmla="*/ 50 w 176"/>
                <a:gd name="T31" fmla="*/ 81 h 93"/>
                <a:gd name="T32" fmla="*/ 66 w 176"/>
                <a:gd name="T33"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93">
                  <a:moveTo>
                    <a:pt x="66" y="92"/>
                  </a:moveTo>
                  <a:cubicBezTo>
                    <a:pt x="85" y="92"/>
                    <a:pt x="79" y="84"/>
                    <a:pt x="88" y="84"/>
                  </a:cubicBezTo>
                  <a:cubicBezTo>
                    <a:pt x="97" y="84"/>
                    <a:pt x="95" y="90"/>
                    <a:pt x="113" y="90"/>
                  </a:cubicBezTo>
                  <a:cubicBezTo>
                    <a:pt x="131" y="90"/>
                    <a:pt x="139" y="86"/>
                    <a:pt x="139" y="86"/>
                  </a:cubicBezTo>
                  <a:cubicBezTo>
                    <a:pt x="139" y="86"/>
                    <a:pt x="148" y="93"/>
                    <a:pt x="162" y="86"/>
                  </a:cubicBezTo>
                  <a:cubicBezTo>
                    <a:pt x="176" y="79"/>
                    <a:pt x="161" y="68"/>
                    <a:pt x="161" y="68"/>
                  </a:cubicBezTo>
                  <a:cubicBezTo>
                    <a:pt x="161" y="54"/>
                    <a:pt x="161" y="54"/>
                    <a:pt x="161" y="54"/>
                  </a:cubicBezTo>
                  <a:cubicBezTo>
                    <a:pt x="161" y="54"/>
                    <a:pt x="144" y="55"/>
                    <a:pt x="140" y="48"/>
                  </a:cubicBezTo>
                  <a:cubicBezTo>
                    <a:pt x="136" y="41"/>
                    <a:pt x="142" y="39"/>
                    <a:pt x="142" y="39"/>
                  </a:cubicBezTo>
                  <a:cubicBezTo>
                    <a:pt x="142" y="39"/>
                    <a:pt x="142" y="29"/>
                    <a:pt x="129" y="18"/>
                  </a:cubicBezTo>
                  <a:cubicBezTo>
                    <a:pt x="116" y="7"/>
                    <a:pt x="80" y="25"/>
                    <a:pt x="80" y="25"/>
                  </a:cubicBezTo>
                  <a:cubicBezTo>
                    <a:pt x="80" y="11"/>
                    <a:pt x="80" y="11"/>
                    <a:pt x="80" y="11"/>
                  </a:cubicBezTo>
                  <a:cubicBezTo>
                    <a:pt x="80" y="11"/>
                    <a:pt x="70" y="10"/>
                    <a:pt x="56" y="5"/>
                  </a:cubicBezTo>
                  <a:cubicBezTo>
                    <a:pt x="42" y="0"/>
                    <a:pt x="18" y="56"/>
                    <a:pt x="18" y="56"/>
                  </a:cubicBezTo>
                  <a:cubicBezTo>
                    <a:pt x="18" y="56"/>
                    <a:pt x="0" y="60"/>
                    <a:pt x="23" y="76"/>
                  </a:cubicBezTo>
                  <a:cubicBezTo>
                    <a:pt x="46" y="92"/>
                    <a:pt x="50" y="81"/>
                    <a:pt x="50" y="81"/>
                  </a:cubicBezTo>
                  <a:cubicBezTo>
                    <a:pt x="50" y="81"/>
                    <a:pt x="47" y="92"/>
                    <a:pt x="66" y="9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2" name="Freeform 36"/>
            <p:cNvSpPr>
              <a:spLocks/>
            </p:cNvSpPr>
            <p:nvPr/>
          </p:nvSpPr>
          <p:spPr bwMode="gray">
            <a:xfrm>
              <a:off x="6297366" y="3386635"/>
              <a:ext cx="138112" cy="184038"/>
            </a:xfrm>
            <a:custGeom>
              <a:avLst/>
              <a:gdLst>
                <a:gd name="T0" fmla="*/ 90 w 247"/>
                <a:gd name="T1" fmla="*/ 275 h 284"/>
                <a:gd name="T2" fmla="*/ 92 w 247"/>
                <a:gd name="T3" fmla="*/ 236 h 284"/>
                <a:gd name="T4" fmla="*/ 142 w 247"/>
                <a:gd name="T5" fmla="*/ 250 h 284"/>
                <a:gd name="T6" fmla="*/ 143 w 247"/>
                <a:gd name="T7" fmla="*/ 227 h 284"/>
                <a:gd name="T8" fmla="*/ 182 w 247"/>
                <a:gd name="T9" fmla="*/ 240 h 284"/>
                <a:gd name="T10" fmla="*/ 190 w 247"/>
                <a:gd name="T11" fmla="*/ 223 h 284"/>
                <a:gd name="T12" fmla="*/ 182 w 247"/>
                <a:gd name="T13" fmla="*/ 202 h 284"/>
                <a:gd name="T14" fmla="*/ 213 w 247"/>
                <a:gd name="T15" fmla="*/ 235 h 284"/>
                <a:gd name="T16" fmla="*/ 210 w 247"/>
                <a:gd name="T17" fmla="*/ 280 h 284"/>
                <a:gd name="T18" fmla="*/ 222 w 247"/>
                <a:gd name="T19" fmla="*/ 284 h 284"/>
                <a:gd name="T20" fmla="*/ 226 w 247"/>
                <a:gd name="T21" fmla="*/ 273 h 284"/>
                <a:gd name="T22" fmla="*/ 247 w 247"/>
                <a:gd name="T23" fmla="*/ 276 h 284"/>
                <a:gd name="T24" fmla="*/ 240 w 247"/>
                <a:gd name="T25" fmla="*/ 237 h 284"/>
                <a:gd name="T26" fmla="*/ 220 w 247"/>
                <a:gd name="T27" fmla="*/ 187 h 284"/>
                <a:gd name="T28" fmla="*/ 204 w 247"/>
                <a:gd name="T29" fmla="*/ 153 h 284"/>
                <a:gd name="T30" fmla="*/ 194 w 247"/>
                <a:gd name="T31" fmla="*/ 170 h 284"/>
                <a:gd name="T32" fmla="*/ 187 w 247"/>
                <a:gd name="T33" fmla="*/ 193 h 284"/>
                <a:gd name="T34" fmla="*/ 178 w 247"/>
                <a:gd name="T35" fmla="*/ 178 h 284"/>
                <a:gd name="T36" fmla="*/ 158 w 247"/>
                <a:gd name="T37" fmla="*/ 159 h 284"/>
                <a:gd name="T38" fmla="*/ 168 w 247"/>
                <a:gd name="T39" fmla="*/ 130 h 284"/>
                <a:gd name="T40" fmla="*/ 193 w 247"/>
                <a:gd name="T41" fmla="*/ 115 h 284"/>
                <a:gd name="T42" fmla="*/ 196 w 247"/>
                <a:gd name="T43" fmla="*/ 92 h 284"/>
                <a:gd name="T44" fmla="*/ 206 w 247"/>
                <a:gd name="T45" fmla="*/ 86 h 284"/>
                <a:gd name="T46" fmla="*/ 184 w 247"/>
                <a:gd name="T47" fmla="*/ 68 h 284"/>
                <a:gd name="T48" fmla="*/ 154 w 247"/>
                <a:gd name="T49" fmla="*/ 79 h 284"/>
                <a:gd name="T50" fmla="*/ 113 w 247"/>
                <a:gd name="T51" fmla="*/ 75 h 284"/>
                <a:gd name="T52" fmla="*/ 86 w 247"/>
                <a:gd name="T53" fmla="*/ 69 h 284"/>
                <a:gd name="T54" fmla="*/ 85 w 247"/>
                <a:gd name="T55" fmla="*/ 46 h 284"/>
                <a:gd name="T56" fmla="*/ 81 w 247"/>
                <a:gd name="T57" fmla="*/ 44 h 284"/>
                <a:gd name="T58" fmla="*/ 77 w 247"/>
                <a:gd name="T59" fmla="*/ 23 h 284"/>
                <a:gd name="T60" fmla="*/ 67 w 247"/>
                <a:gd name="T61" fmla="*/ 17 h 284"/>
                <a:gd name="T62" fmla="*/ 66 w 247"/>
                <a:gd name="T63" fmla="*/ 29 h 284"/>
                <a:gd name="T64" fmla="*/ 50 w 247"/>
                <a:gd name="T65" fmla="*/ 21 h 284"/>
                <a:gd name="T66" fmla="*/ 41 w 247"/>
                <a:gd name="T67" fmla="*/ 3 h 284"/>
                <a:gd name="T68" fmla="*/ 30 w 247"/>
                <a:gd name="T69" fmla="*/ 4 h 284"/>
                <a:gd name="T70" fmla="*/ 33 w 247"/>
                <a:gd name="T71" fmla="*/ 11 h 284"/>
                <a:gd name="T72" fmla="*/ 17 w 247"/>
                <a:gd name="T73" fmla="*/ 3 h 284"/>
                <a:gd name="T74" fmla="*/ 6 w 247"/>
                <a:gd name="T75" fmla="*/ 0 h 284"/>
                <a:gd name="T76" fmla="*/ 11 w 247"/>
                <a:gd name="T77" fmla="*/ 12 h 284"/>
                <a:gd name="T78" fmla="*/ 2 w 247"/>
                <a:gd name="T79" fmla="*/ 35 h 284"/>
                <a:gd name="T80" fmla="*/ 26 w 247"/>
                <a:gd name="T81" fmla="*/ 54 h 284"/>
                <a:gd name="T82" fmla="*/ 43 w 247"/>
                <a:gd name="T83" fmla="*/ 65 h 284"/>
                <a:gd name="T84" fmla="*/ 44 w 247"/>
                <a:gd name="T85" fmla="*/ 73 h 284"/>
                <a:gd name="T86" fmla="*/ 22 w 247"/>
                <a:gd name="T87" fmla="*/ 74 h 284"/>
                <a:gd name="T88" fmla="*/ 22 w 247"/>
                <a:gd name="T89" fmla="*/ 93 h 284"/>
                <a:gd name="T90" fmla="*/ 13 w 247"/>
                <a:gd name="T91" fmla="*/ 106 h 284"/>
                <a:gd name="T92" fmla="*/ 47 w 247"/>
                <a:gd name="T93" fmla="*/ 126 h 284"/>
                <a:gd name="T94" fmla="*/ 35 w 247"/>
                <a:gd name="T95" fmla="*/ 150 h 284"/>
                <a:gd name="T96" fmla="*/ 44 w 247"/>
                <a:gd name="T97" fmla="*/ 170 h 284"/>
                <a:gd name="T98" fmla="*/ 64 w 247"/>
                <a:gd name="T99" fmla="*/ 186 h 284"/>
                <a:gd name="T100" fmla="*/ 63 w 247"/>
                <a:gd name="T101" fmla="*/ 206 h 284"/>
                <a:gd name="T102" fmla="*/ 75 w 247"/>
                <a:gd name="T103" fmla="*/ 234 h 284"/>
                <a:gd name="T104" fmla="*/ 73 w 247"/>
                <a:gd name="T105" fmla="*/ 252 h 284"/>
                <a:gd name="T106" fmla="*/ 90 w 247"/>
                <a:gd name="T107" fmla="*/ 27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7" h="284">
                  <a:moveTo>
                    <a:pt x="90" y="275"/>
                  </a:moveTo>
                  <a:cubicBezTo>
                    <a:pt x="92" y="236"/>
                    <a:pt x="92" y="236"/>
                    <a:pt x="92" y="236"/>
                  </a:cubicBezTo>
                  <a:cubicBezTo>
                    <a:pt x="92" y="236"/>
                    <a:pt x="134" y="252"/>
                    <a:pt x="142" y="250"/>
                  </a:cubicBezTo>
                  <a:cubicBezTo>
                    <a:pt x="150" y="247"/>
                    <a:pt x="134" y="229"/>
                    <a:pt x="143" y="227"/>
                  </a:cubicBezTo>
                  <a:cubicBezTo>
                    <a:pt x="152" y="225"/>
                    <a:pt x="169" y="245"/>
                    <a:pt x="182" y="240"/>
                  </a:cubicBezTo>
                  <a:cubicBezTo>
                    <a:pt x="195" y="236"/>
                    <a:pt x="190" y="223"/>
                    <a:pt x="190" y="223"/>
                  </a:cubicBezTo>
                  <a:cubicBezTo>
                    <a:pt x="182" y="202"/>
                    <a:pt x="182" y="202"/>
                    <a:pt x="182" y="202"/>
                  </a:cubicBezTo>
                  <a:cubicBezTo>
                    <a:pt x="213" y="235"/>
                    <a:pt x="213" y="235"/>
                    <a:pt x="213" y="235"/>
                  </a:cubicBezTo>
                  <a:cubicBezTo>
                    <a:pt x="213" y="235"/>
                    <a:pt x="201" y="274"/>
                    <a:pt x="210" y="280"/>
                  </a:cubicBezTo>
                  <a:cubicBezTo>
                    <a:pt x="213" y="282"/>
                    <a:pt x="218" y="283"/>
                    <a:pt x="222" y="284"/>
                  </a:cubicBezTo>
                  <a:cubicBezTo>
                    <a:pt x="224" y="277"/>
                    <a:pt x="226" y="273"/>
                    <a:pt x="226" y="273"/>
                  </a:cubicBezTo>
                  <a:cubicBezTo>
                    <a:pt x="247" y="276"/>
                    <a:pt x="247" y="276"/>
                    <a:pt x="247" y="276"/>
                  </a:cubicBezTo>
                  <a:cubicBezTo>
                    <a:pt x="240" y="237"/>
                    <a:pt x="240" y="237"/>
                    <a:pt x="240" y="237"/>
                  </a:cubicBezTo>
                  <a:cubicBezTo>
                    <a:pt x="240" y="237"/>
                    <a:pt x="224" y="198"/>
                    <a:pt x="220" y="187"/>
                  </a:cubicBezTo>
                  <a:cubicBezTo>
                    <a:pt x="216" y="176"/>
                    <a:pt x="222" y="157"/>
                    <a:pt x="204" y="153"/>
                  </a:cubicBezTo>
                  <a:cubicBezTo>
                    <a:pt x="186" y="149"/>
                    <a:pt x="194" y="170"/>
                    <a:pt x="194" y="170"/>
                  </a:cubicBezTo>
                  <a:cubicBezTo>
                    <a:pt x="187" y="193"/>
                    <a:pt x="187" y="193"/>
                    <a:pt x="187" y="193"/>
                  </a:cubicBezTo>
                  <a:cubicBezTo>
                    <a:pt x="178" y="178"/>
                    <a:pt x="178" y="178"/>
                    <a:pt x="178" y="178"/>
                  </a:cubicBezTo>
                  <a:cubicBezTo>
                    <a:pt x="178" y="178"/>
                    <a:pt x="158" y="175"/>
                    <a:pt x="158" y="159"/>
                  </a:cubicBezTo>
                  <a:cubicBezTo>
                    <a:pt x="158" y="143"/>
                    <a:pt x="160" y="133"/>
                    <a:pt x="168" y="130"/>
                  </a:cubicBezTo>
                  <a:cubicBezTo>
                    <a:pt x="176" y="127"/>
                    <a:pt x="190" y="129"/>
                    <a:pt x="193" y="115"/>
                  </a:cubicBezTo>
                  <a:cubicBezTo>
                    <a:pt x="196" y="101"/>
                    <a:pt x="196" y="92"/>
                    <a:pt x="196" y="92"/>
                  </a:cubicBezTo>
                  <a:cubicBezTo>
                    <a:pt x="196" y="92"/>
                    <a:pt x="206" y="96"/>
                    <a:pt x="206" y="86"/>
                  </a:cubicBezTo>
                  <a:cubicBezTo>
                    <a:pt x="206" y="76"/>
                    <a:pt x="184" y="68"/>
                    <a:pt x="184" y="68"/>
                  </a:cubicBezTo>
                  <a:cubicBezTo>
                    <a:pt x="154" y="79"/>
                    <a:pt x="154" y="79"/>
                    <a:pt x="154" y="79"/>
                  </a:cubicBezTo>
                  <a:cubicBezTo>
                    <a:pt x="154" y="79"/>
                    <a:pt x="123" y="75"/>
                    <a:pt x="113" y="75"/>
                  </a:cubicBezTo>
                  <a:cubicBezTo>
                    <a:pt x="103" y="75"/>
                    <a:pt x="86" y="72"/>
                    <a:pt x="86" y="69"/>
                  </a:cubicBezTo>
                  <a:cubicBezTo>
                    <a:pt x="86" y="66"/>
                    <a:pt x="85" y="46"/>
                    <a:pt x="85" y="46"/>
                  </a:cubicBezTo>
                  <a:cubicBezTo>
                    <a:pt x="81" y="44"/>
                    <a:pt x="81" y="44"/>
                    <a:pt x="81" y="44"/>
                  </a:cubicBezTo>
                  <a:cubicBezTo>
                    <a:pt x="81" y="44"/>
                    <a:pt x="81" y="26"/>
                    <a:pt x="77" y="23"/>
                  </a:cubicBezTo>
                  <a:cubicBezTo>
                    <a:pt x="73" y="20"/>
                    <a:pt x="67" y="17"/>
                    <a:pt x="67" y="17"/>
                  </a:cubicBezTo>
                  <a:cubicBezTo>
                    <a:pt x="66" y="29"/>
                    <a:pt x="66" y="29"/>
                    <a:pt x="66" y="29"/>
                  </a:cubicBezTo>
                  <a:cubicBezTo>
                    <a:pt x="66" y="29"/>
                    <a:pt x="56" y="27"/>
                    <a:pt x="50" y="21"/>
                  </a:cubicBezTo>
                  <a:cubicBezTo>
                    <a:pt x="44" y="15"/>
                    <a:pt x="41" y="3"/>
                    <a:pt x="41" y="3"/>
                  </a:cubicBezTo>
                  <a:cubicBezTo>
                    <a:pt x="30" y="4"/>
                    <a:pt x="30" y="4"/>
                    <a:pt x="30" y="4"/>
                  </a:cubicBezTo>
                  <a:cubicBezTo>
                    <a:pt x="33" y="11"/>
                    <a:pt x="33" y="11"/>
                    <a:pt x="33" y="11"/>
                  </a:cubicBezTo>
                  <a:cubicBezTo>
                    <a:pt x="17" y="3"/>
                    <a:pt x="17" y="3"/>
                    <a:pt x="17" y="3"/>
                  </a:cubicBezTo>
                  <a:cubicBezTo>
                    <a:pt x="6" y="0"/>
                    <a:pt x="6" y="0"/>
                    <a:pt x="6" y="0"/>
                  </a:cubicBezTo>
                  <a:cubicBezTo>
                    <a:pt x="11" y="12"/>
                    <a:pt x="11" y="12"/>
                    <a:pt x="11" y="12"/>
                  </a:cubicBezTo>
                  <a:cubicBezTo>
                    <a:pt x="11" y="12"/>
                    <a:pt x="0" y="24"/>
                    <a:pt x="2" y="35"/>
                  </a:cubicBezTo>
                  <a:cubicBezTo>
                    <a:pt x="4" y="46"/>
                    <a:pt x="26" y="54"/>
                    <a:pt x="26" y="54"/>
                  </a:cubicBezTo>
                  <a:cubicBezTo>
                    <a:pt x="43" y="65"/>
                    <a:pt x="43" y="65"/>
                    <a:pt x="43" y="65"/>
                  </a:cubicBezTo>
                  <a:cubicBezTo>
                    <a:pt x="44" y="73"/>
                    <a:pt x="44" y="73"/>
                    <a:pt x="44" y="73"/>
                  </a:cubicBezTo>
                  <a:cubicBezTo>
                    <a:pt x="22" y="74"/>
                    <a:pt x="22" y="74"/>
                    <a:pt x="22" y="74"/>
                  </a:cubicBezTo>
                  <a:cubicBezTo>
                    <a:pt x="22" y="93"/>
                    <a:pt x="22" y="93"/>
                    <a:pt x="22" y="93"/>
                  </a:cubicBezTo>
                  <a:cubicBezTo>
                    <a:pt x="22" y="93"/>
                    <a:pt x="3" y="96"/>
                    <a:pt x="13" y="106"/>
                  </a:cubicBezTo>
                  <a:cubicBezTo>
                    <a:pt x="23" y="116"/>
                    <a:pt x="50" y="110"/>
                    <a:pt x="47" y="126"/>
                  </a:cubicBezTo>
                  <a:cubicBezTo>
                    <a:pt x="44" y="142"/>
                    <a:pt x="35" y="150"/>
                    <a:pt x="35" y="150"/>
                  </a:cubicBezTo>
                  <a:cubicBezTo>
                    <a:pt x="44" y="170"/>
                    <a:pt x="44" y="170"/>
                    <a:pt x="44" y="170"/>
                  </a:cubicBezTo>
                  <a:cubicBezTo>
                    <a:pt x="64" y="186"/>
                    <a:pt x="64" y="186"/>
                    <a:pt x="64" y="186"/>
                  </a:cubicBezTo>
                  <a:cubicBezTo>
                    <a:pt x="63" y="206"/>
                    <a:pt x="63" y="206"/>
                    <a:pt x="63" y="206"/>
                  </a:cubicBezTo>
                  <a:cubicBezTo>
                    <a:pt x="75" y="234"/>
                    <a:pt x="75" y="234"/>
                    <a:pt x="75" y="234"/>
                  </a:cubicBezTo>
                  <a:cubicBezTo>
                    <a:pt x="73" y="252"/>
                    <a:pt x="73" y="252"/>
                    <a:pt x="73" y="252"/>
                  </a:cubicBezTo>
                  <a:lnTo>
                    <a:pt x="90" y="275"/>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3" name="Freeform 37"/>
            <p:cNvSpPr>
              <a:spLocks noEditPoints="1"/>
            </p:cNvSpPr>
            <p:nvPr/>
          </p:nvSpPr>
          <p:spPr bwMode="gray">
            <a:xfrm>
              <a:off x="5795716" y="3055366"/>
              <a:ext cx="730250" cy="1025094"/>
            </a:xfrm>
            <a:custGeom>
              <a:avLst/>
              <a:gdLst>
                <a:gd name="T0" fmla="*/ 1202 w 1304"/>
                <a:gd name="T1" fmla="*/ 1237 h 1578"/>
                <a:gd name="T2" fmla="*/ 1259 w 1304"/>
                <a:gd name="T3" fmla="*/ 1543 h 1578"/>
                <a:gd name="T4" fmla="*/ 1302 w 1304"/>
                <a:gd name="T5" fmla="*/ 417 h 1578"/>
                <a:gd name="T6" fmla="*/ 1231 w 1304"/>
                <a:gd name="T7" fmla="*/ 379 h 1578"/>
                <a:gd name="T8" fmla="*/ 1133 w 1304"/>
                <a:gd name="T9" fmla="*/ 390 h 1578"/>
                <a:gd name="T10" fmla="*/ 1045 w 1304"/>
                <a:gd name="T11" fmla="*/ 450 h 1578"/>
                <a:gd name="T12" fmla="*/ 1042 w 1304"/>
                <a:gd name="T13" fmla="*/ 497 h 1578"/>
                <a:gd name="T14" fmla="*/ 926 w 1304"/>
                <a:gd name="T15" fmla="*/ 487 h 1578"/>
                <a:gd name="T16" fmla="*/ 882 w 1304"/>
                <a:gd name="T17" fmla="*/ 450 h 1578"/>
                <a:gd name="T18" fmla="*/ 853 w 1304"/>
                <a:gd name="T19" fmla="*/ 520 h 1578"/>
                <a:gd name="T20" fmla="*/ 766 w 1304"/>
                <a:gd name="T21" fmla="*/ 495 h 1578"/>
                <a:gd name="T22" fmla="*/ 695 w 1304"/>
                <a:gd name="T23" fmla="*/ 457 h 1578"/>
                <a:gd name="T24" fmla="*/ 640 w 1304"/>
                <a:gd name="T25" fmla="*/ 459 h 1578"/>
                <a:gd name="T26" fmla="*/ 564 w 1304"/>
                <a:gd name="T27" fmla="*/ 423 h 1578"/>
                <a:gd name="T28" fmla="*/ 499 w 1304"/>
                <a:gd name="T29" fmla="*/ 382 h 1578"/>
                <a:gd name="T30" fmla="*/ 518 w 1304"/>
                <a:gd name="T31" fmla="*/ 323 h 1578"/>
                <a:gd name="T32" fmla="*/ 481 w 1304"/>
                <a:gd name="T33" fmla="*/ 283 h 1578"/>
                <a:gd name="T34" fmla="*/ 412 w 1304"/>
                <a:gd name="T35" fmla="*/ 221 h 1578"/>
                <a:gd name="T36" fmla="*/ 423 w 1304"/>
                <a:gd name="T37" fmla="*/ 194 h 1578"/>
                <a:gd name="T38" fmla="*/ 395 w 1304"/>
                <a:gd name="T39" fmla="*/ 129 h 1578"/>
                <a:gd name="T40" fmla="*/ 438 w 1304"/>
                <a:gd name="T41" fmla="*/ 69 h 1578"/>
                <a:gd name="T42" fmla="*/ 319 w 1304"/>
                <a:gd name="T43" fmla="*/ 29 h 1578"/>
                <a:gd name="T44" fmla="*/ 266 w 1304"/>
                <a:gd name="T45" fmla="*/ 74 h 1578"/>
                <a:gd name="T46" fmla="*/ 156 w 1304"/>
                <a:gd name="T47" fmla="*/ 89 h 1578"/>
                <a:gd name="T48" fmla="*/ 186 w 1304"/>
                <a:gd name="T49" fmla="*/ 141 h 1578"/>
                <a:gd name="T50" fmla="*/ 219 w 1304"/>
                <a:gd name="T51" fmla="*/ 196 h 1578"/>
                <a:gd name="T52" fmla="*/ 235 w 1304"/>
                <a:gd name="T53" fmla="*/ 268 h 1578"/>
                <a:gd name="T54" fmla="*/ 179 w 1304"/>
                <a:gd name="T55" fmla="*/ 372 h 1578"/>
                <a:gd name="T56" fmla="*/ 107 w 1304"/>
                <a:gd name="T57" fmla="*/ 437 h 1578"/>
                <a:gd name="T58" fmla="*/ 33 w 1304"/>
                <a:gd name="T59" fmla="*/ 493 h 1578"/>
                <a:gd name="T60" fmla="*/ 74 w 1304"/>
                <a:gd name="T61" fmla="*/ 551 h 1578"/>
                <a:gd name="T62" fmla="*/ 98 w 1304"/>
                <a:gd name="T63" fmla="*/ 635 h 1578"/>
                <a:gd name="T64" fmla="*/ 15 w 1304"/>
                <a:gd name="T65" fmla="*/ 630 h 1578"/>
                <a:gd name="T66" fmla="*/ 78 w 1304"/>
                <a:gd name="T67" fmla="*/ 697 h 1578"/>
                <a:gd name="T68" fmla="*/ 70 w 1304"/>
                <a:gd name="T69" fmla="*/ 779 h 1578"/>
                <a:gd name="T70" fmla="*/ 213 w 1304"/>
                <a:gd name="T71" fmla="*/ 781 h 1578"/>
                <a:gd name="T72" fmla="*/ 267 w 1304"/>
                <a:gd name="T73" fmla="*/ 1062 h 1578"/>
                <a:gd name="T74" fmla="*/ 407 w 1304"/>
                <a:gd name="T75" fmla="*/ 1335 h 1578"/>
                <a:gd name="T76" fmla="*/ 550 w 1304"/>
                <a:gd name="T77" fmla="*/ 1443 h 1578"/>
                <a:gd name="T78" fmla="*/ 601 w 1304"/>
                <a:gd name="T79" fmla="*/ 1311 h 1578"/>
                <a:gd name="T80" fmla="*/ 594 w 1304"/>
                <a:gd name="T81" fmla="*/ 1107 h 1578"/>
                <a:gd name="T82" fmla="*/ 688 w 1304"/>
                <a:gd name="T83" fmla="*/ 1044 h 1578"/>
                <a:gd name="T84" fmla="*/ 820 w 1304"/>
                <a:gd name="T85" fmla="*/ 866 h 1578"/>
                <a:gd name="T86" fmla="*/ 873 w 1304"/>
                <a:gd name="T87" fmla="*/ 795 h 1578"/>
                <a:gd name="T88" fmla="*/ 942 w 1304"/>
                <a:gd name="T89" fmla="*/ 744 h 1578"/>
                <a:gd name="T90" fmla="*/ 959 w 1304"/>
                <a:gd name="T91" fmla="*/ 697 h 1578"/>
                <a:gd name="T92" fmla="*/ 917 w 1304"/>
                <a:gd name="T93" fmla="*/ 604 h 1578"/>
                <a:gd name="T94" fmla="*/ 897 w 1304"/>
                <a:gd name="T95" fmla="*/ 546 h 1578"/>
                <a:gd name="T96" fmla="*/ 925 w 1304"/>
                <a:gd name="T97" fmla="*/ 515 h 1578"/>
                <a:gd name="T98" fmla="*/ 972 w 1304"/>
                <a:gd name="T99" fmla="*/ 534 h 1578"/>
                <a:gd name="T100" fmla="*/ 1049 w 1304"/>
                <a:gd name="T101" fmla="*/ 590 h 1578"/>
                <a:gd name="T102" fmla="*/ 1063 w 1304"/>
                <a:gd name="T103" fmla="*/ 641 h 1578"/>
                <a:gd name="T104" fmla="*/ 1099 w 1304"/>
                <a:gd name="T105" fmla="*/ 664 h 1578"/>
                <a:gd name="T106" fmla="*/ 1161 w 1304"/>
                <a:gd name="T107" fmla="*/ 750 h 1578"/>
                <a:gd name="T108" fmla="*/ 1143 w 1304"/>
                <a:gd name="T109" fmla="*/ 648 h 1578"/>
                <a:gd name="T110" fmla="*/ 1199 w 1304"/>
                <a:gd name="T111" fmla="*/ 576 h 1578"/>
                <a:gd name="T112" fmla="*/ 1238 w 1304"/>
                <a:gd name="T113" fmla="*/ 497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04" h="1578">
                  <a:moveTo>
                    <a:pt x="1204" y="1196"/>
                  </a:moveTo>
                  <a:cubicBezTo>
                    <a:pt x="1184" y="1198"/>
                    <a:pt x="1188" y="1259"/>
                    <a:pt x="1188" y="1259"/>
                  </a:cubicBezTo>
                  <a:cubicBezTo>
                    <a:pt x="1191" y="1325"/>
                    <a:pt x="1191" y="1325"/>
                    <a:pt x="1191" y="1325"/>
                  </a:cubicBezTo>
                  <a:cubicBezTo>
                    <a:pt x="1202" y="1305"/>
                    <a:pt x="1202" y="1305"/>
                    <a:pt x="1202" y="1305"/>
                  </a:cubicBezTo>
                  <a:cubicBezTo>
                    <a:pt x="1202" y="1237"/>
                    <a:pt x="1202" y="1237"/>
                    <a:pt x="1202" y="1237"/>
                  </a:cubicBezTo>
                  <a:cubicBezTo>
                    <a:pt x="1202" y="1237"/>
                    <a:pt x="1220" y="1194"/>
                    <a:pt x="1204" y="1196"/>
                  </a:cubicBezTo>
                  <a:close/>
                  <a:moveTo>
                    <a:pt x="1195" y="1357"/>
                  </a:moveTo>
                  <a:cubicBezTo>
                    <a:pt x="1180" y="1357"/>
                    <a:pt x="1196" y="1389"/>
                    <a:pt x="1196" y="1389"/>
                  </a:cubicBezTo>
                  <a:cubicBezTo>
                    <a:pt x="1196" y="1389"/>
                    <a:pt x="1209" y="1357"/>
                    <a:pt x="1195" y="1357"/>
                  </a:cubicBezTo>
                  <a:close/>
                  <a:moveTo>
                    <a:pt x="1259" y="1543"/>
                  </a:moveTo>
                  <a:cubicBezTo>
                    <a:pt x="1251" y="1544"/>
                    <a:pt x="1255" y="1578"/>
                    <a:pt x="1270" y="1578"/>
                  </a:cubicBezTo>
                  <a:cubicBezTo>
                    <a:pt x="1270" y="1578"/>
                    <a:pt x="1267" y="1542"/>
                    <a:pt x="1259" y="1543"/>
                  </a:cubicBezTo>
                  <a:close/>
                  <a:moveTo>
                    <a:pt x="1280" y="454"/>
                  </a:moveTo>
                  <a:cubicBezTo>
                    <a:pt x="1280" y="445"/>
                    <a:pt x="1304" y="436"/>
                    <a:pt x="1304" y="436"/>
                  </a:cubicBezTo>
                  <a:cubicBezTo>
                    <a:pt x="1302" y="417"/>
                    <a:pt x="1302" y="417"/>
                    <a:pt x="1302" y="417"/>
                  </a:cubicBezTo>
                  <a:cubicBezTo>
                    <a:pt x="1302" y="417"/>
                    <a:pt x="1287" y="413"/>
                    <a:pt x="1280" y="413"/>
                  </a:cubicBezTo>
                  <a:cubicBezTo>
                    <a:pt x="1273" y="413"/>
                    <a:pt x="1258" y="413"/>
                    <a:pt x="1250" y="411"/>
                  </a:cubicBezTo>
                  <a:cubicBezTo>
                    <a:pt x="1242" y="409"/>
                    <a:pt x="1262" y="400"/>
                    <a:pt x="1262" y="400"/>
                  </a:cubicBezTo>
                  <a:cubicBezTo>
                    <a:pt x="1251" y="380"/>
                    <a:pt x="1251" y="380"/>
                    <a:pt x="1251" y="380"/>
                  </a:cubicBezTo>
                  <a:cubicBezTo>
                    <a:pt x="1251" y="380"/>
                    <a:pt x="1240" y="381"/>
                    <a:pt x="1231" y="379"/>
                  </a:cubicBezTo>
                  <a:cubicBezTo>
                    <a:pt x="1222" y="377"/>
                    <a:pt x="1238" y="369"/>
                    <a:pt x="1238" y="369"/>
                  </a:cubicBezTo>
                  <a:cubicBezTo>
                    <a:pt x="1238" y="369"/>
                    <a:pt x="1237" y="364"/>
                    <a:pt x="1219" y="355"/>
                  </a:cubicBezTo>
                  <a:cubicBezTo>
                    <a:pt x="1201" y="346"/>
                    <a:pt x="1209" y="377"/>
                    <a:pt x="1198" y="377"/>
                  </a:cubicBezTo>
                  <a:cubicBezTo>
                    <a:pt x="1187" y="377"/>
                    <a:pt x="1173" y="363"/>
                    <a:pt x="1165" y="363"/>
                  </a:cubicBezTo>
                  <a:cubicBezTo>
                    <a:pt x="1157" y="363"/>
                    <a:pt x="1140" y="382"/>
                    <a:pt x="1133" y="390"/>
                  </a:cubicBezTo>
                  <a:cubicBezTo>
                    <a:pt x="1126" y="398"/>
                    <a:pt x="1102" y="394"/>
                    <a:pt x="1102" y="394"/>
                  </a:cubicBezTo>
                  <a:cubicBezTo>
                    <a:pt x="1102" y="394"/>
                    <a:pt x="1109" y="410"/>
                    <a:pt x="1107" y="415"/>
                  </a:cubicBezTo>
                  <a:cubicBezTo>
                    <a:pt x="1105" y="420"/>
                    <a:pt x="1084" y="422"/>
                    <a:pt x="1084" y="422"/>
                  </a:cubicBezTo>
                  <a:cubicBezTo>
                    <a:pt x="1084" y="422"/>
                    <a:pt x="1092" y="438"/>
                    <a:pt x="1084" y="445"/>
                  </a:cubicBezTo>
                  <a:cubicBezTo>
                    <a:pt x="1076" y="452"/>
                    <a:pt x="1045" y="450"/>
                    <a:pt x="1045" y="450"/>
                  </a:cubicBezTo>
                  <a:cubicBezTo>
                    <a:pt x="1045" y="450"/>
                    <a:pt x="1039" y="452"/>
                    <a:pt x="1043" y="459"/>
                  </a:cubicBezTo>
                  <a:cubicBezTo>
                    <a:pt x="1047" y="466"/>
                    <a:pt x="1064" y="465"/>
                    <a:pt x="1064" y="465"/>
                  </a:cubicBezTo>
                  <a:cubicBezTo>
                    <a:pt x="1064" y="479"/>
                    <a:pt x="1064" y="479"/>
                    <a:pt x="1064" y="479"/>
                  </a:cubicBezTo>
                  <a:cubicBezTo>
                    <a:pt x="1064" y="479"/>
                    <a:pt x="1079" y="490"/>
                    <a:pt x="1065" y="497"/>
                  </a:cubicBezTo>
                  <a:cubicBezTo>
                    <a:pt x="1051" y="504"/>
                    <a:pt x="1042" y="497"/>
                    <a:pt x="1042" y="497"/>
                  </a:cubicBezTo>
                  <a:cubicBezTo>
                    <a:pt x="1042" y="497"/>
                    <a:pt x="1034" y="501"/>
                    <a:pt x="1016" y="501"/>
                  </a:cubicBezTo>
                  <a:cubicBezTo>
                    <a:pt x="998" y="501"/>
                    <a:pt x="1000" y="495"/>
                    <a:pt x="991" y="495"/>
                  </a:cubicBezTo>
                  <a:cubicBezTo>
                    <a:pt x="982" y="495"/>
                    <a:pt x="988" y="503"/>
                    <a:pt x="969" y="503"/>
                  </a:cubicBezTo>
                  <a:cubicBezTo>
                    <a:pt x="950" y="503"/>
                    <a:pt x="953" y="492"/>
                    <a:pt x="953" y="492"/>
                  </a:cubicBezTo>
                  <a:cubicBezTo>
                    <a:pt x="953" y="492"/>
                    <a:pt x="949" y="503"/>
                    <a:pt x="926" y="487"/>
                  </a:cubicBezTo>
                  <a:cubicBezTo>
                    <a:pt x="903" y="471"/>
                    <a:pt x="921" y="467"/>
                    <a:pt x="921" y="467"/>
                  </a:cubicBezTo>
                  <a:cubicBezTo>
                    <a:pt x="921" y="467"/>
                    <a:pt x="916" y="468"/>
                    <a:pt x="911" y="466"/>
                  </a:cubicBezTo>
                  <a:cubicBezTo>
                    <a:pt x="906" y="464"/>
                    <a:pt x="917" y="436"/>
                    <a:pt x="906" y="427"/>
                  </a:cubicBezTo>
                  <a:cubicBezTo>
                    <a:pt x="899" y="422"/>
                    <a:pt x="888" y="428"/>
                    <a:pt x="876" y="435"/>
                  </a:cubicBezTo>
                  <a:cubicBezTo>
                    <a:pt x="882" y="450"/>
                    <a:pt x="882" y="450"/>
                    <a:pt x="882" y="450"/>
                  </a:cubicBezTo>
                  <a:cubicBezTo>
                    <a:pt x="882" y="482"/>
                    <a:pt x="882" y="482"/>
                    <a:pt x="882" y="482"/>
                  </a:cubicBezTo>
                  <a:cubicBezTo>
                    <a:pt x="892" y="497"/>
                    <a:pt x="892" y="497"/>
                    <a:pt x="892" y="497"/>
                  </a:cubicBezTo>
                  <a:cubicBezTo>
                    <a:pt x="892" y="497"/>
                    <a:pt x="892" y="506"/>
                    <a:pt x="891" y="515"/>
                  </a:cubicBezTo>
                  <a:cubicBezTo>
                    <a:pt x="890" y="524"/>
                    <a:pt x="869" y="521"/>
                    <a:pt x="869" y="521"/>
                  </a:cubicBezTo>
                  <a:cubicBezTo>
                    <a:pt x="869" y="521"/>
                    <a:pt x="862" y="520"/>
                    <a:pt x="853" y="520"/>
                  </a:cubicBezTo>
                  <a:cubicBezTo>
                    <a:pt x="844" y="520"/>
                    <a:pt x="849" y="510"/>
                    <a:pt x="843" y="510"/>
                  </a:cubicBezTo>
                  <a:cubicBezTo>
                    <a:pt x="837" y="510"/>
                    <a:pt x="829" y="521"/>
                    <a:pt x="829" y="521"/>
                  </a:cubicBezTo>
                  <a:cubicBezTo>
                    <a:pt x="829" y="521"/>
                    <a:pt x="818" y="508"/>
                    <a:pt x="805" y="504"/>
                  </a:cubicBezTo>
                  <a:cubicBezTo>
                    <a:pt x="792" y="500"/>
                    <a:pt x="788" y="509"/>
                    <a:pt x="788" y="509"/>
                  </a:cubicBezTo>
                  <a:cubicBezTo>
                    <a:pt x="766" y="495"/>
                    <a:pt x="766" y="495"/>
                    <a:pt x="766" y="495"/>
                  </a:cubicBezTo>
                  <a:cubicBezTo>
                    <a:pt x="754" y="504"/>
                    <a:pt x="754" y="504"/>
                    <a:pt x="754" y="504"/>
                  </a:cubicBezTo>
                  <a:cubicBezTo>
                    <a:pt x="754" y="504"/>
                    <a:pt x="745" y="493"/>
                    <a:pt x="736" y="485"/>
                  </a:cubicBezTo>
                  <a:cubicBezTo>
                    <a:pt x="727" y="477"/>
                    <a:pt x="719" y="467"/>
                    <a:pt x="719" y="467"/>
                  </a:cubicBezTo>
                  <a:cubicBezTo>
                    <a:pt x="705" y="470"/>
                    <a:pt x="705" y="470"/>
                    <a:pt x="705" y="470"/>
                  </a:cubicBezTo>
                  <a:cubicBezTo>
                    <a:pt x="705" y="470"/>
                    <a:pt x="704" y="462"/>
                    <a:pt x="695" y="457"/>
                  </a:cubicBezTo>
                  <a:cubicBezTo>
                    <a:pt x="686" y="452"/>
                    <a:pt x="687" y="471"/>
                    <a:pt x="687" y="471"/>
                  </a:cubicBezTo>
                  <a:cubicBezTo>
                    <a:pt x="687" y="471"/>
                    <a:pt x="686" y="464"/>
                    <a:pt x="677" y="464"/>
                  </a:cubicBezTo>
                  <a:cubicBezTo>
                    <a:pt x="668" y="464"/>
                    <a:pt x="663" y="472"/>
                    <a:pt x="663" y="472"/>
                  </a:cubicBezTo>
                  <a:cubicBezTo>
                    <a:pt x="660" y="465"/>
                    <a:pt x="660" y="465"/>
                    <a:pt x="660" y="465"/>
                  </a:cubicBezTo>
                  <a:cubicBezTo>
                    <a:pt x="660" y="465"/>
                    <a:pt x="653" y="461"/>
                    <a:pt x="640" y="459"/>
                  </a:cubicBezTo>
                  <a:cubicBezTo>
                    <a:pt x="627" y="457"/>
                    <a:pt x="639" y="452"/>
                    <a:pt x="634" y="450"/>
                  </a:cubicBezTo>
                  <a:cubicBezTo>
                    <a:pt x="629" y="448"/>
                    <a:pt x="624" y="451"/>
                    <a:pt x="616" y="451"/>
                  </a:cubicBezTo>
                  <a:cubicBezTo>
                    <a:pt x="608" y="451"/>
                    <a:pt x="601" y="437"/>
                    <a:pt x="601" y="437"/>
                  </a:cubicBezTo>
                  <a:cubicBezTo>
                    <a:pt x="592" y="438"/>
                    <a:pt x="592" y="438"/>
                    <a:pt x="592" y="438"/>
                  </a:cubicBezTo>
                  <a:cubicBezTo>
                    <a:pt x="564" y="423"/>
                    <a:pt x="564" y="423"/>
                    <a:pt x="564" y="423"/>
                  </a:cubicBezTo>
                  <a:cubicBezTo>
                    <a:pt x="557" y="413"/>
                    <a:pt x="557" y="413"/>
                    <a:pt x="557" y="413"/>
                  </a:cubicBezTo>
                  <a:cubicBezTo>
                    <a:pt x="539" y="413"/>
                    <a:pt x="539" y="413"/>
                    <a:pt x="539" y="413"/>
                  </a:cubicBezTo>
                  <a:cubicBezTo>
                    <a:pt x="528" y="395"/>
                    <a:pt x="528" y="395"/>
                    <a:pt x="528" y="395"/>
                  </a:cubicBezTo>
                  <a:cubicBezTo>
                    <a:pt x="518" y="401"/>
                    <a:pt x="518" y="401"/>
                    <a:pt x="518" y="401"/>
                  </a:cubicBezTo>
                  <a:cubicBezTo>
                    <a:pt x="518" y="401"/>
                    <a:pt x="506" y="390"/>
                    <a:pt x="499" y="382"/>
                  </a:cubicBezTo>
                  <a:cubicBezTo>
                    <a:pt x="492" y="374"/>
                    <a:pt x="511" y="364"/>
                    <a:pt x="511" y="364"/>
                  </a:cubicBezTo>
                  <a:cubicBezTo>
                    <a:pt x="511" y="364"/>
                    <a:pt x="506" y="364"/>
                    <a:pt x="502" y="358"/>
                  </a:cubicBezTo>
                  <a:cubicBezTo>
                    <a:pt x="498" y="352"/>
                    <a:pt x="509" y="350"/>
                    <a:pt x="509" y="350"/>
                  </a:cubicBezTo>
                  <a:cubicBezTo>
                    <a:pt x="503" y="341"/>
                    <a:pt x="503" y="341"/>
                    <a:pt x="503" y="341"/>
                  </a:cubicBezTo>
                  <a:cubicBezTo>
                    <a:pt x="518" y="323"/>
                    <a:pt x="518" y="323"/>
                    <a:pt x="518" y="323"/>
                  </a:cubicBezTo>
                  <a:cubicBezTo>
                    <a:pt x="524" y="310"/>
                    <a:pt x="524" y="310"/>
                    <a:pt x="524" y="310"/>
                  </a:cubicBezTo>
                  <a:cubicBezTo>
                    <a:pt x="509" y="296"/>
                    <a:pt x="509" y="296"/>
                    <a:pt x="509" y="296"/>
                  </a:cubicBezTo>
                  <a:cubicBezTo>
                    <a:pt x="509" y="296"/>
                    <a:pt x="498" y="296"/>
                    <a:pt x="492" y="293"/>
                  </a:cubicBezTo>
                  <a:cubicBezTo>
                    <a:pt x="486" y="290"/>
                    <a:pt x="492" y="282"/>
                    <a:pt x="492" y="282"/>
                  </a:cubicBezTo>
                  <a:cubicBezTo>
                    <a:pt x="481" y="283"/>
                    <a:pt x="481" y="283"/>
                    <a:pt x="481" y="283"/>
                  </a:cubicBezTo>
                  <a:cubicBezTo>
                    <a:pt x="466" y="272"/>
                    <a:pt x="466" y="272"/>
                    <a:pt x="466" y="272"/>
                  </a:cubicBezTo>
                  <a:cubicBezTo>
                    <a:pt x="466" y="272"/>
                    <a:pt x="456" y="270"/>
                    <a:pt x="445" y="266"/>
                  </a:cubicBezTo>
                  <a:cubicBezTo>
                    <a:pt x="434" y="262"/>
                    <a:pt x="430" y="247"/>
                    <a:pt x="430" y="247"/>
                  </a:cubicBezTo>
                  <a:cubicBezTo>
                    <a:pt x="430" y="247"/>
                    <a:pt x="419" y="252"/>
                    <a:pt x="412" y="249"/>
                  </a:cubicBezTo>
                  <a:cubicBezTo>
                    <a:pt x="405" y="246"/>
                    <a:pt x="412" y="221"/>
                    <a:pt x="412" y="221"/>
                  </a:cubicBezTo>
                  <a:cubicBezTo>
                    <a:pt x="412" y="221"/>
                    <a:pt x="392" y="210"/>
                    <a:pt x="390" y="200"/>
                  </a:cubicBezTo>
                  <a:cubicBezTo>
                    <a:pt x="388" y="190"/>
                    <a:pt x="401" y="185"/>
                    <a:pt x="405" y="185"/>
                  </a:cubicBezTo>
                  <a:cubicBezTo>
                    <a:pt x="409" y="185"/>
                    <a:pt x="407" y="195"/>
                    <a:pt x="407" y="195"/>
                  </a:cubicBezTo>
                  <a:cubicBezTo>
                    <a:pt x="417" y="203"/>
                    <a:pt x="417" y="203"/>
                    <a:pt x="417" y="203"/>
                  </a:cubicBezTo>
                  <a:cubicBezTo>
                    <a:pt x="423" y="194"/>
                    <a:pt x="423" y="194"/>
                    <a:pt x="423" y="194"/>
                  </a:cubicBezTo>
                  <a:cubicBezTo>
                    <a:pt x="423" y="194"/>
                    <a:pt x="432" y="191"/>
                    <a:pt x="440" y="186"/>
                  </a:cubicBezTo>
                  <a:cubicBezTo>
                    <a:pt x="448" y="181"/>
                    <a:pt x="429" y="166"/>
                    <a:pt x="429" y="166"/>
                  </a:cubicBezTo>
                  <a:cubicBezTo>
                    <a:pt x="424" y="157"/>
                    <a:pt x="424" y="157"/>
                    <a:pt x="424" y="157"/>
                  </a:cubicBezTo>
                  <a:cubicBezTo>
                    <a:pt x="424" y="157"/>
                    <a:pt x="419" y="154"/>
                    <a:pt x="404" y="147"/>
                  </a:cubicBezTo>
                  <a:cubicBezTo>
                    <a:pt x="389" y="140"/>
                    <a:pt x="395" y="129"/>
                    <a:pt x="395" y="129"/>
                  </a:cubicBezTo>
                  <a:cubicBezTo>
                    <a:pt x="406" y="123"/>
                    <a:pt x="406" y="123"/>
                    <a:pt x="406" y="123"/>
                  </a:cubicBezTo>
                  <a:cubicBezTo>
                    <a:pt x="394" y="107"/>
                    <a:pt x="394" y="107"/>
                    <a:pt x="394" y="107"/>
                  </a:cubicBezTo>
                  <a:cubicBezTo>
                    <a:pt x="394" y="107"/>
                    <a:pt x="413" y="108"/>
                    <a:pt x="422" y="103"/>
                  </a:cubicBezTo>
                  <a:cubicBezTo>
                    <a:pt x="431" y="98"/>
                    <a:pt x="425" y="74"/>
                    <a:pt x="425" y="74"/>
                  </a:cubicBezTo>
                  <a:cubicBezTo>
                    <a:pt x="425" y="74"/>
                    <a:pt x="434" y="74"/>
                    <a:pt x="438" y="69"/>
                  </a:cubicBezTo>
                  <a:cubicBezTo>
                    <a:pt x="442" y="64"/>
                    <a:pt x="438" y="28"/>
                    <a:pt x="438" y="28"/>
                  </a:cubicBezTo>
                  <a:cubicBezTo>
                    <a:pt x="438" y="28"/>
                    <a:pt x="424" y="30"/>
                    <a:pt x="413" y="28"/>
                  </a:cubicBezTo>
                  <a:cubicBezTo>
                    <a:pt x="402" y="26"/>
                    <a:pt x="400" y="12"/>
                    <a:pt x="383" y="6"/>
                  </a:cubicBezTo>
                  <a:cubicBezTo>
                    <a:pt x="366" y="0"/>
                    <a:pt x="335" y="29"/>
                    <a:pt x="335" y="29"/>
                  </a:cubicBezTo>
                  <a:cubicBezTo>
                    <a:pt x="335" y="29"/>
                    <a:pt x="328" y="29"/>
                    <a:pt x="319" y="29"/>
                  </a:cubicBezTo>
                  <a:cubicBezTo>
                    <a:pt x="304" y="51"/>
                    <a:pt x="304" y="51"/>
                    <a:pt x="304" y="51"/>
                  </a:cubicBezTo>
                  <a:cubicBezTo>
                    <a:pt x="289" y="57"/>
                    <a:pt x="289" y="57"/>
                    <a:pt x="289" y="57"/>
                  </a:cubicBezTo>
                  <a:cubicBezTo>
                    <a:pt x="289" y="57"/>
                    <a:pt x="289" y="68"/>
                    <a:pt x="286" y="69"/>
                  </a:cubicBezTo>
                  <a:cubicBezTo>
                    <a:pt x="283" y="70"/>
                    <a:pt x="272" y="69"/>
                    <a:pt x="272" y="69"/>
                  </a:cubicBezTo>
                  <a:cubicBezTo>
                    <a:pt x="266" y="74"/>
                    <a:pt x="266" y="74"/>
                    <a:pt x="266" y="74"/>
                  </a:cubicBezTo>
                  <a:cubicBezTo>
                    <a:pt x="262" y="70"/>
                    <a:pt x="262" y="70"/>
                    <a:pt x="262" y="70"/>
                  </a:cubicBezTo>
                  <a:cubicBezTo>
                    <a:pt x="262" y="70"/>
                    <a:pt x="244" y="83"/>
                    <a:pt x="237" y="84"/>
                  </a:cubicBezTo>
                  <a:cubicBezTo>
                    <a:pt x="230" y="85"/>
                    <a:pt x="227" y="73"/>
                    <a:pt x="227" y="73"/>
                  </a:cubicBezTo>
                  <a:cubicBezTo>
                    <a:pt x="227" y="73"/>
                    <a:pt x="198" y="67"/>
                    <a:pt x="176" y="70"/>
                  </a:cubicBezTo>
                  <a:cubicBezTo>
                    <a:pt x="154" y="73"/>
                    <a:pt x="156" y="89"/>
                    <a:pt x="156" y="89"/>
                  </a:cubicBezTo>
                  <a:cubicBezTo>
                    <a:pt x="171" y="99"/>
                    <a:pt x="171" y="99"/>
                    <a:pt x="171" y="99"/>
                  </a:cubicBezTo>
                  <a:cubicBezTo>
                    <a:pt x="167" y="108"/>
                    <a:pt x="167" y="108"/>
                    <a:pt x="167" y="108"/>
                  </a:cubicBezTo>
                  <a:cubicBezTo>
                    <a:pt x="187" y="112"/>
                    <a:pt x="187" y="112"/>
                    <a:pt x="187" y="112"/>
                  </a:cubicBezTo>
                  <a:cubicBezTo>
                    <a:pt x="187" y="112"/>
                    <a:pt x="178" y="120"/>
                    <a:pt x="175" y="130"/>
                  </a:cubicBezTo>
                  <a:cubicBezTo>
                    <a:pt x="172" y="140"/>
                    <a:pt x="186" y="141"/>
                    <a:pt x="186" y="141"/>
                  </a:cubicBezTo>
                  <a:cubicBezTo>
                    <a:pt x="186" y="141"/>
                    <a:pt x="185" y="149"/>
                    <a:pt x="184" y="157"/>
                  </a:cubicBezTo>
                  <a:cubicBezTo>
                    <a:pt x="183" y="165"/>
                    <a:pt x="194" y="162"/>
                    <a:pt x="194" y="162"/>
                  </a:cubicBezTo>
                  <a:cubicBezTo>
                    <a:pt x="202" y="172"/>
                    <a:pt x="202" y="172"/>
                    <a:pt x="202" y="172"/>
                  </a:cubicBezTo>
                  <a:cubicBezTo>
                    <a:pt x="216" y="173"/>
                    <a:pt x="216" y="173"/>
                    <a:pt x="216" y="173"/>
                  </a:cubicBezTo>
                  <a:cubicBezTo>
                    <a:pt x="219" y="196"/>
                    <a:pt x="219" y="196"/>
                    <a:pt x="219" y="196"/>
                  </a:cubicBezTo>
                  <a:cubicBezTo>
                    <a:pt x="243" y="195"/>
                    <a:pt x="243" y="195"/>
                    <a:pt x="243" y="195"/>
                  </a:cubicBezTo>
                  <a:cubicBezTo>
                    <a:pt x="243" y="195"/>
                    <a:pt x="255" y="200"/>
                    <a:pt x="256" y="209"/>
                  </a:cubicBezTo>
                  <a:cubicBezTo>
                    <a:pt x="257" y="218"/>
                    <a:pt x="228" y="222"/>
                    <a:pt x="224" y="224"/>
                  </a:cubicBezTo>
                  <a:cubicBezTo>
                    <a:pt x="220" y="226"/>
                    <a:pt x="223" y="240"/>
                    <a:pt x="223" y="244"/>
                  </a:cubicBezTo>
                  <a:cubicBezTo>
                    <a:pt x="223" y="248"/>
                    <a:pt x="235" y="268"/>
                    <a:pt x="235" y="268"/>
                  </a:cubicBezTo>
                  <a:cubicBezTo>
                    <a:pt x="217" y="281"/>
                    <a:pt x="217" y="281"/>
                    <a:pt x="217" y="281"/>
                  </a:cubicBezTo>
                  <a:cubicBezTo>
                    <a:pt x="200" y="305"/>
                    <a:pt x="200" y="305"/>
                    <a:pt x="200" y="305"/>
                  </a:cubicBezTo>
                  <a:cubicBezTo>
                    <a:pt x="211" y="322"/>
                    <a:pt x="211" y="322"/>
                    <a:pt x="211" y="322"/>
                  </a:cubicBezTo>
                  <a:cubicBezTo>
                    <a:pt x="211" y="322"/>
                    <a:pt x="192" y="323"/>
                    <a:pt x="188" y="332"/>
                  </a:cubicBezTo>
                  <a:cubicBezTo>
                    <a:pt x="184" y="341"/>
                    <a:pt x="187" y="359"/>
                    <a:pt x="179" y="372"/>
                  </a:cubicBezTo>
                  <a:cubicBezTo>
                    <a:pt x="171" y="385"/>
                    <a:pt x="155" y="388"/>
                    <a:pt x="151" y="391"/>
                  </a:cubicBezTo>
                  <a:cubicBezTo>
                    <a:pt x="147" y="394"/>
                    <a:pt x="146" y="414"/>
                    <a:pt x="146" y="414"/>
                  </a:cubicBezTo>
                  <a:cubicBezTo>
                    <a:pt x="137" y="419"/>
                    <a:pt x="137" y="419"/>
                    <a:pt x="137" y="419"/>
                  </a:cubicBezTo>
                  <a:cubicBezTo>
                    <a:pt x="137" y="419"/>
                    <a:pt x="136" y="429"/>
                    <a:pt x="129" y="437"/>
                  </a:cubicBezTo>
                  <a:cubicBezTo>
                    <a:pt x="122" y="445"/>
                    <a:pt x="107" y="437"/>
                    <a:pt x="107" y="437"/>
                  </a:cubicBezTo>
                  <a:cubicBezTo>
                    <a:pt x="107" y="437"/>
                    <a:pt x="102" y="445"/>
                    <a:pt x="89" y="447"/>
                  </a:cubicBezTo>
                  <a:cubicBezTo>
                    <a:pt x="76" y="449"/>
                    <a:pt x="84" y="432"/>
                    <a:pt x="70" y="434"/>
                  </a:cubicBezTo>
                  <a:cubicBezTo>
                    <a:pt x="56" y="436"/>
                    <a:pt x="57" y="450"/>
                    <a:pt x="57" y="450"/>
                  </a:cubicBezTo>
                  <a:cubicBezTo>
                    <a:pt x="57" y="450"/>
                    <a:pt x="50" y="462"/>
                    <a:pt x="42" y="469"/>
                  </a:cubicBezTo>
                  <a:cubicBezTo>
                    <a:pt x="34" y="476"/>
                    <a:pt x="33" y="476"/>
                    <a:pt x="33" y="493"/>
                  </a:cubicBezTo>
                  <a:cubicBezTo>
                    <a:pt x="33" y="510"/>
                    <a:pt x="48" y="508"/>
                    <a:pt x="48" y="508"/>
                  </a:cubicBezTo>
                  <a:cubicBezTo>
                    <a:pt x="66" y="506"/>
                    <a:pt x="66" y="506"/>
                    <a:pt x="66" y="506"/>
                  </a:cubicBezTo>
                  <a:cubicBezTo>
                    <a:pt x="67" y="516"/>
                    <a:pt x="67" y="516"/>
                    <a:pt x="67" y="516"/>
                  </a:cubicBezTo>
                  <a:cubicBezTo>
                    <a:pt x="65" y="536"/>
                    <a:pt x="65" y="536"/>
                    <a:pt x="65" y="536"/>
                  </a:cubicBezTo>
                  <a:cubicBezTo>
                    <a:pt x="65" y="536"/>
                    <a:pt x="67" y="544"/>
                    <a:pt x="74" y="551"/>
                  </a:cubicBezTo>
                  <a:cubicBezTo>
                    <a:pt x="81" y="558"/>
                    <a:pt x="97" y="558"/>
                    <a:pt x="97" y="558"/>
                  </a:cubicBezTo>
                  <a:cubicBezTo>
                    <a:pt x="97" y="573"/>
                    <a:pt x="97" y="573"/>
                    <a:pt x="97" y="573"/>
                  </a:cubicBezTo>
                  <a:cubicBezTo>
                    <a:pt x="111" y="601"/>
                    <a:pt x="111" y="601"/>
                    <a:pt x="111" y="601"/>
                  </a:cubicBezTo>
                  <a:cubicBezTo>
                    <a:pt x="111" y="601"/>
                    <a:pt x="122" y="616"/>
                    <a:pt x="120" y="625"/>
                  </a:cubicBezTo>
                  <a:cubicBezTo>
                    <a:pt x="118" y="634"/>
                    <a:pt x="109" y="635"/>
                    <a:pt x="98" y="635"/>
                  </a:cubicBezTo>
                  <a:cubicBezTo>
                    <a:pt x="87" y="635"/>
                    <a:pt x="97" y="624"/>
                    <a:pt x="86" y="626"/>
                  </a:cubicBezTo>
                  <a:cubicBezTo>
                    <a:pt x="75" y="628"/>
                    <a:pt x="77" y="638"/>
                    <a:pt x="63" y="638"/>
                  </a:cubicBezTo>
                  <a:cubicBezTo>
                    <a:pt x="49" y="638"/>
                    <a:pt x="52" y="630"/>
                    <a:pt x="52" y="630"/>
                  </a:cubicBezTo>
                  <a:cubicBezTo>
                    <a:pt x="35" y="636"/>
                    <a:pt x="35" y="636"/>
                    <a:pt x="35" y="636"/>
                  </a:cubicBezTo>
                  <a:cubicBezTo>
                    <a:pt x="35" y="636"/>
                    <a:pt x="26" y="629"/>
                    <a:pt x="15" y="630"/>
                  </a:cubicBezTo>
                  <a:cubicBezTo>
                    <a:pt x="4" y="631"/>
                    <a:pt x="13" y="647"/>
                    <a:pt x="13" y="647"/>
                  </a:cubicBezTo>
                  <a:cubicBezTo>
                    <a:pt x="0" y="652"/>
                    <a:pt x="0" y="652"/>
                    <a:pt x="0" y="652"/>
                  </a:cubicBezTo>
                  <a:cubicBezTo>
                    <a:pt x="11" y="653"/>
                    <a:pt x="23" y="653"/>
                    <a:pt x="23" y="653"/>
                  </a:cubicBezTo>
                  <a:cubicBezTo>
                    <a:pt x="23" y="653"/>
                    <a:pt x="13" y="677"/>
                    <a:pt x="26" y="686"/>
                  </a:cubicBezTo>
                  <a:cubicBezTo>
                    <a:pt x="38" y="696"/>
                    <a:pt x="71" y="699"/>
                    <a:pt x="78" y="697"/>
                  </a:cubicBezTo>
                  <a:cubicBezTo>
                    <a:pt x="84" y="695"/>
                    <a:pt x="108" y="678"/>
                    <a:pt x="108" y="678"/>
                  </a:cubicBezTo>
                  <a:cubicBezTo>
                    <a:pt x="108" y="678"/>
                    <a:pt x="118" y="690"/>
                    <a:pt x="106" y="701"/>
                  </a:cubicBezTo>
                  <a:cubicBezTo>
                    <a:pt x="94" y="712"/>
                    <a:pt x="70" y="719"/>
                    <a:pt x="70" y="719"/>
                  </a:cubicBezTo>
                  <a:cubicBezTo>
                    <a:pt x="70" y="719"/>
                    <a:pt x="32" y="724"/>
                    <a:pt x="30" y="735"/>
                  </a:cubicBezTo>
                  <a:cubicBezTo>
                    <a:pt x="28" y="746"/>
                    <a:pt x="58" y="770"/>
                    <a:pt x="70" y="779"/>
                  </a:cubicBezTo>
                  <a:cubicBezTo>
                    <a:pt x="83" y="788"/>
                    <a:pt x="106" y="816"/>
                    <a:pt x="136" y="818"/>
                  </a:cubicBezTo>
                  <a:cubicBezTo>
                    <a:pt x="167" y="821"/>
                    <a:pt x="205" y="794"/>
                    <a:pt x="201" y="775"/>
                  </a:cubicBezTo>
                  <a:cubicBezTo>
                    <a:pt x="197" y="757"/>
                    <a:pt x="207" y="742"/>
                    <a:pt x="217" y="733"/>
                  </a:cubicBezTo>
                  <a:cubicBezTo>
                    <a:pt x="226" y="723"/>
                    <a:pt x="248" y="718"/>
                    <a:pt x="238" y="735"/>
                  </a:cubicBezTo>
                  <a:cubicBezTo>
                    <a:pt x="229" y="752"/>
                    <a:pt x="206" y="767"/>
                    <a:pt x="213" y="781"/>
                  </a:cubicBezTo>
                  <a:cubicBezTo>
                    <a:pt x="220" y="795"/>
                    <a:pt x="238" y="793"/>
                    <a:pt x="238" y="808"/>
                  </a:cubicBezTo>
                  <a:cubicBezTo>
                    <a:pt x="237" y="822"/>
                    <a:pt x="233" y="838"/>
                    <a:pt x="227" y="861"/>
                  </a:cubicBezTo>
                  <a:cubicBezTo>
                    <a:pt x="220" y="885"/>
                    <a:pt x="220" y="907"/>
                    <a:pt x="227" y="936"/>
                  </a:cubicBezTo>
                  <a:cubicBezTo>
                    <a:pt x="235" y="964"/>
                    <a:pt x="247" y="1014"/>
                    <a:pt x="258" y="1029"/>
                  </a:cubicBezTo>
                  <a:cubicBezTo>
                    <a:pt x="269" y="1045"/>
                    <a:pt x="272" y="1039"/>
                    <a:pt x="267" y="1062"/>
                  </a:cubicBezTo>
                  <a:cubicBezTo>
                    <a:pt x="262" y="1085"/>
                    <a:pt x="299" y="1092"/>
                    <a:pt x="299" y="1092"/>
                  </a:cubicBezTo>
                  <a:cubicBezTo>
                    <a:pt x="299" y="1092"/>
                    <a:pt x="304" y="1124"/>
                    <a:pt x="312" y="1135"/>
                  </a:cubicBezTo>
                  <a:cubicBezTo>
                    <a:pt x="321" y="1147"/>
                    <a:pt x="339" y="1156"/>
                    <a:pt x="339" y="1156"/>
                  </a:cubicBezTo>
                  <a:cubicBezTo>
                    <a:pt x="339" y="1156"/>
                    <a:pt x="344" y="1222"/>
                    <a:pt x="354" y="1252"/>
                  </a:cubicBezTo>
                  <a:cubicBezTo>
                    <a:pt x="365" y="1282"/>
                    <a:pt x="402" y="1323"/>
                    <a:pt x="407" y="1335"/>
                  </a:cubicBezTo>
                  <a:cubicBezTo>
                    <a:pt x="412" y="1348"/>
                    <a:pt x="414" y="1374"/>
                    <a:pt x="413" y="1386"/>
                  </a:cubicBezTo>
                  <a:cubicBezTo>
                    <a:pt x="411" y="1398"/>
                    <a:pt x="479" y="1502"/>
                    <a:pt x="479" y="1502"/>
                  </a:cubicBezTo>
                  <a:cubicBezTo>
                    <a:pt x="479" y="1502"/>
                    <a:pt x="512" y="1493"/>
                    <a:pt x="518" y="1484"/>
                  </a:cubicBezTo>
                  <a:cubicBezTo>
                    <a:pt x="523" y="1474"/>
                    <a:pt x="515" y="1452"/>
                    <a:pt x="526" y="1445"/>
                  </a:cubicBezTo>
                  <a:cubicBezTo>
                    <a:pt x="536" y="1438"/>
                    <a:pt x="540" y="1446"/>
                    <a:pt x="550" y="1443"/>
                  </a:cubicBezTo>
                  <a:cubicBezTo>
                    <a:pt x="561" y="1440"/>
                    <a:pt x="578" y="1427"/>
                    <a:pt x="578" y="1427"/>
                  </a:cubicBezTo>
                  <a:cubicBezTo>
                    <a:pt x="578" y="1427"/>
                    <a:pt x="563" y="1431"/>
                    <a:pt x="566" y="1414"/>
                  </a:cubicBezTo>
                  <a:cubicBezTo>
                    <a:pt x="568" y="1397"/>
                    <a:pt x="575" y="1394"/>
                    <a:pt x="587" y="1388"/>
                  </a:cubicBezTo>
                  <a:cubicBezTo>
                    <a:pt x="599" y="1382"/>
                    <a:pt x="613" y="1379"/>
                    <a:pt x="613" y="1371"/>
                  </a:cubicBezTo>
                  <a:cubicBezTo>
                    <a:pt x="614" y="1362"/>
                    <a:pt x="601" y="1330"/>
                    <a:pt x="601" y="1311"/>
                  </a:cubicBezTo>
                  <a:cubicBezTo>
                    <a:pt x="600" y="1293"/>
                    <a:pt x="599" y="1264"/>
                    <a:pt x="605" y="1261"/>
                  </a:cubicBezTo>
                  <a:cubicBezTo>
                    <a:pt x="612" y="1257"/>
                    <a:pt x="609" y="1249"/>
                    <a:pt x="610" y="1217"/>
                  </a:cubicBezTo>
                  <a:cubicBezTo>
                    <a:pt x="612" y="1185"/>
                    <a:pt x="592" y="1185"/>
                    <a:pt x="590" y="1172"/>
                  </a:cubicBezTo>
                  <a:cubicBezTo>
                    <a:pt x="588" y="1160"/>
                    <a:pt x="598" y="1154"/>
                    <a:pt x="599" y="1142"/>
                  </a:cubicBezTo>
                  <a:cubicBezTo>
                    <a:pt x="601" y="1130"/>
                    <a:pt x="594" y="1123"/>
                    <a:pt x="594" y="1107"/>
                  </a:cubicBezTo>
                  <a:cubicBezTo>
                    <a:pt x="595" y="1091"/>
                    <a:pt x="631" y="1089"/>
                    <a:pt x="631" y="1082"/>
                  </a:cubicBezTo>
                  <a:cubicBezTo>
                    <a:pt x="631" y="1075"/>
                    <a:pt x="631" y="1059"/>
                    <a:pt x="638" y="1054"/>
                  </a:cubicBezTo>
                  <a:cubicBezTo>
                    <a:pt x="646" y="1049"/>
                    <a:pt x="660" y="1050"/>
                    <a:pt x="660" y="1050"/>
                  </a:cubicBezTo>
                  <a:cubicBezTo>
                    <a:pt x="663" y="1044"/>
                    <a:pt x="663" y="1044"/>
                    <a:pt x="663" y="1044"/>
                  </a:cubicBezTo>
                  <a:cubicBezTo>
                    <a:pt x="663" y="1044"/>
                    <a:pt x="686" y="1055"/>
                    <a:pt x="688" y="1044"/>
                  </a:cubicBezTo>
                  <a:cubicBezTo>
                    <a:pt x="690" y="1033"/>
                    <a:pt x="709" y="998"/>
                    <a:pt x="715" y="988"/>
                  </a:cubicBezTo>
                  <a:cubicBezTo>
                    <a:pt x="722" y="979"/>
                    <a:pt x="744" y="980"/>
                    <a:pt x="751" y="966"/>
                  </a:cubicBezTo>
                  <a:cubicBezTo>
                    <a:pt x="758" y="953"/>
                    <a:pt x="769" y="925"/>
                    <a:pt x="779" y="916"/>
                  </a:cubicBezTo>
                  <a:cubicBezTo>
                    <a:pt x="788" y="906"/>
                    <a:pt x="827" y="886"/>
                    <a:pt x="827" y="886"/>
                  </a:cubicBezTo>
                  <a:cubicBezTo>
                    <a:pt x="820" y="866"/>
                    <a:pt x="820" y="866"/>
                    <a:pt x="820" y="866"/>
                  </a:cubicBezTo>
                  <a:cubicBezTo>
                    <a:pt x="826" y="861"/>
                    <a:pt x="826" y="861"/>
                    <a:pt x="826" y="861"/>
                  </a:cubicBezTo>
                  <a:cubicBezTo>
                    <a:pt x="839" y="880"/>
                    <a:pt x="839" y="880"/>
                    <a:pt x="839" y="880"/>
                  </a:cubicBezTo>
                  <a:cubicBezTo>
                    <a:pt x="880" y="841"/>
                    <a:pt x="880" y="841"/>
                    <a:pt x="880" y="841"/>
                  </a:cubicBezTo>
                  <a:cubicBezTo>
                    <a:pt x="887" y="823"/>
                    <a:pt x="887" y="823"/>
                    <a:pt x="887" y="823"/>
                  </a:cubicBezTo>
                  <a:cubicBezTo>
                    <a:pt x="887" y="823"/>
                    <a:pt x="873" y="806"/>
                    <a:pt x="873" y="795"/>
                  </a:cubicBezTo>
                  <a:cubicBezTo>
                    <a:pt x="874" y="784"/>
                    <a:pt x="897" y="788"/>
                    <a:pt x="909" y="773"/>
                  </a:cubicBezTo>
                  <a:cubicBezTo>
                    <a:pt x="921" y="757"/>
                    <a:pt x="917" y="744"/>
                    <a:pt x="917" y="744"/>
                  </a:cubicBezTo>
                  <a:cubicBezTo>
                    <a:pt x="928" y="749"/>
                    <a:pt x="928" y="749"/>
                    <a:pt x="928" y="749"/>
                  </a:cubicBezTo>
                  <a:cubicBezTo>
                    <a:pt x="934" y="767"/>
                    <a:pt x="934" y="767"/>
                    <a:pt x="934" y="767"/>
                  </a:cubicBezTo>
                  <a:cubicBezTo>
                    <a:pt x="942" y="744"/>
                    <a:pt x="942" y="744"/>
                    <a:pt x="942" y="744"/>
                  </a:cubicBezTo>
                  <a:cubicBezTo>
                    <a:pt x="942" y="744"/>
                    <a:pt x="950" y="786"/>
                    <a:pt x="957" y="789"/>
                  </a:cubicBezTo>
                  <a:cubicBezTo>
                    <a:pt x="965" y="791"/>
                    <a:pt x="968" y="763"/>
                    <a:pt x="968" y="763"/>
                  </a:cubicBezTo>
                  <a:cubicBezTo>
                    <a:pt x="970" y="745"/>
                    <a:pt x="970" y="745"/>
                    <a:pt x="970" y="745"/>
                  </a:cubicBezTo>
                  <a:cubicBezTo>
                    <a:pt x="958" y="717"/>
                    <a:pt x="958" y="717"/>
                    <a:pt x="958" y="717"/>
                  </a:cubicBezTo>
                  <a:cubicBezTo>
                    <a:pt x="959" y="697"/>
                    <a:pt x="959" y="697"/>
                    <a:pt x="959" y="697"/>
                  </a:cubicBezTo>
                  <a:cubicBezTo>
                    <a:pt x="939" y="681"/>
                    <a:pt x="939" y="681"/>
                    <a:pt x="939" y="681"/>
                  </a:cubicBezTo>
                  <a:cubicBezTo>
                    <a:pt x="930" y="661"/>
                    <a:pt x="930" y="661"/>
                    <a:pt x="930" y="661"/>
                  </a:cubicBezTo>
                  <a:cubicBezTo>
                    <a:pt x="930" y="661"/>
                    <a:pt x="939" y="653"/>
                    <a:pt x="942" y="637"/>
                  </a:cubicBezTo>
                  <a:cubicBezTo>
                    <a:pt x="945" y="621"/>
                    <a:pt x="918" y="627"/>
                    <a:pt x="908" y="617"/>
                  </a:cubicBezTo>
                  <a:cubicBezTo>
                    <a:pt x="898" y="607"/>
                    <a:pt x="917" y="604"/>
                    <a:pt x="917" y="604"/>
                  </a:cubicBezTo>
                  <a:cubicBezTo>
                    <a:pt x="917" y="585"/>
                    <a:pt x="917" y="585"/>
                    <a:pt x="917" y="585"/>
                  </a:cubicBezTo>
                  <a:cubicBezTo>
                    <a:pt x="939" y="584"/>
                    <a:pt x="939" y="584"/>
                    <a:pt x="939" y="584"/>
                  </a:cubicBezTo>
                  <a:cubicBezTo>
                    <a:pt x="938" y="576"/>
                    <a:pt x="938" y="576"/>
                    <a:pt x="938" y="576"/>
                  </a:cubicBezTo>
                  <a:cubicBezTo>
                    <a:pt x="921" y="565"/>
                    <a:pt x="921" y="565"/>
                    <a:pt x="921" y="565"/>
                  </a:cubicBezTo>
                  <a:cubicBezTo>
                    <a:pt x="921" y="565"/>
                    <a:pt x="899" y="557"/>
                    <a:pt x="897" y="546"/>
                  </a:cubicBezTo>
                  <a:cubicBezTo>
                    <a:pt x="895" y="535"/>
                    <a:pt x="906" y="523"/>
                    <a:pt x="906" y="523"/>
                  </a:cubicBezTo>
                  <a:cubicBezTo>
                    <a:pt x="901" y="511"/>
                    <a:pt x="901" y="511"/>
                    <a:pt x="901" y="511"/>
                  </a:cubicBezTo>
                  <a:cubicBezTo>
                    <a:pt x="912" y="514"/>
                    <a:pt x="912" y="514"/>
                    <a:pt x="912" y="514"/>
                  </a:cubicBezTo>
                  <a:cubicBezTo>
                    <a:pt x="928" y="522"/>
                    <a:pt x="928" y="522"/>
                    <a:pt x="928" y="522"/>
                  </a:cubicBezTo>
                  <a:cubicBezTo>
                    <a:pt x="925" y="515"/>
                    <a:pt x="925" y="515"/>
                    <a:pt x="925" y="515"/>
                  </a:cubicBezTo>
                  <a:cubicBezTo>
                    <a:pt x="936" y="514"/>
                    <a:pt x="936" y="514"/>
                    <a:pt x="936" y="514"/>
                  </a:cubicBezTo>
                  <a:cubicBezTo>
                    <a:pt x="936" y="514"/>
                    <a:pt x="939" y="526"/>
                    <a:pt x="945" y="532"/>
                  </a:cubicBezTo>
                  <a:cubicBezTo>
                    <a:pt x="951" y="538"/>
                    <a:pt x="961" y="540"/>
                    <a:pt x="961" y="540"/>
                  </a:cubicBezTo>
                  <a:cubicBezTo>
                    <a:pt x="962" y="528"/>
                    <a:pt x="962" y="528"/>
                    <a:pt x="962" y="528"/>
                  </a:cubicBezTo>
                  <a:cubicBezTo>
                    <a:pt x="962" y="528"/>
                    <a:pt x="968" y="531"/>
                    <a:pt x="972" y="534"/>
                  </a:cubicBezTo>
                  <a:cubicBezTo>
                    <a:pt x="976" y="537"/>
                    <a:pt x="976" y="555"/>
                    <a:pt x="976" y="555"/>
                  </a:cubicBezTo>
                  <a:cubicBezTo>
                    <a:pt x="980" y="557"/>
                    <a:pt x="980" y="557"/>
                    <a:pt x="980" y="557"/>
                  </a:cubicBezTo>
                  <a:cubicBezTo>
                    <a:pt x="980" y="557"/>
                    <a:pt x="981" y="577"/>
                    <a:pt x="981" y="580"/>
                  </a:cubicBezTo>
                  <a:cubicBezTo>
                    <a:pt x="981" y="583"/>
                    <a:pt x="998" y="586"/>
                    <a:pt x="1008" y="586"/>
                  </a:cubicBezTo>
                  <a:cubicBezTo>
                    <a:pt x="1018" y="586"/>
                    <a:pt x="1049" y="590"/>
                    <a:pt x="1049" y="590"/>
                  </a:cubicBezTo>
                  <a:cubicBezTo>
                    <a:pt x="1079" y="579"/>
                    <a:pt x="1079" y="579"/>
                    <a:pt x="1079" y="579"/>
                  </a:cubicBezTo>
                  <a:cubicBezTo>
                    <a:pt x="1079" y="579"/>
                    <a:pt x="1101" y="587"/>
                    <a:pt x="1101" y="597"/>
                  </a:cubicBezTo>
                  <a:cubicBezTo>
                    <a:pt x="1101" y="607"/>
                    <a:pt x="1091" y="603"/>
                    <a:pt x="1091" y="603"/>
                  </a:cubicBezTo>
                  <a:cubicBezTo>
                    <a:pt x="1091" y="603"/>
                    <a:pt x="1091" y="612"/>
                    <a:pt x="1088" y="626"/>
                  </a:cubicBezTo>
                  <a:cubicBezTo>
                    <a:pt x="1085" y="640"/>
                    <a:pt x="1071" y="638"/>
                    <a:pt x="1063" y="641"/>
                  </a:cubicBezTo>
                  <a:cubicBezTo>
                    <a:pt x="1055" y="644"/>
                    <a:pt x="1053" y="654"/>
                    <a:pt x="1053" y="670"/>
                  </a:cubicBezTo>
                  <a:cubicBezTo>
                    <a:pt x="1053" y="686"/>
                    <a:pt x="1073" y="689"/>
                    <a:pt x="1073" y="689"/>
                  </a:cubicBezTo>
                  <a:cubicBezTo>
                    <a:pt x="1082" y="704"/>
                    <a:pt x="1082" y="704"/>
                    <a:pt x="1082" y="704"/>
                  </a:cubicBezTo>
                  <a:cubicBezTo>
                    <a:pt x="1089" y="681"/>
                    <a:pt x="1089" y="681"/>
                    <a:pt x="1089" y="681"/>
                  </a:cubicBezTo>
                  <a:cubicBezTo>
                    <a:pt x="1089" y="681"/>
                    <a:pt x="1081" y="660"/>
                    <a:pt x="1099" y="664"/>
                  </a:cubicBezTo>
                  <a:cubicBezTo>
                    <a:pt x="1117" y="668"/>
                    <a:pt x="1111" y="687"/>
                    <a:pt x="1115" y="698"/>
                  </a:cubicBezTo>
                  <a:cubicBezTo>
                    <a:pt x="1119" y="709"/>
                    <a:pt x="1135" y="748"/>
                    <a:pt x="1135" y="748"/>
                  </a:cubicBezTo>
                  <a:cubicBezTo>
                    <a:pt x="1149" y="760"/>
                    <a:pt x="1149" y="760"/>
                    <a:pt x="1149" y="760"/>
                  </a:cubicBezTo>
                  <a:cubicBezTo>
                    <a:pt x="1149" y="760"/>
                    <a:pt x="1148" y="752"/>
                    <a:pt x="1148" y="746"/>
                  </a:cubicBezTo>
                  <a:cubicBezTo>
                    <a:pt x="1148" y="740"/>
                    <a:pt x="1152" y="752"/>
                    <a:pt x="1161" y="750"/>
                  </a:cubicBezTo>
                  <a:cubicBezTo>
                    <a:pt x="1170" y="748"/>
                    <a:pt x="1160" y="736"/>
                    <a:pt x="1156" y="732"/>
                  </a:cubicBezTo>
                  <a:cubicBezTo>
                    <a:pt x="1152" y="728"/>
                    <a:pt x="1152" y="714"/>
                    <a:pt x="1149" y="705"/>
                  </a:cubicBezTo>
                  <a:cubicBezTo>
                    <a:pt x="1146" y="696"/>
                    <a:pt x="1163" y="694"/>
                    <a:pt x="1163" y="694"/>
                  </a:cubicBezTo>
                  <a:cubicBezTo>
                    <a:pt x="1161" y="661"/>
                    <a:pt x="1161" y="661"/>
                    <a:pt x="1161" y="661"/>
                  </a:cubicBezTo>
                  <a:cubicBezTo>
                    <a:pt x="1161" y="661"/>
                    <a:pt x="1147" y="650"/>
                    <a:pt x="1143" y="648"/>
                  </a:cubicBezTo>
                  <a:cubicBezTo>
                    <a:pt x="1139" y="646"/>
                    <a:pt x="1164" y="647"/>
                    <a:pt x="1168" y="648"/>
                  </a:cubicBezTo>
                  <a:cubicBezTo>
                    <a:pt x="1172" y="649"/>
                    <a:pt x="1197" y="653"/>
                    <a:pt x="1197" y="653"/>
                  </a:cubicBezTo>
                  <a:cubicBezTo>
                    <a:pt x="1197" y="629"/>
                    <a:pt x="1197" y="629"/>
                    <a:pt x="1197" y="629"/>
                  </a:cubicBezTo>
                  <a:cubicBezTo>
                    <a:pt x="1209" y="594"/>
                    <a:pt x="1209" y="594"/>
                    <a:pt x="1209" y="594"/>
                  </a:cubicBezTo>
                  <a:cubicBezTo>
                    <a:pt x="1209" y="594"/>
                    <a:pt x="1199" y="586"/>
                    <a:pt x="1199" y="576"/>
                  </a:cubicBezTo>
                  <a:cubicBezTo>
                    <a:pt x="1199" y="566"/>
                    <a:pt x="1213" y="562"/>
                    <a:pt x="1213" y="562"/>
                  </a:cubicBezTo>
                  <a:cubicBezTo>
                    <a:pt x="1225" y="541"/>
                    <a:pt x="1225" y="541"/>
                    <a:pt x="1225" y="541"/>
                  </a:cubicBezTo>
                  <a:cubicBezTo>
                    <a:pt x="1225" y="541"/>
                    <a:pt x="1219" y="530"/>
                    <a:pt x="1218" y="525"/>
                  </a:cubicBezTo>
                  <a:cubicBezTo>
                    <a:pt x="1217" y="520"/>
                    <a:pt x="1215" y="506"/>
                    <a:pt x="1215" y="506"/>
                  </a:cubicBezTo>
                  <a:cubicBezTo>
                    <a:pt x="1215" y="506"/>
                    <a:pt x="1226" y="501"/>
                    <a:pt x="1238" y="497"/>
                  </a:cubicBezTo>
                  <a:cubicBezTo>
                    <a:pt x="1250" y="493"/>
                    <a:pt x="1245" y="478"/>
                    <a:pt x="1253" y="476"/>
                  </a:cubicBezTo>
                  <a:cubicBezTo>
                    <a:pt x="1261" y="474"/>
                    <a:pt x="1276" y="473"/>
                    <a:pt x="1276" y="473"/>
                  </a:cubicBezTo>
                  <a:cubicBezTo>
                    <a:pt x="1276" y="473"/>
                    <a:pt x="1299" y="481"/>
                    <a:pt x="1301" y="477"/>
                  </a:cubicBezTo>
                  <a:cubicBezTo>
                    <a:pt x="1303" y="473"/>
                    <a:pt x="1280" y="463"/>
                    <a:pt x="1280" y="45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4" name="Freeform 38"/>
            <p:cNvSpPr>
              <a:spLocks/>
            </p:cNvSpPr>
            <p:nvPr/>
          </p:nvSpPr>
          <p:spPr bwMode="gray">
            <a:xfrm>
              <a:off x="6421191" y="3318541"/>
              <a:ext cx="238125" cy="649656"/>
            </a:xfrm>
            <a:custGeom>
              <a:avLst/>
              <a:gdLst>
                <a:gd name="T0" fmla="*/ 9 w 426"/>
                <a:gd name="T1" fmla="*/ 422 h 1001"/>
                <a:gd name="T2" fmla="*/ 81 w 426"/>
                <a:gd name="T3" fmla="*/ 465 h 1001"/>
                <a:gd name="T4" fmla="*/ 132 w 426"/>
                <a:gd name="T5" fmla="*/ 562 h 1001"/>
                <a:gd name="T6" fmla="*/ 145 w 426"/>
                <a:gd name="T7" fmla="*/ 654 h 1001"/>
                <a:gd name="T8" fmla="*/ 168 w 426"/>
                <a:gd name="T9" fmla="*/ 671 h 1001"/>
                <a:gd name="T10" fmla="*/ 240 w 426"/>
                <a:gd name="T11" fmla="*/ 641 h 1001"/>
                <a:gd name="T12" fmla="*/ 267 w 426"/>
                <a:gd name="T13" fmla="*/ 638 h 1001"/>
                <a:gd name="T14" fmla="*/ 303 w 426"/>
                <a:gd name="T15" fmla="*/ 745 h 1001"/>
                <a:gd name="T16" fmla="*/ 350 w 426"/>
                <a:gd name="T17" fmla="*/ 849 h 1001"/>
                <a:gd name="T18" fmla="*/ 337 w 426"/>
                <a:gd name="T19" fmla="*/ 918 h 1001"/>
                <a:gd name="T20" fmla="*/ 355 w 426"/>
                <a:gd name="T21" fmla="*/ 970 h 1001"/>
                <a:gd name="T22" fmla="*/ 375 w 426"/>
                <a:gd name="T23" fmla="*/ 956 h 1001"/>
                <a:gd name="T24" fmla="*/ 396 w 426"/>
                <a:gd name="T25" fmla="*/ 861 h 1001"/>
                <a:gd name="T26" fmla="*/ 344 w 426"/>
                <a:gd name="T27" fmla="*/ 760 h 1001"/>
                <a:gd name="T28" fmla="*/ 341 w 426"/>
                <a:gd name="T29" fmla="*/ 687 h 1001"/>
                <a:gd name="T30" fmla="*/ 344 w 426"/>
                <a:gd name="T31" fmla="*/ 653 h 1001"/>
                <a:gd name="T32" fmla="*/ 295 w 426"/>
                <a:gd name="T33" fmla="*/ 592 h 1001"/>
                <a:gd name="T34" fmla="*/ 273 w 426"/>
                <a:gd name="T35" fmla="*/ 554 h 1001"/>
                <a:gd name="T36" fmla="*/ 272 w 426"/>
                <a:gd name="T37" fmla="*/ 512 h 1001"/>
                <a:gd name="T38" fmla="*/ 318 w 426"/>
                <a:gd name="T39" fmla="*/ 477 h 1001"/>
                <a:gd name="T40" fmla="*/ 352 w 426"/>
                <a:gd name="T41" fmla="*/ 440 h 1001"/>
                <a:gd name="T42" fmla="*/ 399 w 426"/>
                <a:gd name="T43" fmla="*/ 414 h 1001"/>
                <a:gd name="T44" fmla="*/ 399 w 426"/>
                <a:gd name="T45" fmla="*/ 392 h 1001"/>
                <a:gd name="T46" fmla="*/ 397 w 426"/>
                <a:gd name="T47" fmla="*/ 380 h 1001"/>
                <a:gd name="T48" fmla="*/ 361 w 426"/>
                <a:gd name="T49" fmla="*/ 370 h 1001"/>
                <a:gd name="T50" fmla="*/ 326 w 426"/>
                <a:gd name="T51" fmla="*/ 329 h 1001"/>
                <a:gd name="T52" fmla="*/ 301 w 426"/>
                <a:gd name="T53" fmla="*/ 292 h 1001"/>
                <a:gd name="T54" fmla="*/ 297 w 426"/>
                <a:gd name="T55" fmla="*/ 237 h 1001"/>
                <a:gd name="T56" fmla="*/ 242 w 426"/>
                <a:gd name="T57" fmla="*/ 235 h 1001"/>
                <a:gd name="T58" fmla="*/ 233 w 426"/>
                <a:gd name="T59" fmla="*/ 203 h 1001"/>
                <a:gd name="T60" fmla="*/ 243 w 426"/>
                <a:gd name="T61" fmla="*/ 156 h 1001"/>
                <a:gd name="T62" fmla="*/ 253 w 426"/>
                <a:gd name="T63" fmla="*/ 133 h 1001"/>
                <a:gd name="T64" fmla="*/ 255 w 426"/>
                <a:gd name="T65" fmla="*/ 74 h 1001"/>
                <a:gd name="T66" fmla="*/ 211 w 426"/>
                <a:gd name="T67" fmla="*/ 15 h 1001"/>
                <a:gd name="T68" fmla="*/ 187 w 426"/>
                <a:gd name="T69" fmla="*/ 32 h 1001"/>
                <a:gd name="T70" fmla="*/ 159 w 426"/>
                <a:gd name="T71" fmla="*/ 69 h 1001"/>
                <a:gd name="T72" fmla="*/ 98 w 426"/>
                <a:gd name="T73" fmla="*/ 102 h 1001"/>
                <a:gd name="T74" fmla="*/ 96 w 426"/>
                <a:gd name="T75" fmla="*/ 158 h 1001"/>
                <a:gd name="T76" fmla="*/ 80 w 426"/>
                <a:gd name="T77" fmla="*/ 225 h 1001"/>
                <a:gd name="T78" fmla="*/ 26 w 426"/>
                <a:gd name="T79" fmla="*/ 244 h 1001"/>
                <a:gd name="T80" fmla="*/ 32 w 426"/>
                <a:gd name="T81" fmla="*/ 301 h 1001"/>
                <a:gd name="T82" fmla="*/ 31 w 426"/>
                <a:gd name="T83" fmla="*/ 342 h 1001"/>
                <a:gd name="T84" fmla="*/ 25 w 426"/>
                <a:gd name="T85" fmla="*/ 38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1001">
                  <a:moveTo>
                    <a:pt x="0" y="391"/>
                  </a:moveTo>
                  <a:cubicBezTo>
                    <a:pt x="5" y="391"/>
                    <a:pt x="9" y="391"/>
                    <a:pt x="9" y="391"/>
                  </a:cubicBezTo>
                  <a:cubicBezTo>
                    <a:pt x="9" y="422"/>
                    <a:pt x="9" y="422"/>
                    <a:pt x="9" y="422"/>
                  </a:cubicBezTo>
                  <a:cubicBezTo>
                    <a:pt x="9" y="422"/>
                    <a:pt x="32" y="428"/>
                    <a:pt x="41" y="438"/>
                  </a:cubicBezTo>
                  <a:cubicBezTo>
                    <a:pt x="51" y="448"/>
                    <a:pt x="59" y="470"/>
                    <a:pt x="59" y="470"/>
                  </a:cubicBezTo>
                  <a:cubicBezTo>
                    <a:pt x="81" y="465"/>
                    <a:pt x="81" y="465"/>
                    <a:pt x="81" y="465"/>
                  </a:cubicBezTo>
                  <a:cubicBezTo>
                    <a:pt x="67" y="494"/>
                    <a:pt x="67" y="494"/>
                    <a:pt x="67" y="494"/>
                  </a:cubicBezTo>
                  <a:cubicBezTo>
                    <a:pt x="67" y="494"/>
                    <a:pt x="98" y="501"/>
                    <a:pt x="110" y="510"/>
                  </a:cubicBezTo>
                  <a:cubicBezTo>
                    <a:pt x="122" y="519"/>
                    <a:pt x="130" y="555"/>
                    <a:pt x="132" y="562"/>
                  </a:cubicBezTo>
                  <a:cubicBezTo>
                    <a:pt x="134" y="568"/>
                    <a:pt x="148" y="581"/>
                    <a:pt x="148" y="581"/>
                  </a:cubicBezTo>
                  <a:cubicBezTo>
                    <a:pt x="137" y="593"/>
                    <a:pt x="137" y="593"/>
                    <a:pt x="137" y="593"/>
                  </a:cubicBezTo>
                  <a:cubicBezTo>
                    <a:pt x="145" y="654"/>
                    <a:pt x="145" y="654"/>
                    <a:pt x="145" y="654"/>
                  </a:cubicBezTo>
                  <a:cubicBezTo>
                    <a:pt x="134" y="662"/>
                    <a:pt x="134" y="662"/>
                    <a:pt x="134" y="662"/>
                  </a:cubicBezTo>
                  <a:cubicBezTo>
                    <a:pt x="134" y="662"/>
                    <a:pt x="140" y="681"/>
                    <a:pt x="149" y="680"/>
                  </a:cubicBezTo>
                  <a:cubicBezTo>
                    <a:pt x="158" y="679"/>
                    <a:pt x="168" y="671"/>
                    <a:pt x="168" y="671"/>
                  </a:cubicBezTo>
                  <a:cubicBezTo>
                    <a:pt x="168" y="671"/>
                    <a:pt x="172" y="686"/>
                    <a:pt x="183" y="681"/>
                  </a:cubicBezTo>
                  <a:cubicBezTo>
                    <a:pt x="195" y="677"/>
                    <a:pt x="206" y="654"/>
                    <a:pt x="206" y="654"/>
                  </a:cubicBezTo>
                  <a:cubicBezTo>
                    <a:pt x="206" y="654"/>
                    <a:pt x="228" y="650"/>
                    <a:pt x="240" y="641"/>
                  </a:cubicBezTo>
                  <a:cubicBezTo>
                    <a:pt x="252" y="631"/>
                    <a:pt x="238" y="602"/>
                    <a:pt x="245" y="596"/>
                  </a:cubicBezTo>
                  <a:cubicBezTo>
                    <a:pt x="253" y="590"/>
                    <a:pt x="268" y="617"/>
                    <a:pt x="268" y="617"/>
                  </a:cubicBezTo>
                  <a:cubicBezTo>
                    <a:pt x="267" y="638"/>
                    <a:pt x="267" y="638"/>
                    <a:pt x="267" y="638"/>
                  </a:cubicBezTo>
                  <a:cubicBezTo>
                    <a:pt x="267" y="638"/>
                    <a:pt x="288" y="639"/>
                    <a:pt x="289" y="656"/>
                  </a:cubicBezTo>
                  <a:cubicBezTo>
                    <a:pt x="289" y="673"/>
                    <a:pt x="296" y="685"/>
                    <a:pt x="298" y="698"/>
                  </a:cubicBezTo>
                  <a:cubicBezTo>
                    <a:pt x="300" y="712"/>
                    <a:pt x="303" y="745"/>
                    <a:pt x="303" y="745"/>
                  </a:cubicBezTo>
                  <a:cubicBezTo>
                    <a:pt x="303" y="745"/>
                    <a:pt x="304" y="757"/>
                    <a:pt x="311" y="766"/>
                  </a:cubicBezTo>
                  <a:cubicBezTo>
                    <a:pt x="319" y="775"/>
                    <a:pt x="322" y="788"/>
                    <a:pt x="322" y="788"/>
                  </a:cubicBezTo>
                  <a:cubicBezTo>
                    <a:pt x="350" y="849"/>
                    <a:pt x="350" y="849"/>
                    <a:pt x="350" y="849"/>
                  </a:cubicBezTo>
                  <a:cubicBezTo>
                    <a:pt x="360" y="879"/>
                    <a:pt x="360" y="879"/>
                    <a:pt x="360" y="879"/>
                  </a:cubicBezTo>
                  <a:cubicBezTo>
                    <a:pt x="360" y="879"/>
                    <a:pt x="346" y="876"/>
                    <a:pt x="345" y="884"/>
                  </a:cubicBezTo>
                  <a:cubicBezTo>
                    <a:pt x="343" y="893"/>
                    <a:pt x="337" y="918"/>
                    <a:pt x="337" y="918"/>
                  </a:cubicBezTo>
                  <a:cubicBezTo>
                    <a:pt x="366" y="908"/>
                    <a:pt x="366" y="908"/>
                    <a:pt x="366" y="908"/>
                  </a:cubicBezTo>
                  <a:cubicBezTo>
                    <a:pt x="358" y="945"/>
                    <a:pt x="358" y="945"/>
                    <a:pt x="358" y="945"/>
                  </a:cubicBezTo>
                  <a:cubicBezTo>
                    <a:pt x="358" y="945"/>
                    <a:pt x="354" y="957"/>
                    <a:pt x="355" y="970"/>
                  </a:cubicBezTo>
                  <a:cubicBezTo>
                    <a:pt x="356" y="982"/>
                    <a:pt x="363" y="1001"/>
                    <a:pt x="363" y="1001"/>
                  </a:cubicBezTo>
                  <a:cubicBezTo>
                    <a:pt x="363" y="1001"/>
                    <a:pt x="372" y="988"/>
                    <a:pt x="373" y="979"/>
                  </a:cubicBezTo>
                  <a:cubicBezTo>
                    <a:pt x="374" y="970"/>
                    <a:pt x="366" y="963"/>
                    <a:pt x="375" y="956"/>
                  </a:cubicBezTo>
                  <a:cubicBezTo>
                    <a:pt x="384" y="949"/>
                    <a:pt x="389" y="942"/>
                    <a:pt x="392" y="932"/>
                  </a:cubicBezTo>
                  <a:cubicBezTo>
                    <a:pt x="395" y="922"/>
                    <a:pt x="402" y="897"/>
                    <a:pt x="398" y="884"/>
                  </a:cubicBezTo>
                  <a:cubicBezTo>
                    <a:pt x="394" y="871"/>
                    <a:pt x="396" y="861"/>
                    <a:pt x="396" y="861"/>
                  </a:cubicBezTo>
                  <a:cubicBezTo>
                    <a:pt x="396" y="861"/>
                    <a:pt x="381" y="849"/>
                    <a:pt x="377" y="843"/>
                  </a:cubicBezTo>
                  <a:cubicBezTo>
                    <a:pt x="373" y="837"/>
                    <a:pt x="378" y="813"/>
                    <a:pt x="374" y="798"/>
                  </a:cubicBezTo>
                  <a:cubicBezTo>
                    <a:pt x="370" y="783"/>
                    <a:pt x="348" y="770"/>
                    <a:pt x="344" y="760"/>
                  </a:cubicBezTo>
                  <a:cubicBezTo>
                    <a:pt x="340" y="750"/>
                    <a:pt x="328" y="736"/>
                    <a:pt x="328" y="736"/>
                  </a:cubicBezTo>
                  <a:cubicBezTo>
                    <a:pt x="328" y="736"/>
                    <a:pt x="320" y="723"/>
                    <a:pt x="330" y="713"/>
                  </a:cubicBezTo>
                  <a:cubicBezTo>
                    <a:pt x="340" y="703"/>
                    <a:pt x="341" y="693"/>
                    <a:pt x="341" y="687"/>
                  </a:cubicBezTo>
                  <a:cubicBezTo>
                    <a:pt x="341" y="681"/>
                    <a:pt x="338" y="670"/>
                    <a:pt x="338" y="670"/>
                  </a:cubicBezTo>
                  <a:cubicBezTo>
                    <a:pt x="338" y="670"/>
                    <a:pt x="350" y="671"/>
                    <a:pt x="350" y="658"/>
                  </a:cubicBezTo>
                  <a:cubicBezTo>
                    <a:pt x="350" y="645"/>
                    <a:pt x="344" y="653"/>
                    <a:pt x="344" y="653"/>
                  </a:cubicBezTo>
                  <a:cubicBezTo>
                    <a:pt x="344" y="653"/>
                    <a:pt x="336" y="652"/>
                    <a:pt x="331" y="640"/>
                  </a:cubicBezTo>
                  <a:cubicBezTo>
                    <a:pt x="326" y="628"/>
                    <a:pt x="340" y="633"/>
                    <a:pt x="332" y="622"/>
                  </a:cubicBezTo>
                  <a:cubicBezTo>
                    <a:pt x="324" y="611"/>
                    <a:pt x="298" y="602"/>
                    <a:pt x="295" y="592"/>
                  </a:cubicBezTo>
                  <a:cubicBezTo>
                    <a:pt x="292" y="582"/>
                    <a:pt x="287" y="579"/>
                    <a:pt x="287" y="579"/>
                  </a:cubicBezTo>
                  <a:cubicBezTo>
                    <a:pt x="291" y="564"/>
                    <a:pt x="291" y="564"/>
                    <a:pt x="291" y="564"/>
                  </a:cubicBezTo>
                  <a:cubicBezTo>
                    <a:pt x="291" y="564"/>
                    <a:pt x="278" y="558"/>
                    <a:pt x="273" y="554"/>
                  </a:cubicBezTo>
                  <a:cubicBezTo>
                    <a:pt x="268" y="550"/>
                    <a:pt x="265" y="545"/>
                    <a:pt x="268" y="542"/>
                  </a:cubicBezTo>
                  <a:cubicBezTo>
                    <a:pt x="271" y="539"/>
                    <a:pt x="282" y="545"/>
                    <a:pt x="282" y="536"/>
                  </a:cubicBezTo>
                  <a:cubicBezTo>
                    <a:pt x="282" y="527"/>
                    <a:pt x="271" y="516"/>
                    <a:pt x="272" y="512"/>
                  </a:cubicBezTo>
                  <a:cubicBezTo>
                    <a:pt x="273" y="508"/>
                    <a:pt x="283" y="507"/>
                    <a:pt x="284" y="498"/>
                  </a:cubicBezTo>
                  <a:cubicBezTo>
                    <a:pt x="285" y="489"/>
                    <a:pt x="277" y="473"/>
                    <a:pt x="288" y="471"/>
                  </a:cubicBezTo>
                  <a:cubicBezTo>
                    <a:pt x="299" y="469"/>
                    <a:pt x="308" y="480"/>
                    <a:pt x="318" y="477"/>
                  </a:cubicBezTo>
                  <a:cubicBezTo>
                    <a:pt x="328" y="474"/>
                    <a:pt x="330" y="456"/>
                    <a:pt x="330" y="456"/>
                  </a:cubicBezTo>
                  <a:cubicBezTo>
                    <a:pt x="347" y="455"/>
                    <a:pt x="347" y="455"/>
                    <a:pt x="347" y="455"/>
                  </a:cubicBezTo>
                  <a:cubicBezTo>
                    <a:pt x="352" y="440"/>
                    <a:pt x="352" y="440"/>
                    <a:pt x="352" y="440"/>
                  </a:cubicBezTo>
                  <a:cubicBezTo>
                    <a:pt x="352" y="440"/>
                    <a:pt x="371" y="434"/>
                    <a:pt x="375" y="435"/>
                  </a:cubicBezTo>
                  <a:cubicBezTo>
                    <a:pt x="375" y="435"/>
                    <a:pt x="373" y="423"/>
                    <a:pt x="382" y="420"/>
                  </a:cubicBezTo>
                  <a:cubicBezTo>
                    <a:pt x="391" y="417"/>
                    <a:pt x="399" y="414"/>
                    <a:pt x="399" y="414"/>
                  </a:cubicBezTo>
                  <a:cubicBezTo>
                    <a:pt x="394" y="407"/>
                    <a:pt x="394" y="407"/>
                    <a:pt x="394" y="407"/>
                  </a:cubicBezTo>
                  <a:cubicBezTo>
                    <a:pt x="399" y="399"/>
                    <a:pt x="399" y="399"/>
                    <a:pt x="399" y="399"/>
                  </a:cubicBezTo>
                  <a:cubicBezTo>
                    <a:pt x="399" y="392"/>
                    <a:pt x="399" y="392"/>
                    <a:pt x="399" y="392"/>
                  </a:cubicBezTo>
                  <a:cubicBezTo>
                    <a:pt x="421" y="382"/>
                    <a:pt x="421" y="382"/>
                    <a:pt x="421" y="382"/>
                  </a:cubicBezTo>
                  <a:cubicBezTo>
                    <a:pt x="421" y="382"/>
                    <a:pt x="426" y="364"/>
                    <a:pt x="416" y="363"/>
                  </a:cubicBezTo>
                  <a:cubicBezTo>
                    <a:pt x="406" y="362"/>
                    <a:pt x="397" y="380"/>
                    <a:pt x="397" y="380"/>
                  </a:cubicBezTo>
                  <a:cubicBezTo>
                    <a:pt x="397" y="380"/>
                    <a:pt x="378" y="381"/>
                    <a:pt x="375" y="381"/>
                  </a:cubicBezTo>
                  <a:cubicBezTo>
                    <a:pt x="372" y="381"/>
                    <a:pt x="372" y="369"/>
                    <a:pt x="372" y="369"/>
                  </a:cubicBezTo>
                  <a:cubicBezTo>
                    <a:pt x="361" y="370"/>
                    <a:pt x="361" y="370"/>
                    <a:pt x="361" y="370"/>
                  </a:cubicBezTo>
                  <a:cubicBezTo>
                    <a:pt x="356" y="350"/>
                    <a:pt x="356" y="350"/>
                    <a:pt x="356" y="350"/>
                  </a:cubicBezTo>
                  <a:cubicBezTo>
                    <a:pt x="317" y="346"/>
                    <a:pt x="317" y="346"/>
                    <a:pt x="317" y="346"/>
                  </a:cubicBezTo>
                  <a:cubicBezTo>
                    <a:pt x="317" y="346"/>
                    <a:pt x="323" y="332"/>
                    <a:pt x="326" y="329"/>
                  </a:cubicBezTo>
                  <a:cubicBezTo>
                    <a:pt x="329" y="326"/>
                    <a:pt x="320" y="314"/>
                    <a:pt x="320" y="314"/>
                  </a:cubicBezTo>
                  <a:cubicBezTo>
                    <a:pt x="320" y="314"/>
                    <a:pt x="343" y="305"/>
                    <a:pt x="336" y="299"/>
                  </a:cubicBezTo>
                  <a:cubicBezTo>
                    <a:pt x="329" y="293"/>
                    <a:pt x="301" y="292"/>
                    <a:pt x="301" y="292"/>
                  </a:cubicBezTo>
                  <a:cubicBezTo>
                    <a:pt x="296" y="265"/>
                    <a:pt x="296" y="265"/>
                    <a:pt x="296" y="265"/>
                  </a:cubicBezTo>
                  <a:cubicBezTo>
                    <a:pt x="280" y="252"/>
                    <a:pt x="280" y="252"/>
                    <a:pt x="280" y="252"/>
                  </a:cubicBezTo>
                  <a:cubicBezTo>
                    <a:pt x="297" y="237"/>
                    <a:pt x="297" y="237"/>
                    <a:pt x="297" y="237"/>
                  </a:cubicBezTo>
                  <a:cubicBezTo>
                    <a:pt x="297" y="237"/>
                    <a:pt x="268" y="237"/>
                    <a:pt x="260" y="238"/>
                  </a:cubicBezTo>
                  <a:cubicBezTo>
                    <a:pt x="252" y="239"/>
                    <a:pt x="236" y="249"/>
                    <a:pt x="236" y="249"/>
                  </a:cubicBezTo>
                  <a:cubicBezTo>
                    <a:pt x="242" y="235"/>
                    <a:pt x="242" y="235"/>
                    <a:pt x="242" y="235"/>
                  </a:cubicBezTo>
                  <a:cubicBezTo>
                    <a:pt x="242" y="235"/>
                    <a:pt x="237" y="225"/>
                    <a:pt x="232" y="220"/>
                  </a:cubicBezTo>
                  <a:cubicBezTo>
                    <a:pt x="227" y="215"/>
                    <a:pt x="226" y="206"/>
                    <a:pt x="226" y="206"/>
                  </a:cubicBezTo>
                  <a:cubicBezTo>
                    <a:pt x="233" y="203"/>
                    <a:pt x="233" y="203"/>
                    <a:pt x="233" y="203"/>
                  </a:cubicBezTo>
                  <a:cubicBezTo>
                    <a:pt x="231" y="183"/>
                    <a:pt x="231" y="183"/>
                    <a:pt x="231" y="183"/>
                  </a:cubicBezTo>
                  <a:cubicBezTo>
                    <a:pt x="231" y="183"/>
                    <a:pt x="242" y="187"/>
                    <a:pt x="243" y="176"/>
                  </a:cubicBezTo>
                  <a:cubicBezTo>
                    <a:pt x="244" y="165"/>
                    <a:pt x="243" y="156"/>
                    <a:pt x="243" y="156"/>
                  </a:cubicBezTo>
                  <a:cubicBezTo>
                    <a:pt x="243" y="156"/>
                    <a:pt x="255" y="164"/>
                    <a:pt x="258" y="157"/>
                  </a:cubicBezTo>
                  <a:cubicBezTo>
                    <a:pt x="261" y="150"/>
                    <a:pt x="262" y="144"/>
                    <a:pt x="262" y="144"/>
                  </a:cubicBezTo>
                  <a:cubicBezTo>
                    <a:pt x="262" y="144"/>
                    <a:pt x="246" y="133"/>
                    <a:pt x="253" y="133"/>
                  </a:cubicBezTo>
                  <a:cubicBezTo>
                    <a:pt x="260" y="133"/>
                    <a:pt x="270" y="127"/>
                    <a:pt x="270" y="127"/>
                  </a:cubicBezTo>
                  <a:cubicBezTo>
                    <a:pt x="263" y="90"/>
                    <a:pt x="263" y="90"/>
                    <a:pt x="263" y="90"/>
                  </a:cubicBezTo>
                  <a:cubicBezTo>
                    <a:pt x="255" y="74"/>
                    <a:pt x="255" y="74"/>
                    <a:pt x="255" y="74"/>
                  </a:cubicBezTo>
                  <a:cubicBezTo>
                    <a:pt x="255" y="74"/>
                    <a:pt x="257" y="52"/>
                    <a:pt x="250" y="50"/>
                  </a:cubicBezTo>
                  <a:cubicBezTo>
                    <a:pt x="243" y="48"/>
                    <a:pt x="228" y="50"/>
                    <a:pt x="228" y="50"/>
                  </a:cubicBezTo>
                  <a:cubicBezTo>
                    <a:pt x="228" y="50"/>
                    <a:pt x="219" y="23"/>
                    <a:pt x="211" y="15"/>
                  </a:cubicBezTo>
                  <a:cubicBezTo>
                    <a:pt x="203" y="7"/>
                    <a:pt x="189" y="0"/>
                    <a:pt x="189" y="0"/>
                  </a:cubicBezTo>
                  <a:cubicBezTo>
                    <a:pt x="185" y="13"/>
                    <a:pt x="185" y="13"/>
                    <a:pt x="185" y="13"/>
                  </a:cubicBezTo>
                  <a:cubicBezTo>
                    <a:pt x="187" y="32"/>
                    <a:pt x="187" y="32"/>
                    <a:pt x="187" y="32"/>
                  </a:cubicBezTo>
                  <a:cubicBezTo>
                    <a:pt x="187" y="32"/>
                    <a:pt x="163" y="41"/>
                    <a:pt x="163" y="50"/>
                  </a:cubicBezTo>
                  <a:cubicBezTo>
                    <a:pt x="163" y="59"/>
                    <a:pt x="186" y="69"/>
                    <a:pt x="184" y="73"/>
                  </a:cubicBezTo>
                  <a:cubicBezTo>
                    <a:pt x="182" y="77"/>
                    <a:pt x="159" y="69"/>
                    <a:pt x="159" y="69"/>
                  </a:cubicBezTo>
                  <a:cubicBezTo>
                    <a:pt x="159" y="69"/>
                    <a:pt x="144" y="70"/>
                    <a:pt x="136" y="72"/>
                  </a:cubicBezTo>
                  <a:cubicBezTo>
                    <a:pt x="128" y="74"/>
                    <a:pt x="133" y="89"/>
                    <a:pt x="121" y="93"/>
                  </a:cubicBezTo>
                  <a:cubicBezTo>
                    <a:pt x="109" y="97"/>
                    <a:pt x="98" y="102"/>
                    <a:pt x="98" y="102"/>
                  </a:cubicBezTo>
                  <a:cubicBezTo>
                    <a:pt x="98" y="102"/>
                    <a:pt x="100" y="116"/>
                    <a:pt x="101" y="121"/>
                  </a:cubicBezTo>
                  <a:cubicBezTo>
                    <a:pt x="102" y="126"/>
                    <a:pt x="108" y="137"/>
                    <a:pt x="108" y="137"/>
                  </a:cubicBezTo>
                  <a:cubicBezTo>
                    <a:pt x="96" y="158"/>
                    <a:pt x="96" y="158"/>
                    <a:pt x="96" y="158"/>
                  </a:cubicBezTo>
                  <a:cubicBezTo>
                    <a:pt x="96" y="158"/>
                    <a:pt x="82" y="162"/>
                    <a:pt x="82" y="172"/>
                  </a:cubicBezTo>
                  <a:cubicBezTo>
                    <a:pt x="82" y="182"/>
                    <a:pt x="92" y="190"/>
                    <a:pt x="92" y="190"/>
                  </a:cubicBezTo>
                  <a:cubicBezTo>
                    <a:pt x="80" y="225"/>
                    <a:pt x="80" y="225"/>
                    <a:pt x="80" y="225"/>
                  </a:cubicBezTo>
                  <a:cubicBezTo>
                    <a:pt x="80" y="249"/>
                    <a:pt x="80" y="249"/>
                    <a:pt x="80" y="249"/>
                  </a:cubicBezTo>
                  <a:cubicBezTo>
                    <a:pt x="80" y="249"/>
                    <a:pt x="55" y="245"/>
                    <a:pt x="51" y="244"/>
                  </a:cubicBezTo>
                  <a:cubicBezTo>
                    <a:pt x="47" y="243"/>
                    <a:pt x="22" y="242"/>
                    <a:pt x="26" y="244"/>
                  </a:cubicBezTo>
                  <a:cubicBezTo>
                    <a:pt x="30" y="246"/>
                    <a:pt x="44" y="257"/>
                    <a:pt x="44" y="257"/>
                  </a:cubicBezTo>
                  <a:cubicBezTo>
                    <a:pt x="46" y="290"/>
                    <a:pt x="46" y="290"/>
                    <a:pt x="46" y="290"/>
                  </a:cubicBezTo>
                  <a:cubicBezTo>
                    <a:pt x="46" y="290"/>
                    <a:pt x="29" y="292"/>
                    <a:pt x="32" y="301"/>
                  </a:cubicBezTo>
                  <a:cubicBezTo>
                    <a:pt x="35" y="310"/>
                    <a:pt x="35" y="324"/>
                    <a:pt x="39" y="328"/>
                  </a:cubicBezTo>
                  <a:cubicBezTo>
                    <a:pt x="43" y="332"/>
                    <a:pt x="53" y="344"/>
                    <a:pt x="44" y="346"/>
                  </a:cubicBezTo>
                  <a:cubicBezTo>
                    <a:pt x="35" y="348"/>
                    <a:pt x="31" y="336"/>
                    <a:pt x="31" y="342"/>
                  </a:cubicBezTo>
                  <a:cubicBezTo>
                    <a:pt x="31" y="348"/>
                    <a:pt x="32" y="356"/>
                    <a:pt x="32" y="356"/>
                  </a:cubicBezTo>
                  <a:cubicBezTo>
                    <a:pt x="18" y="344"/>
                    <a:pt x="18" y="344"/>
                    <a:pt x="18" y="344"/>
                  </a:cubicBezTo>
                  <a:cubicBezTo>
                    <a:pt x="25" y="383"/>
                    <a:pt x="25" y="383"/>
                    <a:pt x="25" y="383"/>
                  </a:cubicBezTo>
                  <a:cubicBezTo>
                    <a:pt x="4" y="380"/>
                    <a:pt x="4" y="380"/>
                    <a:pt x="4" y="380"/>
                  </a:cubicBezTo>
                  <a:cubicBezTo>
                    <a:pt x="4" y="380"/>
                    <a:pt x="2" y="384"/>
                    <a:pt x="0" y="39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5" name="Freeform 39"/>
            <p:cNvSpPr>
              <a:spLocks/>
            </p:cNvSpPr>
            <p:nvPr/>
          </p:nvSpPr>
          <p:spPr bwMode="gray">
            <a:xfrm>
              <a:off x="7080004" y="2816117"/>
              <a:ext cx="122237" cy="182199"/>
            </a:xfrm>
            <a:custGeom>
              <a:avLst/>
              <a:gdLst>
                <a:gd name="T0" fmla="*/ 182 w 220"/>
                <a:gd name="T1" fmla="*/ 0 h 280"/>
                <a:gd name="T2" fmla="*/ 160 w 220"/>
                <a:gd name="T3" fmla="*/ 0 h 280"/>
                <a:gd name="T4" fmla="*/ 171 w 220"/>
                <a:gd name="T5" fmla="*/ 27 h 280"/>
                <a:gd name="T6" fmla="*/ 153 w 220"/>
                <a:gd name="T7" fmla="*/ 28 h 280"/>
                <a:gd name="T8" fmla="*/ 153 w 220"/>
                <a:gd name="T9" fmla="*/ 49 h 280"/>
                <a:gd name="T10" fmla="*/ 113 w 220"/>
                <a:gd name="T11" fmla="*/ 50 h 280"/>
                <a:gd name="T12" fmla="*/ 135 w 220"/>
                <a:gd name="T13" fmla="*/ 71 h 280"/>
                <a:gd name="T14" fmla="*/ 134 w 220"/>
                <a:gd name="T15" fmla="*/ 81 h 280"/>
                <a:gd name="T16" fmla="*/ 87 w 220"/>
                <a:gd name="T17" fmla="*/ 77 h 280"/>
                <a:gd name="T18" fmla="*/ 61 w 220"/>
                <a:gd name="T19" fmla="*/ 63 h 280"/>
                <a:gd name="T20" fmla="*/ 47 w 220"/>
                <a:gd name="T21" fmla="*/ 115 h 280"/>
                <a:gd name="T22" fmla="*/ 13 w 220"/>
                <a:gd name="T23" fmla="*/ 138 h 280"/>
                <a:gd name="T24" fmla="*/ 7 w 220"/>
                <a:gd name="T25" fmla="*/ 154 h 280"/>
                <a:gd name="T26" fmla="*/ 0 w 220"/>
                <a:gd name="T27" fmla="*/ 165 h 280"/>
                <a:gd name="T28" fmla="*/ 8 w 220"/>
                <a:gd name="T29" fmla="*/ 152 h 280"/>
                <a:gd name="T30" fmla="*/ 14 w 220"/>
                <a:gd name="T31" fmla="*/ 166 h 280"/>
                <a:gd name="T32" fmla="*/ 26 w 220"/>
                <a:gd name="T33" fmla="*/ 180 h 280"/>
                <a:gd name="T34" fmla="*/ 33 w 220"/>
                <a:gd name="T35" fmla="*/ 168 h 280"/>
                <a:gd name="T36" fmla="*/ 47 w 220"/>
                <a:gd name="T37" fmla="*/ 181 h 280"/>
                <a:gd name="T38" fmla="*/ 64 w 220"/>
                <a:gd name="T39" fmla="*/ 182 h 280"/>
                <a:gd name="T40" fmla="*/ 68 w 220"/>
                <a:gd name="T41" fmla="*/ 223 h 280"/>
                <a:gd name="T42" fmla="*/ 93 w 220"/>
                <a:gd name="T43" fmla="*/ 223 h 280"/>
                <a:gd name="T44" fmla="*/ 96 w 220"/>
                <a:gd name="T45" fmla="*/ 233 h 280"/>
                <a:gd name="T46" fmla="*/ 69 w 220"/>
                <a:gd name="T47" fmla="*/ 234 h 280"/>
                <a:gd name="T48" fmla="*/ 80 w 220"/>
                <a:gd name="T49" fmla="*/ 263 h 280"/>
                <a:gd name="T50" fmla="*/ 87 w 220"/>
                <a:gd name="T51" fmla="*/ 274 h 280"/>
                <a:gd name="T52" fmla="*/ 106 w 220"/>
                <a:gd name="T53" fmla="*/ 266 h 280"/>
                <a:gd name="T54" fmla="*/ 135 w 220"/>
                <a:gd name="T55" fmla="*/ 279 h 280"/>
                <a:gd name="T56" fmla="*/ 153 w 220"/>
                <a:gd name="T57" fmla="*/ 275 h 280"/>
                <a:gd name="T58" fmla="*/ 166 w 220"/>
                <a:gd name="T59" fmla="*/ 265 h 280"/>
                <a:gd name="T60" fmla="*/ 169 w 220"/>
                <a:gd name="T61" fmla="*/ 252 h 280"/>
                <a:gd name="T62" fmla="*/ 207 w 220"/>
                <a:gd name="T63" fmla="*/ 246 h 280"/>
                <a:gd name="T64" fmla="*/ 217 w 220"/>
                <a:gd name="T65" fmla="*/ 236 h 280"/>
                <a:gd name="T66" fmla="*/ 208 w 220"/>
                <a:gd name="T67" fmla="*/ 224 h 280"/>
                <a:gd name="T68" fmla="*/ 177 w 220"/>
                <a:gd name="T69" fmla="*/ 207 h 280"/>
                <a:gd name="T70" fmla="*/ 162 w 220"/>
                <a:gd name="T71" fmla="*/ 202 h 280"/>
                <a:gd name="T72" fmla="*/ 169 w 220"/>
                <a:gd name="T73" fmla="*/ 189 h 280"/>
                <a:gd name="T74" fmla="*/ 154 w 220"/>
                <a:gd name="T75" fmla="*/ 167 h 280"/>
                <a:gd name="T76" fmla="*/ 190 w 220"/>
                <a:gd name="T77" fmla="*/ 146 h 280"/>
                <a:gd name="T78" fmla="*/ 200 w 220"/>
                <a:gd name="T79" fmla="*/ 117 h 280"/>
                <a:gd name="T80" fmla="*/ 216 w 220"/>
                <a:gd name="T81" fmla="*/ 109 h 280"/>
                <a:gd name="T82" fmla="*/ 211 w 220"/>
                <a:gd name="T83" fmla="*/ 88 h 280"/>
                <a:gd name="T84" fmla="*/ 196 w 220"/>
                <a:gd name="T85" fmla="*/ 60 h 280"/>
                <a:gd name="T86" fmla="*/ 220 w 220"/>
                <a:gd name="T87" fmla="*/ 38 h 280"/>
                <a:gd name="T88" fmla="*/ 211 w 220"/>
                <a:gd name="T89" fmla="*/ 23 h 280"/>
                <a:gd name="T90" fmla="*/ 192 w 220"/>
                <a:gd name="T91" fmla="*/ 17 h 280"/>
                <a:gd name="T92" fmla="*/ 182 w 220"/>
                <a:gd name="T9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280">
                  <a:moveTo>
                    <a:pt x="182" y="0"/>
                  </a:moveTo>
                  <a:cubicBezTo>
                    <a:pt x="160" y="0"/>
                    <a:pt x="160" y="0"/>
                    <a:pt x="160" y="0"/>
                  </a:cubicBezTo>
                  <a:cubicBezTo>
                    <a:pt x="160" y="0"/>
                    <a:pt x="173" y="22"/>
                    <a:pt x="171" y="27"/>
                  </a:cubicBezTo>
                  <a:cubicBezTo>
                    <a:pt x="169" y="32"/>
                    <a:pt x="153" y="28"/>
                    <a:pt x="153" y="28"/>
                  </a:cubicBezTo>
                  <a:cubicBezTo>
                    <a:pt x="153" y="28"/>
                    <a:pt x="163" y="40"/>
                    <a:pt x="153" y="49"/>
                  </a:cubicBezTo>
                  <a:cubicBezTo>
                    <a:pt x="143" y="58"/>
                    <a:pt x="119" y="42"/>
                    <a:pt x="113" y="50"/>
                  </a:cubicBezTo>
                  <a:cubicBezTo>
                    <a:pt x="107" y="58"/>
                    <a:pt x="135" y="71"/>
                    <a:pt x="135" y="71"/>
                  </a:cubicBezTo>
                  <a:cubicBezTo>
                    <a:pt x="134" y="81"/>
                    <a:pt x="134" y="81"/>
                    <a:pt x="134" y="81"/>
                  </a:cubicBezTo>
                  <a:cubicBezTo>
                    <a:pt x="134" y="81"/>
                    <a:pt x="94" y="82"/>
                    <a:pt x="87" y="77"/>
                  </a:cubicBezTo>
                  <a:cubicBezTo>
                    <a:pt x="80" y="72"/>
                    <a:pt x="65" y="61"/>
                    <a:pt x="61" y="63"/>
                  </a:cubicBezTo>
                  <a:cubicBezTo>
                    <a:pt x="57" y="65"/>
                    <a:pt x="62" y="103"/>
                    <a:pt x="47" y="115"/>
                  </a:cubicBezTo>
                  <a:cubicBezTo>
                    <a:pt x="32" y="127"/>
                    <a:pt x="25" y="128"/>
                    <a:pt x="13" y="138"/>
                  </a:cubicBezTo>
                  <a:cubicBezTo>
                    <a:pt x="3" y="146"/>
                    <a:pt x="5" y="152"/>
                    <a:pt x="7" y="154"/>
                  </a:cubicBezTo>
                  <a:cubicBezTo>
                    <a:pt x="0" y="165"/>
                    <a:pt x="0" y="165"/>
                    <a:pt x="0" y="165"/>
                  </a:cubicBezTo>
                  <a:cubicBezTo>
                    <a:pt x="8" y="152"/>
                    <a:pt x="8" y="152"/>
                    <a:pt x="8" y="152"/>
                  </a:cubicBezTo>
                  <a:cubicBezTo>
                    <a:pt x="14" y="166"/>
                    <a:pt x="14" y="166"/>
                    <a:pt x="14" y="166"/>
                  </a:cubicBezTo>
                  <a:cubicBezTo>
                    <a:pt x="26" y="180"/>
                    <a:pt x="26" y="180"/>
                    <a:pt x="26" y="180"/>
                  </a:cubicBezTo>
                  <a:cubicBezTo>
                    <a:pt x="33" y="168"/>
                    <a:pt x="33" y="168"/>
                    <a:pt x="33" y="168"/>
                  </a:cubicBezTo>
                  <a:cubicBezTo>
                    <a:pt x="33" y="168"/>
                    <a:pt x="42" y="181"/>
                    <a:pt x="47" y="181"/>
                  </a:cubicBezTo>
                  <a:cubicBezTo>
                    <a:pt x="52" y="181"/>
                    <a:pt x="60" y="175"/>
                    <a:pt x="64" y="182"/>
                  </a:cubicBezTo>
                  <a:cubicBezTo>
                    <a:pt x="68" y="189"/>
                    <a:pt x="68" y="223"/>
                    <a:pt x="68" y="223"/>
                  </a:cubicBezTo>
                  <a:cubicBezTo>
                    <a:pt x="93" y="223"/>
                    <a:pt x="93" y="223"/>
                    <a:pt x="93" y="223"/>
                  </a:cubicBezTo>
                  <a:cubicBezTo>
                    <a:pt x="96" y="233"/>
                    <a:pt x="96" y="233"/>
                    <a:pt x="96" y="233"/>
                  </a:cubicBezTo>
                  <a:cubicBezTo>
                    <a:pt x="96" y="233"/>
                    <a:pt x="73" y="221"/>
                    <a:pt x="69" y="234"/>
                  </a:cubicBezTo>
                  <a:cubicBezTo>
                    <a:pt x="65" y="247"/>
                    <a:pt x="80" y="263"/>
                    <a:pt x="80" y="263"/>
                  </a:cubicBezTo>
                  <a:cubicBezTo>
                    <a:pt x="87" y="274"/>
                    <a:pt x="87" y="274"/>
                    <a:pt x="87" y="274"/>
                  </a:cubicBezTo>
                  <a:cubicBezTo>
                    <a:pt x="106" y="266"/>
                    <a:pt x="106" y="266"/>
                    <a:pt x="106" y="266"/>
                  </a:cubicBezTo>
                  <a:cubicBezTo>
                    <a:pt x="106" y="266"/>
                    <a:pt x="126" y="280"/>
                    <a:pt x="135" y="279"/>
                  </a:cubicBezTo>
                  <a:cubicBezTo>
                    <a:pt x="144" y="278"/>
                    <a:pt x="153" y="275"/>
                    <a:pt x="153" y="275"/>
                  </a:cubicBezTo>
                  <a:cubicBezTo>
                    <a:pt x="153" y="275"/>
                    <a:pt x="165" y="268"/>
                    <a:pt x="166" y="265"/>
                  </a:cubicBezTo>
                  <a:cubicBezTo>
                    <a:pt x="167" y="262"/>
                    <a:pt x="155" y="260"/>
                    <a:pt x="169" y="252"/>
                  </a:cubicBezTo>
                  <a:cubicBezTo>
                    <a:pt x="183" y="245"/>
                    <a:pt x="207" y="246"/>
                    <a:pt x="207" y="246"/>
                  </a:cubicBezTo>
                  <a:cubicBezTo>
                    <a:pt x="217" y="236"/>
                    <a:pt x="217" y="236"/>
                    <a:pt x="217" y="236"/>
                  </a:cubicBezTo>
                  <a:cubicBezTo>
                    <a:pt x="212" y="229"/>
                    <a:pt x="208" y="224"/>
                    <a:pt x="208" y="224"/>
                  </a:cubicBezTo>
                  <a:cubicBezTo>
                    <a:pt x="177" y="207"/>
                    <a:pt x="177" y="207"/>
                    <a:pt x="177" y="207"/>
                  </a:cubicBezTo>
                  <a:cubicBezTo>
                    <a:pt x="177" y="207"/>
                    <a:pt x="155" y="215"/>
                    <a:pt x="162" y="202"/>
                  </a:cubicBezTo>
                  <a:cubicBezTo>
                    <a:pt x="169" y="189"/>
                    <a:pt x="169" y="189"/>
                    <a:pt x="169" y="189"/>
                  </a:cubicBezTo>
                  <a:cubicBezTo>
                    <a:pt x="169" y="189"/>
                    <a:pt x="144" y="178"/>
                    <a:pt x="154" y="167"/>
                  </a:cubicBezTo>
                  <a:cubicBezTo>
                    <a:pt x="164" y="156"/>
                    <a:pt x="185" y="160"/>
                    <a:pt x="190" y="146"/>
                  </a:cubicBezTo>
                  <a:cubicBezTo>
                    <a:pt x="195" y="132"/>
                    <a:pt x="200" y="117"/>
                    <a:pt x="200" y="117"/>
                  </a:cubicBezTo>
                  <a:cubicBezTo>
                    <a:pt x="216" y="109"/>
                    <a:pt x="216" y="109"/>
                    <a:pt x="216" y="109"/>
                  </a:cubicBezTo>
                  <a:cubicBezTo>
                    <a:pt x="211" y="88"/>
                    <a:pt x="211" y="88"/>
                    <a:pt x="211" y="88"/>
                  </a:cubicBezTo>
                  <a:cubicBezTo>
                    <a:pt x="211" y="88"/>
                    <a:pt x="195" y="77"/>
                    <a:pt x="196" y="60"/>
                  </a:cubicBezTo>
                  <a:cubicBezTo>
                    <a:pt x="197" y="43"/>
                    <a:pt x="220" y="38"/>
                    <a:pt x="220" y="38"/>
                  </a:cubicBezTo>
                  <a:cubicBezTo>
                    <a:pt x="211" y="23"/>
                    <a:pt x="211" y="23"/>
                    <a:pt x="211" y="23"/>
                  </a:cubicBezTo>
                  <a:cubicBezTo>
                    <a:pt x="192" y="17"/>
                    <a:pt x="192" y="17"/>
                    <a:pt x="192" y="17"/>
                  </a:cubicBezTo>
                  <a:lnTo>
                    <a:pt x="182" y="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6" name="Freeform 40"/>
            <p:cNvSpPr>
              <a:spLocks noEditPoints="1"/>
            </p:cNvSpPr>
            <p:nvPr/>
          </p:nvSpPr>
          <p:spPr bwMode="gray">
            <a:xfrm>
              <a:off x="5844929" y="2453560"/>
              <a:ext cx="1366837" cy="1222015"/>
            </a:xfrm>
            <a:custGeom>
              <a:avLst/>
              <a:gdLst>
                <a:gd name="T0" fmla="*/ 1905 w 2441"/>
                <a:gd name="T1" fmla="*/ 1857 h 1882"/>
                <a:gd name="T2" fmla="*/ 2423 w 2441"/>
                <a:gd name="T3" fmla="*/ 352 h 1882"/>
                <a:gd name="T4" fmla="*/ 2365 w 2441"/>
                <a:gd name="T5" fmla="*/ 288 h 1882"/>
                <a:gd name="T6" fmla="*/ 2248 w 2441"/>
                <a:gd name="T7" fmla="*/ 288 h 1882"/>
                <a:gd name="T8" fmla="*/ 2077 w 2441"/>
                <a:gd name="T9" fmla="*/ 209 h 1882"/>
                <a:gd name="T10" fmla="*/ 1934 w 2441"/>
                <a:gd name="T11" fmla="*/ 76 h 1882"/>
                <a:gd name="T12" fmla="*/ 1769 w 2441"/>
                <a:gd name="T13" fmla="*/ 0 h 1882"/>
                <a:gd name="T14" fmla="*/ 1704 w 2441"/>
                <a:gd name="T15" fmla="*/ 80 h 1882"/>
                <a:gd name="T16" fmla="*/ 1653 w 2441"/>
                <a:gd name="T17" fmla="*/ 209 h 1882"/>
                <a:gd name="T18" fmla="*/ 1639 w 2441"/>
                <a:gd name="T19" fmla="*/ 310 h 1882"/>
                <a:gd name="T20" fmla="*/ 1786 w 2441"/>
                <a:gd name="T21" fmla="*/ 322 h 1882"/>
                <a:gd name="T22" fmla="*/ 1753 w 2441"/>
                <a:gd name="T23" fmla="*/ 371 h 1882"/>
                <a:gd name="T24" fmla="*/ 1627 w 2441"/>
                <a:gd name="T25" fmla="*/ 462 h 1882"/>
                <a:gd name="T26" fmla="*/ 1536 w 2441"/>
                <a:gd name="T27" fmla="*/ 569 h 1882"/>
                <a:gd name="T28" fmla="*/ 1228 w 2441"/>
                <a:gd name="T29" fmla="*/ 608 h 1882"/>
                <a:gd name="T30" fmla="*/ 973 w 2441"/>
                <a:gd name="T31" fmla="*/ 571 h 1882"/>
                <a:gd name="T32" fmla="*/ 775 w 2441"/>
                <a:gd name="T33" fmla="*/ 459 h 1882"/>
                <a:gd name="T34" fmla="*/ 612 w 2441"/>
                <a:gd name="T35" fmla="*/ 353 h 1882"/>
                <a:gd name="T36" fmla="*/ 452 w 2441"/>
                <a:gd name="T37" fmla="*/ 264 h 1882"/>
                <a:gd name="T38" fmla="*/ 373 w 2441"/>
                <a:gd name="T39" fmla="*/ 309 h 1882"/>
                <a:gd name="T40" fmla="*/ 273 w 2441"/>
                <a:gd name="T41" fmla="*/ 425 h 1882"/>
                <a:gd name="T42" fmla="*/ 216 w 2441"/>
                <a:gd name="T43" fmla="*/ 499 h 1882"/>
                <a:gd name="T44" fmla="*/ 199 w 2441"/>
                <a:gd name="T45" fmla="*/ 625 h 1882"/>
                <a:gd name="T46" fmla="*/ 63 w 2441"/>
                <a:gd name="T47" fmla="*/ 683 h 1882"/>
                <a:gd name="T48" fmla="*/ 15 w 2441"/>
                <a:gd name="T49" fmla="*/ 765 h 1882"/>
                <a:gd name="T50" fmla="*/ 111 w 2441"/>
                <a:gd name="T51" fmla="*/ 880 h 1882"/>
                <a:gd name="T52" fmla="*/ 294 w 2441"/>
                <a:gd name="T53" fmla="*/ 934 h 1882"/>
                <a:gd name="T54" fmla="*/ 306 w 2441"/>
                <a:gd name="T55" fmla="*/ 1057 h 1882"/>
                <a:gd name="T56" fmla="*/ 316 w 2441"/>
                <a:gd name="T57" fmla="*/ 1113 h 1882"/>
                <a:gd name="T58" fmla="*/ 403 w 2441"/>
                <a:gd name="T59" fmla="*/ 1210 h 1882"/>
                <a:gd name="T60" fmla="*/ 571 w 2441"/>
                <a:gd name="T61" fmla="*/ 1302 h 1882"/>
                <a:gd name="T62" fmla="*/ 698 w 2441"/>
                <a:gd name="T63" fmla="*/ 1349 h 1882"/>
                <a:gd name="T64" fmla="*/ 894 w 2441"/>
                <a:gd name="T65" fmla="*/ 1350 h 1882"/>
                <a:gd name="T66" fmla="*/ 1044 w 2441"/>
                <a:gd name="T67" fmla="*/ 1318 h 1882"/>
                <a:gd name="T68" fmla="*/ 1161 w 2441"/>
                <a:gd name="T69" fmla="*/ 1339 h 1882"/>
                <a:gd name="T70" fmla="*/ 1291 w 2441"/>
                <a:gd name="T71" fmla="*/ 1422 h 1882"/>
                <a:gd name="T72" fmla="*/ 1261 w 2441"/>
                <a:gd name="T73" fmla="*/ 1535 h 1882"/>
                <a:gd name="T74" fmla="*/ 1324 w 2441"/>
                <a:gd name="T75" fmla="*/ 1597 h 1882"/>
                <a:gd name="T76" fmla="*/ 1400 w 2441"/>
                <a:gd name="T77" fmla="*/ 1701 h 1882"/>
                <a:gd name="T78" fmla="*/ 1461 w 2441"/>
                <a:gd name="T79" fmla="*/ 1679 h 1882"/>
                <a:gd name="T80" fmla="*/ 1554 w 2441"/>
                <a:gd name="T81" fmla="*/ 1639 h 1882"/>
                <a:gd name="T82" fmla="*/ 1625 w 2441"/>
                <a:gd name="T83" fmla="*/ 1610 h 1882"/>
                <a:gd name="T84" fmla="*/ 1698 w 2441"/>
                <a:gd name="T85" fmla="*/ 1684 h 1882"/>
                <a:gd name="T86" fmla="*/ 1846 w 2441"/>
                <a:gd name="T87" fmla="*/ 1750 h 1882"/>
                <a:gd name="T88" fmla="*/ 2036 w 2441"/>
                <a:gd name="T89" fmla="*/ 1660 h 1882"/>
                <a:gd name="T90" fmla="*/ 2205 w 2441"/>
                <a:gd name="T91" fmla="*/ 1544 h 1882"/>
                <a:gd name="T92" fmla="*/ 2274 w 2441"/>
                <a:gd name="T93" fmla="*/ 1405 h 1882"/>
                <a:gd name="T94" fmla="*/ 2335 w 2441"/>
                <a:gd name="T95" fmla="*/ 1231 h 1882"/>
                <a:gd name="T96" fmla="*/ 2240 w 2441"/>
                <a:gd name="T97" fmla="*/ 1164 h 1882"/>
                <a:gd name="T98" fmla="*/ 2236 w 2441"/>
                <a:gd name="T99" fmla="*/ 1155 h 1882"/>
                <a:gd name="T100" fmla="*/ 2157 w 2441"/>
                <a:gd name="T101" fmla="*/ 1022 h 1882"/>
                <a:gd name="T102" fmla="*/ 2131 w 2441"/>
                <a:gd name="T103" fmla="*/ 897 h 1882"/>
                <a:gd name="T104" fmla="*/ 2161 w 2441"/>
                <a:gd name="T105" fmla="*/ 854 h 1882"/>
                <a:gd name="T106" fmla="*/ 2004 w 2441"/>
                <a:gd name="T107" fmla="*/ 828 h 1882"/>
                <a:gd name="T108" fmla="*/ 1997 w 2441"/>
                <a:gd name="T109" fmla="*/ 758 h 1882"/>
                <a:gd name="T110" fmla="*/ 2079 w 2441"/>
                <a:gd name="T111" fmla="*/ 665 h 1882"/>
                <a:gd name="T112" fmla="*/ 2131 w 2441"/>
                <a:gd name="T113" fmla="*/ 770 h 1882"/>
                <a:gd name="T114" fmla="*/ 2292 w 2441"/>
                <a:gd name="T115" fmla="*/ 637 h 1882"/>
                <a:gd name="T116" fmla="*/ 2387 w 2441"/>
                <a:gd name="T117" fmla="*/ 560 h 1882"/>
                <a:gd name="T118" fmla="*/ 2379 w 2441"/>
                <a:gd name="T119" fmla="*/ 45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1" h="1882">
                  <a:moveTo>
                    <a:pt x="1912" y="1793"/>
                  </a:moveTo>
                  <a:cubicBezTo>
                    <a:pt x="1898" y="1783"/>
                    <a:pt x="1850" y="1789"/>
                    <a:pt x="1850" y="1789"/>
                  </a:cubicBezTo>
                  <a:cubicBezTo>
                    <a:pt x="1846" y="1801"/>
                    <a:pt x="1846" y="1801"/>
                    <a:pt x="1846" y="1801"/>
                  </a:cubicBezTo>
                  <a:cubicBezTo>
                    <a:pt x="1835" y="1795"/>
                    <a:pt x="1835" y="1795"/>
                    <a:pt x="1835" y="1795"/>
                  </a:cubicBezTo>
                  <a:cubicBezTo>
                    <a:pt x="1829" y="1812"/>
                    <a:pt x="1829" y="1812"/>
                    <a:pt x="1829" y="1812"/>
                  </a:cubicBezTo>
                  <a:cubicBezTo>
                    <a:pt x="1829" y="1812"/>
                    <a:pt x="1799" y="1835"/>
                    <a:pt x="1818" y="1859"/>
                  </a:cubicBezTo>
                  <a:cubicBezTo>
                    <a:pt x="1838" y="1882"/>
                    <a:pt x="1851" y="1882"/>
                    <a:pt x="1851" y="1882"/>
                  </a:cubicBezTo>
                  <a:cubicBezTo>
                    <a:pt x="1907" y="1881"/>
                    <a:pt x="1903" y="1864"/>
                    <a:pt x="1905" y="1857"/>
                  </a:cubicBezTo>
                  <a:cubicBezTo>
                    <a:pt x="1906" y="1851"/>
                    <a:pt x="1902" y="1836"/>
                    <a:pt x="1902" y="1836"/>
                  </a:cubicBezTo>
                  <a:cubicBezTo>
                    <a:pt x="1902" y="1836"/>
                    <a:pt x="1927" y="1804"/>
                    <a:pt x="1912" y="1793"/>
                  </a:cubicBezTo>
                  <a:close/>
                  <a:moveTo>
                    <a:pt x="2441" y="416"/>
                  </a:moveTo>
                  <a:cubicBezTo>
                    <a:pt x="2438" y="399"/>
                    <a:pt x="2438" y="399"/>
                    <a:pt x="2438" y="399"/>
                  </a:cubicBezTo>
                  <a:cubicBezTo>
                    <a:pt x="2441" y="382"/>
                    <a:pt x="2441" y="382"/>
                    <a:pt x="2441" y="382"/>
                  </a:cubicBezTo>
                  <a:cubicBezTo>
                    <a:pt x="2430" y="375"/>
                    <a:pt x="2430" y="375"/>
                    <a:pt x="2430" y="375"/>
                  </a:cubicBezTo>
                  <a:cubicBezTo>
                    <a:pt x="2430" y="362"/>
                    <a:pt x="2430" y="362"/>
                    <a:pt x="2430" y="362"/>
                  </a:cubicBezTo>
                  <a:cubicBezTo>
                    <a:pt x="2423" y="352"/>
                    <a:pt x="2423" y="352"/>
                    <a:pt x="2423" y="352"/>
                  </a:cubicBezTo>
                  <a:cubicBezTo>
                    <a:pt x="2423" y="340"/>
                    <a:pt x="2423" y="340"/>
                    <a:pt x="2423" y="340"/>
                  </a:cubicBezTo>
                  <a:cubicBezTo>
                    <a:pt x="2415" y="330"/>
                    <a:pt x="2415" y="330"/>
                    <a:pt x="2415" y="330"/>
                  </a:cubicBezTo>
                  <a:cubicBezTo>
                    <a:pt x="2427" y="325"/>
                    <a:pt x="2427" y="325"/>
                    <a:pt x="2427" y="325"/>
                  </a:cubicBezTo>
                  <a:cubicBezTo>
                    <a:pt x="2427" y="305"/>
                    <a:pt x="2427" y="305"/>
                    <a:pt x="2427" y="305"/>
                  </a:cubicBezTo>
                  <a:cubicBezTo>
                    <a:pt x="2409" y="297"/>
                    <a:pt x="2409" y="297"/>
                    <a:pt x="2409" y="297"/>
                  </a:cubicBezTo>
                  <a:cubicBezTo>
                    <a:pt x="2409" y="297"/>
                    <a:pt x="2415" y="284"/>
                    <a:pt x="2405" y="276"/>
                  </a:cubicBezTo>
                  <a:cubicBezTo>
                    <a:pt x="2395" y="268"/>
                    <a:pt x="2370" y="274"/>
                    <a:pt x="2370" y="274"/>
                  </a:cubicBezTo>
                  <a:cubicBezTo>
                    <a:pt x="2365" y="288"/>
                    <a:pt x="2365" y="288"/>
                    <a:pt x="2365" y="288"/>
                  </a:cubicBezTo>
                  <a:cubicBezTo>
                    <a:pt x="2365" y="288"/>
                    <a:pt x="2337" y="287"/>
                    <a:pt x="2334" y="292"/>
                  </a:cubicBezTo>
                  <a:cubicBezTo>
                    <a:pt x="2331" y="297"/>
                    <a:pt x="2330" y="308"/>
                    <a:pt x="2330" y="308"/>
                  </a:cubicBezTo>
                  <a:cubicBezTo>
                    <a:pt x="2311" y="306"/>
                    <a:pt x="2311" y="306"/>
                    <a:pt x="2311" y="306"/>
                  </a:cubicBezTo>
                  <a:cubicBezTo>
                    <a:pt x="2311" y="313"/>
                    <a:pt x="2311" y="313"/>
                    <a:pt x="2311" y="313"/>
                  </a:cubicBezTo>
                  <a:cubicBezTo>
                    <a:pt x="2298" y="314"/>
                    <a:pt x="2298" y="314"/>
                    <a:pt x="2298" y="314"/>
                  </a:cubicBezTo>
                  <a:cubicBezTo>
                    <a:pt x="2290" y="304"/>
                    <a:pt x="2290" y="304"/>
                    <a:pt x="2290" y="304"/>
                  </a:cubicBezTo>
                  <a:cubicBezTo>
                    <a:pt x="2273" y="308"/>
                    <a:pt x="2273" y="308"/>
                    <a:pt x="2273" y="308"/>
                  </a:cubicBezTo>
                  <a:cubicBezTo>
                    <a:pt x="2248" y="288"/>
                    <a:pt x="2248" y="288"/>
                    <a:pt x="2248" y="288"/>
                  </a:cubicBezTo>
                  <a:cubicBezTo>
                    <a:pt x="2248" y="288"/>
                    <a:pt x="2247" y="280"/>
                    <a:pt x="2244" y="273"/>
                  </a:cubicBezTo>
                  <a:cubicBezTo>
                    <a:pt x="2241" y="266"/>
                    <a:pt x="2225" y="265"/>
                    <a:pt x="2225" y="265"/>
                  </a:cubicBezTo>
                  <a:cubicBezTo>
                    <a:pt x="2216" y="246"/>
                    <a:pt x="2216" y="246"/>
                    <a:pt x="2216" y="246"/>
                  </a:cubicBezTo>
                  <a:cubicBezTo>
                    <a:pt x="2192" y="246"/>
                    <a:pt x="2192" y="246"/>
                    <a:pt x="2192" y="246"/>
                  </a:cubicBezTo>
                  <a:cubicBezTo>
                    <a:pt x="2192" y="246"/>
                    <a:pt x="2154" y="218"/>
                    <a:pt x="2150" y="218"/>
                  </a:cubicBezTo>
                  <a:cubicBezTo>
                    <a:pt x="2146" y="218"/>
                    <a:pt x="2138" y="225"/>
                    <a:pt x="2138" y="225"/>
                  </a:cubicBezTo>
                  <a:cubicBezTo>
                    <a:pt x="2138" y="225"/>
                    <a:pt x="2122" y="209"/>
                    <a:pt x="2112" y="211"/>
                  </a:cubicBezTo>
                  <a:cubicBezTo>
                    <a:pt x="2102" y="213"/>
                    <a:pt x="2085" y="214"/>
                    <a:pt x="2077" y="209"/>
                  </a:cubicBezTo>
                  <a:cubicBezTo>
                    <a:pt x="2069" y="204"/>
                    <a:pt x="2050" y="194"/>
                    <a:pt x="2050" y="194"/>
                  </a:cubicBezTo>
                  <a:cubicBezTo>
                    <a:pt x="2046" y="178"/>
                    <a:pt x="2046" y="178"/>
                    <a:pt x="2046" y="178"/>
                  </a:cubicBezTo>
                  <a:cubicBezTo>
                    <a:pt x="2039" y="178"/>
                    <a:pt x="2039" y="178"/>
                    <a:pt x="2039" y="178"/>
                  </a:cubicBezTo>
                  <a:cubicBezTo>
                    <a:pt x="2039" y="178"/>
                    <a:pt x="2021" y="154"/>
                    <a:pt x="2011" y="145"/>
                  </a:cubicBezTo>
                  <a:cubicBezTo>
                    <a:pt x="2001" y="136"/>
                    <a:pt x="1980" y="134"/>
                    <a:pt x="1980" y="134"/>
                  </a:cubicBezTo>
                  <a:cubicBezTo>
                    <a:pt x="1969" y="112"/>
                    <a:pt x="1969" y="112"/>
                    <a:pt x="1969" y="112"/>
                  </a:cubicBezTo>
                  <a:cubicBezTo>
                    <a:pt x="1937" y="95"/>
                    <a:pt x="1937" y="95"/>
                    <a:pt x="1937" y="95"/>
                  </a:cubicBezTo>
                  <a:cubicBezTo>
                    <a:pt x="1934" y="76"/>
                    <a:pt x="1934" y="76"/>
                    <a:pt x="1934" y="76"/>
                  </a:cubicBezTo>
                  <a:cubicBezTo>
                    <a:pt x="1934" y="76"/>
                    <a:pt x="1919" y="71"/>
                    <a:pt x="1914" y="67"/>
                  </a:cubicBezTo>
                  <a:cubicBezTo>
                    <a:pt x="1909" y="63"/>
                    <a:pt x="1891" y="53"/>
                    <a:pt x="1891" y="53"/>
                  </a:cubicBezTo>
                  <a:cubicBezTo>
                    <a:pt x="1889" y="44"/>
                    <a:pt x="1889" y="44"/>
                    <a:pt x="1889" y="44"/>
                  </a:cubicBezTo>
                  <a:cubicBezTo>
                    <a:pt x="1889" y="44"/>
                    <a:pt x="1868" y="30"/>
                    <a:pt x="1861" y="29"/>
                  </a:cubicBezTo>
                  <a:cubicBezTo>
                    <a:pt x="1854" y="28"/>
                    <a:pt x="1835" y="27"/>
                    <a:pt x="1835" y="27"/>
                  </a:cubicBezTo>
                  <a:cubicBezTo>
                    <a:pt x="1820" y="30"/>
                    <a:pt x="1820" y="30"/>
                    <a:pt x="1820" y="30"/>
                  </a:cubicBezTo>
                  <a:cubicBezTo>
                    <a:pt x="1794" y="13"/>
                    <a:pt x="1794" y="13"/>
                    <a:pt x="1794" y="13"/>
                  </a:cubicBezTo>
                  <a:cubicBezTo>
                    <a:pt x="1769" y="0"/>
                    <a:pt x="1769" y="0"/>
                    <a:pt x="1769" y="0"/>
                  </a:cubicBezTo>
                  <a:cubicBezTo>
                    <a:pt x="1734" y="7"/>
                    <a:pt x="1734" y="7"/>
                    <a:pt x="1734" y="7"/>
                  </a:cubicBezTo>
                  <a:cubicBezTo>
                    <a:pt x="1706" y="5"/>
                    <a:pt x="1706" y="5"/>
                    <a:pt x="1706" y="5"/>
                  </a:cubicBezTo>
                  <a:cubicBezTo>
                    <a:pt x="1702" y="13"/>
                    <a:pt x="1702" y="13"/>
                    <a:pt x="1702" y="13"/>
                  </a:cubicBezTo>
                  <a:cubicBezTo>
                    <a:pt x="1678" y="16"/>
                    <a:pt x="1678" y="16"/>
                    <a:pt x="1678" y="16"/>
                  </a:cubicBezTo>
                  <a:cubicBezTo>
                    <a:pt x="1658" y="36"/>
                    <a:pt x="1658" y="36"/>
                    <a:pt x="1658" y="36"/>
                  </a:cubicBezTo>
                  <a:cubicBezTo>
                    <a:pt x="1658" y="36"/>
                    <a:pt x="1636" y="51"/>
                    <a:pt x="1651" y="54"/>
                  </a:cubicBezTo>
                  <a:cubicBezTo>
                    <a:pt x="1666" y="57"/>
                    <a:pt x="1678" y="59"/>
                    <a:pt x="1678" y="59"/>
                  </a:cubicBezTo>
                  <a:cubicBezTo>
                    <a:pt x="1678" y="59"/>
                    <a:pt x="1705" y="74"/>
                    <a:pt x="1704" y="80"/>
                  </a:cubicBezTo>
                  <a:cubicBezTo>
                    <a:pt x="1703" y="86"/>
                    <a:pt x="1691" y="91"/>
                    <a:pt x="1689" y="100"/>
                  </a:cubicBezTo>
                  <a:cubicBezTo>
                    <a:pt x="1687" y="109"/>
                    <a:pt x="1692" y="127"/>
                    <a:pt x="1692" y="127"/>
                  </a:cubicBezTo>
                  <a:cubicBezTo>
                    <a:pt x="1692" y="146"/>
                    <a:pt x="1692" y="146"/>
                    <a:pt x="1692" y="146"/>
                  </a:cubicBezTo>
                  <a:cubicBezTo>
                    <a:pt x="1693" y="171"/>
                    <a:pt x="1693" y="171"/>
                    <a:pt x="1693" y="171"/>
                  </a:cubicBezTo>
                  <a:cubicBezTo>
                    <a:pt x="1693" y="171"/>
                    <a:pt x="1717" y="181"/>
                    <a:pt x="1704" y="189"/>
                  </a:cubicBezTo>
                  <a:cubicBezTo>
                    <a:pt x="1691" y="197"/>
                    <a:pt x="1680" y="192"/>
                    <a:pt x="1680" y="192"/>
                  </a:cubicBezTo>
                  <a:cubicBezTo>
                    <a:pt x="1680" y="192"/>
                    <a:pt x="1676" y="214"/>
                    <a:pt x="1666" y="214"/>
                  </a:cubicBezTo>
                  <a:cubicBezTo>
                    <a:pt x="1656" y="214"/>
                    <a:pt x="1653" y="209"/>
                    <a:pt x="1653" y="209"/>
                  </a:cubicBezTo>
                  <a:cubicBezTo>
                    <a:pt x="1629" y="208"/>
                    <a:pt x="1629" y="208"/>
                    <a:pt x="1629" y="208"/>
                  </a:cubicBezTo>
                  <a:cubicBezTo>
                    <a:pt x="1606" y="194"/>
                    <a:pt x="1606" y="194"/>
                    <a:pt x="1606" y="194"/>
                  </a:cubicBezTo>
                  <a:cubicBezTo>
                    <a:pt x="1607" y="249"/>
                    <a:pt x="1607" y="249"/>
                    <a:pt x="1607" y="249"/>
                  </a:cubicBezTo>
                  <a:cubicBezTo>
                    <a:pt x="1612" y="255"/>
                    <a:pt x="1612" y="255"/>
                    <a:pt x="1612" y="255"/>
                  </a:cubicBezTo>
                  <a:cubicBezTo>
                    <a:pt x="1613" y="273"/>
                    <a:pt x="1613" y="273"/>
                    <a:pt x="1613" y="273"/>
                  </a:cubicBezTo>
                  <a:cubicBezTo>
                    <a:pt x="1617" y="279"/>
                    <a:pt x="1617" y="279"/>
                    <a:pt x="1617" y="279"/>
                  </a:cubicBezTo>
                  <a:cubicBezTo>
                    <a:pt x="1617" y="279"/>
                    <a:pt x="1612" y="282"/>
                    <a:pt x="1615" y="292"/>
                  </a:cubicBezTo>
                  <a:cubicBezTo>
                    <a:pt x="1618" y="302"/>
                    <a:pt x="1630" y="313"/>
                    <a:pt x="1639" y="310"/>
                  </a:cubicBezTo>
                  <a:cubicBezTo>
                    <a:pt x="1648" y="307"/>
                    <a:pt x="1632" y="300"/>
                    <a:pt x="1651" y="299"/>
                  </a:cubicBezTo>
                  <a:cubicBezTo>
                    <a:pt x="1670" y="298"/>
                    <a:pt x="1680" y="302"/>
                    <a:pt x="1680" y="302"/>
                  </a:cubicBezTo>
                  <a:cubicBezTo>
                    <a:pt x="1680" y="302"/>
                    <a:pt x="1691" y="313"/>
                    <a:pt x="1697" y="311"/>
                  </a:cubicBezTo>
                  <a:cubicBezTo>
                    <a:pt x="1703" y="309"/>
                    <a:pt x="1704" y="291"/>
                    <a:pt x="1704" y="291"/>
                  </a:cubicBezTo>
                  <a:cubicBezTo>
                    <a:pt x="1745" y="291"/>
                    <a:pt x="1745" y="291"/>
                    <a:pt x="1745" y="291"/>
                  </a:cubicBezTo>
                  <a:cubicBezTo>
                    <a:pt x="1745" y="291"/>
                    <a:pt x="1748" y="306"/>
                    <a:pt x="1757" y="307"/>
                  </a:cubicBezTo>
                  <a:cubicBezTo>
                    <a:pt x="1766" y="308"/>
                    <a:pt x="1769" y="308"/>
                    <a:pt x="1769" y="308"/>
                  </a:cubicBezTo>
                  <a:cubicBezTo>
                    <a:pt x="1769" y="308"/>
                    <a:pt x="1777" y="315"/>
                    <a:pt x="1786" y="322"/>
                  </a:cubicBezTo>
                  <a:cubicBezTo>
                    <a:pt x="1795" y="329"/>
                    <a:pt x="1813" y="333"/>
                    <a:pt x="1813" y="333"/>
                  </a:cubicBezTo>
                  <a:cubicBezTo>
                    <a:pt x="1813" y="333"/>
                    <a:pt x="1818" y="344"/>
                    <a:pt x="1827" y="350"/>
                  </a:cubicBezTo>
                  <a:cubicBezTo>
                    <a:pt x="1836" y="356"/>
                    <a:pt x="1839" y="362"/>
                    <a:pt x="1831" y="363"/>
                  </a:cubicBezTo>
                  <a:cubicBezTo>
                    <a:pt x="1823" y="364"/>
                    <a:pt x="1805" y="365"/>
                    <a:pt x="1805" y="365"/>
                  </a:cubicBezTo>
                  <a:cubicBezTo>
                    <a:pt x="1805" y="365"/>
                    <a:pt x="1797" y="356"/>
                    <a:pt x="1788" y="356"/>
                  </a:cubicBezTo>
                  <a:cubicBezTo>
                    <a:pt x="1779" y="356"/>
                    <a:pt x="1768" y="359"/>
                    <a:pt x="1768" y="359"/>
                  </a:cubicBezTo>
                  <a:cubicBezTo>
                    <a:pt x="1759" y="368"/>
                    <a:pt x="1759" y="368"/>
                    <a:pt x="1759" y="368"/>
                  </a:cubicBezTo>
                  <a:cubicBezTo>
                    <a:pt x="1753" y="371"/>
                    <a:pt x="1753" y="371"/>
                    <a:pt x="1753" y="371"/>
                  </a:cubicBezTo>
                  <a:cubicBezTo>
                    <a:pt x="1735" y="368"/>
                    <a:pt x="1735" y="368"/>
                    <a:pt x="1735" y="368"/>
                  </a:cubicBezTo>
                  <a:cubicBezTo>
                    <a:pt x="1735" y="379"/>
                    <a:pt x="1735" y="379"/>
                    <a:pt x="1735" y="379"/>
                  </a:cubicBezTo>
                  <a:cubicBezTo>
                    <a:pt x="1735" y="379"/>
                    <a:pt x="1710" y="380"/>
                    <a:pt x="1703" y="391"/>
                  </a:cubicBezTo>
                  <a:cubicBezTo>
                    <a:pt x="1696" y="402"/>
                    <a:pt x="1711" y="413"/>
                    <a:pt x="1711" y="413"/>
                  </a:cubicBezTo>
                  <a:cubicBezTo>
                    <a:pt x="1695" y="427"/>
                    <a:pt x="1695" y="427"/>
                    <a:pt x="1695" y="427"/>
                  </a:cubicBezTo>
                  <a:cubicBezTo>
                    <a:pt x="1695" y="427"/>
                    <a:pt x="1649" y="424"/>
                    <a:pt x="1646" y="427"/>
                  </a:cubicBezTo>
                  <a:cubicBezTo>
                    <a:pt x="1643" y="430"/>
                    <a:pt x="1645" y="446"/>
                    <a:pt x="1645" y="446"/>
                  </a:cubicBezTo>
                  <a:cubicBezTo>
                    <a:pt x="1645" y="446"/>
                    <a:pt x="1634" y="460"/>
                    <a:pt x="1627" y="462"/>
                  </a:cubicBezTo>
                  <a:cubicBezTo>
                    <a:pt x="1620" y="464"/>
                    <a:pt x="1593" y="465"/>
                    <a:pt x="1593" y="465"/>
                  </a:cubicBezTo>
                  <a:cubicBezTo>
                    <a:pt x="1593" y="465"/>
                    <a:pt x="1571" y="448"/>
                    <a:pt x="1567" y="447"/>
                  </a:cubicBezTo>
                  <a:cubicBezTo>
                    <a:pt x="1563" y="446"/>
                    <a:pt x="1545" y="440"/>
                    <a:pt x="1539" y="450"/>
                  </a:cubicBezTo>
                  <a:cubicBezTo>
                    <a:pt x="1533" y="460"/>
                    <a:pt x="1535" y="480"/>
                    <a:pt x="1541" y="484"/>
                  </a:cubicBezTo>
                  <a:cubicBezTo>
                    <a:pt x="1547" y="488"/>
                    <a:pt x="1578" y="511"/>
                    <a:pt x="1577" y="516"/>
                  </a:cubicBezTo>
                  <a:cubicBezTo>
                    <a:pt x="1576" y="521"/>
                    <a:pt x="1566" y="536"/>
                    <a:pt x="1562" y="536"/>
                  </a:cubicBezTo>
                  <a:cubicBezTo>
                    <a:pt x="1558" y="536"/>
                    <a:pt x="1548" y="533"/>
                    <a:pt x="1545" y="540"/>
                  </a:cubicBezTo>
                  <a:cubicBezTo>
                    <a:pt x="1542" y="547"/>
                    <a:pt x="1544" y="562"/>
                    <a:pt x="1536" y="569"/>
                  </a:cubicBezTo>
                  <a:cubicBezTo>
                    <a:pt x="1528" y="576"/>
                    <a:pt x="1511" y="574"/>
                    <a:pt x="1511" y="574"/>
                  </a:cubicBezTo>
                  <a:cubicBezTo>
                    <a:pt x="1499" y="587"/>
                    <a:pt x="1499" y="587"/>
                    <a:pt x="1499" y="587"/>
                  </a:cubicBezTo>
                  <a:cubicBezTo>
                    <a:pt x="1499" y="587"/>
                    <a:pt x="1409" y="584"/>
                    <a:pt x="1395" y="590"/>
                  </a:cubicBezTo>
                  <a:cubicBezTo>
                    <a:pt x="1381" y="596"/>
                    <a:pt x="1338" y="625"/>
                    <a:pt x="1332" y="630"/>
                  </a:cubicBezTo>
                  <a:cubicBezTo>
                    <a:pt x="1326" y="635"/>
                    <a:pt x="1306" y="627"/>
                    <a:pt x="1306" y="627"/>
                  </a:cubicBezTo>
                  <a:cubicBezTo>
                    <a:pt x="1306" y="627"/>
                    <a:pt x="1303" y="615"/>
                    <a:pt x="1297" y="615"/>
                  </a:cubicBezTo>
                  <a:cubicBezTo>
                    <a:pt x="1291" y="615"/>
                    <a:pt x="1270" y="624"/>
                    <a:pt x="1270" y="624"/>
                  </a:cubicBezTo>
                  <a:cubicBezTo>
                    <a:pt x="1270" y="624"/>
                    <a:pt x="1242" y="609"/>
                    <a:pt x="1228" y="608"/>
                  </a:cubicBezTo>
                  <a:cubicBezTo>
                    <a:pt x="1214" y="607"/>
                    <a:pt x="1203" y="609"/>
                    <a:pt x="1188" y="604"/>
                  </a:cubicBezTo>
                  <a:cubicBezTo>
                    <a:pt x="1173" y="599"/>
                    <a:pt x="1171" y="584"/>
                    <a:pt x="1161" y="581"/>
                  </a:cubicBezTo>
                  <a:cubicBezTo>
                    <a:pt x="1151" y="578"/>
                    <a:pt x="1112" y="578"/>
                    <a:pt x="1112" y="578"/>
                  </a:cubicBezTo>
                  <a:cubicBezTo>
                    <a:pt x="1112" y="578"/>
                    <a:pt x="1092" y="570"/>
                    <a:pt x="1087" y="570"/>
                  </a:cubicBezTo>
                  <a:cubicBezTo>
                    <a:pt x="1082" y="570"/>
                    <a:pt x="1068" y="581"/>
                    <a:pt x="1068" y="581"/>
                  </a:cubicBezTo>
                  <a:cubicBezTo>
                    <a:pt x="1043" y="576"/>
                    <a:pt x="1043" y="576"/>
                    <a:pt x="1043" y="576"/>
                  </a:cubicBezTo>
                  <a:cubicBezTo>
                    <a:pt x="1012" y="576"/>
                    <a:pt x="1012" y="576"/>
                    <a:pt x="1012" y="576"/>
                  </a:cubicBezTo>
                  <a:cubicBezTo>
                    <a:pt x="973" y="571"/>
                    <a:pt x="973" y="571"/>
                    <a:pt x="973" y="571"/>
                  </a:cubicBezTo>
                  <a:cubicBezTo>
                    <a:pt x="935" y="575"/>
                    <a:pt x="935" y="575"/>
                    <a:pt x="935" y="575"/>
                  </a:cubicBezTo>
                  <a:cubicBezTo>
                    <a:pt x="935" y="575"/>
                    <a:pt x="902" y="550"/>
                    <a:pt x="898" y="544"/>
                  </a:cubicBezTo>
                  <a:cubicBezTo>
                    <a:pt x="894" y="538"/>
                    <a:pt x="880" y="519"/>
                    <a:pt x="876" y="515"/>
                  </a:cubicBezTo>
                  <a:cubicBezTo>
                    <a:pt x="872" y="511"/>
                    <a:pt x="863" y="506"/>
                    <a:pt x="863" y="506"/>
                  </a:cubicBezTo>
                  <a:cubicBezTo>
                    <a:pt x="856" y="490"/>
                    <a:pt x="856" y="490"/>
                    <a:pt x="856" y="490"/>
                  </a:cubicBezTo>
                  <a:cubicBezTo>
                    <a:pt x="834" y="487"/>
                    <a:pt x="834" y="487"/>
                    <a:pt x="834" y="487"/>
                  </a:cubicBezTo>
                  <a:cubicBezTo>
                    <a:pt x="834" y="487"/>
                    <a:pt x="797" y="475"/>
                    <a:pt x="794" y="474"/>
                  </a:cubicBezTo>
                  <a:cubicBezTo>
                    <a:pt x="791" y="473"/>
                    <a:pt x="784" y="461"/>
                    <a:pt x="775" y="459"/>
                  </a:cubicBezTo>
                  <a:cubicBezTo>
                    <a:pt x="766" y="457"/>
                    <a:pt x="755" y="452"/>
                    <a:pt x="755" y="452"/>
                  </a:cubicBezTo>
                  <a:cubicBezTo>
                    <a:pt x="755" y="452"/>
                    <a:pt x="721" y="450"/>
                    <a:pt x="707" y="451"/>
                  </a:cubicBezTo>
                  <a:cubicBezTo>
                    <a:pt x="693" y="452"/>
                    <a:pt x="679" y="449"/>
                    <a:pt x="668" y="445"/>
                  </a:cubicBezTo>
                  <a:cubicBezTo>
                    <a:pt x="657" y="441"/>
                    <a:pt x="636" y="439"/>
                    <a:pt x="631" y="426"/>
                  </a:cubicBezTo>
                  <a:cubicBezTo>
                    <a:pt x="626" y="413"/>
                    <a:pt x="625" y="403"/>
                    <a:pt x="625" y="403"/>
                  </a:cubicBezTo>
                  <a:cubicBezTo>
                    <a:pt x="625" y="403"/>
                    <a:pt x="635" y="399"/>
                    <a:pt x="633" y="392"/>
                  </a:cubicBezTo>
                  <a:cubicBezTo>
                    <a:pt x="631" y="385"/>
                    <a:pt x="621" y="377"/>
                    <a:pt x="621" y="377"/>
                  </a:cubicBezTo>
                  <a:cubicBezTo>
                    <a:pt x="621" y="377"/>
                    <a:pt x="624" y="361"/>
                    <a:pt x="612" y="353"/>
                  </a:cubicBezTo>
                  <a:cubicBezTo>
                    <a:pt x="600" y="345"/>
                    <a:pt x="591" y="336"/>
                    <a:pt x="586" y="329"/>
                  </a:cubicBezTo>
                  <a:cubicBezTo>
                    <a:pt x="581" y="322"/>
                    <a:pt x="574" y="308"/>
                    <a:pt x="560" y="304"/>
                  </a:cubicBezTo>
                  <a:cubicBezTo>
                    <a:pt x="546" y="300"/>
                    <a:pt x="540" y="298"/>
                    <a:pt x="540" y="298"/>
                  </a:cubicBezTo>
                  <a:cubicBezTo>
                    <a:pt x="525" y="290"/>
                    <a:pt x="525" y="290"/>
                    <a:pt x="525" y="290"/>
                  </a:cubicBezTo>
                  <a:cubicBezTo>
                    <a:pt x="504" y="296"/>
                    <a:pt x="504" y="296"/>
                    <a:pt x="504" y="296"/>
                  </a:cubicBezTo>
                  <a:cubicBezTo>
                    <a:pt x="487" y="280"/>
                    <a:pt x="487" y="280"/>
                    <a:pt x="487" y="280"/>
                  </a:cubicBezTo>
                  <a:cubicBezTo>
                    <a:pt x="481" y="272"/>
                    <a:pt x="481" y="272"/>
                    <a:pt x="481" y="272"/>
                  </a:cubicBezTo>
                  <a:cubicBezTo>
                    <a:pt x="481" y="272"/>
                    <a:pt x="457" y="269"/>
                    <a:pt x="452" y="264"/>
                  </a:cubicBezTo>
                  <a:cubicBezTo>
                    <a:pt x="447" y="259"/>
                    <a:pt x="451" y="251"/>
                    <a:pt x="451" y="251"/>
                  </a:cubicBezTo>
                  <a:cubicBezTo>
                    <a:pt x="433" y="251"/>
                    <a:pt x="433" y="251"/>
                    <a:pt x="433" y="251"/>
                  </a:cubicBezTo>
                  <a:cubicBezTo>
                    <a:pt x="433" y="251"/>
                    <a:pt x="443" y="239"/>
                    <a:pt x="435" y="235"/>
                  </a:cubicBezTo>
                  <a:cubicBezTo>
                    <a:pt x="427" y="231"/>
                    <a:pt x="414" y="238"/>
                    <a:pt x="414" y="238"/>
                  </a:cubicBezTo>
                  <a:cubicBezTo>
                    <a:pt x="414" y="238"/>
                    <a:pt x="388" y="230"/>
                    <a:pt x="387" y="239"/>
                  </a:cubicBezTo>
                  <a:cubicBezTo>
                    <a:pt x="386" y="248"/>
                    <a:pt x="405" y="251"/>
                    <a:pt x="399" y="260"/>
                  </a:cubicBezTo>
                  <a:cubicBezTo>
                    <a:pt x="393" y="269"/>
                    <a:pt x="364" y="259"/>
                    <a:pt x="359" y="273"/>
                  </a:cubicBezTo>
                  <a:cubicBezTo>
                    <a:pt x="354" y="287"/>
                    <a:pt x="364" y="296"/>
                    <a:pt x="373" y="309"/>
                  </a:cubicBezTo>
                  <a:cubicBezTo>
                    <a:pt x="382" y="322"/>
                    <a:pt x="388" y="333"/>
                    <a:pt x="381" y="338"/>
                  </a:cubicBezTo>
                  <a:cubicBezTo>
                    <a:pt x="374" y="343"/>
                    <a:pt x="366" y="342"/>
                    <a:pt x="366" y="342"/>
                  </a:cubicBezTo>
                  <a:cubicBezTo>
                    <a:pt x="355" y="354"/>
                    <a:pt x="355" y="354"/>
                    <a:pt x="355" y="354"/>
                  </a:cubicBezTo>
                  <a:cubicBezTo>
                    <a:pt x="346" y="346"/>
                    <a:pt x="346" y="346"/>
                    <a:pt x="346" y="346"/>
                  </a:cubicBezTo>
                  <a:cubicBezTo>
                    <a:pt x="346" y="346"/>
                    <a:pt x="325" y="348"/>
                    <a:pt x="317" y="346"/>
                  </a:cubicBezTo>
                  <a:cubicBezTo>
                    <a:pt x="309" y="344"/>
                    <a:pt x="284" y="332"/>
                    <a:pt x="278" y="332"/>
                  </a:cubicBezTo>
                  <a:cubicBezTo>
                    <a:pt x="272" y="332"/>
                    <a:pt x="273" y="347"/>
                    <a:pt x="273" y="359"/>
                  </a:cubicBezTo>
                  <a:cubicBezTo>
                    <a:pt x="273" y="371"/>
                    <a:pt x="269" y="423"/>
                    <a:pt x="273" y="425"/>
                  </a:cubicBezTo>
                  <a:cubicBezTo>
                    <a:pt x="277" y="427"/>
                    <a:pt x="300" y="429"/>
                    <a:pt x="291" y="440"/>
                  </a:cubicBezTo>
                  <a:cubicBezTo>
                    <a:pt x="282" y="451"/>
                    <a:pt x="275" y="437"/>
                    <a:pt x="275" y="437"/>
                  </a:cubicBezTo>
                  <a:cubicBezTo>
                    <a:pt x="262" y="444"/>
                    <a:pt x="262" y="444"/>
                    <a:pt x="262" y="444"/>
                  </a:cubicBezTo>
                  <a:cubicBezTo>
                    <a:pt x="262" y="444"/>
                    <a:pt x="253" y="430"/>
                    <a:pt x="248" y="430"/>
                  </a:cubicBezTo>
                  <a:cubicBezTo>
                    <a:pt x="243" y="430"/>
                    <a:pt x="219" y="440"/>
                    <a:pt x="213" y="441"/>
                  </a:cubicBezTo>
                  <a:cubicBezTo>
                    <a:pt x="207" y="442"/>
                    <a:pt x="176" y="449"/>
                    <a:pt x="183" y="458"/>
                  </a:cubicBezTo>
                  <a:cubicBezTo>
                    <a:pt x="190" y="467"/>
                    <a:pt x="208" y="464"/>
                    <a:pt x="208" y="464"/>
                  </a:cubicBezTo>
                  <a:cubicBezTo>
                    <a:pt x="208" y="464"/>
                    <a:pt x="208" y="490"/>
                    <a:pt x="216" y="499"/>
                  </a:cubicBezTo>
                  <a:cubicBezTo>
                    <a:pt x="224" y="508"/>
                    <a:pt x="254" y="539"/>
                    <a:pt x="254" y="546"/>
                  </a:cubicBezTo>
                  <a:cubicBezTo>
                    <a:pt x="254" y="553"/>
                    <a:pt x="238" y="550"/>
                    <a:pt x="238" y="553"/>
                  </a:cubicBezTo>
                  <a:cubicBezTo>
                    <a:pt x="238" y="556"/>
                    <a:pt x="249" y="568"/>
                    <a:pt x="249" y="568"/>
                  </a:cubicBezTo>
                  <a:cubicBezTo>
                    <a:pt x="249" y="568"/>
                    <a:pt x="235" y="566"/>
                    <a:pt x="235" y="571"/>
                  </a:cubicBezTo>
                  <a:cubicBezTo>
                    <a:pt x="235" y="576"/>
                    <a:pt x="239" y="587"/>
                    <a:pt x="244" y="592"/>
                  </a:cubicBezTo>
                  <a:cubicBezTo>
                    <a:pt x="249" y="597"/>
                    <a:pt x="251" y="610"/>
                    <a:pt x="248" y="611"/>
                  </a:cubicBezTo>
                  <a:cubicBezTo>
                    <a:pt x="245" y="612"/>
                    <a:pt x="231" y="612"/>
                    <a:pt x="231" y="612"/>
                  </a:cubicBezTo>
                  <a:cubicBezTo>
                    <a:pt x="199" y="625"/>
                    <a:pt x="199" y="625"/>
                    <a:pt x="199" y="625"/>
                  </a:cubicBezTo>
                  <a:cubicBezTo>
                    <a:pt x="199" y="625"/>
                    <a:pt x="180" y="642"/>
                    <a:pt x="180" y="645"/>
                  </a:cubicBezTo>
                  <a:cubicBezTo>
                    <a:pt x="180" y="648"/>
                    <a:pt x="180" y="666"/>
                    <a:pt x="168" y="666"/>
                  </a:cubicBezTo>
                  <a:cubicBezTo>
                    <a:pt x="156" y="666"/>
                    <a:pt x="137" y="658"/>
                    <a:pt x="129" y="659"/>
                  </a:cubicBezTo>
                  <a:cubicBezTo>
                    <a:pt x="121" y="660"/>
                    <a:pt x="113" y="673"/>
                    <a:pt x="112" y="682"/>
                  </a:cubicBezTo>
                  <a:cubicBezTo>
                    <a:pt x="111" y="691"/>
                    <a:pt x="106" y="700"/>
                    <a:pt x="106" y="700"/>
                  </a:cubicBezTo>
                  <a:cubicBezTo>
                    <a:pt x="87" y="695"/>
                    <a:pt x="87" y="695"/>
                    <a:pt x="87" y="695"/>
                  </a:cubicBezTo>
                  <a:cubicBezTo>
                    <a:pt x="80" y="702"/>
                    <a:pt x="80" y="702"/>
                    <a:pt x="80" y="702"/>
                  </a:cubicBezTo>
                  <a:cubicBezTo>
                    <a:pt x="80" y="702"/>
                    <a:pt x="69" y="683"/>
                    <a:pt x="63" y="683"/>
                  </a:cubicBezTo>
                  <a:cubicBezTo>
                    <a:pt x="57" y="683"/>
                    <a:pt x="52" y="692"/>
                    <a:pt x="52" y="692"/>
                  </a:cubicBezTo>
                  <a:cubicBezTo>
                    <a:pt x="33" y="694"/>
                    <a:pt x="33" y="694"/>
                    <a:pt x="33" y="694"/>
                  </a:cubicBezTo>
                  <a:cubicBezTo>
                    <a:pt x="33" y="704"/>
                    <a:pt x="33" y="704"/>
                    <a:pt x="33" y="704"/>
                  </a:cubicBezTo>
                  <a:cubicBezTo>
                    <a:pt x="33" y="704"/>
                    <a:pt x="0" y="719"/>
                    <a:pt x="1" y="722"/>
                  </a:cubicBezTo>
                  <a:cubicBezTo>
                    <a:pt x="2" y="725"/>
                    <a:pt x="13" y="738"/>
                    <a:pt x="13" y="742"/>
                  </a:cubicBezTo>
                  <a:cubicBezTo>
                    <a:pt x="13" y="746"/>
                    <a:pt x="1" y="744"/>
                    <a:pt x="1" y="744"/>
                  </a:cubicBezTo>
                  <a:cubicBezTo>
                    <a:pt x="1" y="761"/>
                    <a:pt x="1" y="761"/>
                    <a:pt x="1" y="761"/>
                  </a:cubicBezTo>
                  <a:cubicBezTo>
                    <a:pt x="1" y="761"/>
                    <a:pt x="15" y="758"/>
                    <a:pt x="15" y="765"/>
                  </a:cubicBezTo>
                  <a:cubicBezTo>
                    <a:pt x="15" y="772"/>
                    <a:pt x="7" y="790"/>
                    <a:pt x="17" y="794"/>
                  </a:cubicBezTo>
                  <a:cubicBezTo>
                    <a:pt x="27" y="798"/>
                    <a:pt x="31" y="783"/>
                    <a:pt x="45" y="787"/>
                  </a:cubicBezTo>
                  <a:cubicBezTo>
                    <a:pt x="59" y="791"/>
                    <a:pt x="71" y="794"/>
                    <a:pt x="71" y="804"/>
                  </a:cubicBezTo>
                  <a:cubicBezTo>
                    <a:pt x="71" y="814"/>
                    <a:pt x="72" y="836"/>
                    <a:pt x="79" y="843"/>
                  </a:cubicBezTo>
                  <a:cubicBezTo>
                    <a:pt x="86" y="850"/>
                    <a:pt x="98" y="853"/>
                    <a:pt x="90" y="859"/>
                  </a:cubicBezTo>
                  <a:cubicBezTo>
                    <a:pt x="82" y="865"/>
                    <a:pt x="62" y="857"/>
                    <a:pt x="65" y="868"/>
                  </a:cubicBezTo>
                  <a:cubicBezTo>
                    <a:pt x="68" y="879"/>
                    <a:pt x="90" y="880"/>
                    <a:pt x="90" y="880"/>
                  </a:cubicBezTo>
                  <a:cubicBezTo>
                    <a:pt x="111" y="880"/>
                    <a:pt x="111" y="880"/>
                    <a:pt x="111" y="880"/>
                  </a:cubicBezTo>
                  <a:cubicBezTo>
                    <a:pt x="114" y="889"/>
                    <a:pt x="114" y="889"/>
                    <a:pt x="114" y="889"/>
                  </a:cubicBezTo>
                  <a:cubicBezTo>
                    <a:pt x="114" y="889"/>
                    <a:pt x="129" y="890"/>
                    <a:pt x="138" y="900"/>
                  </a:cubicBezTo>
                  <a:cubicBezTo>
                    <a:pt x="147" y="910"/>
                    <a:pt x="148" y="931"/>
                    <a:pt x="148" y="931"/>
                  </a:cubicBezTo>
                  <a:cubicBezTo>
                    <a:pt x="169" y="939"/>
                    <a:pt x="169" y="939"/>
                    <a:pt x="169" y="939"/>
                  </a:cubicBezTo>
                  <a:cubicBezTo>
                    <a:pt x="177" y="935"/>
                    <a:pt x="177" y="935"/>
                    <a:pt x="177" y="935"/>
                  </a:cubicBezTo>
                  <a:cubicBezTo>
                    <a:pt x="177" y="935"/>
                    <a:pt x="182" y="955"/>
                    <a:pt x="201" y="956"/>
                  </a:cubicBezTo>
                  <a:cubicBezTo>
                    <a:pt x="220" y="957"/>
                    <a:pt x="246" y="957"/>
                    <a:pt x="246" y="957"/>
                  </a:cubicBezTo>
                  <a:cubicBezTo>
                    <a:pt x="246" y="957"/>
                    <a:pt x="277" y="928"/>
                    <a:pt x="294" y="934"/>
                  </a:cubicBezTo>
                  <a:cubicBezTo>
                    <a:pt x="311" y="940"/>
                    <a:pt x="313" y="954"/>
                    <a:pt x="324" y="956"/>
                  </a:cubicBezTo>
                  <a:cubicBezTo>
                    <a:pt x="335" y="958"/>
                    <a:pt x="349" y="956"/>
                    <a:pt x="349" y="956"/>
                  </a:cubicBezTo>
                  <a:cubicBezTo>
                    <a:pt x="349" y="956"/>
                    <a:pt x="353" y="992"/>
                    <a:pt x="349" y="997"/>
                  </a:cubicBezTo>
                  <a:cubicBezTo>
                    <a:pt x="345" y="1002"/>
                    <a:pt x="336" y="1002"/>
                    <a:pt x="336" y="1002"/>
                  </a:cubicBezTo>
                  <a:cubicBezTo>
                    <a:pt x="336" y="1002"/>
                    <a:pt x="342" y="1026"/>
                    <a:pt x="333" y="1031"/>
                  </a:cubicBezTo>
                  <a:cubicBezTo>
                    <a:pt x="324" y="1036"/>
                    <a:pt x="305" y="1035"/>
                    <a:pt x="305" y="1035"/>
                  </a:cubicBezTo>
                  <a:cubicBezTo>
                    <a:pt x="317" y="1051"/>
                    <a:pt x="317" y="1051"/>
                    <a:pt x="317" y="1051"/>
                  </a:cubicBezTo>
                  <a:cubicBezTo>
                    <a:pt x="306" y="1057"/>
                    <a:pt x="306" y="1057"/>
                    <a:pt x="306" y="1057"/>
                  </a:cubicBezTo>
                  <a:cubicBezTo>
                    <a:pt x="306" y="1057"/>
                    <a:pt x="300" y="1068"/>
                    <a:pt x="315" y="1075"/>
                  </a:cubicBezTo>
                  <a:cubicBezTo>
                    <a:pt x="330" y="1082"/>
                    <a:pt x="335" y="1085"/>
                    <a:pt x="335" y="1085"/>
                  </a:cubicBezTo>
                  <a:cubicBezTo>
                    <a:pt x="340" y="1094"/>
                    <a:pt x="340" y="1094"/>
                    <a:pt x="340" y="1094"/>
                  </a:cubicBezTo>
                  <a:cubicBezTo>
                    <a:pt x="340" y="1094"/>
                    <a:pt x="359" y="1109"/>
                    <a:pt x="351" y="1114"/>
                  </a:cubicBezTo>
                  <a:cubicBezTo>
                    <a:pt x="343" y="1119"/>
                    <a:pt x="334" y="1122"/>
                    <a:pt x="334" y="1122"/>
                  </a:cubicBezTo>
                  <a:cubicBezTo>
                    <a:pt x="328" y="1131"/>
                    <a:pt x="328" y="1131"/>
                    <a:pt x="328" y="1131"/>
                  </a:cubicBezTo>
                  <a:cubicBezTo>
                    <a:pt x="318" y="1123"/>
                    <a:pt x="318" y="1123"/>
                    <a:pt x="318" y="1123"/>
                  </a:cubicBezTo>
                  <a:cubicBezTo>
                    <a:pt x="318" y="1123"/>
                    <a:pt x="320" y="1113"/>
                    <a:pt x="316" y="1113"/>
                  </a:cubicBezTo>
                  <a:cubicBezTo>
                    <a:pt x="312" y="1113"/>
                    <a:pt x="299" y="1118"/>
                    <a:pt x="301" y="1128"/>
                  </a:cubicBezTo>
                  <a:cubicBezTo>
                    <a:pt x="303" y="1138"/>
                    <a:pt x="323" y="1149"/>
                    <a:pt x="323" y="1149"/>
                  </a:cubicBezTo>
                  <a:cubicBezTo>
                    <a:pt x="323" y="1149"/>
                    <a:pt x="316" y="1174"/>
                    <a:pt x="323" y="1177"/>
                  </a:cubicBezTo>
                  <a:cubicBezTo>
                    <a:pt x="330" y="1180"/>
                    <a:pt x="341" y="1175"/>
                    <a:pt x="341" y="1175"/>
                  </a:cubicBezTo>
                  <a:cubicBezTo>
                    <a:pt x="341" y="1175"/>
                    <a:pt x="345" y="1190"/>
                    <a:pt x="356" y="1194"/>
                  </a:cubicBezTo>
                  <a:cubicBezTo>
                    <a:pt x="367" y="1198"/>
                    <a:pt x="377" y="1200"/>
                    <a:pt x="377" y="1200"/>
                  </a:cubicBezTo>
                  <a:cubicBezTo>
                    <a:pt x="392" y="1211"/>
                    <a:pt x="392" y="1211"/>
                    <a:pt x="392" y="1211"/>
                  </a:cubicBezTo>
                  <a:cubicBezTo>
                    <a:pt x="403" y="1210"/>
                    <a:pt x="403" y="1210"/>
                    <a:pt x="403" y="1210"/>
                  </a:cubicBezTo>
                  <a:cubicBezTo>
                    <a:pt x="403" y="1210"/>
                    <a:pt x="397" y="1218"/>
                    <a:pt x="403" y="1221"/>
                  </a:cubicBezTo>
                  <a:cubicBezTo>
                    <a:pt x="409" y="1224"/>
                    <a:pt x="420" y="1224"/>
                    <a:pt x="420" y="1224"/>
                  </a:cubicBezTo>
                  <a:cubicBezTo>
                    <a:pt x="447" y="1249"/>
                    <a:pt x="447" y="1249"/>
                    <a:pt x="447" y="1249"/>
                  </a:cubicBezTo>
                  <a:cubicBezTo>
                    <a:pt x="462" y="1236"/>
                    <a:pt x="462" y="1236"/>
                    <a:pt x="462" y="1236"/>
                  </a:cubicBezTo>
                  <a:cubicBezTo>
                    <a:pt x="462" y="1236"/>
                    <a:pt x="475" y="1219"/>
                    <a:pt x="489" y="1234"/>
                  </a:cubicBezTo>
                  <a:cubicBezTo>
                    <a:pt x="503" y="1249"/>
                    <a:pt x="521" y="1263"/>
                    <a:pt x="521" y="1263"/>
                  </a:cubicBezTo>
                  <a:cubicBezTo>
                    <a:pt x="552" y="1269"/>
                    <a:pt x="552" y="1269"/>
                    <a:pt x="552" y="1269"/>
                  </a:cubicBezTo>
                  <a:cubicBezTo>
                    <a:pt x="552" y="1269"/>
                    <a:pt x="567" y="1301"/>
                    <a:pt x="571" y="1302"/>
                  </a:cubicBezTo>
                  <a:cubicBezTo>
                    <a:pt x="575" y="1303"/>
                    <a:pt x="579" y="1278"/>
                    <a:pt x="590" y="1285"/>
                  </a:cubicBezTo>
                  <a:cubicBezTo>
                    <a:pt x="601" y="1292"/>
                    <a:pt x="596" y="1308"/>
                    <a:pt x="604" y="1314"/>
                  </a:cubicBezTo>
                  <a:cubicBezTo>
                    <a:pt x="612" y="1320"/>
                    <a:pt x="626" y="1332"/>
                    <a:pt x="626" y="1332"/>
                  </a:cubicBezTo>
                  <a:cubicBezTo>
                    <a:pt x="626" y="1332"/>
                    <a:pt x="641" y="1321"/>
                    <a:pt x="646" y="1328"/>
                  </a:cubicBezTo>
                  <a:cubicBezTo>
                    <a:pt x="651" y="1335"/>
                    <a:pt x="634" y="1338"/>
                    <a:pt x="650" y="1345"/>
                  </a:cubicBezTo>
                  <a:cubicBezTo>
                    <a:pt x="666" y="1352"/>
                    <a:pt x="678" y="1343"/>
                    <a:pt x="678" y="1343"/>
                  </a:cubicBezTo>
                  <a:cubicBezTo>
                    <a:pt x="678" y="1343"/>
                    <a:pt x="678" y="1361"/>
                    <a:pt x="687" y="1362"/>
                  </a:cubicBezTo>
                  <a:cubicBezTo>
                    <a:pt x="696" y="1363"/>
                    <a:pt x="698" y="1349"/>
                    <a:pt x="698" y="1349"/>
                  </a:cubicBezTo>
                  <a:cubicBezTo>
                    <a:pt x="698" y="1349"/>
                    <a:pt x="697" y="1363"/>
                    <a:pt x="707" y="1362"/>
                  </a:cubicBezTo>
                  <a:cubicBezTo>
                    <a:pt x="717" y="1361"/>
                    <a:pt x="719" y="1353"/>
                    <a:pt x="719" y="1353"/>
                  </a:cubicBezTo>
                  <a:cubicBezTo>
                    <a:pt x="719" y="1353"/>
                    <a:pt x="752" y="1373"/>
                    <a:pt x="766" y="1372"/>
                  </a:cubicBezTo>
                  <a:cubicBezTo>
                    <a:pt x="780" y="1371"/>
                    <a:pt x="806" y="1346"/>
                    <a:pt x="817" y="1355"/>
                  </a:cubicBezTo>
                  <a:cubicBezTo>
                    <a:pt x="828" y="1364"/>
                    <a:pt x="817" y="1392"/>
                    <a:pt x="822" y="1394"/>
                  </a:cubicBezTo>
                  <a:cubicBezTo>
                    <a:pt x="827" y="1396"/>
                    <a:pt x="832" y="1395"/>
                    <a:pt x="832" y="1395"/>
                  </a:cubicBezTo>
                  <a:cubicBezTo>
                    <a:pt x="832" y="1395"/>
                    <a:pt x="856" y="1339"/>
                    <a:pt x="870" y="1344"/>
                  </a:cubicBezTo>
                  <a:cubicBezTo>
                    <a:pt x="884" y="1349"/>
                    <a:pt x="894" y="1350"/>
                    <a:pt x="894" y="1350"/>
                  </a:cubicBezTo>
                  <a:cubicBezTo>
                    <a:pt x="894" y="1364"/>
                    <a:pt x="894" y="1364"/>
                    <a:pt x="894" y="1364"/>
                  </a:cubicBezTo>
                  <a:cubicBezTo>
                    <a:pt x="894" y="1364"/>
                    <a:pt x="930" y="1346"/>
                    <a:pt x="943" y="1357"/>
                  </a:cubicBezTo>
                  <a:cubicBezTo>
                    <a:pt x="956" y="1368"/>
                    <a:pt x="956" y="1378"/>
                    <a:pt x="956" y="1378"/>
                  </a:cubicBezTo>
                  <a:cubicBezTo>
                    <a:pt x="956" y="1378"/>
                    <a:pt x="987" y="1380"/>
                    <a:pt x="995" y="1373"/>
                  </a:cubicBezTo>
                  <a:cubicBezTo>
                    <a:pt x="1003" y="1366"/>
                    <a:pt x="995" y="1350"/>
                    <a:pt x="995" y="1350"/>
                  </a:cubicBezTo>
                  <a:cubicBezTo>
                    <a:pt x="995" y="1350"/>
                    <a:pt x="1016" y="1348"/>
                    <a:pt x="1018" y="1343"/>
                  </a:cubicBezTo>
                  <a:cubicBezTo>
                    <a:pt x="1020" y="1338"/>
                    <a:pt x="1013" y="1322"/>
                    <a:pt x="1013" y="1322"/>
                  </a:cubicBezTo>
                  <a:cubicBezTo>
                    <a:pt x="1013" y="1322"/>
                    <a:pt x="1037" y="1326"/>
                    <a:pt x="1044" y="1318"/>
                  </a:cubicBezTo>
                  <a:cubicBezTo>
                    <a:pt x="1051" y="1310"/>
                    <a:pt x="1068" y="1291"/>
                    <a:pt x="1076" y="1291"/>
                  </a:cubicBezTo>
                  <a:cubicBezTo>
                    <a:pt x="1084" y="1291"/>
                    <a:pt x="1098" y="1305"/>
                    <a:pt x="1109" y="1305"/>
                  </a:cubicBezTo>
                  <a:cubicBezTo>
                    <a:pt x="1120" y="1305"/>
                    <a:pt x="1112" y="1274"/>
                    <a:pt x="1130" y="1283"/>
                  </a:cubicBezTo>
                  <a:cubicBezTo>
                    <a:pt x="1148" y="1292"/>
                    <a:pt x="1149" y="1297"/>
                    <a:pt x="1149" y="1297"/>
                  </a:cubicBezTo>
                  <a:cubicBezTo>
                    <a:pt x="1149" y="1297"/>
                    <a:pt x="1133" y="1305"/>
                    <a:pt x="1142" y="1307"/>
                  </a:cubicBezTo>
                  <a:cubicBezTo>
                    <a:pt x="1151" y="1309"/>
                    <a:pt x="1162" y="1308"/>
                    <a:pt x="1162" y="1308"/>
                  </a:cubicBezTo>
                  <a:cubicBezTo>
                    <a:pt x="1173" y="1328"/>
                    <a:pt x="1173" y="1328"/>
                    <a:pt x="1173" y="1328"/>
                  </a:cubicBezTo>
                  <a:cubicBezTo>
                    <a:pt x="1173" y="1328"/>
                    <a:pt x="1153" y="1337"/>
                    <a:pt x="1161" y="1339"/>
                  </a:cubicBezTo>
                  <a:cubicBezTo>
                    <a:pt x="1169" y="1341"/>
                    <a:pt x="1184" y="1341"/>
                    <a:pt x="1191" y="1341"/>
                  </a:cubicBezTo>
                  <a:cubicBezTo>
                    <a:pt x="1198" y="1341"/>
                    <a:pt x="1213" y="1345"/>
                    <a:pt x="1213" y="1345"/>
                  </a:cubicBezTo>
                  <a:cubicBezTo>
                    <a:pt x="1217" y="1332"/>
                    <a:pt x="1217" y="1332"/>
                    <a:pt x="1217" y="1332"/>
                  </a:cubicBezTo>
                  <a:cubicBezTo>
                    <a:pt x="1217" y="1332"/>
                    <a:pt x="1231" y="1339"/>
                    <a:pt x="1239" y="1347"/>
                  </a:cubicBezTo>
                  <a:cubicBezTo>
                    <a:pt x="1247" y="1355"/>
                    <a:pt x="1256" y="1382"/>
                    <a:pt x="1256" y="1382"/>
                  </a:cubicBezTo>
                  <a:cubicBezTo>
                    <a:pt x="1256" y="1382"/>
                    <a:pt x="1271" y="1380"/>
                    <a:pt x="1278" y="1382"/>
                  </a:cubicBezTo>
                  <a:cubicBezTo>
                    <a:pt x="1285" y="1384"/>
                    <a:pt x="1283" y="1406"/>
                    <a:pt x="1283" y="1406"/>
                  </a:cubicBezTo>
                  <a:cubicBezTo>
                    <a:pt x="1291" y="1422"/>
                    <a:pt x="1291" y="1422"/>
                    <a:pt x="1291" y="1422"/>
                  </a:cubicBezTo>
                  <a:cubicBezTo>
                    <a:pt x="1298" y="1459"/>
                    <a:pt x="1298" y="1459"/>
                    <a:pt x="1298" y="1459"/>
                  </a:cubicBezTo>
                  <a:cubicBezTo>
                    <a:pt x="1298" y="1459"/>
                    <a:pt x="1288" y="1465"/>
                    <a:pt x="1281" y="1465"/>
                  </a:cubicBezTo>
                  <a:cubicBezTo>
                    <a:pt x="1274" y="1465"/>
                    <a:pt x="1290" y="1476"/>
                    <a:pt x="1290" y="1476"/>
                  </a:cubicBezTo>
                  <a:cubicBezTo>
                    <a:pt x="1290" y="1476"/>
                    <a:pt x="1289" y="1482"/>
                    <a:pt x="1286" y="1489"/>
                  </a:cubicBezTo>
                  <a:cubicBezTo>
                    <a:pt x="1283" y="1496"/>
                    <a:pt x="1271" y="1488"/>
                    <a:pt x="1271" y="1488"/>
                  </a:cubicBezTo>
                  <a:cubicBezTo>
                    <a:pt x="1271" y="1488"/>
                    <a:pt x="1272" y="1497"/>
                    <a:pt x="1271" y="1508"/>
                  </a:cubicBezTo>
                  <a:cubicBezTo>
                    <a:pt x="1270" y="1519"/>
                    <a:pt x="1259" y="1515"/>
                    <a:pt x="1259" y="1515"/>
                  </a:cubicBezTo>
                  <a:cubicBezTo>
                    <a:pt x="1261" y="1535"/>
                    <a:pt x="1261" y="1535"/>
                    <a:pt x="1261" y="1535"/>
                  </a:cubicBezTo>
                  <a:cubicBezTo>
                    <a:pt x="1254" y="1538"/>
                    <a:pt x="1254" y="1538"/>
                    <a:pt x="1254" y="1538"/>
                  </a:cubicBezTo>
                  <a:cubicBezTo>
                    <a:pt x="1254" y="1538"/>
                    <a:pt x="1255" y="1547"/>
                    <a:pt x="1260" y="1552"/>
                  </a:cubicBezTo>
                  <a:cubicBezTo>
                    <a:pt x="1265" y="1557"/>
                    <a:pt x="1270" y="1567"/>
                    <a:pt x="1270" y="1567"/>
                  </a:cubicBezTo>
                  <a:cubicBezTo>
                    <a:pt x="1264" y="1581"/>
                    <a:pt x="1264" y="1581"/>
                    <a:pt x="1264" y="1581"/>
                  </a:cubicBezTo>
                  <a:cubicBezTo>
                    <a:pt x="1264" y="1581"/>
                    <a:pt x="1280" y="1571"/>
                    <a:pt x="1288" y="1570"/>
                  </a:cubicBezTo>
                  <a:cubicBezTo>
                    <a:pt x="1296" y="1569"/>
                    <a:pt x="1325" y="1569"/>
                    <a:pt x="1325" y="1569"/>
                  </a:cubicBezTo>
                  <a:cubicBezTo>
                    <a:pt x="1308" y="1584"/>
                    <a:pt x="1308" y="1584"/>
                    <a:pt x="1308" y="1584"/>
                  </a:cubicBezTo>
                  <a:cubicBezTo>
                    <a:pt x="1324" y="1597"/>
                    <a:pt x="1324" y="1597"/>
                    <a:pt x="1324" y="1597"/>
                  </a:cubicBezTo>
                  <a:cubicBezTo>
                    <a:pt x="1329" y="1624"/>
                    <a:pt x="1329" y="1624"/>
                    <a:pt x="1329" y="1624"/>
                  </a:cubicBezTo>
                  <a:cubicBezTo>
                    <a:pt x="1329" y="1624"/>
                    <a:pt x="1357" y="1625"/>
                    <a:pt x="1364" y="1631"/>
                  </a:cubicBezTo>
                  <a:cubicBezTo>
                    <a:pt x="1371" y="1637"/>
                    <a:pt x="1348" y="1646"/>
                    <a:pt x="1348" y="1646"/>
                  </a:cubicBezTo>
                  <a:cubicBezTo>
                    <a:pt x="1348" y="1646"/>
                    <a:pt x="1357" y="1658"/>
                    <a:pt x="1354" y="1661"/>
                  </a:cubicBezTo>
                  <a:cubicBezTo>
                    <a:pt x="1351" y="1664"/>
                    <a:pt x="1345" y="1678"/>
                    <a:pt x="1345" y="1678"/>
                  </a:cubicBezTo>
                  <a:cubicBezTo>
                    <a:pt x="1384" y="1682"/>
                    <a:pt x="1384" y="1682"/>
                    <a:pt x="1384" y="1682"/>
                  </a:cubicBezTo>
                  <a:cubicBezTo>
                    <a:pt x="1389" y="1702"/>
                    <a:pt x="1389" y="1702"/>
                    <a:pt x="1389" y="1702"/>
                  </a:cubicBezTo>
                  <a:cubicBezTo>
                    <a:pt x="1400" y="1701"/>
                    <a:pt x="1400" y="1701"/>
                    <a:pt x="1400" y="1701"/>
                  </a:cubicBezTo>
                  <a:cubicBezTo>
                    <a:pt x="1400" y="1701"/>
                    <a:pt x="1400" y="1713"/>
                    <a:pt x="1403" y="1713"/>
                  </a:cubicBezTo>
                  <a:cubicBezTo>
                    <a:pt x="1406" y="1713"/>
                    <a:pt x="1425" y="1712"/>
                    <a:pt x="1425" y="1712"/>
                  </a:cubicBezTo>
                  <a:cubicBezTo>
                    <a:pt x="1425" y="1712"/>
                    <a:pt x="1434" y="1694"/>
                    <a:pt x="1444" y="1695"/>
                  </a:cubicBezTo>
                  <a:cubicBezTo>
                    <a:pt x="1454" y="1696"/>
                    <a:pt x="1449" y="1714"/>
                    <a:pt x="1449" y="1714"/>
                  </a:cubicBezTo>
                  <a:cubicBezTo>
                    <a:pt x="1451" y="1727"/>
                    <a:pt x="1451" y="1727"/>
                    <a:pt x="1451" y="1727"/>
                  </a:cubicBezTo>
                  <a:cubicBezTo>
                    <a:pt x="1480" y="1729"/>
                    <a:pt x="1480" y="1729"/>
                    <a:pt x="1480" y="1729"/>
                  </a:cubicBezTo>
                  <a:cubicBezTo>
                    <a:pt x="1480" y="1704"/>
                    <a:pt x="1480" y="1704"/>
                    <a:pt x="1480" y="1704"/>
                  </a:cubicBezTo>
                  <a:cubicBezTo>
                    <a:pt x="1480" y="1704"/>
                    <a:pt x="1462" y="1692"/>
                    <a:pt x="1461" y="1679"/>
                  </a:cubicBezTo>
                  <a:cubicBezTo>
                    <a:pt x="1460" y="1666"/>
                    <a:pt x="1468" y="1657"/>
                    <a:pt x="1468" y="1657"/>
                  </a:cubicBezTo>
                  <a:cubicBezTo>
                    <a:pt x="1492" y="1659"/>
                    <a:pt x="1492" y="1659"/>
                    <a:pt x="1492" y="1659"/>
                  </a:cubicBezTo>
                  <a:cubicBezTo>
                    <a:pt x="1492" y="1653"/>
                    <a:pt x="1493" y="1646"/>
                    <a:pt x="1495" y="1642"/>
                  </a:cubicBezTo>
                  <a:cubicBezTo>
                    <a:pt x="1499" y="1634"/>
                    <a:pt x="1518" y="1657"/>
                    <a:pt x="1524" y="1657"/>
                  </a:cubicBezTo>
                  <a:cubicBezTo>
                    <a:pt x="1530" y="1657"/>
                    <a:pt x="1539" y="1641"/>
                    <a:pt x="1539" y="1641"/>
                  </a:cubicBezTo>
                  <a:cubicBezTo>
                    <a:pt x="1550" y="1653"/>
                    <a:pt x="1550" y="1653"/>
                    <a:pt x="1550" y="1653"/>
                  </a:cubicBezTo>
                  <a:cubicBezTo>
                    <a:pt x="1549" y="1640"/>
                    <a:pt x="1549" y="1640"/>
                    <a:pt x="1549" y="1640"/>
                  </a:cubicBezTo>
                  <a:cubicBezTo>
                    <a:pt x="1554" y="1639"/>
                    <a:pt x="1554" y="1639"/>
                    <a:pt x="1554" y="1639"/>
                  </a:cubicBezTo>
                  <a:cubicBezTo>
                    <a:pt x="1563" y="1652"/>
                    <a:pt x="1563" y="1652"/>
                    <a:pt x="1563" y="1652"/>
                  </a:cubicBezTo>
                  <a:cubicBezTo>
                    <a:pt x="1563" y="1652"/>
                    <a:pt x="1562" y="1657"/>
                    <a:pt x="1575" y="1656"/>
                  </a:cubicBezTo>
                  <a:cubicBezTo>
                    <a:pt x="1588" y="1655"/>
                    <a:pt x="1571" y="1639"/>
                    <a:pt x="1571" y="1639"/>
                  </a:cubicBezTo>
                  <a:cubicBezTo>
                    <a:pt x="1582" y="1639"/>
                    <a:pt x="1582" y="1639"/>
                    <a:pt x="1582" y="1639"/>
                  </a:cubicBezTo>
                  <a:cubicBezTo>
                    <a:pt x="1586" y="1646"/>
                    <a:pt x="1586" y="1646"/>
                    <a:pt x="1586" y="1646"/>
                  </a:cubicBezTo>
                  <a:cubicBezTo>
                    <a:pt x="1586" y="1646"/>
                    <a:pt x="1594" y="1642"/>
                    <a:pt x="1601" y="1640"/>
                  </a:cubicBezTo>
                  <a:cubicBezTo>
                    <a:pt x="1608" y="1638"/>
                    <a:pt x="1602" y="1624"/>
                    <a:pt x="1606" y="1619"/>
                  </a:cubicBezTo>
                  <a:cubicBezTo>
                    <a:pt x="1610" y="1614"/>
                    <a:pt x="1625" y="1610"/>
                    <a:pt x="1625" y="1610"/>
                  </a:cubicBezTo>
                  <a:cubicBezTo>
                    <a:pt x="1647" y="1632"/>
                    <a:pt x="1647" y="1632"/>
                    <a:pt x="1647" y="1632"/>
                  </a:cubicBezTo>
                  <a:cubicBezTo>
                    <a:pt x="1668" y="1627"/>
                    <a:pt x="1668" y="1627"/>
                    <a:pt x="1668" y="1627"/>
                  </a:cubicBezTo>
                  <a:cubicBezTo>
                    <a:pt x="1673" y="1635"/>
                    <a:pt x="1673" y="1635"/>
                    <a:pt x="1673" y="1635"/>
                  </a:cubicBezTo>
                  <a:cubicBezTo>
                    <a:pt x="1673" y="1635"/>
                    <a:pt x="1693" y="1634"/>
                    <a:pt x="1698" y="1642"/>
                  </a:cubicBezTo>
                  <a:cubicBezTo>
                    <a:pt x="1703" y="1650"/>
                    <a:pt x="1687" y="1657"/>
                    <a:pt x="1687" y="1657"/>
                  </a:cubicBezTo>
                  <a:cubicBezTo>
                    <a:pt x="1691" y="1667"/>
                    <a:pt x="1691" y="1667"/>
                    <a:pt x="1691" y="1667"/>
                  </a:cubicBezTo>
                  <a:cubicBezTo>
                    <a:pt x="1698" y="1671"/>
                    <a:pt x="1698" y="1671"/>
                    <a:pt x="1698" y="1671"/>
                  </a:cubicBezTo>
                  <a:cubicBezTo>
                    <a:pt x="1698" y="1684"/>
                    <a:pt x="1698" y="1684"/>
                    <a:pt x="1698" y="1684"/>
                  </a:cubicBezTo>
                  <a:cubicBezTo>
                    <a:pt x="1709" y="1685"/>
                    <a:pt x="1709" y="1685"/>
                    <a:pt x="1709" y="1685"/>
                  </a:cubicBezTo>
                  <a:cubicBezTo>
                    <a:pt x="1709" y="1685"/>
                    <a:pt x="1713" y="1690"/>
                    <a:pt x="1720" y="1697"/>
                  </a:cubicBezTo>
                  <a:cubicBezTo>
                    <a:pt x="1727" y="1704"/>
                    <a:pt x="1740" y="1701"/>
                    <a:pt x="1748" y="1702"/>
                  </a:cubicBezTo>
                  <a:cubicBezTo>
                    <a:pt x="1752" y="1702"/>
                    <a:pt x="1755" y="1704"/>
                    <a:pt x="1757" y="1705"/>
                  </a:cubicBezTo>
                  <a:cubicBezTo>
                    <a:pt x="1786" y="1686"/>
                    <a:pt x="1786" y="1686"/>
                    <a:pt x="1786" y="1686"/>
                  </a:cubicBezTo>
                  <a:cubicBezTo>
                    <a:pt x="1798" y="1694"/>
                    <a:pt x="1798" y="1694"/>
                    <a:pt x="1798" y="1694"/>
                  </a:cubicBezTo>
                  <a:cubicBezTo>
                    <a:pt x="1798" y="1694"/>
                    <a:pt x="1843" y="1694"/>
                    <a:pt x="1849" y="1705"/>
                  </a:cubicBezTo>
                  <a:cubicBezTo>
                    <a:pt x="1854" y="1717"/>
                    <a:pt x="1839" y="1739"/>
                    <a:pt x="1846" y="1750"/>
                  </a:cubicBezTo>
                  <a:cubicBezTo>
                    <a:pt x="1854" y="1761"/>
                    <a:pt x="1875" y="1776"/>
                    <a:pt x="1875" y="1776"/>
                  </a:cubicBezTo>
                  <a:cubicBezTo>
                    <a:pt x="1889" y="1774"/>
                    <a:pt x="1889" y="1774"/>
                    <a:pt x="1889" y="1774"/>
                  </a:cubicBezTo>
                  <a:cubicBezTo>
                    <a:pt x="1889" y="1762"/>
                    <a:pt x="1889" y="1762"/>
                    <a:pt x="1889" y="1762"/>
                  </a:cubicBezTo>
                  <a:cubicBezTo>
                    <a:pt x="1889" y="1762"/>
                    <a:pt x="1880" y="1730"/>
                    <a:pt x="1892" y="1713"/>
                  </a:cubicBezTo>
                  <a:cubicBezTo>
                    <a:pt x="1904" y="1697"/>
                    <a:pt x="1931" y="1699"/>
                    <a:pt x="1945" y="1696"/>
                  </a:cubicBezTo>
                  <a:cubicBezTo>
                    <a:pt x="1958" y="1693"/>
                    <a:pt x="2001" y="1684"/>
                    <a:pt x="2001" y="1674"/>
                  </a:cubicBezTo>
                  <a:cubicBezTo>
                    <a:pt x="2002" y="1664"/>
                    <a:pt x="2002" y="1634"/>
                    <a:pt x="2011" y="1632"/>
                  </a:cubicBezTo>
                  <a:cubicBezTo>
                    <a:pt x="2020" y="1630"/>
                    <a:pt x="2027" y="1664"/>
                    <a:pt x="2036" y="1660"/>
                  </a:cubicBezTo>
                  <a:cubicBezTo>
                    <a:pt x="2046" y="1657"/>
                    <a:pt x="2066" y="1626"/>
                    <a:pt x="2066" y="1626"/>
                  </a:cubicBezTo>
                  <a:cubicBezTo>
                    <a:pt x="2077" y="1636"/>
                    <a:pt x="2077" y="1636"/>
                    <a:pt x="2077" y="1636"/>
                  </a:cubicBezTo>
                  <a:cubicBezTo>
                    <a:pt x="2099" y="1629"/>
                    <a:pt x="2099" y="1629"/>
                    <a:pt x="2099" y="1629"/>
                  </a:cubicBezTo>
                  <a:cubicBezTo>
                    <a:pt x="2099" y="1629"/>
                    <a:pt x="2124" y="1636"/>
                    <a:pt x="2136" y="1629"/>
                  </a:cubicBezTo>
                  <a:cubicBezTo>
                    <a:pt x="2149" y="1622"/>
                    <a:pt x="2154" y="1619"/>
                    <a:pt x="2161" y="1614"/>
                  </a:cubicBezTo>
                  <a:cubicBezTo>
                    <a:pt x="2167" y="1609"/>
                    <a:pt x="2196" y="1584"/>
                    <a:pt x="2201" y="1574"/>
                  </a:cubicBezTo>
                  <a:cubicBezTo>
                    <a:pt x="2205" y="1564"/>
                    <a:pt x="2192" y="1544"/>
                    <a:pt x="2192" y="1544"/>
                  </a:cubicBezTo>
                  <a:cubicBezTo>
                    <a:pt x="2205" y="1544"/>
                    <a:pt x="2205" y="1544"/>
                    <a:pt x="2205" y="1544"/>
                  </a:cubicBezTo>
                  <a:cubicBezTo>
                    <a:pt x="2211" y="1524"/>
                    <a:pt x="2211" y="1524"/>
                    <a:pt x="2211" y="1524"/>
                  </a:cubicBezTo>
                  <a:cubicBezTo>
                    <a:pt x="2226" y="1525"/>
                    <a:pt x="2226" y="1525"/>
                    <a:pt x="2226" y="1525"/>
                  </a:cubicBezTo>
                  <a:cubicBezTo>
                    <a:pt x="2233" y="1500"/>
                    <a:pt x="2233" y="1500"/>
                    <a:pt x="2233" y="1500"/>
                  </a:cubicBezTo>
                  <a:cubicBezTo>
                    <a:pt x="2241" y="1500"/>
                    <a:pt x="2241" y="1500"/>
                    <a:pt x="2241" y="1500"/>
                  </a:cubicBezTo>
                  <a:cubicBezTo>
                    <a:pt x="2245" y="1473"/>
                    <a:pt x="2245" y="1473"/>
                    <a:pt x="2245" y="1473"/>
                  </a:cubicBezTo>
                  <a:cubicBezTo>
                    <a:pt x="2245" y="1473"/>
                    <a:pt x="2259" y="1478"/>
                    <a:pt x="2259" y="1456"/>
                  </a:cubicBezTo>
                  <a:cubicBezTo>
                    <a:pt x="2259" y="1434"/>
                    <a:pt x="2246" y="1437"/>
                    <a:pt x="2251" y="1429"/>
                  </a:cubicBezTo>
                  <a:cubicBezTo>
                    <a:pt x="2255" y="1420"/>
                    <a:pt x="2274" y="1423"/>
                    <a:pt x="2274" y="1405"/>
                  </a:cubicBezTo>
                  <a:cubicBezTo>
                    <a:pt x="2275" y="1388"/>
                    <a:pt x="2263" y="1388"/>
                    <a:pt x="2264" y="1381"/>
                  </a:cubicBezTo>
                  <a:cubicBezTo>
                    <a:pt x="2264" y="1373"/>
                    <a:pt x="2275" y="1370"/>
                    <a:pt x="2275" y="1370"/>
                  </a:cubicBezTo>
                  <a:cubicBezTo>
                    <a:pt x="2276" y="1344"/>
                    <a:pt x="2276" y="1344"/>
                    <a:pt x="2276" y="1344"/>
                  </a:cubicBezTo>
                  <a:cubicBezTo>
                    <a:pt x="2276" y="1344"/>
                    <a:pt x="2303" y="1336"/>
                    <a:pt x="2310" y="1320"/>
                  </a:cubicBezTo>
                  <a:cubicBezTo>
                    <a:pt x="2317" y="1304"/>
                    <a:pt x="2300" y="1303"/>
                    <a:pt x="2300" y="1303"/>
                  </a:cubicBezTo>
                  <a:cubicBezTo>
                    <a:pt x="2300" y="1303"/>
                    <a:pt x="2332" y="1298"/>
                    <a:pt x="2332" y="1289"/>
                  </a:cubicBezTo>
                  <a:cubicBezTo>
                    <a:pt x="2333" y="1280"/>
                    <a:pt x="2314" y="1275"/>
                    <a:pt x="2314" y="1275"/>
                  </a:cubicBezTo>
                  <a:cubicBezTo>
                    <a:pt x="2314" y="1275"/>
                    <a:pt x="2352" y="1241"/>
                    <a:pt x="2335" y="1231"/>
                  </a:cubicBezTo>
                  <a:cubicBezTo>
                    <a:pt x="2318" y="1222"/>
                    <a:pt x="2238" y="1244"/>
                    <a:pt x="2238" y="1244"/>
                  </a:cubicBezTo>
                  <a:cubicBezTo>
                    <a:pt x="2228" y="1233"/>
                    <a:pt x="2228" y="1233"/>
                    <a:pt x="2228" y="1233"/>
                  </a:cubicBezTo>
                  <a:cubicBezTo>
                    <a:pt x="2253" y="1232"/>
                    <a:pt x="2253" y="1232"/>
                    <a:pt x="2253" y="1232"/>
                  </a:cubicBezTo>
                  <a:cubicBezTo>
                    <a:pt x="2253" y="1232"/>
                    <a:pt x="2253" y="1217"/>
                    <a:pt x="2263" y="1213"/>
                  </a:cubicBezTo>
                  <a:cubicBezTo>
                    <a:pt x="2273" y="1209"/>
                    <a:pt x="2292" y="1207"/>
                    <a:pt x="2292" y="1207"/>
                  </a:cubicBezTo>
                  <a:cubicBezTo>
                    <a:pt x="2292" y="1207"/>
                    <a:pt x="2279" y="1183"/>
                    <a:pt x="2275" y="1182"/>
                  </a:cubicBezTo>
                  <a:cubicBezTo>
                    <a:pt x="2271" y="1181"/>
                    <a:pt x="2248" y="1175"/>
                    <a:pt x="2248" y="1175"/>
                  </a:cubicBezTo>
                  <a:cubicBezTo>
                    <a:pt x="2240" y="1164"/>
                    <a:pt x="2240" y="1164"/>
                    <a:pt x="2240" y="1164"/>
                  </a:cubicBezTo>
                  <a:cubicBezTo>
                    <a:pt x="2231" y="1165"/>
                    <a:pt x="2231" y="1165"/>
                    <a:pt x="2231" y="1165"/>
                  </a:cubicBezTo>
                  <a:cubicBezTo>
                    <a:pt x="2231" y="1165"/>
                    <a:pt x="2222" y="1153"/>
                    <a:pt x="2215" y="1152"/>
                  </a:cubicBezTo>
                  <a:cubicBezTo>
                    <a:pt x="2208" y="1151"/>
                    <a:pt x="2190" y="1157"/>
                    <a:pt x="2190" y="1157"/>
                  </a:cubicBezTo>
                  <a:cubicBezTo>
                    <a:pt x="2167" y="1126"/>
                    <a:pt x="2167" y="1126"/>
                    <a:pt x="2167" y="1126"/>
                  </a:cubicBezTo>
                  <a:cubicBezTo>
                    <a:pt x="2167" y="1126"/>
                    <a:pt x="2188" y="1147"/>
                    <a:pt x="2194" y="1145"/>
                  </a:cubicBezTo>
                  <a:cubicBezTo>
                    <a:pt x="2200" y="1143"/>
                    <a:pt x="2207" y="1139"/>
                    <a:pt x="2207" y="1139"/>
                  </a:cubicBezTo>
                  <a:cubicBezTo>
                    <a:pt x="2226" y="1144"/>
                    <a:pt x="2226" y="1144"/>
                    <a:pt x="2226" y="1144"/>
                  </a:cubicBezTo>
                  <a:cubicBezTo>
                    <a:pt x="2236" y="1155"/>
                    <a:pt x="2236" y="1155"/>
                    <a:pt x="2236" y="1155"/>
                  </a:cubicBezTo>
                  <a:cubicBezTo>
                    <a:pt x="2245" y="1151"/>
                    <a:pt x="2245" y="1151"/>
                    <a:pt x="2245" y="1151"/>
                  </a:cubicBezTo>
                  <a:cubicBezTo>
                    <a:pt x="2276" y="1161"/>
                    <a:pt x="2276" y="1161"/>
                    <a:pt x="2276" y="1161"/>
                  </a:cubicBezTo>
                  <a:cubicBezTo>
                    <a:pt x="2263" y="1144"/>
                    <a:pt x="2263" y="1144"/>
                    <a:pt x="2263" y="1144"/>
                  </a:cubicBezTo>
                  <a:cubicBezTo>
                    <a:pt x="2252" y="1142"/>
                    <a:pt x="2252" y="1142"/>
                    <a:pt x="2252" y="1142"/>
                  </a:cubicBezTo>
                  <a:cubicBezTo>
                    <a:pt x="2252" y="1142"/>
                    <a:pt x="2251" y="1120"/>
                    <a:pt x="2243" y="1119"/>
                  </a:cubicBezTo>
                  <a:cubicBezTo>
                    <a:pt x="2235" y="1118"/>
                    <a:pt x="2223" y="1115"/>
                    <a:pt x="2218" y="1111"/>
                  </a:cubicBezTo>
                  <a:cubicBezTo>
                    <a:pt x="2213" y="1107"/>
                    <a:pt x="2211" y="1088"/>
                    <a:pt x="2211" y="1088"/>
                  </a:cubicBezTo>
                  <a:cubicBezTo>
                    <a:pt x="2157" y="1022"/>
                    <a:pt x="2157" y="1022"/>
                    <a:pt x="2157" y="1022"/>
                  </a:cubicBezTo>
                  <a:cubicBezTo>
                    <a:pt x="2135" y="1016"/>
                    <a:pt x="2135" y="1016"/>
                    <a:pt x="2135" y="1016"/>
                  </a:cubicBezTo>
                  <a:cubicBezTo>
                    <a:pt x="2112" y="998"/>
                    <a:pt x="2112" y="998"/>
                    <a:pt x="2112" y="998"/>
                  </a:cubicBezTo>
                  <a:cubicBezTo>
                    <a:pt x="2097" y="1000"/>
                    <a:pt x="2097" y="1000"/>
                    <a:pt x="2097" y="1000"/>
                  </a:cubicBezTo>
                  <a:cubicBezTo>
                    <a:pt x="2097" y="1000"/>
                    <a:pt x="2084" y="975"/>
                    <a:pt x="2090" y="971"/>
                  </a:cubicBezTo>
                  <a:cubicBezTo>
                    <a:pt x="2096" y="967"/>
                    <a:pt x="2114" y="955"/>
                    <a:pt x="2114" y="946"/>
                  </a:cubicBezTo>
                  <a:cubicBezTo>
                    <a:pt x="2114" y="937"/>
                    <a:pt x="2107" y="919"/>
                    <a:pt x="2107" y="919"/>
                  </a:cubicBezTo>
                  <a:cubicBezTo>
                    <a:pt x="2107" y="919"/>
                    <a:pt x="2124" y="936"/>
                    <a:pt x="2132" y="930"/>
                  </a:cubicBezTo>
                  <a:cubicBezTo>
                    <a:pt x="2140" y="924"/>
                    <a:pt x="2131" y="897"/>
                    <a:pt x="2131" y="897"/>
                  </a:cubicBezTo>
                  <a:cubicBezTo>
                    <a:pt x="2146" y="898"/>
                    <a:pt x="2146" y="898"/>
                    <a:pt x="2146" y="898"/>
                  </a:cubicBezTo>
                  <a:cubicBezTo>
                    <a:pt x="2171" y="879"/>
                    <a:pt x="2171" y="879"/>
                    <a:pt x="2171" y="879"/>
                  </a:cubicBezTo>
                  <a:cubicBezTo>
                    <a:pt x="2171" y="879"/>
                    <a:pt x="2191" y="885"/>
                    <a:pt x="2196" y="884"/>
                  </a:cubicBezTo>
                  <a:cubicBezTo>
                    <a:pt x="2201" y="883"/>
                    <a:pt x="2192" y="869"/>
                    <a:pt x="2192" y="869"/>
                  </a:cubicBezTo>
                  <a:cubicBezTo>
                    <a:pt x="2196" y="853"/>
                    <a:pt x="2196" y="853"/>
                    <a:pt x="2196" y="853"/>
                  </a:cubicBezTo>
                  <a:cubicBezTo>
                    <a:pt x="2174" y="853"/>
                    <a:pt x="2174" y="853"/>
                    <a:pt x="2174" y="853"/>
                  </a:cubicBezTo>
                  <a:cubicBezTo>
                    <a:pt x="2166" y="846"/>
                    <a:pt x="2166" y="846"/>
                    <a:pt x="2166" y="846"/>
                  </a:cubicBezTo>
                  <a:cubicBezTo>
                    <a:pt x="2161" y="854"/>
                    <a:pt x="2161" y="854"/>
                    <a:pt x="2161" y="854"/>
                  </a:cubicBezTo>
                  <a:cubicBezTo>
                    <a:pt x="2140" y="851"/>
                    <a:pt x="2140" y="851"/>
                    <a:pt x="2140" y="851"/>
                  </a:cubicBezTo>
                  <a:cubicBezTo>
                    <a:pt x="2140" y="851"/>
                    <a:pt x="2124" y="833"/>
                    <a:pt x="2111" y="833"/>
                  </a:cubicBezTo>
                  <a:cubicBezTo>
                    <a:pt x="2098" y="833"/>
                    <a:pt x="2080" y="856"/>
                    <a:pt x="2079" y="861"/>
                  </a:cubicBezTo>
                  <a:cubicBezTo>
                    <a:pt x="2078" y="866"/>
                    <a:pt x="2074" y="875"/>
                    <a:pt x="2064" y="873"/>
                  </a:cubicBezTo>
                  <a:cubicBezTo>
                    <a:pt x="2054" y="871"/>
                    <a:pt x="2032" y="865"/>
                    <a:pt x="2030" y="851"/>
                  </a:cubicBezTo>
                  <a:cubicBezTo>
                    <a:pt x="2028" y="837"/>
                    <a:pt x="2020" y="820"/>
                    <a:pt x="2014" y="816"/>
                  </a:cubicBezTo>
                  <a:cubicBezTo>
                    <a:pt x="2008" y="812"/>
                    <a:pt x="2004" y="819"/>
                    <a:pt x="2004" y="819"/>
                  </a:cubicBezTo>
                  <a:cubicBezTo>
                    <a:pt x="2004" y="828"/>
                    <a:pt x="2004" y="828"/>
                    <a:pt x="2004" y="828"/>
                  </a:cubicBezTo>
                  <a:cubicBezTo>
                    <a:pt x="1996" y="816"/>
                    <a:pt x="1996" y="816"/>
                    <a:pt x="1996" y="816"/>
                  </a:cubicBezTo>
                  <a:cubicBezTo>
                    <a:pt x="1996" y="816"/>
                    <a:pt x="1968" y="819"/>
                    <a:pt x="1959" y="810"/>
                  </a:cubicBezTo>
                  <a:cubicBezTo>
                    <a:pt x="1950" y="801"/>
                    <a:pt x="1939" y="782"/>
                    <a:pt x="1942" y="776"/>
                  </a:cubicBezTo>
                  <a:cubicBezTo>
                    <a:pt x="1945" y="770"/>
                    <a:pt x="1944" y="760"/>
                    <a:pt x="1944" y="760"/>
                  </a:cubicBezTo>
                  <a:cubicBezTo>
                    <a:pt x="1955" y="759"/>
                    <a:pt x="1955" y="759"/>
                    <a:pt x="1955" y="759"/>
                  </a:cubicBezTo>
                  <a:cubicBezTo>
                    <a:pt x="1955" y="759"/>
                    <a:pt x="1961" y="768"/>
                    <a:pt x="1965" y="767"/>
                  </a:cubicBezTo>
                  <a:cubicBezTo>
                    <a:pt x="1969" y="766"/>
                    <a:pt x="1975" y="758"/>
                    <a:pt x="1975" y="758"/>
                  </a:cubicBezTo>
                  <a:cubicBezTo>
                    <a:pt x="1975" y="758"/>
                    <a:pt x="1988" y="766"/>
                    <a:pt x="1997" y="758"/>
                  </a:cubicBezTo>
                  <a:cubicBezTo>
                    <a:pt x="2006" y="750"/>
                    <a:pt x="1998" y="742"/>
                    <a:pt x="1998" y="742"/>
                  </a:cubicBezTo>
                  <a:cubicBezTo>
                    <a:pt x="1998" y="742"/>
                    <a:pt x="1997" y="718"/>
                    <a:pt x="2003" y="714"/>
                  </a:cubicBezTo>
                  <a:cubicBezTo>
                    <a:pt x="2009" y="710"/>
                    <a:pt x="2028" y="718"/>
                    <a:pt x="2032" y="707"/>
                  </a:cubicBezTo>
                  <a:cubicBezTo>
                    <a:pt x="2036" y="696"/>
                    <a:pt x="2037" y="683"/>
                    <a:pt x="2037" y="683"/>
                  </a:cubicBezTo>
                  <a:cubicBezTo>
                    <a:pt x="2049" y="676"/>
                    <a:pt x="2049" y="676"/>
                    <a:pt x="2049" y="676"/>
                  </a:cubicBezTo>
                  <a:cubicBezTo>
                    <a:pt x="2043" y="668"/>
                    <a:pt x="2043" y="668"/>
                    <a:pt x="2043" y="668"/>
                  </a:cubicBezTo>
                  <a:cubicBezTo>
                    <a:pt x="2068" y="675"/>
                    <a:pt x="2068" y="675"/>
                    <a:pt x="2068" y="675"/>
                  </a:cubicBezTo>
                  <a:cubicBezTo>
                    <a:pt x="2079" y="665"/>
                    <a:pt x="2079" y="665"/>
                    <a:pt x="2079" y="665"/>
                  </a:cubicBezTo>
                  <a:cubicBezTo>
                    <a:pt x="2079" y="665"/>
                    <a:pt x="2110" y="688"/>
                    <a:pt x="2108" y="702"/>
                  </a:cubicBezTo>
                  <a:cubicBezTo>
                    <a:pt x="2106" y="716"/>
                    <a:pt x="2088" y="719"/>
                    <a:pt x="2087" y="728"/>
                  </a:cubicBezTo>
                  <a:cubicBezTo>
                    <a:pt x="2086" y="737"/>
                    <a:pt x="2091" y="752"/>
                    <a:pt x="2098" y="752"/>
                  </a:cubicBezTo>
                  <a:cubicBezTo>
                    <a:pt x="2105" y="752"/>
                    <a:pt x="2114" y="749"/>
                    <a:pt x="2114" y="749"/>
                  </a:cubicBezTo>
                  <a:cubicBezTo>
                    <a:pt x="2109" y="767"/>
                    <a:pt x="2109" y="767"/>
                    <a:pt x="2109" y="767"/>
                  </a:cubicBezTo>
                  <a:cubicBezTo>
                    <a:pt x="2109" y="767"/>
                    <a:pt x="2090" y="784"/>
                    <a:pt x="2099" y="786"/>
                  </a:cubicBezTo>
                  <a:cubicBezTo>
                    <a:pt x="2108" y="788"/>
                    <a:pt x="2122" y="774"/>
                    <a:pt x="2122" y="774"/>
                  </a:cubicBezTo>
                  <a:cubicBezTo>
                    <a:pt x="2122" y="774"/>
                    <a:pt x="2126" y="775"/>
                    <a:pt x="2131" y="770"/>
                  </a:cubicBezTo>
                  <a:cubicBezTo>
                    <a:pt x="2136" y="765"/>
                    <a:pt x="2135" y="750"/>
                    <a:pt x="2135" y="750"/>
                  </a:cubicBezTo>
                  <a:cubicBezTo>
                    <a:pt x="2135" y="750"/>
                    <a:pt x="2176" y="729"/>
                    <a:pt x="2180" y="726"/>
                  </a:cubicBezTo>
                  <a:cubicBezTo>
                    <a:pt x="2184" y="723"/>
                    <a:pt x="2205" y="725"/>
                    <a:pt x="2205" y="725"/>
                  </a:cubicBezTo>
                  <a:cubicBezTo>
                    <a:pt x="2212" y="714"/>
                    <a:pt x="2212" y="714"/>
                    <a:pt x="2212" y="714"/>
                  </a:cubicBezTo>
                  <a:cubicBezTo>
                    <a:pt x="2210" y="712"/>
                    <a:pt x="2208" y="706"/>
                    <a:pt x="2218" y="698"/>
                  </a:cubicBezTo>
                  <a:cubicBezTo>
                    <a:pt x="2230" y="688"/>
                    <a:pt x="2237" y="687"/>
                    <a:pt x="2252" y="675"/>
                  </a:cubicBezTo>
                  <a:cubicBezTo>
                    <a:pt x="2267" y="663"/>
                    <a:pt x="2262" y="625"/>
                    <a:pt x="2266" y="623"/>
                  </a:cubicBezTo>
                  <a:cubicBezTo>
                    <a:pt x="2270" y="621"/>
                    <a:pt x="2285" y="632"/>
                    <a:pt x="2292" y="637"/>
                  </a:cubicBezTo>
                  <a:cubicBezTo>
                    <a:pt x="2299" y="642"/>
                    <a:pt x="2339" y="641"/>
                    <a:pt x="2339" y="641"/>
                  </a:cubicBezTo>
                  <a:cubicBezTo>
                    <a:pt x="2340" y="631"/>
                    <a:pt x="2340" y="631"/>
                    <a:pt x="2340" y="631"/>
                  </a:cubicBezTo>
                  <a:cubicBezTo>
                    <a:pt x="2340" y="631"/>
                    <a:pt x="2312" y="618"/>
                    <a:pt x="2318" y="610"/>
                  </a:cubicBezTo>
                  <a:cubicBezTo>
                    <a:pt x="2324" y="602"/>
                    <a:pt x="2348" y="618"/>
                    <a:pt x="2358" y="609"/>
                  </a:cubicBezTo>
                  <a:cubicBezTo>
                    <a:pt x="2368" y="600"/>
                    <a:pt x="2358" y="588"/>
                    <a:pt x="2358" y="588"/>
                  </a:cubicBezTo>
                  <a:cubicBezTo>
                    <a:pt x="2358" y="588"/>
                    <a:pt x="2374" y="592"/>
                    <a:pt x="2376" y="587"/>
                  </a:cubicBezTo>
                  <a:cubicBezTo>
                    <a:pt x="2378" y="582"/>
                    <a:pt x="2365" y="560"/>
                    <a:pt x="2365" y="560"/>
                  </a:cubicBezTo>
                  <a:cubicBezTo>
                    <a:pt x="2387" y="560"/>
                    <a:pt x="2387" y="560"/>
                    <a:pt x="2387" y="560"/>
                  </a:cubicBezTo>
                  <a:cubicBezTo>
                    <a:pt x="2397" y="577"/>
                    <a:pt x="2397" y="577"/>
                    <a:pt x="2397" y="577"/>
                  </a:cubicBezTo>
                  <a:cubicBezTo>
                    <a:pt x="2404" y="559"/>
                    <a:pt x="2404" y="559"/>
                    <a:pt x="2404" y="559"/>
                  </a:cubicBezTo>
                  <a:cubicBezTo>
                    <a:pt x="2421" y="563"/>
                    <a:pt x="2421" y="563"/>
                    <a:pt x="2421" y="563"/>
                  </a:cubicBezTo>
                  <a:cubicBezTo>
                    <a:pt x="2420" y="540"/>
                    <a:pt x="2420" y="540"/>
                    <a:pt x="2420" y="540"/>
                  </a:cubicBezTo>
                  <a:cubicBezTo>
                    <a:pt x="2420" y="540"/>
                    <a:pt x="2409" y="529"/>
                    <a:pt x="2407" y="523"/>
                  </a:cubicBezTo>
                  <a:cubicBezTo>
                    <a:pt x="2405" y="517"/>
                    <a:pt x="2401" y="498"/>
                    <a:pt x="2387" y="485"/>
                  </a:cubicBezTo>
                  <a:cubicBezTo>
                    <a:pt x="2373" y="472"/>
                    <a:pt x="2358" y="471"/>
                    <a:pt x="2361" y="461"/>
                  </a:cubicBezTo>
                  <a:cubicBezTo>
                    <a:pt x="2364" y="451"/>
                    <a:pt x="2377" y="460"/>
                    <a:pt x="2379" y="455"/>
                  </a:cubicBezTo>
                  <a:cubicBezTo>
                    <a:pt x="2381" y="450"/>
                    <a:pt x="2369" y="444"/>
                    <a:pt x="2380" y="439"/>
                  </a:cubicBezTo>
                  <a:cubicBezTo>
                    <a:pt x="2391" y="434"/>
                    <a:pt x="2427" y="457"/>
                    <a:pt x="2434" y="451"/>
                  </a:cubicBezTo>
                  <a:cubicBezTo>
                    <a:pt x="2441" y="445"/>
                    <a:pt x="2439" y="444"/>
                    <a:pt x="2434" y="432"/>
                  </a:cubicBezTo>
                  <a:cubicBezTo>
                    <a:pt x="2429" y="420"/>
                    <a:pt x="2441" y="416"/>
                    <a:pt x="2441" y="41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7" name="Freeform 41"/>
            <p:cNvSpPr>
              <a:spLocks/>
            </p:cNvSpPr>
            <p:nvPr/>
          </p:nvSpPr>
          <p:spPr bwMode="gray">
            <a:xfrm>
              <a:off x="4381254" y="3042483"/>
              <a:ext cx="19050" cy="22085"/>
            </a:xfrm>
            <a:custGeom>
              <a:avLst/>
              <a:gdLst>
                <a:gd name="T0" fmla="*/ 23 w 34"/>
                <a:gd name="T1" fmla="*/ 33 h 33"/>
                <a:gd name="T2" fmla="*/ 8 w 34"/>
                <a:gd name="T3" fmla="*/ 14 h 33"/>
                <a:gd name="T4" fmla="*/ 23 w 34"/>
                <a:gd name="T5" fmla="*/ 33 h 33"/>
              </a:gdLst>
              <a:ahLst/>
              <a:cxnLst>
                <a:cxn ang="0">
                  <a:pos x="T0" y="T1"/>
                </a:cxn>
                <a:cxn ang="0">
                  <a:pos x="T2" y="T3"/>
                </a:cxn>
                <a:cxn ang="0">
                  <a:pos x="T4" y="T5"/>
                </a:cxn>
              </a:cxnLst>
              <a:rect l="0" t="0" r="r" b="b"/>
              <a:pathLst>
                <a:path w="34" h="33">
                  <a:moveTo>
                    <a:pt x="23" y="33"/>
                  </a:moveTo>
                  <a:cubicBezTo>
                    <a:pt x="34" y="20"/>
                    <a:pt x="16" y="0"/>
                    <a:pt x="8" y="14"/>
                  </a:cubicBezTo>
                  <a:cubicBezTo>
                    <a:pt x="0" y="28"/>
                    <a:pt x="23" y="33"/>
                    <a:pt x="23" y="3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8" name="Freeform 42"/>
            <p:cNvSpPr>
              <a:spLocks/>
            </p:cNvSpPr>
            <p:nvPr/>
          </p:nvSpPr>
          <p:spPr bwMode="gray">
            <a:xfrm>
              <a:off x="4838454" y="3070089"/>
              <a:ext cx="53975" cy="38649"/>
            </a:xfrm>
            <a:custGeom>
              <a:avLst/>
              <a:gdLst>
                <a:gd name="T0" fmla="*/ 1 w 98"/>
                <a:gd name="T1" fmla="*/ 31 h 60"/>
                <a:gd name="T2" fmla="*/ 36 w 98"/>
                <a:gd name="T3" fmla="*/ 57 h 60"/>
                <a:gd name="T4" fmla="*/ 61 w 98"/>
                <a:gd name="T5" fmla="*/ 38 h 60"/>
                <a:gd name="T6" fmla="*/ 80 w 98"/>
                <a:gd name="T7" fmla="*/ 39 h 60"/>
                <a:gd name="T8" fmla="*/ 77 w 98"/>
                <a:gd name="T9" fmla="*/ 24 h 60"/>
                <a:gd name="T10" fmla="*/ 98 w 98"/>
                <a:gd name="T11" fmla="*/ 0 h 60"/>
                <a:gd name="T12" fmla="*/ 71 w 98"/>
                <a:gd name="T13" fmla="*/ 17 h 60"/>
                <a:gd name="T14" fmla="*/ 38 w 98"/>
                <a:gd name="T15" fmla="*/ 15 h 60"/>
                <a:gd name="T16" fmla="*/ 32 w 98"/>
                <a:gd name="T17" fmla="*/ 26 h 60"/>
                <a:gd name="T18" fmla="*/ 1 w 98"/>
                <a:gd name="T19"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0">
                  <a:moveTo>
                    <a:pt x="1" y="31"/>
                  </a:moveTo>
                  <a:cubicBezTo>
                    <a:pt x="2" y="45"/>
                    <a:pt x="29" y="60"/>
                    <a:pt x="36" y="57"/>
                  </a:cubicBezTo>
                  <a:cubicBezTo>
                    <a:pt x="43" y="54"/>
                    <a:pt x="61" y="38"/>
                    <a:pt x="61" y="38"/>
                  </a:cubicBezTo>
                  <a:cubicBezTo>
                    <a:pt x="61" y="38"/>
                    <a:pt x="77" y="45"/>
                    <a:pt x="80" y="39"/>
                  </a:cubicBezTo>
                  <a:cubicBezTo>
                    <a:pt x="84" y="33"/>
                    <a:pt x="77" y="24"/>
                    <a:pt x="77" y="24"/>
                  </a:cubicBezTo>
                  <a:cubicBezTo>
                    <a:pt x="98" y="0"/>
                    <a:pt x="98" y="0"/>
                    <a:pt x="98" y="0"/>
                  </a:cubicBezTo>
                  <a:cubicBezTo>
                    <a:pt x="71" y="17"/>
                    <a:pt x="71" y="17"/>
                    <a:pt x="71" y="17"/>
                  </a:cubicBezTo>
                  <a:cubicBezTo>
                    <a:pt x="71" y="17"/>
                    <a:pt x="47" y="13"/>
                    <a:pt x="38" y="15"/>
                  </a:cubicBezTo>
                  <a:cubicBezTo>
                    <a:pt x="29" y="17"/>
                    <a:pt x="32" y="26"/>
                    <a:pt x="32" y="26"/>
                  </a:cubicBezTo>
                  <a:cubicBezTo>
                    <a:pt x="32" y="26"/>
                    <a:pt x="0" y="20"/>
                    <a:pt x="1" y="3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69" name="Freeform 43"/>
            <p:cNvSpPr>
              <a:spLocks/>
            </p:cNvSpPr>
            <p:nvPr/>
          </p:nvSpPr>
          <p:spPr bwMode="gray">
            <a:xfrm>
              <a:off x="3592266" y="2043156"/>
              <a:ext cx="222250" cy="97541"/>
            </a:xfrm>
            <a:custGeom>
              <a:avLst/>
              <a:gdLst>
                <a:gd name="T0" fmla="*/ 207 w 396"/>
                <a:gd name="T1" fmla="*/ 144 h 152"/>
                <a:gd name="T2" fmla="*/ 238 w 396"/>
                <a:gd name="T3" fmla="*/ 136 h 152"/>
                <a:gd name="T4" fmla="*/ 262 w 396"/>
                <a:gd name="T5" fmla="*/ 130 h 152"/>
                <a:gd name="T6" fmla="*/ 339 w 396"/>
                <a:gd name="T7" fmla="*/ 105 h 152"/>
                <a:gd name="T8" fmla="*/ 363 w 396"/>
                <a:gd name="T9" fmla="*/ 83 h 152"/>
                <a:gd name="T10" fmla="*/ 373 w 396"/>
                <a:gd name="T11" fmla="*/ 68 h 152"/>
                <a:gd name="T12" fmla="*/ 356 w 396"/>
                <a:gd name="T13" fmla="*/ 50 h 152"/>
                <a:gd name="T14" fmla="*/ 341 w 396"/>
                <a:gd name="T15" fmla="*/ 41 h 152"/>
                <a:gd name="T16" fmla="*/ 342 w 396"/>
                <a:gd name="T17" fmla="*/ 24 h 152"/>
                <a:gd name="T18" fmla="*/ 325 w 396"/>
                <a:gd name="T19" fmla="*/ 17 h 152"/>
                <a:gd name="T20" fmla="*/ 294 w 396"/>
                <a:gd name="T21" fmla="*/ 16 h 152"/>
                <a:gd name="T22" fmla="*/ 262 w 396"/>
                <a:gd name="T23" fmla="*/ 19 h 152"/>
                <a:gd name="T24" fmla="*/ 227 w 396"/>
                <a:gd name="T25" fmla="*/ 19 h 152"/>
                <a:gd name="T26" fmla="*/ 201 w 396"/>
                <a:gd name="T27" fmla="*/ 16 h 152"/>
                <a:gd name="T28" fmla="*/ 182 w 396"/>
                <a:gd name="T29" fmla="*/ 26 h 152"/>
                <a:gd name="T30" fmla="*/ 171 w 396"/>
                <a:gd name="T31" fmla="*/ 39 h 152"/>
                <a:gd name="T32" fmla="*/ 145 w 396"/>
                <a:gd name="T33" fmla="*/ 50 h 152"/>
                <a:gd name="T34" fmla="*/ 112 w 396"/>
                <a:gd name="T35" fmla="*/ 63 h 152"/>
                <a:gd name="T36" fmla="*/ 102 w 396"/>
                <a:gd name="T37" fmla="*/ 40 h 152"/>
                <a:gd name="T38" fmla="*/ 68 w 396"/>
                <a:gd name="T39" fmla="*/ 7 h 152"/>
                <a:gd name="T40" fmla="*/ 43 w 396"/>
                <a:gd name="T41" fmla="*/ 19 h 152"/>
                <a:gd name="T42" fmla="*/ 35 w 396"/>
                <a:gd name="T43" fmla="*/ 37 h 152"/>
                <a:gd name="T44" fmla="*/ 4 w 396"/>
                <a:gd name="T45" fmla="*/ 47 h 152"/>
                <a:gd name="T46" fmla="*/ 55 w 396"/>
                <a:gd name="T47" fmla="*/ 43 h 152"/>
                <a:gd name="T48" fmla="*/ 64 w 396"/>
                <a:gd name="T49" fmla="*/ 61 h 152"/>
                <a:gd name="T50" fmla="*/ 35 w 396"/>
                <a:gd name="T51" fmla="*/ 73 h 152"/>
                <a:gd name="T52" fmla="*/ 38 w 396"/>
                <a:gd name="T53" fmla="*/ 82 h 152"/>
                <a:gd name="T54" fmla="*/ 88 w 396"/>
                <a:gd name="T55" fmla="*/ 91 h 152"/>
                <a:gd name="T56" fmla="*/ 85 w 396"/>
                <a:gd name="T57" fmla="*/ 105 h 152"/>
                <a:gd name="T58" fmla="*/ 41 w 396"/>
                <a:gd name="T59" fmla="*/ 125 h 152"/>
                <a:gd name="T60" fmla="*/ 98 w 396"/>
                <a:gd name="T61" fmla="*/ 123 h 152"/>
                <a:gd name="T62" fmla="*/ 124 w 396"/>
                <a:gd name="T63" fmla="*/ 127 h 152"/>
                <a:gd name="T64" fmla="*/ 172 w 396"/>
                <a:gd name="T65"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152">
                  <a:moveTo>
                    <a:pt x="172" y="150"/>
                  </a:moveTo>
                  <a:cubicBezTo>
                    <a:pt x="200" y="143"/>
                    <a:pt x="200" y="149"/>
                    <a:pt x="207" y="144"/>
                  </a:cubicBezTo>
                  <a:cubicBezTo>
                    <a:pt x="214" y="139"/>
                    <a:pt x="211" y="131"/>
                    <a:pt x="211" y="131"/>
                  </a:cubicBezTo>
                  <a:cubicBezTo>
                    <a:pt x="211" y="131"/>
                    <a:pt x="230" y="139"/>
                    <a:pt x="238" y="136"/>
                  </a:cubicBezTo>
                  <a:cubicBezTo>
                    <a:pt x="246" y="133"/>
                    <a:pt x="246" y="126"/>
                    <a:pt x="246" y="126"/>
                  </a:cubicBezTo>
                  <a:cubicBezTo>
                    <a:pt x="246" y="126"/>
                    <a:pt x="257" y="130"/>
                    <a:pt x="262" y="130"/>
                  </a:cubicBezTo>
                  <a:cubicBezTo>
                    <a:pt x="267" y="130"/>
                    <a:pt x="305" y="107"/>
                    <a:pt x="313" y="106"/>
                  </a:cubicBezTo>
                  <a:cubicBezTo>
                    <a:pt x="321" y="105"/>
                    <a:pt x="332" y="112"/>
                    <a:pt x="339" y="105"/>
                  </a:cubicBezTo>
                  <a:cubicBezTo>
                    <a:pt x="346" y="98"/>
                    <a:pt x="347" y="87"/>
                    <a:pt x="347" y="87"/>
                  </a:cubicBezTo>
                  <a:cubicBezTo>
                    <a:pt x="347" y="87"/>
                    <a:pt x="354" y="87"/>
                    <a:pt x="363" y="83"/>
                  </a:cubicBezTo>
                  <a:cubicBezTo>
                    <a:pt x="372" y="79"/>
                    <a:pt x="383" y="69"/>
                    <a:pt x="383" y="69"/>
                  </a:cubicBezTo>
                  <a:cubicBezTo>
                    <a:pt x="373" y="68"/>
                    <a:pt x="373" y="68"/>
                    <a:pt x="373" y="68"/>
                  </a:cubicBezTo>
                  <a:cubicBezTo>
                    <a:pt x="373" y="68"/>
                    <a:pt x="396" y="57"/>
                    <a:pt x="382" y="50"/>
                  </a:cubicBezTo>
                  <a:cubicBezTo>
                    <a:pt x="368" y="43"/>
                    <a:pt x="356" y="50"/>
                    <a:pt x="356" y="50"/>
                  </a:cubicBezTo>
                  <a:cubicBezTo>
                    <a:pt x="359" y="40"/>
                    <a:pt x="359" y="40"/>
                    <a:pt x="359" y="40"/>
                  </a:cubicBezTo>
                  <a:cubicBezTo>
                    <a:pt x="341" y="41"/>
                    <a:pt x="341" y="41"/>
                    <a:pt x="341" y="41"/>
                  </a:cubicBezTo>
                  <a:cubicBezTo>
                    <a:pt x="351" y="26"/>
                    <a:pt x="351" y="26"/>
                    <a:pt x="351" y="26"/>
                  </a:cubicBezTo>
                  <a:cubicBezTo>
                    <a:pt x="342" y="24"/>
                    <a:pt x="342" y="24"/>
                    <a:pt x="342" y="24"/>
                  </a:cubicBezTo>
                  <a:cubicBezTo>
                    <a:pt x="346" y="12"/>
                    <a:pt x="346" y="12"/>
                    <a:pt x="346" y="12"/>
                  </a:cubicBezTo>
                  <a:cubicBezTo>
                    <a:pt x="325" y="17"/>
                    <a:pt x="325" y="17"/>
                    <a:pt x="325" y="17"/>
                  </a:cubicBezTo>
                  <a:cubicBezTo>
                    <a:pt x="325" y="17"/>
                    <a:pt x="304" y="0"/>
                    <a:pt x="297" y="0"/>
                  </a:cubicBezTo>
                  <a:cubicBezTo>
                    <a:pt x="290" y="0"/>
                    <a:pt x="294" y="16"/>
                    <a:pt x="294" y="16"/>
                  </a:cubicBezTo>
                  <a:cubicBezTo>
                    <a:pt x="280" y="22"/>
                    <a:pt x="280" y="22"/>
                    <a:pt x="280" y="22"/>
                  </a:cubicBezTo>
                  <a:cubicBezTo>
                    <a:pt x="280" y="22"/>
                    <a:pt x="268" y="19"/>
                    <a:pt x="262" y="19"/>
                  </a:cubicBezTo>
                  <a:cubicBezTo>
                    <a:pt x="256" y="19"/>
                    <a:pt x="249" y="29"/>
                    <a:pt x="249" y="29"/>
                  </a:cubicBezTo>
                  <a:cubicBezTo>
                    <a:pt x="249" y="29"/>
                    <a:pt x="233" y="17"/>
                    <a:pt x="227" y="19"/>
                  </a:cubicBezTo>
                  <a:cubicBezTo>
                    <a:pt x="221" y="21"/>
                    <a:pt x="226" y="41"/>
                    <a:pt x="226" y="41"/>
                  </a:cubicBezTo>
                  <a:cubicBezTo>
                    <a:pt x="226" y="41"/>
                    <a:pt x="208" y="16"/>
                    <a:pt x="201" y="16"/>
                  </a:cubicBezTo>
                  <a:cubicBezTo>
                    <a:pt x="194" y="16"/>
                    <a:pt x="198" y="23"/>
                    <a:pt x="198" y="23"/>
                  </a:cubicBezTo>
                  <a:cubicBezTo>
                    <a:pt x="198" y="23"/>
                    <a:pt x="183" y="23"/>
                    <a:pt x="182" y="26"/>
                  </a:cubicBezTo>
                  <a:cubicBezTo>
                    <a:pt x="181" y="29"/>
                    <a:pt x="181" y="38"/>
                    <a:pt x="181" y="38"/>
                  </a:cubicBezTo>
                  <a:cubicBezTo>
                    <a:pt x="171" y="39"/>
                    <a:pt x="171" y="39"/>
                    <a:pt x="171" y="39"/>
                  </a:cubicBezTo>
                  <a:cubicBezTo>
                    <a:pt x="171" y="39"/>
                    <a:pt x="155" y="18"/>
                    <a:pt x="150" y="22"/>
                  </a:cubicBezTo>
                  <a:cubicBezTo>
                    <a:pt x="145" y="26"/>
                    <a:pt x="150" y="49"/>
                    <a:pt x="145" y="50"/>
                  </a:cubicBezTo>
                  <a:cubicBezTo>
                    <a:pt x="140" y="51"/>
                    <a:pt x="133" y="42"/>
                    <a:pt x="129" y="42"/>
                  </a:cubicBezTo>
                  <a:cubicBezTo>
                    <a:pt x="125" y="42"/>
                    <a:pt x="112" y="63"/>
                    <a:pt x="112" y="63"/>
                  </a:cubicBezTo>
                  <a:cubicBezTo>
                    <a:pt x="110" y="56"/>
                    <a:pt x="110" y="56"/>
                    <a:pt x="110" y="56"/>
                  </a:cubicBezTo>
                  <a:cubicBezTo>
                    <a:pt x="102" y="40"/>
                    <a:pt x="102" y="40"/>
                    <a:pt x="102" y="40"/>
                  </a:cubicBezTo>
                  <a:cubicBezTo>
                    <a:pt x="102" y="40"/>
                    <a:pt x="118" y="35"/>
                    <a:pt x="112" y="26"/>
                  </a:cubicBezTo>
                  <a:cubicBezTo>
                    <a:pt x="106" y="17"/>
                    <a:pt x="73" y="3"/>
                    <a:pt x="68" y="7"/>
                  </a:cubicBezTo>
                  <a:cubicBezTo>
                    <a:pt x="63" y="11"/>
                    <a:pt x="69" y="26"/>
                    <a:pt x="69" y="26"/>
                  </a:cubicBezTo>
                  <a:cubicBezTo>
                    <a:pt x="69" y="26"/>
                    <a:pt x="49" y="19"/>
                    <a:pt x="43" y="19"/>
                  </a:cubicBezTo>
                  <a:cubicBezTo>
                    <a:pt x="37" y="19"/>
                    <a:pt x="25" y="31"/>
                    <a:pt x="25" y="31"/>
                  </a:cubicBezTo>
                  <a:cubicBezTo>
                    <a:pt x="35" y="37"/>
                    <a:pt x="35" y="37"/>
                    <a:pt x="35" y="37"/>
                  </a:cubicBezTo>
                  <a:cubicBezTo>
                    <a:pt x="35" y="37"/>
                    <a:pt x="23" y="35"/>
                    <a:pt x="17" y="41"/>
                  </a:cubicBezTo>
                  <a:cubicBezTo>
                    <a:pt x="11" y="47"/>
                    <a:pt x="4" y="47"/>
                    <a:pt x="4" y="47"/>
                  </a:cubicBezTo>
                  <a:cubicBezTo>
                    <a:pt x="4" y="47"/>
                    <a:pt x="12" y="54"/>
                    <a:pt x="20" y="54"/>
                  </a:cubicBezTo>
                  <a:cubicBezTo>
                    <a:pt x="28" y="54"/>
                    <a:pt x="55" y="43"/>
                    <a:pt x="55" y="43"/>
                  </a:cubicBezTo>
                  <a:cubicBezTo>
                    <a:pt x="90" y="49"/>
                    <a:pt x="90" y="49"/>
                    <a:pt x="90" y="49"/>
                  </a:cubicBezTo>
                  <a:cubicBezTo>
                    <a:pt x="64" y="61"/>
                    <a:pt x="64" y="61"/>
                    <a:pt x="64" y="61"/>
                  </a:cubicBezTo>
                  <a:cubicBezTo>
                    <a:pt x="64" y="61"/>
                    <a:pt x="84" y="64"/>
                    <a:pt x="84" y="68"/>
                  </a:cubicBezTo>
                  <a:cubicBezTo>
                    <a:pt x="84" y="72"/>
                    <a:pt x="39" y="72"/>
                    <a:pt x="35" y="73"/>
                  </a:cubicBezTo>
                  <a:cubicBezTo>
                    <a:pt x="31" y="74"/>
                    <a:pt x="0" y="72"/>
                    <a:pt x="6" y="79"/>
                  </a:cubicBezTo>
                  <a:cubicBezTo>
                    <a:pt x="12" y="86"/>
                    <a:pt x="25" y="81"/>
                    <a:pt x="38" y="82"/>
                  </a:cubicBezTo>
                  <a:cubicBezTo>
                    <a:pt x="51" y="83"/>
                    <a:pt x="65" y="95"/>
                    <a:pt x="65" y="95"/>
                  </a:cubicBezTo>
                  <a:cubicBezTo>
                    <a:pt x="88" y="91"/>
                    <a:pt x="88" y="91"/>
                    <a:pt x="88" y="91"/>
                  </a:cubicBezTo>
                  <a:cubicBezTo>
                    <a:pt x="75" y="101"/>
                    <a:pt x="75" y="101"/>
                    <a:pt x="75" y="101"/>
                  </a:cubicBezTo>
                  <a:cubicBezTo>
                    <a:pt x="85" y="105"/>
                    <a:pt x="85" y="105"/>
                    <a:pt x="85" y="105"/>
                  </a:cubicBezTo>
                  <a:cubicBezTo>
                    <a:pt x="85" y="105"/>
                    <a:pt x="82" y="114"/>
                    <a:pt x="75" y="118"/>
                  </a:cubicBezTo>
                  <a:cubicBezTo>
                    <a:pt x="68" y="122"/>
                    <a:pt x="35" y="116"/>
                    <a:pt x="41" y="125"/>
                  </a:cubicBezTo>
                  <a:cubicBezTo>
                    <a:pt x="47" y="134"/>
                    <a:pt x="75" y="130"/>
                    <a:pt x="82" y="130"/>
                  </a:cubicBezTo>
                  <a:cubicBezTo>
                    <a:pt x="89" y="130"/>
                    <a:pt x="98" y="123"/>
                    <a:pt x="98" y="123"/>
                  </a:cubicBezTo>
                  <a:cubicBezTo>
                    <a:pt x="116" y="134"/>
                    <a:pt x="116" y="134"/>
                    <a:pt x="116" y="134"/>
                  </a:cubicBezTo>
                  <a:cubicBezTo>
                    <a:pt x="124" y="127"/>
                    <a:pt x="124" y="127"/>
                    <a:pt x="124" y="127"/>
                  </a:cubicBezTo>
                  <a:cubicBezTo>
                    <a:pt x="124" y="127"/>
                    <a:pt x="121" y="133"/>
                    <a:pt x="131" y="138"/>
                  </a:cubicBezTo>
                  <a:cubicBezTo>
                    <a:pt x="141" y="143"/>
                    <a:pt x="164" y="152"/>
                    <a:pt x="172" y="15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0" name="Freeform 44"/>
            <p:cNvSpPr>
              <a:spLocks/>
            </p:cNvSpPr>
            <p:nvPr/>
          </p:nvSpPr>
          <p:spPr bwMode="gray">
            <a:xfrm>
              <a:off x="5359154" y="3386635"/>
              <a:ext cx="125412" cy="138029"/>
            </a:xfrm>
            <a:custGeom>
              <a:avLst/>
              <a:gdLst>
                <a:gd name="T0" fmla="*/ 198 w 224"/>
                <a:gd name="T1" fmla="*/ 84 h 215"/>
                <a:gd name="T2" fmla="*/ 208 w 224"/>
                <a:gd name="T3" fmla="*/ 97 h 215"/>
                <a:gd name="T4" fmla="*/ 224 w 224"/>
                <a:gd name="T5" fmla="*/ 91 h 215"/>
                <a:gd name="T6" fmla="*/ 214 w 224"/>
                <a:gd name="T7" fmla="*/ 51 h 215"/>
                <a:gd name="T8" fmla="*/ 215 w 224"/>
                <a:gd name="T9" fmla="*/ 3 h 215"/>
                <a:gd name="T10" fmla="*/ 186 w 224"/>
                <a:gd name="T11" fmla="*/ 51 h 215"/>
                <a:gd name="T12" fmla="*/ 166 w 224"/>
                <a:gd name="T13" fmla="*/ 61 h 215"/>
                <a:gd name="T14" fmla="*/ 131 w 224"/>
                <a:gd name="T15" fmla="*/ 102 h 215"/>
                <a:gd name="T16" fmla="*/ 122 w 224"/>
                <a:gd name="T17" fmla="*/ 131 h 215"/>
                <a:gd name="T18" fmla="*/ 62 w 224"/>
                <a:gd name="T19" fmla="*/ 127 h 215"/>
                <a:gd name="T20" fmla="*/ 16 w 224"/>
                <a:gd name="T21" fmla="*/ 140 h 215"/>
                <a:gd name="T22" fmla="*/ 1 w 224"/>
                <a:gd name="T23" fmla="*/ 127 h 215"/>
                <a:gd name="T24" fmla="*/ 5 w 224"/>
                <a:gd name="T25" fmla="*/ 145 h 215"/>
                <a:gd name="T26" fmla="*/ 52 w 224"/>
                <a:gd name="T27" fmla="*/ 200 h 215"/>
                <a:gd name="T28" fmla="*/ 177 w 224"/>
                <a:gd name="T29" fmla="*/ 215 h 215"/>
                <a:gd name="T30" fmla="*/ 168 w 224"/>
                <a:gd name="T31" fmla="*/ 192 h 215"/>
                <a:gd name="T32" fmla="*/ 181 w 224"/>
                <a:gd name="T33" fmla="*/ 163 h 215"/>
                <a:gd name="T34" fmla="*/ 189 w 224"/>
                <a:gd name="T35" fmla="*/ 136 h 215"/>
                <a:gd name="T36" fmla="*/ 201 w 224"/>
                <a:gd name="T37" fmla="*/ 135 h 215"/>
                <a:gd name="T38" fmla="*/ 191 w 224"/>
                <a:gd name="T39" fmla="*/ 118 h 215"/>
                <a:gd name="T40" fmla="*/ 198 w 224"/>
                <a:gd name="T41" fmla="*/ 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15">
                  <a:moveTo>
                    <a:pt x="198" y="84"/>
                  </a:moveTo>
                  <a:cubicBezTo>
                    <a:pt x="202" y="84"/>
                    <a:pt x="208" y="97"/>
                    <a:pt x="208" y="97"/>
                  </a:cubicBezTo>
                  <a:cubicBezTo>
                    <a:pt x="224" y="91"/>
                    <a:pt x="224" y="91"/>
                    <a:pt x="224" y="91"/>
                  </a:cubicBezTo>
                  <a:cubicBezTo>
                    <a:pt x="219" y="78"/>
                    <a:pt x="212" y="63"/>
                    <a:pt x="214" y="51"/>
                  </a:cubicBezTo>
                  <a:cubicBezTo>
                    <a:pt x="217" y="34"/>
                    <a:pt x="222" y="6"/>
                    <a:pt x="215" y="3"/>
                  </a:cubicBezTo>
                  <a:cubicBezTo>
                    <a:pt x="207" y="0"/>
                    <a:pt x="186" y="51"/>
                    <a:pt x="186" y="51"/>
                  </a:cubicBezTo>
                  <a:cubicBezTo>
                    <a:pt x="186" y="51"/>
                    <a:pt x="172" y="53"/>
                    <a:pt x="166" y="61"/>
                  </a:cubicBezTo>
                  <a:cubicBezTo>
                    <a:pt x="161" y="70"/>
                    <a:pt x="131" y="102"/>
                    <a:pt x="131" y="102"/>
                  </a:cubicBezTo>
                  <a:cubicBezTo>
                    <a:pt x="131" y="102"/>
                    <a:pt x="131" y="130"/>
                    <a:pt x="122" y="131"/>
                  </a:cubicBezTo>
                  <a:cubicBezTo>
                    <a:pt x="113" y="132"/>
                    <a:pt x="69" y="127"/>
                    <a:pt x="62" y="127"/>
                  </a:cubicBezTo>
                  <a:cubicBezTo>
                    <a:pt x="56" y="127"/>
                    <a:pt x="25" y="144"/>
                    <a:pt x="16" y="140"/>
                  </a:cubicBezTo>
                  <a:cubicBezTo>
                    <a:pt x="11" y="138"/>
                    <a:pt x="5" y="132"/>
                    <a:pt x="1" y="127"/>
                  </a:cubicBezTo>
                  <a:cubicBezTo>
                    <a:pt x="0" y="132"/>
                    <a:pt x="0" y="140"/>
                    <a:pt x="5" y="145"/>
                  </a:cubicBezTo>
                  <a:cubicBezTo>
                    <a:pt x="12" y="152"/>
                    <a:pt x="49" y="200"/>
                    <a:pt x="52" y="200"/>
                  </a:cubicBezTo>
                  <a:cubicBezTo>
                    <a:pt x="54" y="200"/>
                    <a:pt x="143" y="211"/>
                    <a:pt x="177" y="215"/>
                  </a:cubicBezTo>
                  <a:cubicBezTo>
                    <a:pt x="173" y="207"/>
                    <a:pt x="168" y="196"/>
                    <a:pt x="168" y="192"/>
                  </a:cubicBezTo>
                  <a:cubicBezTo>
                    <a:pt x="168" y="186"/>
                    <a:pt x="181" y="163"/>
                    <a:pt x="181" y="163"/>
                  </a:cubicBezTo>
                  <a:cubicBezTo>
                    <a:pt x="181" y="163"/>
                    <a:pt x="187" y="143"/>
                    <a:pt x="189" y="136"/>
                  </a:cubicBezTo>
                  <a:cubicBezTo>
                    <a:pt x="191" y="129"/>
                    <a:pt x="197" y="137"/>
                    <a:pt x="201" y="135"/>
                  </a:cubicBezTo>
                  <a:cubicBezTo>
                    <a:pt x="205" y="133"/>
                    <a:pt x="195" y="122"/>
                    <a:pt x="191" y="118"/>
                  </a:cubicBezTo>
                  <a:cubicBezTo>
                    <a:pt x="187" y="114"/>
                    <a:pt x="194" y="84"/>
                    <a:pt x="198" y="8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1" name="Freeform 45"/>
            <p:cNvSpPr>
              <a:spLocks/>
            </p:cNvSpPr>
            <p:nvPr/>
          </p:nvSpPr>
          <p:spPr bwMode="gray">
            <a:xfrm>
              <a:off x="5382966" y="3440006"/>
              <a:ext cx="203200" cy="288941"/>
            </a:xfrm>
            <a:custGeom>
              <a:avLst/>
              <a:gdLst>
                <a:gd name="T0" fmla="*/ 169 w 364"/>
                <a:gd name="T1" fmla="*/ 375 h 445"/>
                <a:gd name="T2" fmla="*/ 220 w 364"/>
                <a:gd name="T3" fmla="*/ 358 h 445"/>
                <a:gd name="T4" fmla="*/ 228 w 364"/>
                <a:gd name="T5" fmla="*/ 330 h 445"/>
                <a:gd name="T6" fmla="*/ 269 w 364"/>
                <a:gd name="T7" fmla="*/ 304 h 445"/>
                <a:gd name="T8" fmla="*/ 283 w 364"/>
                <a:gd name="T9" fmla="*/ 249 h 445"/>
                <a:gd name="T10" fmla="*/ 312 w 364"/>
                <a:gd name="T11" fmla="*/ 249 h 445"/>
                <a:gd name="T12" fmla="*/ 318 w 364"/>
                <a:gd name="T13" fmla="*/ 218 h 445"/>
                <a:gd name="T14" fmla="*/ 355 w 364"/>
                <a:gd name="T15" fmla="*/ 184 h 445"/>
                <a:gd name="T16" fmla="*/ 359 w 364"/>
                <a:gd name="T17" fmla="*/ 134 h 445"/>
                <a:gd name="T18" fmla="*/ 339 w 364"/>
                <a:gd name="T19" fmla="*/ 127 h 445"/>
                <a:gd name="T20" fmla="*/ 302 w 364"/>
                <a:gd name="T21" fmla="*/ 74 h 445"/>
                <a:gd name="T22" fmla="*/ 237 w 364"/>
                <a:gd name="T23" fmla="*/ 52 h 445"/>
                <a:gd name="T24" fmla="*/ 191 w 364"/>
                <a:gd name="T25" fmla="*/ 23 h 445"/>
                <a:gd name="T26" fmla="*/ 184 w 364"/>
                <a:gd name="T27" fmla="*/ 7 h 445"/>
                <a:gd name="T28" fmla="*/ 168 w 364"/>
                <a:gd name="T29" fmla="*/ 13 h 445"/>
                <a:gd name="T30" fmla="*/ 158 w 364"/>
                <a:gd name="T31" fmla="*/ 0 h 445"/>
                <a:gd name="T32" fmla="*/ 151 w 364"/>
                <a:gd name="T33" fmla="*/ 34 h 445"/>
                <a:gd name="T34" fmla="*/ 161 w 364"/>
                <a:gd name="T35" fmla="*/ 51 h 445"/>
                <a:gd name="T36" fmla="*/ 149 w 364"/>
                <a:gd name="T37" fmla="*/ 52 h 445"/>
                <a:gd name="T38" fmla="*/ 141 w 364"/>
                <a:gd name="T39" fmla="*/ 79 h 445"/>
                <a:gd name="T40" fmla="*/ 128 w 364"/>
                <a:gd name="T41" fmla="*/ 108 h 445"/>
                <a:gd name="T42" fmla="*/ 141 w 364"/>
                <a:gd name="T43" fmla="*/ 142 h 445"/>
                <a:gd name="T44" fmla="*/ 159 w 364"/>
                <a:gd name="T45" fmla="*/ 161 h 445"/>
                <a:gd name="T46" fmla="*/ 133 w 364"/>
                <a:gd name="T47" fmla="*/ 276 h 445"/>
                <a:gd name="T48" fmla="*/ 0 w 364"/>
                <a:gd name="T49" fmla="*/ 325 h 445"/>
                <a:gd name="T50" fmla="*/ 54 w 364"/>
                <a:gd name="T51" fmla="*/ 445 h 445"/>
                <a:gd name="T52" fmla="*/ 162 w 364"/>
                <a:gd name="T53" fmla="*/ 410 h 445"/>
                <a:gd name="T54" fmla="*/ 169 w 364"/>
                <a:gd name="T55" fmla="*/ 3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4" h="445">
                  <a:moveTo>
                    <a:pt x="169" y="375"/>
                  </a:moveTo>
                  <a:cubicBezTo>
                    <a:pt x="169" y="375"/>
                    <a:pt x="211" y="369"/>
                    <a:pt x="220" y="358"/>
                  </a:cubicBezTo>
                  <a:cubicBezTo>
                    <a:pt x="228" y="348"/>
                    <a:pt x="228" y="330"/>
                    <a:pt x="228" y="330"/>
                  </a:cubicBezTo>
                  <a:cubicBezTo>
                    <a:pt x="228" y="330"/>
                    <a:pt x="260" y="319"/>
                    <a:pt x="269" y="304"/>
                  </a:cubicBezTo>
                  <a:cubicBezTo>
                    <a:pt x="279" y="288"/>
                    <a:pt x="274" y="250"/>
                    <a:pt x="283" y="249"/>
                  </a:cubicBezTo>
                  <a:cubicBezTo>
                    <a:pt x="292" y="248"/>
                    <a:pt x="302" y="260"/>
                    <a:pt x="312" y="249"/>
                  </a:cubicBezTo>
                  <a:cubicBezTo>
                    <a:pt x="323" y="238"/>
                    <a:pt x="318" y="218"/>
                    <a:pt x="318" y="218"/>
                  </a:cubicBezTo>
                  <a:cubicBezTo>
                    <a:pt x="355" y="184"/>
                    <a:pt x="355" y="184"/>
                    <a:pt x="355" y="184"/>
                  </a:cubicBezTo>
                  <a:cubicBezTo>
                    <a:pt x="355" y="184"/>
                    <a:pt x="364" y="144"/>
                    <a:pt x="359" y="134"/>
                  </a:cubicBezTo>
                  <a:cubicBezTo>
                    <a:pt x="355" y="124"/>
                    <a:pt x="339" y="127"/>
                    <a:pt x="339" y="127"/>
                  </a:cubicBezTo>
                  <a:cubicBezTo>
                    <a:pt x="339" y="127"/>
                    <a:pt x="317" y="87"/>
                    <a:pt x="302" y="74"/>
                  </a:cubicBezTo>
                  <a:cubicBezTo>
                    <a:pt x="287" y="61"/>
                    <a:pt x="237" y="52"/>
                    <a:pt x="237" y="52"/>
                  </a:cubicBezTo>
                  <a:cubicBezTo>
                    <a:pt x="237" y="52"/>
                    <a:pt x="194" y="38"/>
                    <a:pt x="191" y="23"/>
                  </a:cubicBezTo>
                  <a:cubicBezTo>
                    <a:pt x="190" y="18"/>
                    <a:pt x="187" y="13"/>
                    <a:pt x="184" y="7"/>
                  </a:cubicBezTo>
                  <a:cubicBezTo>
                    <a:pt x="168" y="13"/>
                    <a:pt x="168" y="13"/>
                    <a:pt x="168" y="13"/>
                  </a:cubicBezTo>
                  <a:cubicBezTo>
                    <a:pt x="168" y="13"/>
                    <a:pt x="162" y="0"/>
                    <a:pt x="158" y="0"/>
                  </a:cubicBezTo>
                  <a:cubicBezTo>
                    <a:pt x="154" y="0"/>
                    <a:pt x="147" y="30"/>
                    <a:pt x="151" y="34"/>
                  </a:cubicBezTo>
                  <a:cubicBezTo>
                    <a:pt x="155" y="38"/>
                    <a:pt x="165" y="49"/>
                    <a:pt x="161" y="51"/>
                  </a:cubicBezTo>
                  <a:cubicBezTo>
                    <a:pt x="157" y="53"/>
                    <a:pt x="151" y="45"/>
                    <a:pt x="149" y="52"/>
                  </a:cubicBezTo>
                  <a:cubicBezTo>
                    <a:pt x="147" y="59"/>
                    <a:pt x="141" y="79"/>
                    <a:pt x="141" y="79"/>
                  </a:cubicBezTo>
                  <a:cubicBezTo>
                    <a:pt x="141" y="79"/>
                    <a:pt x="128" y="102"/>
                    <a:pt x="128" y="108"/>
                  </a:cubicBezTo>
                  <a:cubicBezTo>
                    <a:pt x="128" y="114"/>
                    <a:pt x="141" y="138"/>
                    <a:pt x="141" y="142"/>
                  </a:cubicBezTo>
                  <a:cubicBezTo>
                    <a:pt x="141" y="146"/>
                    <a:pt x="159" y="161"/>
                    <a:pt x="159" y="161"/>
                  </a:cubicBezTo>
                  <a:cubicBezTo>
                    <a:pt x="133" y="276"/>
                    <a:pt x="133" y="276"/>
                    <a:pt x="133" y="276"/>
                  </a:cubicBezTo>
                  <a:cubicBezTo>
                    <a:pt x="0" y="325"/>
                    <a:pt x="0" y="325"/>
                    <a:pt x="0" y="325"/>
                  </a:cubicBezTo>
                  <a:cubicBezTo>
                    <a:pt x="54" y="445"/>
                    <a:pt x="54" y="445"/>
                    <a:pt x="54" y="445"/>
                  </a:cubicBezTo>
                  <a:cubicBezTo>
                    <a:pt x="81" y="434"/>
                    <a:pt x="159" y="415"/>
                    <a:pt x="162" y="410"/>
                  </a:cubicBezTo>
                  <a:cubicBezTo>
                    <a:pt x="167" y="404"/>
                    <a:pt x="169" y="375"/>
                    <a:pt x="169" y="37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2" name="Freeform 46"/>
            <p:cNvSpPr>
              <a:spLocks/>
            </p:cNvSpPr>
            <p:nvPr/>
          </p:nvSpPr>
          <p:spPr bwMode="gray">
            <a:xfrm>
              <a:off x="5340104" y="3395837"/>
              <a:ext cx="26987" cy="64414"/>
            </a:xfrm>
            <a:custGeom>
              <a:avLst/>
              <a:gdLst>
                <a:gd name="T0" fmla="*/ 16 w 49"/>
                <a:gd name="T1" fmla="*/ 90 h 98"/>
                <a:gd name="T2" fmla="*/ 24 w 49"/>
                <a:gd name="T3" fmla="*/ 98 h 98"/>
                <a:gd name="T4" fmla="*/ 30 w 49"/>
                <a:gd name="T5" fmla="*/ 96 h 98"/>
                <a:gd name="T6" fmla="*/ 30 w 49"/>
                <a:gd name="T7" fmla="*/ 95 h 98"/>
                <a:gd name="T8" fmla="*/ 47 w 49"/>
                <a:gd name="T9" fmla="*/ 35 h 98"/>
                <a:gd name="T10" fmla="*/ 22 w 49"/>
                <a:gd name="T11" fmla="*/ 3 h 98"/>
                <a:gd name="T12" fmla="*/ 9 w 49"/>
                <a:gd name="T13" fmla="*/ 47 h 98"/>
                <a:gd name="T14" fmla="*/ 1 w 49"/>
                <a:gd name="T15" fmla="*/ 84 h 98"/>
                <a:gd name="T16" fmla="*/ 0 w 49"/>
                <a:gd name="T17" fmla="*/ 83 h 98"/>
                <a:gd name="T18" fmla="*/ 6 w 49"/>
                <a:gd name="T19" fmla="*/ 93 h 98"/>
                <a:gd name="T20" fmla="*/ 16 w 49"/>
                <a:gd name="T21"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98">
                  <a:moveTo>
                    <a:pt x="16" y="90"/>
                  </a:moveTo>
                  <a:cubicBezTo>
                    <a:pt x="24" y="98"/>
                    <a:pt x="24" y="98"/>
                    <a:pt x="24" y="98"/>
                  </a:cubicBezTo>
                  <a:cubicBezTo>
                    <a:pt x="30" y="96"/>
                    <a:pt x="30" y="96"/>
                    <a:pt x="30" y="96"/>
                  </a:cubicBezTo>
                  <a:cubicBezTo>
                    <a:pt x="30" y="96"/>
                    <a:pt x="30" y="95"/>
                    <a:pt x="30" y="95"/>
                  </a:cubicBezTo>
                  <a:cubicBezTo>
                    <a:pt x="35" y="86"/>
                    <a:pt x="49" y="56"/>
                    <a:pt x="47" y="35"/>
                  </a:cubicBezTo>
                  <a:cubicBezTo>
                    <a:pt x="45" y="14"/>
                    <a:pt x="31" y="0"/>
                    <a:pt x="22" y="3"/>
                  </a:cubicBezTo>
                  <a:cubicBezTo>
                    <a:pt x="12" y="6"/>
                    <a:pt x="10" y="32"/>
                    <a:pt x="9" y="47"/>
                  </a:cubicBezTo>
                  <a:cubicBezTo>
                    <a:pt x="9" y="62"/>
                    <a:pt x="9" y="83"/>
                    <a:pt x="1" y="84"/>
                  </a:cubicBezTo>
                  <a:cubicBezTo>
                    <a:pt x="1" y="84"/>
                    <a:pt x="1" y="84"/>
                    <a:pt x="0" y="83"/>
                  </a:cubicBezTo>
                  <a:cubicBezTo>
                    <a:pt x="6" y="93"/>
                    <a:pt x="6" y="93"/>
                    <a:pt x="6" y="93"/>
                  </a:cubicBezTo>
                  <a:lnTo>
                    <a:pt x="16" y="9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3" name="Freeform 47"/>
            <p:cNvSpPr>
              <a:spLocks/>
            </p:cNvSpPr>
            <p:nvPr/>
          </p:nvSpPr>
          <p:spPr bwMode="gray">
            <a:xfrm>
              <a:off x="5582991" y="3020399"/>
              <a:ext cx="392112" cy="458256"/>
            </a:xfrm>
            <a:custGeom>
              <a:avLst/>
              <a:gdLst>
                <a:gd name="T0" fmla="*/ 639 w 701"/>
                <a:gd name="T1" fmla="*/ 64 h 705"/>
                <a:gd name="T2" fmla="*/ 584 w 701"/>
                <a:gd name="T3" fmla="*/ 14 h 705"/>
                <a:gd name="T4" fmla="*/ 541 w 701"/>
                <a:gd name="T5" fmla="*/ 0 h 705"/>
                <a:gd name="T6" fmla="*/ 479 w 701"/>
                <a:gd name="T7" fmla="*/ 10 h 705"/>
                <a:gd name="T8" fmla="*/ 408 w 701"/>
                <a:gd name="T9" fmla="*/ 46 h 705"/>
                <a:gd name="T10" fmla="*/ 433 w 701"/>
                <a:gd name="T11" fmla="*/ 110 h 705"/>
                <a:gd name="T12" fmla="*/ 418 w 701"/>
                <a:gd name="T13" fmla="*/ 160 h 705"/>
                <a:gd name="T14" fmla="*/ 395 w 701"/>
                <a:gd name="T15" fmla="*/ 168 h 705"/>
                <a:gd name="T16" fmla="*/ 370 w 701"/>
                <a:gd name="T17" fmla="*/ 171 h 705"/>
                <a:gd name="T18" fmla="*/ 401 w 701"/>
                <a:gd name="T19" fmla="*/ 197 h 705"/>
                <a:gd name="T20" fmla="*/ 363 w 701"/>
                <a:gd name="T21" fmla="*/ 238 h 705"/>
                <a:gd name="T22" fmla="*/ 348 w 701"/>
                <a:gd name="T23" fmla="*/ 293 h 705"/>
                <a:gd name="T24" fmla="*/ 305 w 701"/>
                <a:gd name="T25" fmla="*/ 289 h 705"/>
                <a:gd name="T26" fmla="*/ 266 w 701"/>
                <a:gd name="T27" fmla="*/ 312 h 705"/>
                <a:gd name="T28" fmla="*/ 242 w 701"/>
                <a:gd name="T29" fmla="*/ 355 h 705"/>
                <a:gd name="T30" fmla="*/ 157 w 701"/>
                <a:gd name="T31" fmla="*/ 404 h 705"/>
                <a:gd name="T32" fmla="*/ 100 w 701"/>
                <a:gd name="T33" fmla="*/ 405 h 705"/>
                <a:gd name="T34" fmla="*/ 0 w 701"/>
                <a:gd name="T35" fmla="*/ 389 h 705"/>
                <a:gd name="T36" fmla="*/ 77 w 701"/>
                <a:gd name="T37" fmla="*/ 462 h 705"/>
                <a:gd name="T38" fmla="*/ 98 w 701"/>
                <a:gd name="T39" fmla="*/ 492 h 705"/>
                <a:gd name="T40" fmla="*/ 120 w 701"/>
                <a:gd name="T41" fmla="*/ 529 h 705"/>
                <a:gd name="T42" fmla="*/ 85 w 701"/>
                <a:gd name="T43" fmla="*/ 575 h 705"/>
                <a:gd name="T44" fmla="*/ 60 w 701"/>
                <a:gd name="T45" fmla="*/ 600 h 705"/>
                <a:gd name="T46" fmla="*/ 110 w 701"/>
                <a:gd name="T47" fmla="*/ 635 h 705"/>
                <a:gd name="T48" fmla="*/ 208 w 701"/>
                <a:gd name="T49" fmla="*/ 615 h 705"/>
                <a:gd name="T50" fmla="*/ 299 w 701"/>
                <a:gd name="T51" fmla="*/ 662 h 705"/>
                <a:gd name="T52" fmla="*/ 381 w 701"/>
                <a:gd name="T53" fmla="*/ 705 h 705"/>
                <a:gd name="T54" fmla="*/ 416 w 701"/>
                <a:gd name="T55" fmla="*/ 689 h 705"/>
                <a:gd name="T56" fmla="*/ 467 w 701"/>
                <a:gd name="T57" fmla="*/ 679 h 705"/>
                <a:gd name="T58" fmla="*/ 492 w 701"/>
                <a:gd name="T59" fmla="*/ 654 h 705"/>
                <a:gd name="T60" fmla="*/ 455 w 701"/>
                <a:gd name="T61" fmla="*/ 604 h 705"/>
                <a:gd name="T62" fmla="*/ 447 w 701"/>
                <a:gd name="T63" fmla="*/ 559 h 705"/>
                <a:gd name="T64" fmla="*/ 423 w 701"/>
                <a:gd name="T65" fmla="*/ 522 h 705"/>
                <a:gd name="T66" fmla="*/ 470 w 701"/>
                <a:gd name="T67" fmla="*/ 500 h 705"/>
                <a:gd name="T68" fmla="*/ 518 w 701"/>
                <a:gd name="T69" fmla="*/ 472 h 705"/>
                <a:gd name="T70" fmla="*/ 560 w 701"/>
                <a:gd name="T71" fmla="*/ 425 h 705"/>
                <a:gd name="T72" fmla="*/ 581 w 701"/>
                <a:gd name="T73" fmla="*/ 358 h 705"/>
                <a:gd name="T74" fmla="*/ 604 w 701"/>
                <a:gd name="T75" fmla="*/ 297 h 705"/>
                <a:gd name="T76" fmla="*/ 624 w 701"/>
                <a:gd name="T77" fmla="*/ 248 h 705"/>
                <a:gd name="T78" fmla="*/ 583 w 701"/>
                <a:gd name="T79" fmla="*/ 225 h 705"/>
                <a:gd name="T80" fmla="*/ 567 w 701"/>
                <a:gd name="T81" fmla="*/ 194 h 705"/>
                <a:gd name="T82" fmla="*/ 548 w 701"/>
                <a:gd name="T83" fmla="*/ 161 h 705"/>
                <a:gd name="T84" fmla="*/ 557 w 701"/>
                <a:gd name="T85" fmla="*/ 123 h 705"/>
                <a:gd name="T86" fmla="*/ 643 w 701"/>
                <a:gd name="T87" fmla="*/ 123 h 705"/>
                <a:gd name="T88" fmla="*/ 667 w 701"/>
                <a:gd name="T89" fmla="*/ 122 h 705"/>
                <a:gd name="T90" fmla="*/ 700 w 701"/>
                <a:gd name="T91" fmla="*/ 8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705">
                  <a:moveTo>
                    <a:pt x="671" y="81"/>
                  </a:moveTo>
                  <a:cubicBezTo>
                    <a:pt x="652" y="80"/>
                    <a:pt x="647" y="60"/>
                    <a:pt x="647" y="60"/>
                  </a:cubicBezTo>
                  <a:cubicBezTo>
                    <a:pt x="639" y="64"/>
                    <a:pt x="639" y="64"/>
                    <a:pt x="639" y="64"/>
                  </a:cubicBezTo>
                  <a:cubicBezTo>
                    <a:pt x="618" y="56"/>
                    <a:pt x="618" y="56"/>
                    <a:pt x="618" y="56"/>
                  </a:cubicBezTo>
                  <a:cubicBezTo>
                    <a:pt x="618" y="56"/>
                    <a:pt x="617" y="35"/>
                    <a:pt x="608" y="25"/>
                  </a:cubicBezTo>
                  <a:cubicBezTo>
                    <a:pt x="599" y="15"/>
                    <a:pt x="584" y="14"/>
                    <a:pt x="584" y="14"/>
                  </a:cubicBezTo>
                  <a:cubicBezTo>
                    <a:pt x="581" y="5"/>
                    <a:pt x="581" y="5"/>
                    <a:pt x="581" y="5"/>
                  </a:cubicBezTo>
                  <a:cubicBezTo>
                    <a:pt x="560" y="5"/>
                    <a:pt x="560" y="5"/>
                    <a:pt x="560" y="5"/>
                  </a:cubicBezTo>
                  <a:cubicBezTo>
                    <a:pt x="560" y="5"/>
                    <a:pt x="549" y="4"/>
                    <a:pt x="541" y="0"/>
                  </a:cubicBezTo>
                  <a:cubicBezTo>
                    <a:pt x="535" y="4"/>
                    <a:pt x="526" y="9"/>
                    <a:pt x="523" y="10"/>
                  </a:cubicBezTo>
                  <a:cubicBezTo>
                    <a:pt x="518" y="11"/>
                    <a:pt x="508" y="5"/>
                    <a:pt x="505" y="5"/>
                  </a:cubicBezTo>
                  <a:cubicBezTo>
                    <a:pt x="502" y="5"/>
                    <a:pt x="479" y="10"/>
                    <a:pt x="479" y="10"/>
                  </a:cubicBezTo>
                  <a:cubicBezTo>
                    <a:pt x="479" y="10"/>
                    <a:pt x="462" y="9"/>
                    <a:pt x="455" y="12"/>
                  </a:cubicBezTo>
                  <a:cubicBezTo>
                    <a:pt x="448" y="15"/>
                    <a:pt x="425" y="31"/>
                    <a:pt x="425" y="31"/>
                  </a:cubicBezTo>
                  <a:cubicBezTo>
                    <a:pt x="425" y="31"/>
                    <a:pt x="414" y="34"/>
                    <a:pt x="408" y="46"/>
                  </a:cubicBezTo>
                  <a:cubicBezTo>
                    <a:pt x="402" y="58"/>
                    <a:pt x="407" y="54"/>
                    <a:pt x="418" y="66"/>
                  </a:cubicBezTo>
                  <a:cubicBezTo>
                    <a:pt x="429" y="78"/>
                    <a:pt x="426" y="95"/>
                    <a:pt x="426" y="95"/>
                  </a:cubicBezTo>
                  <a:cubicBezTo>
                    <a:pt x="426" y="95"/>
                    <a:pt x="436" y="103"/>
                    <a:pt x="433" y="110"/>
                  </a:cubicBezTo>
                  <a:cubicBezTo>
                    <a:pt x="430" y="117"/>
                    <a:pt x="413" y="125"/>
                    <a:pt x="412" y="134"/>
                  </a:cubicBezTo>
                  <a:cubicBezTo>
                    <a:pt x="411" y="143"/>
                    <a:pt x="418" y="144"/>
                    <a:pt x="418" y="144"/>
                  </a:cubicBezTo>
                  <a:cubicBezTo>
                    <a:pt x="418" y="144"/>
                    <a:pt x="419" y="153"/>
                    <a:pt x="418" y="160"/>
                  </a:cubicBezTo>
                  <a:cubicBezTo>
                    <a:pt x="417" y="167"/>
                    <a:pt x="406" y="164"/>
                    <a:pt x="406" y="164"/>
                  </a:cubicBezTo>
                  <a:cubicBezTo>
                    <a:pt x="402" y="171"/>
                    <a:pt x="402" y="171"/>
                    <a:pt x="402" y="171"/>
                  </a:cubicBezTo>
                  <a:cubicBezTo>
                    <a:pt x="395" y="168"/>
                    <a:pt x="395" y="168"/>
                    <a:pt x="395" y="168"/>
                  </a:cubicBezTo>
                  <a:cubicBezTo>
                    <a:pt x="384" y="167"/>
                    <a:pt x="384" y="167"/>
                    <a:pt x="384" y="167"/>
                  </a:cubicBezTo>
                  <a:cubicBezTo>
                    <a:pt x="384" y="167"/>
                    <a:pt x="377" y="159"/>
                    <a:pt x="373" y="160"/>
                  </a:cubicBezTo>
                  <a:cubicBezTo>
                    <a:pt x="369" y="161"/>
                    <a:pt x="369" y="166"/>
                    <a:pt x="370" y="171"/>
                  </a:cubicBezTo>
                  <a:cubicBezTo>
                    <a:pt x="371" y="176"/>
                    <a:pt x="386" y="180"/>
                    <a:pt x="386" y="180"/>
                  </a:cubicBezTo>
                  <a:cubicBezTo>
                    <a:pt x="386" y="180"/>
                    <a:pt x="386" y="184"/>
                    <a:pt x="388" y="191"/>
                  </a:cubicBezTo>
                  <a:cubicBezTo>
                    <a:pt x="390" y="198"/>
                    <a:pt x="401" y="197"/>
                    <a:pt x="401" y="197"/>
                  </a:cubicBezTo>
                  <a:cubicBezTo>
                    <a:pt x="381" y="211"/>
                    <a:pt x="381" y="211"/>
                    <a:pt x="381" y="211"/>
                  </a:cubicBezTo>
                  <a:cubicBezTo>
                    <a:pt x="381" y="211"/>
                    <a:pt x="368" y="210"/>
                    <a:pt x="364" y="213"/>
                  </a:cubicBezTo>
                  <a:cubicBezTo>
                    <a:pt x="360" y="216"/>
                    <a:pt x="363" y="238"/>
                    <a:pt x="363" y="238"/>
                  </a:cubicBezTo>
                  <a:cubicBezTo>
                    <a:pt x="363" y="238"/>
                    <a:pt x="357" y="235"/>
                    <a:pt x="356" y="247"/>
                  </a:cubicBezTo>
                  <a:cubicBezTo>
                    <a:pt x="355" y="259"/>
                    <a:pt x="364" y="277"/>
                    <a:pt x="364" y="277"/>
                  </a:cubicBezTo>
                  <a:cubicBezTo>
                    <a:pt x="364" y="277"/>
                    <a:pt x="361" y="286"/>
                    <a:pt x="348" y="293"/>
                  </a:cubicBezTo>
                  <a:cubicBezTo>
                    <a:pt x="335" y="300"/>
                    <a:pt x="338" y="281"/>
                    <a:pt x="338" y="281"/>
                  </a:cubicBezTo>
                  <a:cubicBezTo>
                    <a:pt x="338" y="281"/>
                    <a:pt x="328" y="283"/>
                    <a:pt x="320" y="283"/>
                  </a:cubicBezTo>
                  <a:cubicBezTo>
                    <a:pt x="312" y="283"/>
                    <a:pt x="305" y="289"/>
                    <a:pt x="305" y="289"/>
                  </a:cubicBezTo>
                  <a:cubicBezTo>
                    <a:pt x="305" y="289"/>
                    <a:pt x="291" y="293"/>
                    <a:pt x="287" y="298"/>
                  </a:cubicBezTo>
                  <a:cubicBezTo>
                    <a:pt x="283" y="303"/>
                    <a:pt x="300" y="305"/>
                    <a:pt x="298" y="311"/>
                  </a:cubicBezTo>
                  <a:cubicBezTo>
                    <a:pt x="296" y="317"/>
                    <a:pt x="266" y="312"/>
                    <a:pt x="266" y="312"/>
                  </a:cubicBezTo>
                  <a:cubicBezTo>
                    <a:pt x="266" y="312"/>
                    <a:pt x="270" y="306"/>
                    <a:pt x="262" y="306"/>
                  </a:cubicBezTo>
                  <a:cubicBezTo>
                    <a:pt x="254" y="306"/>
                    <a:pt x="239" y="319"/>
                    <a:pt x="237" y="325"/>
                  </a:cubicBezTo>
                  <a:cubicBezTo>
                    <a:pt x="235" y="331"/>
                    <a:pt x="242" y="355"/>
                    <a:pt x="242" y="355"/>
                  </a:cubicBezTo>
                  <a:cubicBezTo>
                    <a:pt x="242" y="355"/>
                    <a:pt x="248" y="375"/>
                    <a:pt x="246" y="381"/>
                  </a:cubicBezTo>
                  <a:cubicBezTo>
                    <a:pt x="244" y="387"/>
                    <a:pt x="205" y="400"/>
                    <a:pt x="202" y="401"/>
                  </a:cubicBezTo>
                  <a:cubicBezTo>
                    <a:pt x="199" y="402"/>
                    <a:pt x="157" y="404"/>
                    <a:pt x="157" y="404"/>
                  </a:cubicBezTo>
                  <a:cubicBezTo>
                    <a:pt x="157" y="404"/>
                    <a:pt x="156" y="410"/>
                    <a:pt x="144" y="410"/>
                  </a:cubicBezTo>
                  <a:cubicBezTo>
                    <a:pt x="132" y="410"/>
                    <a:pt x="135" y="406"/>
                    <a:pt x="135" y="406"/>
                  </a:cubicBezTo>
                  <a:cubicBezTo>
                    <a:pt x="100" y="405"/>
                    <a:pt x="100" y="405"/>
                    <a:pt x="100" y="405"/>
                  </a:cubicBezTo>
                  <a:cubicBezTo>
                    <a:pt x="100" y="405"/>
                    <a:pt x="102" y="410"/>
                    <a:pt x="81" y="412"/>
                  </a:cubicBezTo>
                  <a:cubicBezTo>
                    <a:pt x="60" y="414"/>
                    <a:pt x="30" y="396"/>
                    <a:pt x="21" y="391"/>
                  </a:cubicBezTo>
                  <a:cubicBezTo>
                    <a:pt x="12" y="386"/>
                    <a:pt x="0" y="389"/>
                    <a:pt x="0" y="389"/>
                  </a:cubicBezTo>
                  <a:cubicBezTo>
                    <a:pt x="0" y="389"/>
                    <a:pt x="20" y="408"/>
                    <a:pt x="26" y="419"/>
                  </a:cubicBezTo>
                  <a:cubicBezTo>
                    <a:pt x="32" y="430"/>
                    <a:pt x="46" y="450"/>
                    <a:pt x="54" y="460"/>
                  </a:cubicBezTo>
                  <a:cubicBezTo>
                    <a:pt x="62" y="470"/>
                    <a:pt x="77" y="462"/>
                    <a:pt x="77" y="462"/>
                  </a:cubicBezTo>
                  <a:cubicBezTo>
                    <a:pt x="86" y="473"/>
                    <a:pt x="86" y="473"/>
                    <a:pt x="86" y="473"/>
                  </a:cubicBezTo>
                  <a:cubicBezTo>
                    <a:pt x="99" y="472"/>
                    <a:pt x="99" y="472"/>
                    <a:pt x="99" y="472"/>
                  </a:cubicBezTo>
                  <a:cubicBezTo>
                    <a:pt x="98" y="492"/>
                    <a:pt x="98" y="492"/>
                    <a:pt x="98" y="492"/>
                  </a:cubicBezTo>
                  <a:cubicBezTo>
                    <a:pt x="101" y="494"/>
                    <a:pt x="101" y="494"/>
                    <a:pt x="101" y="494"/>
                  </a:cubicBezTo>
                  <a:cubicBezTo>
                    <a:pt x="101" y="494"/>
                    <a:pt x="100" y="517"/>
                    <a:pt x="103" y="524"/>
                  </a:cubicBezTo>
                  <a:cubicBezTo>
                    <a:pt x="106" y="531"/>
                    <a:pt x="112" y="518"/>
                    <a:pt x="120" y="529"/>
                  </a:cubicBezTo>
                  <a:cubicBezTo>
                    <a:pt x="128" y="540"/>
                    <a:pt x="129" y="556"/>
                    <a:pt x="125" y="561"/>
                  </a:cubicBezTo>
                  <a:cubicBezTo>
                    <a:pt x="121" y="566"/>
                    <a:pt x="119" y="553"/>
                    <a:pt x="101" y="559"/>
                  </a:cubicBezTo>
                  <a:cubicBezTo>
                    <a:pt x="83" y="565"/>
                    <a:pt x="89" y="569"/>
                    <a:pt x="85" y="575"/>
                  </a:cubicBezTo>
                  <a:cubicBezTo>
                    <a:pt x="81" y="581"/>
                    <a:pt x="72" y="579"/>
                    <a:pt x="72" y="579"/>
                  </a:cubicBezTo>
                  <a:cubicBezTo>
                    <a:pt x="70" y="590"/>
                    <a:pt x="70" y="590"/>
                    <a:pt x="70" y="590"/>
                  </a:cubicBezTo>
                  <a:cubicBezTo>
                    <a:pt x="70" y="590"/>
                    <a:pt x="66" y="597"/>
                    <a:pt x="60" y="600"/>
                  </a:cubicBezTo>
                  <a:cubicBezTo>
                    <a:pt x="55" y="602"/>
                    <a:pt x="59" y="630"/>
                    <a:pt x="60" y="637"/>
                  </a:cubicBezTo>
                  <a:cubicBezTo>
                    <a:pt x="70" y="633"/>
                    <a:pt x="78" y="628"/>
                    <a:pt x="78" y="628"/>
                  </a:cubicBezTo>
                  <a:cubicBezTo>
                    <a:pt x="78" y="628"/>
                    <a:pt x="100" y="635"/>
                    <a:pt x="110" y="635"/>
                  </a:cubicBezTo>
                  <a:cubicBezTo>
                    <a:pt x="120" y="636"/>
                    <a:pt x="149" y="620"/>
                    <a:pt x="149" y="620"/>
                  </a:cubicBezTo>
                  <a:cubicBezTo>
                    <a:pt x="149" y="620"/>
                    <a:pt x="165" y="628"/>
                    <a:pt x="175" y="626"/>
                  </a:cubicBezTo>
                  <a:cubicBezTo>
                    <a:pt x="186" y="624"/>
                    <a:pt x="208" y="615"/>
                    <a:pt x="208" y="615"/>
                  </a:cubicBezTo>
                  <a:cubicBezTo>
                    <a:pt x="234" y="622"/>
                    <a:pt x="234" y="622"/>
                    <a:pt x="234" y="622"/>
                  </a:cubicBezTo>
                  <a:cubicBezTo>
                    <a:pt x="234" y="622"/>
                    <a:pt x="249" y="601"/>
                    <a:pt x="267" y="613"/>
                  </a:cubicBezTo>
                  <a:cubicBezTo>
                    <a:pt x="284" y="624"/>
                    <a:pt x="285" y="659"/>
                    <a:pt x="299" y="662"/>
                  </a:cubicBezTo>
                  <a:cubicBezTo>
                    <a:pt x="313" y="665"/>
                    <a:pt x="339" y="665"/>
                    <a:pt x="348" y="674"/>
                  </a:cubicBezTo>
                  <a:cubicBezTo>
                    <a:pt x="358" y="683"/>
                    <a:pt x="359" y="704"/>
                    <a:pt x="370" y="705"/>
                  </a:cubicBezTo>
                  <a:cubicBezTo>
                    <a:pt x="373" y="705"/>
                    <a:pt x="377" y="705"/>
                    <a:pt x="381" y="705"/>
                  </a:cubicBezTo>
                  <a:cubicBezTo>
                    <a:pt x="394" y="700"/>
                    <a:pt x="394" y="700"/>
                    <a:pt x="394" y="700"/>
                  </a:cubicBezTo>
                  <a:cubicBezTo>
                    <a:pt x="394" y="700"/>
                    <a:pt x="385" y="684"/>
                    <a:pt x="396" y="683"/>
                  </a:cubicBezTo>
                  <a:cubicBezTo>
                    <a:pt x="407" y="682"/>
                    <a:pt x="416" y="689"/>
                    <a:pt x="416" y="689"/>
                  </a:cubicBezTo>
                  <a:cubicBezTo>
                    <a:pt x="433" y="683"/>
                    <a:pt x="433" y="683"/>
                    <a:pt x="433" y="683"/>
                  </a:cubicBezTo>
                  <a:cubicBezTo>
                    <a:pt x="433" y="683"/>
                    <a:pt x="430" y="691"/>
                    <a:pt x="444" y="691"/>
                  </a:cubicBezTo>
                  <a:cubicBezTo>
                    <a:pt x="458" y="691"/>
                    <a:pt x="456" y="681"/>
                    <a:pt x="467" y="679"/>
                  </a:cubicBezTo>
                  <a:cubicBezTo>
                    <a:pt x="478" y="677"/>
                    <a:pt x="468" y="688"/>
                    <a:pt x="479" y="688"/>
                  </a:cubicBezTo>
                  <a:cubicBezTo>
                    <a:pt x="490" y="688"/>
                    <a:pt x="499" y="687"/>
                    <a:pt x="501" y="678"/>
                  </a:cubicBezTo>
                  <a:cubicBezTo>
                    <a:pt x="503" y="669"/>
                    <a:pt x="492" y="654"/>
                    <a:pt x="492" y="654"/>
                  </a:cubicBezTo>
                  <a:cubicBezTo>
                    <a:pt x="478" y="626"/>
                    <a:pt x="478" y="626"/>
                    <a:pt x="478" y="626"/>
                  </a:cubicBezTo>
                  <a:cubicBezTo>
                    <a:pt x="478" y="611"/>
                    <a:pt x="478" y="611"/>
                    <a:pt x="478" y="611"/>
                  </a:cubicBezTo>
                  <a:cubicBezTo>
                    <a:pt x="478" y="611"/>
                    <a:pt x="462" y="611"/>
                    <a:pt x="455" y="604"/>
                  </a:cubicBezTo>
                  <a:cubicBezTo>
                    <a:pt x="448" y="597"/>
                    <a:pt x="446" y="589"/>
                    <a:pt x="446" y="589"/>
                  </a:cubicBezTo>
                  <a:cubicBezTo>
                    <a:pt x="448" y="569"/>
                    <a:pt x="448" y="569"/>
                    <a:pt x="448" y="569"/>
                  </a:cubicBezTo>
                  <a:cubicBezTo>
                    <a:pt x="447" y="559"/>
                    <a:pt x="447" y="559"/>
                    <a:pt x="447" y="559"/>
                  </a:cubicBezTo>
                  <a:cubicBezTo>
                    <a:pt x="429" y="561"/>
                    <a:pt x="429" y="561"/>
                    <a:pt x="429" y="561"/>
                  </a:cubicBezTo>
                  <a:cubicBezTo>
                    <a:pt x="429" y="561"/>
                    <a:pt x="414" y="563"/>
                    <a:pt x="414" y="546"/>
                  </a:cubicBezTo>
                  <a:cubicBezTo>
                    <a:pt x="414" y="529"/>
                    <a:pt x="415" y="529"/>
                    <a:pt x="423" y="522"/>
                  </a:cubicBezTo>
                  <a:cubicBezTo>
                    <a:pt x="431" y="515"/>
                    <a:pt x="438" y="503"/>
                    <a:pt x="438" y="503"/>
                  </a:cubicBezTo>
                  <a:cubicBezTo>
                    <a:pt x="438" y="503"/>
                    <a:pt x="437" y="489"/>
                    <a:pt x="451" y="487"/>
                  </a:cubicBezTo>
                  <a:cubicBezTo>
                    <a:pt x="465" y="485"/>
                    <a:pt x="457" y="502"/>
                    <a:pt x="470" y="500"/>
                  </a:cubicBezTo>
                  <a:cubicBezTo>
                    <a:pt x="483" y="498"/>
                    <a:pt x="488" y="490"/>
                    <a:pt x="488" y="490"/>
                  </a:cubicBezTo>
                  <a:cubicBezTo>
                    <a:pt x="488" y="490"/>
                    <a:pt x="503" y="498"/>
                    <a:pt x="510" y="490"/>
                  </a:cubicBezTo>
                  <a:cubicBezTo>
                    <a:pt x="517" y="482"/>
                    <a:pt x="518" y="472"/>
                    <a:pt x="518" y="472"/>
                  </a:cubicBezTo>
                  <a:cubicBezTo>
                    <a:pt x="527" y="467"/>
                    <a:pt x="527" y="467"/>
                    <a:pt x="527" y="467"/>
                  </a:cubicBezTo>
                  <a:cubicBezTo>
                    <a:pt x="527" y="467"/>
                    <a:pt x="528" y="447"/>
                    <a:pt x="532" y="444"/>
                  </a:cubicBezTo>
                  <a:cubicBezTo>
                    <a:pt x="536" y="441"/>
                    <a:pt x="552" y="438"/>
                    <a:pt x="560" y="425"/>
                  </a:cubicBezTo>
                  <a:cubicBezTo>
                    <a:pt x="568" y="412"/>
                    <a:pt x="565" y="394"/>
                    <a:pt x="569" y="385"/>
                  </a:cubicBezTo>
                  <a:cubicBezTo>
                    <a:pt x="573" y="376"/>
                    <a:pt x="592" y="375"/>
                    <a:pt x="592" y="375"/>
                  </a:cubicBezTo>
                  <a:cubicBezTo>
                    <a:pt x="581" y="358"/>
                    <a:pt x="581" y="358"/>
                    <a:pt x="581" y="358"/>
                  </a:cubicBezTo>
                  <a:cubicBezTo>
                    <a:pt x="598" y="334"/>
                    <a:pt x="598" y="334"/>
                    <a:pt x="598" y="334"/>
                  </a:cubicBezTo>
                  <a:cubicBezTo>
                    <a:pt x="616" y="321"/>
                    <a:pt x="616" y="321"/>
                    <a:pt x="616" y="321"/>
                  </a:cubicBezTo>
                  <a:cubicBezTo>
                    <a:pt x="616" y="321"/>
                    <a:pt x="604" y="301"/>
                    <a:pt x="604" y="297"/>
                  </a:cubicBezTo>
                  <a:cubicBezTo>
                    <a:pt x="604" y="293"/>
                    <a:pt x="601" y="279"/>
                    <a:pt x="605" y="277"/>
                  </a:cubicBezTo>
                  <a:cubicBezTo>
                    <a:pt x="609" y="275"/>
                    <a:pt x="638" y="271"/>
                    <a:pt x="637" y="262"/>
                  </a:cubicBezTo>
                  <a:cubicBezTo>
                    <a:pt x="636" y="253"/>
                    <a:pt x="624" y="248"/>
                    <a:pt x="624" y="248"/>
                  </a:cubicBezTo>
                  <a:cubicBezTo>
                    <a:pt x="600" y="249"/>
                    <a:pt x="600" y="249"/>
                    <a:pt x="600" y="249"/>
                  </a:cubicBezTo>
                  <a:cubicBezTo>
                    <a:pt x="597" y="226"/>
                    <a:pt x="597" y="226"/>
                    <a:pt x="597" y="226"/>
                  </a:cubicBezTo>
                  <a:cubicBezTo>
                    <a:pt x="583" y="225"/>
                    <a:pt x="583" y="225"/>
                    <a:pt x="583" y="225"/>
                  </a:cubicBezTo>
                  <a:cubicBezTo>
                    <a:pt x="575" y="215"/>
                    <a:pt x="575" y="215"/>
                    <a:pt x="575" y="215"/>
                  </a:cubicBezTo>
                  <a:cubicBezTo>
                    <a:pt x="575" y="215"/>
                    <a:pt x="564" y="218"/>
                    <a:pt x="565" y="210"/>
                  </a:cubicBezTo>
                  <a:cubicBezTo>
                    <a:pt x="566" y="202"/>
                    <a:pt x="567" y="194"/>
                    <a:pt x="567" y="194"/>
                  </a:cubicBezTo>
                  <a:cubicBezTo>
                    <a:pt x="567" y="194"/>
                    <a:pt x="553" y="193"/>
                    <a:pt x="556" y="183"/>
                  </a:cubicBezTo>
                  <a:cubicBezTo>
                    <a:pt x="559" y="173"/>
                    <a:pt x="568" y="165"/>
                    <a:pt x="568" y="165"/>
                  </a:cubicBezTo>
                  <a:cubicBezTo>
                    <a:pt x="548" y="161"/>
                    <a:pt x="548" y="161"/>
                    <a:pt x="548" y="161"/>
                  </a:cubicBezTo>
                  <a:cubicBezTo>
                    <a:pt x="552" y="152"/>
                    <a:pt x="552" y="152"/>
                    <a:pt x="552" y="152"/>
                  </a:cubicBezTo>
                  <a:cubicBezTo>
                    <a:pt x="537" y="142"/>
                    <a:pt x="537" y="142"/>
                    <a:pt x="537" y="142"/>
                  </a:cubicBezTo>
                  <a:cubicBezTo>
                    <a:pt x="537" y="142"/>
                    <a:pt x="535" y="126"/>
                    <a:pt x="557" y="123"/>
                  </a:cubicBezTo>
                  <a:cubicBezTo>
                    <a:pt x="579" y="120"/>
                    <a:pt x="608" y="126"/>
                    <a:pt x="608" y="126"/>
                  </a:cubicBezTo>
                  <a:cubicBezTo>
                    <a:pt x="608" y="126"/>
                    <a:pt x="611" y="138"/>
                    <a:pt x="618" y="137"/>
                  </a:cubicBezTo>
                  <a:cubicBezTo>
                    <a:pt x="625" y="136"/>
                    <a:pt x="643" y="123"/>
                    <a:pt x="643" y="123"/>
                  </a:cubicBezTo>
                  <a:cubicBezTo>
                    <a:pt x="647" y="127"/>
                    <a:pt x="647" y="127"/>
                    <a:pt x="647" y="127"/>
                  </a:cubicBezTo>
                  <a:cubicBezTo>
                    <a:pt x="653" y="122"/>
                    <a:pt x="653" y="122"/>
                    <a:pt x="653" y="122"/>
                  </a:cubicBezTo>
                  <a:cubicBezTo>
                    <a:pt x="653" y="122"/>
                    <a:pt x="664" y="123"/>
                    <a:pt x="667" y="122"/>
                  </a:cubicBezTo>
                  <a:cubicBezTo>
                    <a:pt x="670" y="121"/>
                    <a:pt x="670" y="110"/>
                    <a:pt x="670" y="110"/>
                  </a:cubicBezTo>
                  <a:cubicBezTo>
                    <a:pt x="685" y="104"/>
                    <a:pt x="685" y="104"/>
                    <a:pt x="685" y="104"/>
                  </a:cubicBezTo>
                  <a:cubicBezTo>
                    <a:pt x="700" y="82"/>
                    <a:pt x="700" y="82"/>
                    <a:pt x="700" y="82"/>
                  </a:cubicBezTo>
                  <a:cubicBezTo>
                    <a:pt x="701" y="82"/>
                    <a:pt x="701" y="82"/>
                    <a:pt x="701" y="82"/>
                  </a:cubicBezTo>
                  <a:cubicBezTo>
                    <a:pt x="692" y="82"/>
                    <a:pt x="680" y="81"/>
                    <a:pt x="671" y="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4" name="Freeform 48"/>
            <p:cNvSpPr>
              <a:spLocks/>
            </p:cNvSpPr>
            <p:nvPr/>
          </p:nvSpPr>
          <p:spPr bwMode="gray">
            <a:xfrm>
              <a:off x="5008316" y="3009356"/>
              <a:ext cx="254000" cy="287100"/>
            </a:xfrm>
            <a:custGeom>
              <a:avLst/>
              <a:gdLst>
                <a:gd name="T0" fmla="*/ 448 w 454"/>
                <a:gd name="T1" fmla="*/ 378 h 442"/>
                <a:gd name="T2" fmla="*/ 432 w 454"/>
                <a:gd name="T3" fmla="*/ 365 h 442"/>
                <a:gd name="T4" fmla="*/ 428 w 454"/>
                <a:gd name="T5" fmla="*/ 346 h 442"/>
                <a:gd name="T6" fmla="*/ 415 w 454"/>
                <a:gd name="T7" fmla="*/ 340 h 442"/>
                <a:gd name="T8" fmla="*/ 415 w 454"/>
                <a:gd name="T9" fmla="*/ 295 h 442"/>
                <a:gd name="T10" fmla="*/ 393 w 454"/>
                <a:gd name="T11" fmla="*/ 270 h 442"/>
                <a:gd name="T12" fmla="*/ 380 w 454"/>
                <a:gd name="T13" fmla="*/ 258 h 442"/>
                <a:gd name="T14" fmla="*/ 348 w 454"/>
                <a:gd name="T15" fmla="*/ 240 h 442"/>
                <a:gd name="T16" fmla="*/ 335 w 454"/>
                <a:gd name="T17" fmla="*/ 239 h 442"/>
                <a:gd name="T18" fmla="*/ 335 w 454"/>
                <a:gd name="T19" fmla="*/ 212 h 442"/>
                <a:gd name="T20" fmla="*/ 291 w 454"/>
                <a:gd name="T21" fmla="*/ 182 h 442"/>
                <a:gd name="T22" fmla="*/ 299 w 454"/>
                <a:gd name="T23" fmla="*/ 168 h 442"/>
                <a:gd name="T24" fmla="*/ 291 w 454"/>
                <a:gd name="T25" fmla="*/ 154 h 442"/>
                <a:gd name="T26" fmla="*/ 305 w 454"/>
                <a:gd name="T27" fmla="*/ 148 h 442"/>
                <a:gd name="T28" fmla="*/ 304 w 454"/>
                <a:gd name="T29" fmla="*/ 135 h 442"/>
                <a:gd name="T30" fmla="*/ 305 w 454"/>
                <a:gd name="T31" fmla="*/ 126 h 442"/>
                <a:gd name="T32" fmla="*/ 318 w 454"/>
                <a:gd name="T33" fmla="*/ 118 h 442"/>
                <a:gd name="T34" fmla="*/ 307 w 454"/>
                <a:gd name="T35" fmla="*/ 97 h 442"/>
                <a:gd name="T36" fmla="*/ 318 w 454"/>
                <a:gd name="T37" fmla="*/ 80 h 442"/>
                <a:gd name="T38" fmla="*/ 299 w 454"/>
                <a:gd name="T39" fmla="*/ 85 h 442"/>
                <a:gd name="T40" fmla="*/ 288 w 454"/>
                <a:gd name="T41" fmla="*/ 73 h 442"/>
                <a:gd name="T42" fmla="*/ 274 w 454"/>
                <a:gd name="T43" fmla="*/ 71 h 442"/>
                <a:gd name="T44" fmla="*/ 265 w 454"/>
                <a:gd name="T45" fmla="*/ 50 h 442"/>
                <a:gd name="T46" fmla="*/ 249 w 454"/>
                <a:gd name="T47" fmla="*/ 8 h 442"/>
                <a:gd name="T48" fmla="*/ 222 w 454"/>
                <a:gd name="T49" fmla="*/ 19 h 442"/>
                <a:gd name="T50" fmla="*/ 210 w 454"/>
                <a:gd name="T51" fmla="*/ 1 h 442"/>
                <a:gd name="T52" fmla="*/ 196 w 454"/>
                <a:gd name="T53" fmla="*/ 10 h 442"/>
                <a:gd name="T54" fmla="*/ 179 w 454"/>
                <a:gd name="T55" fmla="*/ 1 h 442"/>
                <a:gd name="T56" fmla="*/ 153 w 454"/>
                <a:gd name="T57" fmla="*/ 1 h 442"/>
                <a:gd name="T58" fmla="*/ 142 w 454"/>
                <a:gd name="T59" fmla="*/ 17 h 442"/>
                <a:gd name="T60" fmla="*/ 140 w 454"/>
                <a:gd name="T61" fmla="*/ 17 h 442"/>
                <a:gd name="T62" fmla="*/ 124 w 454"/>
                <a:gd name="T63" fmla="*/ 37 h 442"/>
                <a:gd name="T64" fmla="*/ 92 w 454"/>
                <a:gd name="T65" fmla="*/ 53 h 442"/>
                <a:gd name="T66" fmla="*/ 103 w 454"/>
                <a:gd name="T67" fmla="*/ 75 h 442"/>
                <a:gd name="T68" fmla="*/ 107 w 454"/>
                <a:gd name="T69" fmla="*/ 110 h 442"/>
                <a:gd name="T70" fmla="*/ 98 w 454"/>
                <a:gd name="T71" fmla="*/ 129 h 442"/>
                <a:gd name="T72" fmla="*/ 104 w 454"/>
                <a:gd name="T73" fmla="*/ 154 h 442"/>
                <a:gd name="T74" fmla="*/ 43 w 454"/>
                <a:gd name="T75" fmla="*/ 181 h 442"/>
                <a:gd name="T76" fmla="*/ 0 w 454"/>
                <a:gd name="T77" fmla="*/ 216 h 442"/>
                <a:gd name="T78" fmla="*/ 0 w 454"/>
                <a:gd name="T79" fmla="*/ 216 h 442"/>
                <a:gd name="T80" fmla="*/ 12 w 454"/>
                <a:gd name="T81" fmla="*/ 246 h 442"/>
                <a:gd name="T82" fmla="*/ 12 w 454"/>
                <a:gd name="T83" fmla="*/ 260 h 442"/>
                <a:gd name="T84" fmla="*/ 29 w 454"/>
                <a:gd name="T85" fmla="*/ 269 h 442"/>
                <a:gd name="T86" fmla="*/ 28 w 454"/>
                <a:gd name="T87" fmla="*/ 278 h 442"/>
                <a:gd name="T88" fmla="*/ 44 w 454"/>
                <a:gd name="T89" fmla="*/ 287 h 442"/>
                <a:gd name="T90" fmla="*/ 78 w 454"/>
                <a:gd name="T91" fmla="*/ 287 h 442"/>
                <a:gd name="T92" fmla="*/ 127 w 454"/>
                <a:gd name="T93" fmla="*/ 321 h 442"/>
                <a:gd name="T94" fmla="*/ 160 w 454"/>
                <a:gd name="T95" fmla="*/ 341 h 442"/>
                <a:gd name="T96" fmla="*/ 288 w 454"/>
                <a:gd name="T97" fmla="*/ 438 h 442"/>
                <a:gd name="T98" fmla="*/ 376 w 454"/>
                <a:gd name="T99" fmla="*/ 442 h 442"/>
                <a:gd name="T100" fmla="*/ 376 w 454"/>
                <a:gd name="T101" fmla="*/ 442 h 442"/>
                <a:gd name="T102" fmla="*/ 387 w 454"/>
                <a:gd name="T103" fmla="*/ 422 h 442"/>
                <a:gd name="T104" fmla="*/ 396 w 454"/>
                <a:gd name="T105" fmla="*/ 395 h 442"/>
                <a:gd name="T106" fmla="*/ 411 w 454"/>
                <a:gd name="T107" fmla="*/ 393 h 442"/>
                <a:gd name="T108" fmla="*/ 431 w 454"/>
                <a:gd name="T109" fmla="*/ 393 h 442"/>
                <a:gd name="T110" fmla="*/ 433 w 454"/>
                <a:gd name="T111" fmla="*/ 398 h 442"/>
                <a:gd name="T112" fmla="*/ 451 w 454"/>
                <a:gd name="T113" fmla="*/ 392 h 442"/>
                <a:gd name="T114" fmla="*/ 454 w 454"/>
                <a:gd name="T115" fmla="*/ 387 h 442"/>
                <a:gd name="T116" fmla="*/ 448 w 454"/>
                <a:gd name="T117"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442">
                  <a:moveTo>
                    <a:pt x="448" y="378"/>
                  </a:moveTo>
                  <a:cubicBezTo>
                    <a:pt x="447" y="369"/>
                    <a:pt x="432" y="365"/>
                    <a:pt x="432" y="365"/>
                  </a:cubicBezTo>
                  <a:cubicBezTo>
                    <a:pt x="428" y="346"/>
                    <a:pt x="428" y="346"/>
                    <a:pt x="428" y="346"/>
                  </a:cubicBezTo>
                  <a:cubicBezTo>
                    <a:pt x="428" y="346"/>
                    <a:pt x="423" y="346"/>
                    <a:pt x="415" y="340"/>
                  </a:cubicBezTo>
                  <a:cubicBezTo>
                    <a:pt x="407" y="334"/>
                    <a:pt x="415" y="295"/>
                    <a:pt x="415" y="295"/>
                  </a:cubicBezTo>
                  <a:cubicBezTo>
                    <a:pt x="393" y="270"/>
                    <a:pt x="393" y="270"/>
                    <a:pt x="393" y="270"/>
                  </a:cubicBezTo>
                  <a:cubicBezTo>
                    <a:pt x="393" y="270"/>
                    <a:pt x="391" y="258"/>
                    <a:pt x="380" y="258"/>
                  </a:cubicBezTo>
                  <a:cubicBezTo>
                    <a:pt x="369" y="258"/>
                    <a:pt x="348" y="240"/>
                    <a:pt x="348" y="240"/>
                  </a:cubicBezTo>
                  <a:cubicBezTo>
                    <a:pt x="335" y="239"/>
                    <a:pt x="335" y="239"/>
                    <a:pt x="335" y="239"/>
                  </a:cubicBezTo>
                  <a:cubicBezTo>
                    <a:pt x="335" y="212"/>
                    <a:pt x="335" y="212"/>
                    <a:pt x="335" y="212"/>
                  </a:cubicBezTo>
                  <a:cubicBezTo>
                    <a:pt x="335" y="212"/>
                    <a:pt x="293" y="191"/>
                    <a:pt x="291" y="182"/>
                  </a:cubicBezTo>
                  <a:cubicBezTo>
                    <a:pt x="289" y="173"/>
                    <a:pt x="299" y="168"/>
                    <a:pt x="299" y="168"/>
                  </a:cubicBezTo>
                  <a:cubicBezTo>
                    <a:pt x="299" y="168"/>
                    <a:pt x="290" y="161"/>
                    <a:pt x="291" y="154"/>
                  </a:cubicBezTo>
                  <a:cubicBezTo>
                    <a:pt x="292" y="147"/>
                    <a:pt x="305" y="148"/>
                    <a:pt x="305" y="148"/>
                  </a:cubicBezTo>
                  <a:cubicBezTo>
                    <a:pt x="304" y="135"/>
                    <a:pt x="304" y="135"/>
                    <a:pt x="304" y="135"/>
                  </a:cubicBezTo>
                  <a:cubicBezTo>
                    <a:pt x="305" y="126"/>
                    <a:pt x="305" y="126"/>
                    <a:pt x="305" y="126"/>
                  </a:cubicBezTo>
                  <a:cubicBezTo>
                    <a:pt x="305" y="126"/>
                    <a:pt x="315" y="126"/>
                    <a:pt x="318" y="118"/>
                  </a:cubicBezTo>
                  <a:cubicBezTo>
                    <a:pt x="321" y="110"/>
                    <a:pt x="307" y="101"/>
                    <a:pt x="307" y="97"/>
                  </a:cubicBezTo>
                  <a:cubicBezTo>
                    <a:pt x="307" y="93"/>
                    <a:pt x="323" y="84"/>
                    <a:pt x="318" y="80"/>
                  </a:cubicBezTo>
                  <a:cubicBezTo>
                    <a:pt x="313" y="76"/>
                    <a:pt x="299" y="85"/>
                    <a:pt x="299" y="85"/>
                  </a:cubicBezTo>
                  <a:cubicBezTo>
                    <a:pt x="288" y="73"/>
                    <a:pt x="288" y="73"/>
                    <a:pt x="288" y="73"/>
                  </a:cubicBezTo>
                  <a:cubicBezTo>
                    <a:pt x="274" y="71"/>
                    <a:pt x="274" y="71"/>
                    <a:pt x="274" y="71"/>
                  </a:cubicBezTo>
                  <a:cubicBezTo>
                    <a:pt x="274" y="71"/>
                    <a:pt x="277" y="61"/>
                    <a:pt x="265" y="50"/>
                  </a:cubicBezTo>
                  <a:cubicBezTo>
                    <a:pt x="256" y="42"/>
                    <a:pt x="251" y="19"/>
                    <a:pt x="249" y="8"/>
                  </a:cubicBezTo>
                  <a:cubicBezTo>
                    <a:pt x="222" y="19"/>
                    <a:pt x="222" y="19"/>
                    <a:pt x="222" y="19"/>
                  </a:cubicBezTo>
                  <a:cubicBezTo>
                    <a:pt x="222" y="19"/>
                    <a:pt x="224" y="2"/>
                    <a:pt x="210" y="1"/>
                  </a:cubicBezTo>
                  <a:cubicBezTo>
                    <a:pt x="196" y="0"/>
                    <a:pt x="204" y="8"/>
                    <a:pt x="196" y="10"/>
                  </a:cubicBezTo>
                  <a:cubicBezTo>
                    <a:pt x="188" y="12"/>
                    <a:pt x="179" y="1"/>
                    <a:pt x="179" y="1"/>
                  </a:cubicBezTo>
                  <a:cubicBezTo>
                    <a:pt x="153" y="1"/>
                    <a:pt x="153" y="1"/>
                    <a:pt x="153" y="1"/>
                  </a:cubicBezTo>
                  <a:cubicBezTo>
                    <a:pt x="153" y="1"/>
                    <a:pt x="154" y="14"/>
                    <a:pt x="142" y="17"/>
                  </a:cubicBezTo>
                  <a:cubicBezTo>
                    <a:pt x="141" y="17"/>
                    <a:pt x="141" y="17"/>
                    <a:pt x="140" y="17"/>
                  </a:cubicBezTo>
                  <a:cubicBezTo>
                    <a:pt x="138" y="24"/>
                    <a:pt x="133" y="33"/>
                    <a:pt x="124" y="37"/>
                  </a:cubicBezTo>
                  <a:cubicBezTo>
                    <a:pt x="108" y="44"/>
                    <a:pt x="96" y="39"/>
                    <a:pt x="92" y="53"/>
                  </a:cubicBezTo>
                  <a:cubicBezTo>
                    <a:pt x="88" y="67"/>
                    <a:pt x="103" y="75"/>
                    <a:pt x="103" y="75"/>
                  </a:cubicBezTo>
                  <a:cubicBezTo>
                    <a:pt x="103" y="75"/>
                    <a:pt x="111" y="105"/>
                    <a:pt x="107" y="110"/>
                  </a:cubicBezTo>
                  <a:cubicBezTo>
                    <a:pt x="103" y="115"/>
                    <a:pt x="97" y="122"/>
                    <a:pt x="98" y="129"/>
                  </a:cubicBezTo>
                  <a:cubicBezTo>
                    <a:pt x="99" y="136"/>
                    <a:pt x="116" y="145"/>
                    <a:pt x="104" y="154"/>
                  </a:cubicBezTo>
                  <a:cubicBezTo>
                    <a:pt x="92" y="163"/>
                    <a:pt x="43" y="181"/>
                    <a:pt x="43" y="181"/>
                  </a:cubicBezTo>
                  <a:cubicBezTo>
                    <a:pt x="0" y="216"/>
                    <a:pt x="0" y="216"/>
                    <a:pt x="0" y="216"/>
                  </a:cubicBezTo>
                  <a:cubicBezTo>
                    <a:pt x="0" y="216"/>
                    <a:pt x="0" y="216"/>
                    <a:pt x="0" y="216"/>
                  </a:cubicBezTo>
                  <a:cubicBezTo>
                    <a:pt x="12" y="246"/>
                    <a:pt x="12" y="246"/>
                    <a:pt x="12" y="246"/>
                  </a:cubicBezTo>
                  <a:cubicBezTo>
                    <a:pt x="12" y="260"/>
                    <a:pt x="12" y="260"/>
                    <a:pt x="12" y="260"/>
                  </a:cubicBezTo>
                  <a:cubicBezTo>
                    <a:pt x="29" y="269"/>
                    <a:pt x="29" y="269"/>
                    <a:pt x="29" y="269"/>
                  </a:cubicBezTo>
                  <a:cubicBezTo>
                    <a:pt x="28" y="278"/>
                    <a:pt x="28" y="278"/>
                    <a:pt x="28" y="278"/>
                  </a:cubicBezTo>
                  <a:cubicBezTo>
                    <a:pt x="28" y="278"/>
                    <a:pt x="35" y="288"/>
                    <a:pt x="44" y="287"/>
                  </a:cubicBezTo>
                  <a:cubicBezTo>
                    <a:pt x="53" y="286"/>
                    <a:pt x="78" y="287"/>
                    <a:pt x="78" y="287"/>
                  </a:cubicBezTo>
                  <a:cubicBezTo>
                    <a:pt x="78" y="287"/>
                    <a:pt x="115" y="315"/>
                    <a:pt x="127" y="321"/>
                  </a:cubicBezTo>
                  <a:cubicBezTo>
                    <a:pt x="139" y="327"/>
                    <a:pt x="160" y="341"/>
                    <a:pt x="160" y="341"/>
                  </a:cubicBezTo>
                  <a:cubicBezTo>
                    <a:pt x="288" y="438"/>
                    <a:pt x="288" y="438"/>
                    <a:pt x="288" y="438"/>
                  </a:cubicBezTo>
                  <a:cubicBezTo>
                    <a:pt x="288" y="438"/>
                    <a:pt x="339" y="439"/>
                    <a:pt x="376" y="442"/>
                  </a:cubicBezTo>
                  <a:cubicBezTo>
                    <a:pt x="376" y="442"/>
                    <a:pt x="376" y="442"/>
                    <a:pt x="376" y="442"/>
                  </a:cubicBezTo>
                  <a:cubicBezTo>
                    <a:pt x="379" y="438"/>
                    <a:pt x="386" y="431"/>
                    <a:pt x="387" y="422"/>
                  </a:cubicBezTo>
                  <a:cubicBezTo>
                    <a:pt x="389" y="410"/>
                    <a:pt x="396" y="395"/>
                    <a:pt x="396" y="395"/>
                  </a:cubicBezTo>
                  <a:cubicBezTo>
                    <a:pt x="411" y="393"/>
                    <a:pt x="411" y="393"/>
                    <a:pt x="411" y="393"/>
                  </a:cubicBezTo>
                  <a:cubicBezTo>
                    <a:pt x="431" y="393"/>
                    <a:pt x="431" y="393"/>
                    <a:pt x="431" y="393"/>
                  </a:cubicBezTo>
                  <a:cubicBezTo>
                    <a:pt x="433" y="398"/>
                    <a:pt x="433" y="398"/>
                    <a:pt x="433" y="398"/>
                  </a:cubicBezTo>
                  <a:cubicBezTo>
                    <a:pt x="451" y="392"/>
                    <a:pt x="451" y="392"/>
                    <a:pt x="451" y="392"/>
                  </a:cubicBezTo>
                  <a:cubicBezTo>
                    <a:pt x="454" y="387"/>
                    <a:pt x="454" y="387"/>
                    <a:pt x="454" y="387"/>
                  </a:cubicBezTo>
                  <a:cubicBezTo>
                    <a:pt x="451" y="384"/>
                    <a:pt x="448" y="381"/>
                    <a:pt x="448" y="37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5" name="Freeform 49"/>
            <p:cNvSpPr>
              <a:spLocks/>
            </p:cNvSpPr>
            <p:nvPr/>
          </p:nvSpPr>
          <p:spPr bwMode="gray">
            <a:xfrm>
              <a:off x="5219454" y="3265170"/>
              <a:ext cx="49212" cy="53372"/>
            </a:xfrm>
            <a:custGeom>
              <a:avLst/>
              <a:gdLst>
                <a:gd name="T0" fmla="*/ 35 w 89"/>
                <a:gd name="T1" fmla="*/ 0 h 81"/>
                <a:gd name="T2" fmla="*/ 20 w 89"/>
                <a:gd name="T3" fmla="*/ 2 h 81"/>
                <a:gd name="T4" fmla="*/ 11 w 89"/>
                <a:gd name="T5" fmla="*/ 29 h 81"/>
                <a:gd name="T6" fmla="*/ 0 w 89"/>
                <a:gd name="T7" fmla="*/ 49 h 81"/>
                <a:gd name="T8" fmla="*/ 40 w 89"/>
                <a:gd name="T9" fmla="*/ 55 h 81"/>
                <a:gd name="T10" fmla="*/ 50 w 89"/>
                <a:gd name="T11" fmla="*/ 81 h 81"/>
                <a:gd name="T12" fmla="*/ 89 w 89"/>
                <a:gd name="T13" fmla="*/ 80 h 81"/>
                <a:gd name="T14" fmla="*/ 64 w 89"/>
                <a:gd name="T15" fmla="*/ 47 h 81"/>
                <a:gd name="T16" fmla="*/ 64 w 89"/>
                <a:gd name="T17" fmla="*/ 46 h 81"/>
                <a:gd name="T18" fmla="*/ 56 w 89"/>
                <a:gd name="T19" fmla="*/ 41 h 81"/>
                <a:gd name="T20" fmla="*/ 55 w 89"/>
                <a:gd name="T21" fmla="*/ 27 h 81"/>
                <a:gd name="T22" fmla="*/ 73 w 89"/>
                <a:gd name="T23" fmla="*/ 25 h 81"/>
                <a:gd name="T24" fmla="*/ 77 w 89"/>
                <a:gd name="T25" fmla="*/ 16 h 81"/>
                <a:gd name="T26" fmla="*/ 68 w 89"/>
                <a:gd name="T27" fmla="*/ 8 h 81"/>
                <a:gd name="T28" fmla="*/ 59 w 89"/>
                <a:gd name="T29" fmla="*/ 13 h 81"/>
                <a:gd name="T30" fmla="*/ 55 w 89"/>
                <a:gd name="T31" fmla="*/ 0 h 81"/>
                <a:gd name="T32" fmla="*/ 35 w 89"/>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1">
                  <a:moveTo>
                    <a:pt x="35" y="0"/>
                  </a:moveTo>
                  <a:cubicBezTo>
                    <a:pt x="20" y="2"/>
                    <a:pt x="20" y="2"/>
                    <a:pt x="20" y="2"/>
                  </a:cubicBezTo>
                  <a:cubicBezTo>
                    <a:pt x="20" y="2"/>
                    <a:pt x="13" y="17"/>
                    <a:pt x="11" y="29"/>
                  </a:cubicBezTo>
                  <a:cubicBezTo>
                    <a:pt x="10" y="38"/>
                    <a:pt x="3" y="45"/>
                    <a:pt x="0" y="49"/>
                  </a:cubicBezTo>
                  <a:cubicBezTo>
                    <a:pt x="21" y="50"/>
                    <a:pt x="38" y="52"/>
                    <a:pt x="40" y="55"/>
                  </a:cubicBezTo>
                  <a:cubicBezTo>
                    <a:pt x="46" y="62"/>
                    <a:pt x="36" y="80"/>
                    <a:pt x="50" y="81"/>
                  </a:cubicBezTo>
                  <a:cubicBezTo>
                    <a:pt x="58" y="81"/>
                    <a:pt x="76" y="81"/>
                    <a:pt x="89" y="80"/>
                  </a:cubicBezTo>
                  <a:cubicBezTo>
                    <a:pt x="79" y="72"/>
                    <a:pt x="63" y="58"/>
                    <a:pt x="64" y="47"/>
                  </a:cubicBezTo>
                  <a:cubicBezTo>
                    <a:pt x="64" y="47"/>
                    <a:pt x="64" y="47"/>
                    <a:pt x="64" y="46"/>
                  </a:cubicBezTo>
                  <a:cubicBezTo>
                    <a:pt x="56" y="41"/>
                    <a:pt x="56" y="41"/>
                    <a:pt x="56" y="41"/>
                  </a:cubicBezTo>
                  <a:cubicBezTo>
                    <a:pt x="55" y="27"/>
                    <a:pt x="55" y="27"/>
                    <a:pt x="55" y="27"/>
                  </a:cubicBezTo>
                  <a:cubicBezTo>
                    <a:pt x="55" y="27"/>
                    <a:pt x="69" y="25"/>
                    <a:pt x="73" y="25"/>
                  </a:cubicBezTo>
                  <a:cubicBezTo>
                    <a:pt x="77" y="25"/>
                    <a:pt x="77" y="16"/>
                    <a:pt x="77" y="16"/>
                  </a:cubicBezTo>
                  <a:cubicBezTo>
                    <a:pt x="77" y="16"/>
                    <a:pt x="77" y="8"/>
                    <a:pt x="68" y="8"/>
                  </a:cubicBezTo>
                  <a:cubicBezTo>
                    <a:pt x="59" y="8"/>
                    <a:pt x="59" y="13"/>
                    <a:pt x="59" y="13"/>
                  </a:cubicBezTo>
                  <a:cubicBezTo>
                    <a:pt x="55" y="0"/>
                    <a:pt x="55" y="0"/>
                    <a:pt x="55" y="0"/>
                  </a:cubicBezTo>
                  <a:lnTo>
                    <a:pt x="35" y="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6" name="Freeform 50"/>
            <p:cNvSpPr>
              <a:spLocks/>
            </p:cNvSpPr>
            <p:nvPr/>
          </p:nvSpPr>
          <p:spPr bwMode="gray">
            <a:xfrm>
              <a:off x="5117854" y="2924699"/>
              <a:ext cx="536575" cy="511627"/>
            </a:xfrm>
            <a:custGeom>
              <a:avLst/>
              <a:gdLst>
                <a:gd name="T0" fmla="*/ 900 w 959"/>
                <a:gd name="T1" fmla="*/ 739 h 789"/>
                <a:gd name="T2" fmla="*/ 931 w 959"/>
                <a:gd name="T3" fmla="*/ 708 h 789"/>
                <a:gd name="T4" fmla="*/ 933 w 959"/>
                <a:gd name="T5" fmla="*/ 673 h 789"/>
                <a:gd name="T6" fmla="*/ 929 w 959"/>
                <a:gd name="T7" fmla="*/ 621 h 789"/>
                <a:gd name="T8" fmla="*/ 884 w 959"/>
                <a:gd name="T9" fmla="*/ 609 h 789"/>
                <a:gd name="T10" fmla="*/ 825 w 959"/>
                <a:gd name="T11" fmla="*/ 533 h 789"/>
                <a:gd name="T12" fmla="*/ 839 w 959"/>
                <a:gd name="T13" fmla="*/ 453 h 789"/>
                <a:gd name="T14" fmla="*/ 784 w 959"/>
                <a:gd name="T15" fmla="*/ 364 h 789"/>
                <a:gd name="T16" fmla="*/ 780 w 959"/>
                <a:gd name="T17" fmla="*/ 315 h 789"/>
                <a:gd name="T18" fmla="*/ 784 w 959"/>
                <a:gd name="T19" fmla="*/ 280 h 789"/>
                <a:gd name="T20" fmla="*/ 799 w 959"/>
                <a:gd name="T21" fmla="*/ 225 h 789"/>
                <a:gd name="T22" fmla="*/ 786 w 959"/>
                <a:gd name="T23" fmla="*/ 189 h 789"/>
                <a:gd name="T24" fmla="*/ 723 w 959"/>
                <a:gd name="T25" fmla="*/ 149 h 789"/>
                <a:gd name="T26" fmla="*/ 648 w 959"/>
                <a:gd name="T27" fmla="*/ 116 h 789"/>
                <a:gd name="T28" fmla="*/ 602 w 959"/>
                <a:gd name="T29" fmla="*/ 103 h 789"/>
                <a:gd name="T30" fmla="*/ 556 w 959"/>
                <a:gd name="T31" fmla="*/ 85 h 789"/>
                <a:gd name="T32" fmla="*/ 487 w 959"/>
                <a:gd name="T33" fmla="*/ 115 h 789"/>
                <a:gd name="T34" fmla="*/ 452 w 959"/>
                <a:gd name="T35" fmla="*/ 133 h 789"/>
                <a:gd name="T36" fmla="*/ 399 w 959"/>
                <a:gd name="T37" fmla="*/ 164 h 789"/>
                <a:gd name="T38" fmla="*/ 309 w 959"/>
                <a:gd name="T39" fmla="*/ 155 h 789"/>
                <a:gd name="T40" fmla="*/ 233 w 959"/>
                <a:gd name="T41" fmla="*/ 110 h 789"/>
                <a:gd name="T42" fmla="*/ 199 w 959"/>
                <a:gd name="T43" fmla="*/ 69 h 789"/>
                <a:gd name="T44" fmla="*/ 181 w 959"/>
                <a:gd name="T45" fmla="*/ 33 h 789"/>
                <a:gd name="T46" fmla="*/ 128 w 959"/>
                <a:gd name="T47" fmla="*/ 35 h 789"/>
                <a:gd name="T48" fmla="*/ 45 w 959"/>
                <a:gd name="T49" fmla="*/ 30 h 789"/>
                <a:gd name="T50" fmla="*/ 0 w 959"/>
                <a:gd name="T51" fmla="*/ 24 h 789"/>
                <a:gd name="T52" fmla="*/ 24 w 959"/>
                <a:gd name="T53" fmla="*/ 78 h 789"/>
                <a:gd name="T54" fmla="*/ 37 w 959"/>
                <a:gd name="T55" fmla="*/ 129 h 789"/>
                <a:gd name="T56" fmla="*/ 79 w 959"/>
                <a:gd name="T57" fmla="*/ 203 h 789"/>
                <a:gd name="T58" fmla="*/ 123 w 959"/>
                <a:gd name="T59" fmla="*/ 212 h 789"/>
                <a:gd name="T60" fmla="*/ 110 w 959"/>
                <a:gd name="T61" fmla="*/ 258 h 789"/>
                <a:gd name="T62" fmla="*/ 96 w 959"/>
                <a:gd name="T63" fmla="*/ 286 h 789"/>
                <a:gd name="T64" fmla="*/ 140 w 959"/>
                <a:gd name="T65" fmla="*/ 344 h 789"/>
                <a:gd name="T66" fmla="*/ 185 w 959"/>
                <a:gd name="T67" fmla="*/ 390 h 789"/>
                <a:gd name="T68" fmla="*/ 220 w 959"/>
                <a:gd name="T69" fmla="*/ 472 h 789"/>
                <a:gd name="T70" fmla="*/ 253 w 959"/>
                <a:gd name="T71" fmla="*/ 510 h 789"/>
                <a:gd name="T72" fmla="*/ 298 w 959"/>
                <a:gd name="T73" fmla="*/ 516 h 789"/>
                <a:gd name="T74" fmla="*/ 316 w 959"/>
                <a:gd name="T75" fmla="*/ 524 h 789"/>
                <a:gd name="T76" fmla="*/ 338 w 959"/>
                <a:gd name="T77" fmla="*/ 541 h 789"/>
                <a:gd name="T78" fmla="*/ 371 w 959"/>
                <a:gd name="T79" fmla="*/ 583 h 789"/>
                <a:gd name="T80" fmla="*/ 387 w 959"/>
                <a:gd name="T81" fmla="*/ 600 h 789"/>
                <a:gd name="T82" fmla="*/ 431 w 959"/>
                <a:gd name="T83" fmla="*/ 644 h 789"/>
                <a:gd name="T84" fmla="*/ 526 w 959"/>
                <a:gd name="T85" fmla="*/ 703 h 789"/>
                <a:gd name="T86" fmla="*/ 565 w 959"/>
                <a:gd name="T87" fmla="*/ 715 h 789"/>
                <a:gd name="T88" fmla="*/ 606 w 959"/>
                <a:gd name="T89" fmla="*/ 691 h 789"/>
                <a:gd name="T90" fmla="*/ 641 w 959"/>
                <a:gd name="T91" fmla="*/ 682 h 789"/>
                <a:gd name="T92" fmla="*/ 718 w 959"/>
                <a:gd name="T93" fmla="*/ 752 h 789"/>
                <a:gd name="T94" fmla="*/ 805 w 959"/>
                <a:gd name="T95" fmla="*/ 781 h 789"/>
                <a:gd name="T96" fmla="*/ 889 w 959"/>
                <a:gd name="T97" fmla="*/ 7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9" h="789">
                  <a:moveTo>
                    <a:pt x="890" y="786"/>
                  </a:moveTo>
                  <a:cubicBezTo>
                    <a:pt x="889" y="779"/>
                    <a:pt x="885" y="751"/>
                    <a:pt x="890" y="749"/>
                  </a:cubicBezTo>
                  <a:cubicBezTo>
                    <a:pt x="896" y="746"/>
                    <a:pt x="900" y="739"/>
                    <a:pt x="900" y="739"/>
                  </a:cubicBezTo>
                  <a:cubicBezTo>
                    <a:pt x="902" y="728"/>
                    <a:pt x="902" y="728"/>
                    <a:pt x="902" y="728"/>
                  </a:cubicBezTo>
                  <a:cubicBezTo>
                    <a:pt x="902" y="728"/>
                    <a:pt x="911" y="730"/>
                    <a:pt x="915" y="724"/>
                  </a:cubicBezTo>
                  <a:cubicBezTo>
                    <a:pt x="919" y="718"/>
                    <a:pt x="913" y="714"/>
                    <a:pt x="931" y="708"/>
                  </a:cubicBezTo>
                  <a:cubicBezTo>
                    <a:pt x="949" y="702"/>
                    <a:pt x="951" y="715"/>
                    <a:pt x="955" y="710"/>
                  </a:cubicBezTo>
                  <a:cubicBezTo>
                    <a:pt x="959" y="705"/>
                    <a:pt x="958" y="689"/>
                    <a:pt x="950" y="678"/>
                  </a:cubicBezTo>
                  <a:cubicBezTo>
                    <a:pt x="942" y="667"/>
                    <a:pt x="936" y="680"/>
                    <a:pt x="933" y="673"/>
                  </a:cubicBezTo>
                  <a:cubicBezTo>
                    <a:pt x="930" y="666"/>
                    <a:pt x="931" y="643"/>
                    <a:pt x="931" y="643"/>
                  </a:cubicBezTo>
                  <a:cubicBezTo>
                    <a:pt x="928" y="641"/>
                    <a:pt x="928" y="641"/>
                    <a:pt x="928" y="641"/>
                  </a:cubicBezTo>
                  <a:cubicBezTo>
                    <a:pt x="929" y="621"/>
                    <a:pt x="929" y="621"/>
                    <a:pt x="929" y="621"/>
                  </a:cubicBezTo>
                  <a:cubicBezTo>
                    <a:pt x="916" y="622"/>
                    <a:pt x="916" y="622"/>
                    <a:pt x="916" y="622"/>
                  </a:cubicBezTo>
                  <a:cubicBezTo>
                    <a:pt x="907" y="611"/>
                    <a:pt x="907" y="611"/>
                    <a:pt x="907" y="611"/>
                  </a:cubicBezTo>
                  <a:cubicBezTo>
                    <a:pt x="907" y="611"/>
                    <a:pt x="892" y="619"/>
                    <a:pt x="884" y="609"/>
                  </a:cubicBezTo>
                  <a:cubicBezTo>
                    <a:pt x="876" y="599"/>
                    <a:pt x="862" y="579"/>
                    <a:pt x="856" y="568"/>
                  </a:cubicBezTo>
                  <a:cubicBezTo>
                    <a:pt x="850" y="557"/>
                    <a:pt x="830" y="538"/>
                    <a:pt x="830" y="538"/>
                  </a:cubicBezTo>
                  <a:cubicBezTo>
                    <a:pt x="830" y="538"/>
                    <a:pt x="825" y="537"/>
                    <a:pt x="825" y="533"/>
                  </a:cubicBezTo>
                  <a:cubicBezTo>
                    <a:pt x="825" y="529"/>
                    <a:pt x="841" y="515"/>
                    <a:pt x="848" y="505"/>
                  </a:cubicBezTo>
                  <a:cubicBezTo>
                    <a:pt x="855" y="495"/>
                    <a:pt x="866" y="482"/>
                    <a:pt x="860" y="465"/>
                  </a:cubicBezTo>
                  <a:cubicBezTo>
                    <a:pt x="854" y="448"/>
                    <a:pt x="839" y="453"/>
                    <a:pt x="839" y="453"/>
                  </a:cubicBezTo>
                  <a:cubicBezTo>
                    <a:pt x="839" y="453"/>
                    <a:pt x="809" y="453"/>
                    <a:pt x="809" y="445"/>
                  </a:cubicBezTo>
                  <a:cubicBezTo>
                    <a:pt x="809" y="437"/>
                    <a:pt x="809" y="423"/>
                    <a:pt x="809" y="412"/>
                  </a:cubicBezTo>
                  <a:cubicBezTo>
                    <a:pt x="809" y="401"/>
                    <a:pt x="782" y="377"/>
                    <a:pt x="784" y="364"/>
                  </a:cubicBezTo>
                  <a:cubicBezTo>
                    <a:pt x="786" y="351"/>
                    <a:pt x="801" y="343"/>
                    <a:pt x="800" y="337"/>
                  </a:cubicBezTo>
                  <a:cubicBezTo>
                    <a:pt x="799" y="331"/>
                    <a:pt x="778" y="334"/>
                    <a:pt x="778" y="334"/>
                  </a:cubicBezTo>
                  <a:cubicBezTo>
                    <a:pt x="780" y="315"/>
                    <a:pt x="780" y="315"/>
                    <a:pt x="780" y="315"/>
                  </a:cubicBezTo>
                  <a:cubicBezTo>
                    <a:pt x="780" y="315"/>
                    <a:pt x="769" y="306"/>
                    <a:pt x="772" y="301"/>
                  </a:cubicBezTo>
                  <a:cubicBezTo>
                    <a:pt x="775" y="296"/>
                    <a:pt x="789" y="291"/>
                    <a:pt x="789" y="291"/>
                  </a:cubicBezTo>
                  <a:cubicBezTo>
                    <a:pt x="784" y="280"/>
                    <a:pt x="784" y="280"/>
                    <a:pt x="784" y="280"/>
                  </a:cubicBezTo>
                  <a:cubicBezTo>
                    <a:pt x="798" y="276"/>
                    <a:pt x="798" y="276"/>
                    <a:pt x="798" y="276"/>
                  </a:cubicBezTo>
                  <a:cubicBezTo>
                    <a:pt x="798" y="276"/>
                    <a:pt x="791" y="246"/>
                    <a:pt x="792" y="239"/>
                  </a:cubicBezTo>
                  <a:cubicBezTo>
                    <a:pt x="793" y="232"/>
                    <a:pt x="799" y="225"/>
                    <a:pt x="799" y="225"/>
                  </a:cubicBezTo>
                  <a:cubicBezTo>
                    <a:pt x="792" y="207"/>
                    <a:pt x="792" y="207"/>
                    <a:pt x="792" y="207"/>
                  </a:cubicBezTo>
                  <a:cubicBezTo>
                    <a:pt x="793" y="192"/>
                    <a:pt x="793" y="192"/>
                    <a:pt x="793" y="192"/>
                  </a:cubicBezTo>
                  <a:cubicBezTo>
                    <a:pt x="786" y="189"/>
                    <a:pt x="786" y="189"/>
                    <a:pt x="786" y="189"/>
                  </a:cubicBezTo>
                  <a:cubicBezTo>
                    <a:pt x="785" y="167"/>
                    <a:pt x="785" y="167"/>
                    <a:pt x="785" y="167"/>
                  </a:cubicBezTo>
                  <a:cubicBezTo>
                    <a:pt x="743" y="169"/>
                    <a:pt x="743" y="169"/>
                    <a:pt x="743" y="169"/>
                  </a:cubicBezTo>
                  <a:cubicBezTo>
                    <a:pt x="743" y="169"/>
                    <a:pt x="729" y="153"/>
                    <a:pt x="723" y="149"/>
                  </a:cubicBezTo>
                  <a:cubicBezTo>
                    <a:pt x="717" y="145"/>
                    <a:pt x="704" y="143"/>
                    <a:pt x="704" y="143"/>
                  </a:cubicBezTo>
                  <a:cubicBezTo>
                    <a:pt x="704" y="143"/>
                    <a:pt x="696" y="125"/>
                    <a:pt x="691" y="121"/>
                  </a:cubicBezTo>
                  <a:cubicBezTo>
                    <a:pt x="686" y="117"/>
                    <a:pt x="648" y="116"/>
                    <a:pt x="648" y="116"/>
                  </a:cubicBezTo>
                  <a:cubicBezTo>
                    <a:pt x="645" y="120"/>
                    <a:pt x="645" y="120"/>
                    <a:pt x="645" y="120"/>
                  </a:cubicBezTo>
                  <a:cubicBezTo>
                    <a:pt x="645" y="120"/>
                    <a:pt x="624" y="103"/>
                    <a:pt x="619" y="103"/>
                  </a:cubicBezTo>
                  <a:cubicBezTo>
                    <a:pt x="614" y="103"/>
                    <a:pt x="602" y="103"/>
                    <a:pt x="602" y="103"/>
                  </a:cubicBezTo>
                  <a:cubicBezTo>
                    <a:pt x="602" y="103"/>
                    <a:pt x="601" y="89"/>
                    <a:pt x="595" y="85"/>
                  </a:cubicBezTo>
                  <a:cubicBezTo>
                    <a:pt x="589" y="81"/>
                    <a:pt x="580" y="86"/>
                    <a:pt x="580" y="86"/>
                  </a:cubicBezTo>
                  <a:cubicBezTo>
                    <a:pt x="580" y="86"/>
                    <a:pt x="559" y="83"/>
                    <a:pt x="556" y="85"/>
                  </a:cubicBezTo>
                  <a:cubicBezTo>
                    <a:pt x="553" y="87"/>
                    <a:pt x="551" y="93"/>
                    <a:pt x="551" y="93"/>
                  </a:cubicBezTo>
                  <a:cubicBezTo>
                    <a:pt x="551" y="93"/>
                    <a:pt x="535" y="88"/>
                    <a:pt x="524" y="90"/>
                  </a:cubicBezTo>
                  <a:cubicBezTo>
                    <a:pt x="513" y="92"/>
                    <a:pt x="487" y="115"/>
                    <a:pt x="487" y="115"/>
                  </a:cubicBezTo>
                  <a:cubicBezTo>
                    <a:pt x="487" y="123"/>
                    <a:pt x="487" y="123"/>
                    <a:pt x="487" y="123"/>
                  </a:cubicBezTo>
                  <a:cubicBezTo>
                    <a:pt x="487" y="123"/>
                    <a:pt x="476" y="132"/>
                    <a:pt x="472" y="133"/>
                  </a:cubicBezTo>
                  <a:cubicBezTo>
                    <a:pt x="468" y="134"/>
                    <a:pt x="452" y="133"/>
                    <a:pt x="452" y="133"/>
                  </a:cubicBezTo>
                  <a:cubicBezTo>
                    <a:pt x="452" y="133"/>
                    <a:pt x="472" y="159"/>
                    <a:pt x="460" y="161"/>
                  </a:cubicBezTo>
                  <a:cubicBezTo>
                    <a:pt x="448" y="163"/>
                    <a:pt x="437" y="156"/>
                    <a:pt x="437" y="156"/>
                  </a:cubicBezTo>
                  <a:cubicBezTo>
                    <a:pt x="437" y="156"/>
                    <a:pt x="412" y="161"/>
                    <a:pt x="399" y="164"/>
                  </a:cubicBezTo>
                  <a:cubicBezTo>
                    <a:pt x="386" y="167"/>
                    <a:pt x="379" y="176"/>
                    <a:pt x="371" y="175"/>
                  </a:cubicBezTo>
                  <a:cubicBezTo>
                    <a:pt x="363" y="174"/>
                    <a:pt x="355" y="165"/>
                    <a:pt x="345" y="165"/>
                  </a:cubicBezTo>
                  <a:cubicBezTo>
                    <a:pt x="335" y="165"/>
                    <a:pt x="323" y="165"/>
                    <a:pt x="309" y="155"/>
                  </a:cubicBezTo>
                  <a:cubicBezTo>
                    <a:pt x="295" y="145"/>
                    <a:pt x="287" y="128"/>
                    <a:pt x="287" y="128"/>
                  </a:cubicBezTo>
                  <a:cubicBezTo>
                    <a:pt x="287" y="128"/>
                    <a:pt x="258" y="125"/>
                    <a:pt x="255" y="125"/>
                  </a:cubicBezTo>
                  <a:cubicBezTo>
                    <a:pt x="252" y="125"/>
                    <a:pt x="240" y="118"/>
                    <a:pt x="233" y="110"/>
                  </a:cubicBezTo>
                  <a:cubicBezTo>
                    <a:pt x="226" y="102"/>
                    <a:pt x="218" y="80"/>
                    <a:pt x="218" y="80"/>
                  </a:cubicBezTo>
                  <a:cubicBezTo>
                    <a:pt x="208" y="78"/>
                    <a:pt x="208" y="78"/>
                    <a:pt x="208" y="78"/>
                  </a:cubicBezTo>
                  <a:cubicBezTo>
                    <a:pt x="208" y="78"/>
                    <a:pt x="205" y="72"/>
                    <a:pt x="199" y="69"/>
                  </a:cubicBezTo>
                  <a:cubicBezTo>
                    <a:pt x="193" y="66"/>
                    <a:pt x="180" y="58"/>
                    <a:pt x="180" y="53"/>
                  </a:cubicBezTo>
                  <a:cubicBezTo>
                    <a:pt x="180" y="48"/>
                    <a:pt x="190" y="52"/>
                    <a:pt x="190" y="46"/>
                  </a:cubicBezTo>
                  <a:cubicBezTo>
                    <a:pt x="190" y="40"/>
                    <a:pt x="181" y="38"/>
                    <a:pt x="181" y="33"/>
                  </a:cubicBezTo>
                  <a:cubicBezTo>
                    <a:pt x="181" y="28"/>
                    <a:pt x="190" y="28"/>
                    <a:pt x="188" y="22"/>
                  </a:cubicBezTo>
                  <a:cubicBezTo>
                    <a:pt x="186" y="16"/>
                    <a:pt x="179" y="4"/>
                    <a:pt x="173" y="4"/>
                  </a:cubicBezTo>
                  <a:cubicBezTo>
                    <a:pt x="167" y="4"/>
                    <a:pt x="131" y="31"/>
                    <a:pt x="128" y="35"/>
                  </a:cubicBezTo>
                  <a:cubicBezTo>
                    <a:pt x="125" y="39"/>
                    <a:pt x="117" y="50"/>
                    <a:pt x="114" y="51"/>
                  </a:cubicBezTo>
                  <a:cubicBezTo>
                    <a:pt x="111" y="52"/>
                    <a:pt x="102" y="52"/>
                    <a:pt x="87" y="52"/>
                  </a:cubicBezTo>
                  <a:cubicBezTo>
                    <a:pt x="72" y="52"/>
                    <a:pt x="55" y="38"/>
                    <a:pt x="45" y="30"/>
                  </a:cubicBezTo>
                  <a:cubicBezTo>
                    <a:pt x="35" y="22"/>
                    <a:pt x="38" y="4"/>
                    <a:pt x="29" y="2"/>
                  </a:cubicBezTo>
                  <a:cubicBezTo>
                    <a:pt x="20" y="0"/>
                    <a:pt x="16" y="22"/>
                    <a:pt x="16" y="22"/>
                  </a:cubicBezTo>
                  <a:cubicBezTo>
                    <a:pt x="0" y="24"/>
                    <a:pt x="0" y="24"/>
                    <a:pt x="0" y="24"/>
                  </a:cubicBezTo>
                  <a:cubicBezTo>
                    <a:pt x="11" y="40"/>
                    <a:pt x="11" y="40"/>
                    <a:pt x="11" y="40"/>
                  </a:cubicBezTo>
                  <a:cubicBezTo>
                    <a:pt x="12" y="55"/>
                    <a:pt x="12" y="55"/>
                    <a:pt x="12" y="55"/>
                  </a:cubicBezTo>
                  <a:cubicBezTo>
                    <a:pt x="12" y="55"/>
                    <a:pt x="19" y="76"/>
                    <a:pt x="24" y="78"/>
                  </a:cubicBezTo>
                  <a:cubicBezTo>
                    <a:pt x="29" y="80"/>
                    <a:pt x="16" y="99"/>
                    <a:pt x="16" y="99"/>
                  </a:cubicBezTo>
                  <a:cubicBezTo>
                    <a:pt x="37" y="111"/>
                    <a:pt x="37" y="111"/>
                    <a:pt x="37" y="111"/>
                  </a:cubicBezTo>
                  <a:cubicBezTo>
                    <a:pt x="37" y="129"/>
                    <a:pt x="37" y="129"/>
                    <a:pt x="37" y="129"/>
                  </a:cubicBezTo>
                  <a:cubicBezTo>
                    <a:pt x="53" y="134"/>
                    <a:pt x="53" y="134"/>
                    <a:pt x="53" y="134"/>
                  </a:cubicBezTo>
                  <a:cubicBezTo>
                    <a:pt x="53" y="134"/>
                    <a:pt x="58" y="171"/>
                    <a:pt x="70" y="182"/>
                  </a:cubicBezTo>
                  <a:cubicBezTo>
                    <a:pt x="82" y="193"/>
                    <a:pt x="79" y="203"/>
                    <a:pt x="79" y="203"/>
                  </a:cubicBezTo>
                  <a:cubicBezTo>
                    <a:pt x="93" y="205"/>
                    <a:pt x="93" y="205"/>
                    <a:pt x="93" y="205"/>
                  </a:cubicBezTo>
                  <a:cubicBezTo>
                    <a:pt x="104" y="217"/>
                    <a:pt x="104" y="217"/>
                    <a:pt x="104" y="217"/>
                  </a:cubicBezTo>
                  <a:cubicBezTo>
                    <a:pt x="104" y="217"/>
                    <a:pt x="118" y="208"/>
                    <a:pt x="123" y="212"/>
                  </a:cubicBezTo>
                  <a:cubicBezTo>
                    <a:pt x="128" y="216"/>
                    <a:pt x="112" y="225"/>
                    <a:pt x="112" y="229"/>
                  </a:cubicBezTo>
                  <a:cubicBezTo>
                    <a:pt x="112" y="233"/>
                    <a:pt x="126" y="242"/>
                    <a:pt x="123" y="250"/>
                  </a:cubicBezTo>
                  <a:cubicBezTo>
                    <a:pt x="120" y="258"/>
                    <a:pt x="110" y="258"/>
                    <a:pt x="110" y="258"/>
                  </a:cubicBezTo>
                  <a:cubicBezTo>
                    <a:pt x="109" y="267"/>
                    <a:pt x="109" y="267"/>
                    <a:pt x="109" y="267"/>
                  </a:cubicBezTo>
                  <a:cubicBezTo>
                    <a:pt x="110" y="280"/>
                    <a:pt x="110" y="280"/>
                    <a:pt x="110" y="280"/>
                  </a:cubicBezTo>
                  <a:cubicBezTo>
                    <a:pt x="110" y="280"/>
                    <a:pt x="97" y="279"/>
                    <a:pt x="96" y="286"/>
                  </a:cubicBezTo>
                  <a:cubicBezTo>
                    <a:pt x="95" y="293"/>
                    <a:pt x="104" y="300"/>
                    <a:pt x="104" y="300"/>
                  </a:cubicBezTo>
                  <a:cubicBezTo>
                    <a:pt x="104" y="300"/>
                    <a:pt x="94" y="305"/>
                    <a:pt x="96" y="314"/>
                  </a:cubicBezTo>
                  <a:cubicBezTo>
                    <a:pt x="98" y="323"/>
                    <a:pt x="140" y="344"/>
                    <a:pt x="140" y="344"/>
                  </a:cubicBezTo>
                  <a:cubicBezTo>
                    <a:pt x="140" y="371"/>
                    <a:pt x="140" y="371"/>
                    <a:pt x="140" y="371"/>
                  </a:cubicBezTo>
                  <a:cubicBezTo>
                    <a:pt x="153" y="372"/>
                    <a:pt x="153" y="372"/>
                    <a:pt x="153" y="372"/>
                  </a:cubicBezTo>
                  <a:cubicBezTo>
                    <a:pt x="153" y="372"/>
                    <a:pt x="174" y="390"/>
                    <a:pt x="185" y="390"/>
                  </a:cubicBezTo>
                  <a:cubicBezTo>
                    <a:pt x="196" y="390"/>
                    <a:pt x="198" y="402"/>
                    <a:pt x="198" y="402"/>
                  </a:cubicBezTo>
                  <a:cubicBezTo>
                    <a:pt x="220" y="427"/>
                    <a:pt x="220" y="427"/>
                    <a:pt x="220" y="427"/>
                  </a:cubicBezTo>
                  <a:cubicBezTo>
                    <a:pt x="220" y="427"/>
                    <a:pt x="212" y="466"/>
                    <a:pt x="220" y="472"/>
                  </a:cubicBezTo>
                  <a:cubicBezTo>
                    <a:pt x="228" y="478"/>
                    <a:pt x="233" y="478"/>
                    <a:pt x="233" y="478"/>
                  </a:cubicBezTo>
                  <a:cubicBezTo>
                    <a:pt x="237" y="497"/>
                    <a:pt x="237" y="497"/>
                    <a:pt x="237" y="497"/>
                  </a:cubicBezTo>
                  <a:cubicBezTo>
                    <a:pt x="237" y="497"/>
                    <a:pt x="252" y="501"/>
                    <a:pt x="253" y="510"/>
                  </a:cubicBezTo>
                  <a:cubicBezTo>
                    <a:pt x="254" y="519"/>
                    <a:pt x="275" y="533"/>
                    <a:pt x="282" y="528"/>
                  </a:cubicBezTo>
                  <a:cubicBezTo>
                    <a:pt x="289" y="523"/>
                    <a:pt x="267" y="512"/>
                    <a:pt x="283" y="505"/>
                  </a:cubicBezTo>
                  <a:cubicBezTo>
                    <a:pt x="299" y="498"/>
                    <a:pt x="298" y="516"/>
                    <a:pt x="298" y="516"/>
                  </a:cubicBezTo>
                  <a:cubicBezTo>
                    <a:pt x="305" y="522"/>
                    <a:pt x="305" y="522"/>
                    <a:pt x="305" y="522"/>
                  </a:cubicBezTo>
                  <a:cubicBezTo>
                    <a:pt x="306" y="521"/>
                    <a:pt x="308" y="521"/>
                    <a:pt x="311" y="522"/>
                  </a:cubicBezTo>
                  <a:cubicBezTo>
                    <a:pt x="313" y="523"/>
                    <a:pt x="314" y="523"/>
                    <a:pt x="316" y="524"/>
                  </a:cubicBezTo>
                  <a:cubicBezTo>
                    <a:pt x="317" y="523"/>
                    <a:pt x="318" y="521"/>
                    <a:pt x="318" y="520"/>
                  </a:cubicBezTo>
                  <a:cubicBezTo>
                    <a:pt x="319" y="516"/>
                    <a:pt x="330" y="513"/>
                    <a:pt x="333" y="515"/>
                  </a:cubicBezTo>
                  <a:cubicBezTo>
                    <a:pt x="336" y="517"/>
                    <a:pt x="331" y="538"/>
                    <a:pt x="338" y="541"/>
                  </a:cubicBezTo>
                  <a:cubicBezTo>
                    <a:pt x="345" y="544"/>
                    <a:pt x="360" y="555"/>
                    <a:pt x="360" y="555"/>
                  </a:cubicBezTo>
                  <a:cubicBezTo>
                    <a:pt x="360" y="555"/>
                    <a:pt x="358" y="560"/>
                    <a:pt x="358" y="565"/>
                  </a:cubicBezTo>
                  <a:cubicBezTo>
                    <a:pt x="363" y="571"/>
                    <a:pt x="368" y="577"/>
                    <a:pt x="371" y="583"/>
                  </a:cubicBezTo>
                  <a:cubicBezTo>
                    <a:pt x="371" y="583"/>
                    <a:pt x="371" y="583"/>
                    <a:pt x="371" y="583"/>
                  </a:cubicBezTo>
                  <a:cubicBezTo>
                    <a:pt x="375" y="585"/>
                    <a:pt x="378" y="587"/>
                    <a:pt x="378" y="587"/>
                  </a:cubicBezTo>
                  <a:cubicBezTo>
                    <a:pt x="387" y="600"/>
                    <a:pt x="387" y="600"/>
                    <a:pt x="387" y="600"/>
                  </a:cubicBezTo>
                  <a:cubicBezTo>
                    <a:pt x="387" y="600"/>
                    <a:pt x="389" y="624"/>
                    <a:pt x="399" y="626"/>
                  </a:cubicBezTo>
                  <a:cubicBezTo>
                    <a:pt x="409" y="628"/>
                    <a:pt x="409" y="644"/>
                    <a:pt x="409" y="644"/>
                  </a:cubicBezTo>
                  <a:cubicBezTo>
                    <a:pt x="431" y="644"/>
                    <a:pt x="431" y="644"/>
                    <a:pt x="431" y="644"/>
                  </a:cubicBezTo>
                  <a:cubicBezTo>
                    <a:pt x="443" y="656"/>
                    <a:pt x="443" y="656"/>
                    <a:pt x="443" y="656"/>
                  </a:cubicBezTo>
                  <a:cubicBezTo>
                    <a:pt x="451" y="654"/>
                    <a:pt x="458" y="652"/>
                    <a:pt x="465" y="656"/>
                  </a:cubicBezTo>
                  <a:cubicBezTo>
                    <a:pt x="475" y="661"/>
                    <a:pt x="504" y="686"/>
                    <a:pt x="526" y="703"/>
                  </a:cubicBezTo>
                  <a:cubicBezTo>
                    <a:pt x="527" y="704"/>
                    <a:pt x="528" y="704"/>
                    <a:pt x="529" y="704"/>
                  </a:cubicBezTo>
                  <a:cubicBezTo>
                    <a:pt x="535" y="704"/>
                    <a:pt x="546" y="706"/>
                    <a:pt x="546" y="706"/>
                  </a:cubicBezTo>
                  <a:cubicBezTo>
                    <a:pt x="546" y="706"/>
                    <a:pt x="549" y="720"/>
                    <a:pt x="565" y="715"/>
                  </a:cubicBezTo>
                  <a:cubicBezTo>
                    <a:pt x="581" y="710"/>
                    <a:pt x="584" y="703"/>
                    <a:pt x="584" y="703"/>
                  </a:cubicBezTo>
                  <a:cubicBezTo>
                    <a:pt x="600" y="705"/>
                    <a:pt x="600" y="705"/>
                    <a:pt x="600" y="705"/>
                  </a:cubicBezTo>
                  <a:cubicBezTo>
                    <a:pt x="606" y="691"/>
                    <a:pt x="606" y="691"/>
                    <a:pt x="606" y="691"/>
                  </a:cubicBezTo>
                  <a:cubicBezTo>
                    <a:pt x="620" y="689"/>
                    <a:pt x="620" y="689"/>
                    <a:pt x="620" y="689"/>
                  </a:cubicBezTo>
                  <a:cubicBezTo>
                    <a:pt x="636" y="674"/>
                    <a:pt x="636" y="674"/>
                    <a:pt x="636" y="674"/>
                  </a:cubicBezTo>
                  <a:cubicBezTo>
                    <a:pt x="641" y="682"/>
                    <a:pt x="641" y="682"/>
                    <a:pt x="641" y="682"/>
                  </a:cubicBezTo>
                  <a:cubicBezTo>
                    <a:pt x="649" y="680"/>
                    <a:pt x="656" y="679"/>
                    <a:pt x="659" y="683"/>
                  </a:cubicBezTo>
                  <a:cubicBezTo>
                    <a:pt x="672" y="694"/>
                    <a:pt x="686" y="717"/>
                    <a:pt x="688" y="735"/>
                  </a:cubicBezTo>
                  <a:cubicBezTo>
                    <a:pt x="690" y="754"/>
                    <a:pt x="718" y="752"/>
                    <a:pt x="718" y="752"/>
                  </a:cubicBezTo>
                  <a:cubicBezTo>
                    <a:pt x="718" y="752"/>
                    <a:pt x="717" y="759"/>
                    <a:pt x="730" y="762"/>
                  </a:cubicBezTo>
                  <a:cubicBezTo>
                    <a:pt x="743" y="765"/>
                    <a:pt x="774" y="761"/>
                    <a:pt x="774" y="761"/>
                  </a:cubicBezTo>
                  <a:cubicBezTo>
                    <a:pt x="774" y="761"/>
                    <a:pt x="800" y="781"/>
                    <a:pt x="805" y="781"/>
                  </a:cubicBezTo>
                  <a:cubicBezTo>
                    <a:pt x="810" y="781"/>
                    <a:pt x="828" y="772"/>
                    <a:pt x="828" y="772"/>
                  </a:cubicBezTo>
                  <a:cubicBezTo>
                    <a:pt x="828" y="772"/>
                    <a:pt x="854" y="788"/>
                    <a:pt x="872" y="789"/>
                  </a:cubicBezTo>
                  <a:cubicBezTo>
                    <a:pt x="878" y="789"/>
                    <a:pt x="884" y="788"/>
                    <a:pt x="889" y="786"/>
                  </a:cubicBezTo>
                  <a:lnTo>
                    <a:pt x="890" y="786"/>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7" name="Freeform 51"/>
            <p:cNvSpPr>
              <a:spLocks/>
            </p:cNvSpPr>
            <p:nvPr/>
          </p:nvSpPr>
          <p:spPr bwMode="gray">
            <a:xfrm>
              <a:off x="5692529" y="2882370"/>
              <a:ext cx="207962" cy="154592"/>
            </a:xfrm>
            <a:custGeom>
              <a:avLst/>
              <a:gdLst>
                <a:gd name="T0" fmla="*/ 345 w 372"/>
                <a:gd name="T1" fmla="*/ 142 h 238"/>
                <a:gd name="T2" fmla="*/ 291 w 372"/>
                <a:gd name="T3" fmla="*/ 132 h 238"/>
                <a:gd name="T4" fmla="*/ 275 w 372"/>
                <a:gd name="T5" fmla="*/ 99 h 238"/>
                <a:gd name="T6" fmla="*/ 266 w 372"/>
                <a:gd name="T7" fmla="*/ 79 h 238"/>
                <a:gd name="T8" fmla="*/ 230 w 372"/>
                <a:gd name="T9" fmla="*/ 87 h 238"/>
                <a:gd name="T10" fmla="*/ 210 w 372"/>
                <a:gd name="T11" fmla="*/ 90 h 238"/>
                <a:gd name="T12" fmla="*/ 176 w 372"/>
                <a:gd name="T13" fmla="*/ 76 h 238"/>
                <a:gd name="T14" fmla="*/ 142 w 372"/>
                <a:gd name="T15" fmla="*/ 77 h 238"/>
                <a:gd name="T16" fmla="*/ 108 w 372"/>
                <a:gd name="T17" fmla="*/ 75 h 238"/>
                <a:gd name="T18" fmla="*/ 76 w 372"/>
                <a:gd name="T19" fmla="*/ 62 h 238"/>
                <a:gd name="T20" fmla="*/ 101 w 372"/>
                <a:gd name="T21" fmla="*/ 43 h 238"/>
                <a:gd name="T22" fmla="*/ 141 w 372"/>
                <a:gd name="T23" fmla="*/ 45 h 238"/>
                <a:gd name="T24" fmla="*/ 133 w 372"/>
                <a:gd name="T25" fmla="*/ 12 h 238"/>
                <a:gd name="T26" fmla="*/ 91 w 372"/>
                <a:gd name="T27" fmla="*/ 21 h 238"/>
                <a:gd name="T28" fmla="*/ 65 w 372"/>
                <a:gd name="T29" fmla="*/ 25 h 238"/>
                <a:gd name="T30" fmla="*/ 46 w 372"/>
                <a:gd name="T31" fmla="*/ 43 h 238"/>
                <a:gd name="T32" fmla="*/ 49 w 372"/>
                <a:gd name="T33" fmla="*/ 66 h 238"/>
                <a:gd name="T34" fmla="*/ 6 w 372"/>
                <a:gd name="T35" fmla="*/ 82 h 238"/>
                <a:gd name="T36" fmla="*/ 14 w 372"/>
                <a:gd name="T37" fmla="*/ 100 h 238"/>
                <a:gd name="T38" fmla="*/ 42 w 372"/>
                <a:gd name="T39" fmla="*/ 114 h 238"/>
                <a:gd name="T40" fmla="*/ 61 w 372"/>
                <a:gd name="T41" fmla="*/ 158 h 238"/>
                <a:gd name="T42" fmla="*/ 42 w 372"/>
                <a:gd name="T43" fmla="*/ 206 h 238"/>
                <a:gd name="T44" fmla="*/ 89 w 372"/>
                <a:gd name="T45" fmla="*/ 199 h 238"/>
                <a:gd name="T46" fmla="*/ 111 w 372"/>
                <a:gd name="T47" fmla="*/ 189 h 238"/>
                <a:gd name="T48" fmla="*/ 145 w 372"/>
                <a:gd name="T49" fmla="*/ 189 h 238"/>
                <a:gd name="T50" fmla="*/ 142 w 372"/>
                <a:gd name="T51" fmla="*/ 168 h 238"/>
                <a:gd name="T52" fmla="*/ 164 w 372"/>
                <a:gd name="T53" fmla="*/ 135 h 238"/>
                <a:gd name="T54" fmla="*/ 184 w 372"/>
                <a:gd name="T55" fmla="*/ 168 h 238"/>
                <a:gd name="T56" fmla="*/ 205 w 372"/>
                <a:gd name="T57" fmla="*/ 210 h 238"/>
                <a:gd name="T58" fmla="*/ 249 w 372"/>
                <a:gd name="T59" fmla="*/ 216 h 238"/>
                <a:gd name="T60" fmla="*/ 273 w 372"/>
                <a:gd name="T61" fmla="*/ 197 h 238"/>
                <a:gd name="T62" fmla="*/ 306 w 372"/>
                <a:gd name="T63" fmla="*/ 202 h 238"/>
                <a:gd name="T64" fmla="*/ 343 w 372"/>
                <a:gd name="T65" fmla="*/ 194 h 238"/>
                <a:gd name="T66" fmla="*/ 364 w 372"/>
                <a:gd name="T67"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38">
                  <a:moveTo>
                    <a:pt x="353" y="181"/>
                  </a:moveTo>
                  <a:cubicBezTo>
                    <a:pt x="346" y="174"/>
                    <a:pt x="345" y="152"/>
                    <a:pt x="345" y="142"/>
                  </a:cubicBezTo>
                  <a:cubicBezTo>
                    <a:pt x="345" y="132"/>
                    <a:pt x="333" y="129"/>
                    <a:pt x="319" y="125"/>
                  </a:cubicBezTo>
                  <a:cubicBezTo>
                    <a:pt x="305" y="121"/>
                    <a:pt x="301" y="136"/>
                    <a:pt x="291" y="132"/>
                  </a:cubicBezTo>
                  <a:cubicBezTo>
                    <a:pt x="281" y="128"/>
                    <a:pt x="289" y="110"/>
                    <a:pt x="289" y="103"/>
                  </a:cubicBezTo>
                  <a:cubicBezTo>
                    <a:pt x="289" y="96"/>
                    <a:pt x="275" y="99"/>
                    <a:pt x="275" y="99"/>
                  </a:cubicBezTo>
                  <a:cubicBezTo>
                    <a:pt x="275" y="82"/>
                    <a:pt x="275" y="82"/>
                    <a:pt x="275" y="82"/>
                  </a:cubicBezTo>
                  <a:cubicBezTo>
                    <a:pt x="266" y="79"/>
                    <a:pt x="266" y="79"/>
                    <a:pt x="266" y="79"/>
                  </a:cubicBezTo>
                  <a:cubicBezTo>
                    <a:pt x="258" y="88"/>
                    <a:pt x="258" y="88"/>
                    <a:pt x="258" y="88"/>
                  </a:cubicBezTo>
                  <a:cubicBezTo>
                    <a:pt x="230" y="87"/>
                    <a:pt x="230" y="87"/>
                    <a:pt x="230" y="87"/>
                  </a:cubicBezTo>
                  <a:cubicBezTo>
                    <a:pt x="230" y="87"/>
                    <a:pt x="226" y="90"/>
                    <a:pt x="216" y="93"/>
                  </a:cubicBezTo>
                  <a:cubicBezTo>
                    <a:pt x="206" y="96"/>
                    <a:pt x="210" y="90"/>
                    <a:pt x="210" y="90"/>
                  </a:cubicBezTo>
                  <a:cubicBezTo>
                    <a:pt x="210" y="90"/>
                    <a:pt x="198" y="93"/>
                    <a:pt x="195" y="93"/>
                  </a:cubicBezTo>
                  <a:cubicBezTo>
                    <a:pt x="192" y="93"/>
                    <a:pt x="181" y="75"/>
                    <a:pt x="176" y="76"/>
                  </a:cubicBezTo>
                  <a:cubicBezTo>
                    <a:pt x="171" y="77"/>
                    <a:pt x="160" y="85"/>
                    <a:pt x="154" y="86"/>
                  </a:cubicBezTo>
                  <a:cubicBezTo>
                    <a:pt x="148" y="87"/>
                    <a:pt x="142" y="77"/>
                    <a:pt x="142" y="77"/>
                  </a:cubicBezTo>
                  <a:cubicBezTo>
                    <a:pt x="142" y="77"/>
                    <a:pt x="135" y="76"/>
                    <a:pt x="130" y="78"/>
                  </a:cubicBezTo>
                  <a:cubicBezTo>
                    <a:pt x="125" y="80"/>
                    <a:pt x="108" y="75"/>
                    <a:pt x="108" y="75"/>
                  </a:cubicBezTo>
                  <a:cubicBezTo>
                    <a:pt x="108" y="75"/>
                    <a:pt x="93" y="80"/>
                    <a:pt x="86" y="81"/>
                  </a:cubicBezTo>
                  <a:cubicBezTo>
                    <a:pt x="79" y="82"/>
                    <a:pt x="76" y="62"/>
                    <a:pt x="76" y="62"/>
                  </a:cubicBezTo>
                  <a:cubicBezTo>
                    <a:pt x="85" y="59"/>
                    <a:pt x="85" y="59"/>
                    <a:pt x="85" y="59"/>
                  </a:cubicBezTo>
                  <a:cubicBezTo>
                    <a:pt x="85" y="59"/>
                    <a:pt x="88" y="44"/>
                    <a:pt x="101" y="43"/>
                  </a:cubicBezTo>
                  <a:cubicBezTo>
                    <a:pt x="114" y="42"/>
                    <a:pt x="124" y="52"/>
                    <a:pt x="131" y="56"/>
                  </a:cubicBezTo>
                  <a:cubicBezTo>
                    <a:pt x="138" y="60"/>
                    <a:pt x="140" y="49"/>
                    <a:pt x="141" y="45"/>
                  </a:cubicBezTo>
                  <a:cubicBezTo>
                    <a:pt x="142" y="41"/>
                    <a:pt x="117" y="33"/>
                    <a:pt x="117" y="33"/>
                  </a:cubicBezTo>
                  <a:cubicBezTo>
                    <a:pt x="133" y="12"/>
                    <a:pt x="133" y="12"/>
                    <a:pt x="133" y="12"/>
                  </a:cubicBezTo>
                  <a:cubicBezTo>
                    <a:pt x="133" y="12"/>
                    <a:pt x="118" y="0"/>
                    <a:pt x="114" y="2"/>
                  </a:cubicBezTo>
                  <a:cubicBezTo>
                    <a:pt x="110" y="4"/>
                    <a:pt x="99" y="16"/>
                    <a:pt x="91" y="21"/>
                  </a:cubicBezTo>
                  <a:cubicBezTo>
                    <a:pt x="83" y="26"/>
                    <a:pt x="80" y="12"/>
                    <a:pt x="74" y="12"/>
                  </a:cubicBezTo>
                  <a:cubicBezTo>
                    <a:pt x="68" y="12"/>
                    <a:pt x="66" y="21"/>
                    <a:pt x="65" y="25"/>
                  </a:cubicBezTo>
                  <a:cubicBezTo>
                    <a:pt x="64" y="29"/>
                    <a:pt x="77" y="36"/>
                    <a:pt x="71" y="42"/>
                  </a:cubicBezTo>
                  <a:cubicBezTo>
                    <a:pt x="65" y="48"/>
                    <a:pt x="46" y="43"/>
                    <a:pt x="46" y="43"/>
                  </a:cubicBezTo>
                  <a:cubicBezTo>
                    <a:pt x="59" y="57"/>
                    <a:pt x="59" y="57"/>
                    <a:pt x="59" y="57"/>
                  </a:cubicBezTo>
                  <a:cubicBezTo>
                    <a:pt x="49" y="66"/>
                    <a:pt x="49" y="66"/>
                    <a:pt x="49" y="66"/>
                  </a:cubicBezTo>
                  <a:cubicBezTo>
                    <a:pt x="49" y="66"/>
                    <a:pt x="61" y="71"/>
                    <a:pt x="46" y="80"/>
                  </a:cubicBezTo>
                  <a:cubicBezTo>
                    <a:pt x="31" y="89"/>
                    <a:pt x="12" y="77"/>
                    <a:pt x="6" y="82"/>
                  </a:cubicBezTo>
                  <a:cubicBezTo>
                    <a:pt x="0" y="87"/>
                    <a:pt x="0" y="97"/>
                    <a:pt x="0" y="97"/>
                  </a:cubicBezTo>
                  <a:cubicBezTo>
                    <a:pt x="14" y="100"/>
                    <a:pt x="14" y="100"/>
                    <a:pt x="14" y="100"/>
                  </a:cubicBezTo>
                  <a:cubicBezTo>
                    <a:pt x="21" y="108"/>
                    <a:pt x="21" y="108"/>
                    <a:pt x="21" y="108"/>
                  </a:cubicBezTo>
                  <a:cubicBezTo>
                    <a:pt x="21" y="108"/>
                    <a:pt x="37" y="109"/>
                    <a:pt x="42" y="114"/>
                  </a:cubicBezTo>
                  <a:cubicBezTo>
                    <a:pt x="47" y="119"/>
                    <a:pt x="36" y="128"/>
                    <a:pt x="42" y="138"/>
                  </a:cubicBezTo>
                  <a:cubicBezTo>
                    <a:pt x="48" y="148"/>
                    <a:pt x="61" y="147"/>
                    <a:pt x="61" y="158"/>
                  </a:cubicBezTo>
                  <a:cubicBezTo>
                    <a:pt x="61" y="169"/>
                    <a:pt x="51" y="179"/>
                    <a:pt x="44" y="187"/>
                  </a:cubicBezTo>
                  <a:cubicBezTo>
                    <a:pt x="40" y="191"/>
                    <a:pt x="41" y="200"/>
                    <a:pt x="42" y="206"/>
                  </a:cubicBezTo>
                  <a:cubicBezTo>
                    <a:pt x="48" y="211"/>
                    <a:pt x="56" y="217"/>
                    <a:pt x="58" y="218"/>
                  </a:cubicBezTo>
                  <a:cubicBezTo>
                    <a:pt x="61" y="219"/>
                    <a:pt x="86" y="199"/>
                    <a:pt x="89" y="199"/>
                  </a:cubicBezTo>
                  <a:cubicBezTo>
                    <a:pt x="92" y="199"/>
                    <a:pt x="103" y="216"/>
                    <a:pt x="107" y="214"/>
                  </a:cubicBezTo>
                  <a:cubicBezTo>
                    <a:pt x="111" y="212"/>
                    <a:pt x="106" y="194"/>
                    <a:pt x="111" y="189"/>
                  </a:cubicBezTo>
                  <a:cubicBezTo>
                    <a:pt x="116" y="184"/>
                    <a:pt x="138" y="183"/>
                    <a:pt x="138" y="183"/>
                  </a:cubicBezTo>
                  <a:cubicBezTo>
                    <a:pt x="145" y="189"/>
                    <a:pt x="145" y="189"/>
                    <a:pt x="145" y="189"/>
                  </a:cubicBezTo>
                  <a:cubicBezTo>
                    <a:pt x="150" y="175"/>
                    <a:pt x="150" y="175"/>
                    <a:pt x="150" y="175"/>
                  </a:cubicBezTo>
                  <a:cubicBezTo>
                    <a:pt x="150" y="175"/>
                    <a:pt x="142" y="175"/>
                    <a:pt x="142" y="168"/>
                  </a:cubicBezTo>
                  <a:cubicBezTo>
                    <a:pt x="142" y="161"/>
                    <a:pt x="156" y="158"/>
                    <a:pt x="156" y="154"/>
                  </a:cubicBezTo>
                  <a:cubicBezTo>
                    <a:pt x="156" y="150"/>
                    <a:pt x="155" y="135"/>
                    <a:pt x="164" y="135"/>
                  </a:cubicBezTo>
                  <a:cubicBezTo>
                    <a:pt x="173" y="135"/>
                    <a:pt x="184" y="144"/>
                    <a:pt x="184" y="149"/>
                  </a:cubicBezTo>
                  <a:cubicBezTo>
                    <a:pt x="184" y="154"/>
                    <a:pt x="184" y="168"/>
                    <a:pt x="184" y="168"/>
                  </a:cubicBezTo>
                  <a:cubicBezTo>
                    <a:pt x="198" y="168"/>
                    <a:pt x="198" y="168"/>
                    <a:pt x="198" y="168"/>
                  </a:cubicBezTo>
                  <a:cubicBezTo>
                    <a:pt x="205" y="210"/>
                    <a:pt x="205" y="210"/>
                    <a:pt x="205" y="210"/>
                  </a:cubicBezTo>
                  <a:cubicBezTo>
                    <a:pt x="205" y="210"/>
                    <a:pt x="221" y="238"/>
                    <a:pt x="228" y="235"/>
                  </a:cubicBezTo>
                  <a:cubicBezTo>
                    <a:pt x="235" y="232"/>
                    <a:pt x="249" y="216"/>
                    <a:pt x="249" y="216"/>
                  </a:cubicBezTo>
                  <a:cubicBezTo>
                    <a:pt x="259" y="216"/>
                    <a:pt x="259" y="216"/>
                    <a:pt x="259" y="216"/>
                  </a:cubicBezTo>
                  <a:cubicBezTo>
                    <a:pt x="259" y="216"/>
                    <a:pt x="266" y="205"/>
                    <a:pt x="273" y="197"/>
                  </a:cubicBezTo>
                  <a:cubicBezTo>
                    <a:pt x="280" y="189"/>
                    <a:pt x="304" y="192"/>
                    <a:pt x="304" y="192"/>
                  </a:cubicBezTo>
                  <a:cubicBezTo>
                    <a:pt x="306" y="202"/>
                    <a:pt x="306" y="202"/>
                    <a:pt x="306" y="202"/>
                  </a:cubicBezTo>
                  <a:cubicBezTo>
                    <a:pt x="330" y="194"/>
                    <a:pt x="330" y="194"/>
                    <a:pt x="330" y="194"/>
                  </a:cubicBezTo>
                  <a:cubicBezTo>
                    <a:pt x="343" y="194"/>
                    <a:pt x="343" y="194"/>
                    <a:pt x="343" y="194"/>
                  </a:cubicBezTo>
                  <a:cubicBezTo>
                    <a:pt x="350" y="199"/>
                    <a:pt x="350" y="199"/>
                    <a:pt x="350" y="199"/>
                  </a:cubicBezTo>
                  <a:cubicBezTo>
                    <a:pt x="355" y="199"/>
                    <a:pt x="361" y="199"/>
                    <a:pt x="364" y="197"/>
                  </a:cubicBezTo>
                  <a:cubicBezTo>
                    <a:pt x="372" y="191"/>
                    <a:pt x="360" y="188"/>
                    <a:pt x="353" y="1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8" name="Freeform 52"/>
            <p:cNvSpPr>
              <a:spLocks/>
            </p:cNvSpPr>
            <p:nvPr/>
          </p:nvSpPr>
          <p:spPr bwMode="gray">
            <a:xfrm>
              <a:off x="5735391" y="2808755"/>
              <a:ext cx="250825" cy="136188"/>
            </a:xfrm>
            <a:custGeom>
              <a:avLst/>
              <a:gdLst>
                <a:gd name="T0" fmla="*/ 46 w 449"/>
                <a:gd name="T1" fmla="*/ 96 h 211"/>
                <a:gd name="T2" fmla="*/ 76 w 449"/>
                <a:gd name="T3" fmla="*/ 107 h 211"/>
                <a:gd name="T4" fmla="*/ 84 w 449"/>
                <a:gd name="T5" fmla="*/ 98 h 211"/>
                <a:gd name="T6" fmla="*/ 95 w 449"/>
                <a:gd name="T7" fmla="*/ 106 h 211"/>
                <a:gd name="T8" fmla="*/ 114 w 449"/>
                <a:gd name="T9" fmla="*/ 117 h 211"/>
                <a:gd name="T10" fmla="*/ 132 w 449"/>
                <a:gd name="T11" fmla="*/ 124 h 211"/>
                <a:gd name="T12" fmla="*/ 129 w 449"/>
                <a:gd name="T13" fmla="*/ 141 h 211"/>
                <a:gd name="T14" fmla="*/ 115 w 449"/>
                <a:gd name="T15" fmla="*/ 149 h 211"/>
                <a:gd name="T16" fmla="*/ 84 w 449"/>
                <a:gd name="T17" fmla="*/ 152 h 211"/>
                <a:gd name="T18" fmla="*/ 65 w 449"/>
                <a:gd name="T19" fmla="*/ 160 h 211"/>
                <a:gd name="T20" fmla="*/ 25 w 449"/>
                <a:gd name="T21" fmla="*/ 158 h 211"/>
                <a:gd name="T22" fmla="*/ 0 w 449"/>
                <a:gd name="T23" fmla="*/ 177 h 211"/>
                <a:gd name="T24" fmla="*/ 32 w 449"/>
                <a:gd name="T25" fmla="*/ 190 h 211"/>
                <a:gd name="T26" fmla="*/ 66 w 449"/>
                <a:gd name="T27" fmla="*/ 192 h 211"/>
                <a:gd name="T28" fmla="*/ 100 w 449"/>
                <a:gd name="T29" fmla="*/ 191 h 211"/>
                <a:gd name="T30" fmla="*/ 134 w 449"/>
                <a:gd name="T31" fmla="*/ 205 h 211"/>
                <a:gd name="T32" fmla="*/ 154 w 449"/>
                <a:gd name="T33" fmla="*/ 202 h 211"/>
                <a:gd name="T34" fmla="*/ 190 w 449"/>
                <a:gd name="T35" fmla="*/ 194 h 211"/>
                <a:gd name="T36" fmla="*/ 211 w 449"/>
                <a:gd name="T37" fmla="*/ 195 h 211"/>
                <a:gd name="T38" fmla="*/ 231 w 449"/>
                <a:gd name="T39" fmla="*/ 157 h 211"/>
                <a:gd name="T40" fmla="*/ 250 w 449"/>
                <a:gd name="T41" fmla="*/ 145 h 211"/>
                <a:gd name="T42" fmla="*/ 278 w 449"/>
                <a:gd name="T43" fmla="*/ 155 h 211"/>
                <a:gd name="T44" fmla="*/ 304 w 449"/>
                <a:gd name="T45" fmla="*/ 153 h 211"/>
                <a:gd name="T46" fmla="*/ 327 w 449"/>
                <a:gd name="T47" fmla="*/ 112 h 211"/>
                <a:gd name="T48" fmla="*/ 378 w 449"/>
                <a:gd name="T49" fmla="*/ 98 h 211"/>
                <a:gd name="T50" fmla="*/ 429 w 449"/>
                <a:gd name="T51" fmla="*/ 65 h 211"/>
                <a:gd name="T52" fmla="*/ 443 w 449"/>
                <a:gd name="T53" fmla="*/ 46 h 211"/>
                <a:gd name="T54" fmla="*/ 401 w 449"/>
                <a:gd name="T55" fmla="*/ 41 h 211"/>
                <a:gd name="T56" fmla="*/ 372 w 449"/>
                <a:gd name="T57" fmla="*/ 23 h 211"/>
                <a:gd name="T58" fmla="*/ 332 w 449"/>
                <a:gd name="T59" fmla="*/ 16 h 211"/>
                <a:gd name="T60" fmla="*/ 238 w 449"/>
                <a:gd name="T61" fmla="*/ 14 h 211"/>
                <a:gd name="T62" fmla="*/ 194 w 449"/>
                <a:gd name="T63" fmla="*/ 12 h 211"/>
                <a:gd name="T64" fmla="*/ 144 w 449"/>
                <a:gd name="T65" fmla="*/ 5 h 211"/>
                <a:gd name="T66" fmla="*/ 138 w 449"/>
                <a:gd name="T67" fmla="*/ 37 h 211"/>
                <a:gd name="T68" fmla="*/ 61 w 449"/>
                <a:gd name="T69" fmla="*/ 18 h 211"/>
                <a:gd name="T70" fmla="*/ 57 w 449"/>
                <a:gd name="T71" fmla="*/ 5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 h="211">
                  <a:moveTo>
                    <a:pt x="23" y="88"/>
                  </a:moveTo>
                  <a:cubicBezTo>
                    <a:pt x="46" y="96"/>
                    <a:pt x="46" y="96"/>
                    <a:pt x="46" y="96"/>
                  </a:cubicBezTo>
                  <a:cubicBezTo>
                    <a:pt x="46" y="96"/>
                    <a:pt x="47" y="101"/>
                    <a:pt x="52" y="105"/>
                  </a:cubicBezTo>
                  <a:cubicBezTo>
                    <a:pt x="57" y="109"/>
                    <a:pt x="76" y="107"/>
                    <a:pt x="76" y="107"/>
                  </a:cubicBezTo>
                  <a:cubicBezTo>
                    <a:pt x="75" y="98"/>
                    <a:pt x="75" y="98"/>
                    <a:pt x="75" y="98"/>
                  </a:cubicBezTo>
                  <a:cubicBezTo>
                    <a:pt x="84" y="98"/>
                    <a:pt x="84" y="98"/>
                    <a:pt x="84" y="98"/>
                  </a:cubicBezTo>
                  <a:cubicBezTo>
                    <a:pt x="84" y="88"/>
                    <a:pt x="84" y="88"/>
                    <a:pt x="84" y="88"/>
                  </a:cubicBezTo>
                  <a:cubicBezTo>
                    <a:pt x="95" y="106"/>
                    <a:pt x="95" y="106"/>
                    <a:pt x="95" y="106"/>
                  </a:cubicBezTo>
                  <a:cubicBezTo>
                    <a:pt x="108" y="106"/>
                    <a:pt x="108" y="106"/>
                    <a:pt x="108" y="106"/>
                  </a:cubicBezTo>
                  <a:cubicBezTo>
                    <a:pt x="114" y="117"/>
                    <a:pt x="114" y="117"/>
                    <a:pt x="114" y="117"/>
                  </a:cubicBezTo>
                  <a:cubicBezTo>
                    <a:pt x="127" y="119"/>
                    <a:pt x="127" y="119"/>
                    <a:pt x="127" y="119"/>
                  </a:cubicBezTo>
                  <a:cubicBezTo>
                    <a:pt x="132" y="124"/>
                    <a:pt x="132" y="124"/>
                    <a:pt x="132" y="124"/>
                  </a:cubicBezTo>
                  <a:cubicBezTo>
                    <a:pt x="132" y="124"/>
                    <a:pt x="161" y="118"/>
                    <a:pt x="151" y="130"/>
                  </a:cubicBezTo>
                  <a:cubicBezTo>
                    <a:pt x="141" y="142"/>
                    <a:pt x="129" y="141"/>
                    <a:pt x="129" y="141"/>
                  </a:cubicBezTo>
                  <a:cubicBezTo>
                    <a:pt x="129" y="147"/>
                    <a:pt x="129" y="147"/>
                    <a:pt x="129" y="147"/>
                  </a:cubicBezTo>
                  <a:cubicBezTo>
                    <a:pt x="115" y="149"/>
                    <a:pt x="115" y="149"/>
                    <a:pt x="115" y="149"/>
                  </a:cubicBezTo>
                  <a:cubicBezTo>
                    <a:pt x="115" y="149"/>
                    <a:pt x="113" y="158"/>
                    <a:pt x="104" y="162"/>
                  </a:cubicBezTo>
                  <a:cubicBezTo>
                    <a:pt x="95" y="166"/>
                    <a:pt x="91" y="150"/>
                    <a:pt x="84" y="152"/>
                  </a:cubicBezTo>
                  <a:cubicBezTo>
                    <a:pt x="80" y="153"/>
                    <a:pt x="71" y="156"/>
                    <a:pt x="64" y="159"/>
                  </a:cubicBezTo>
                  <a:cubicBezTo>
                    <a:pt x="65" y="159"/>
                    <a:pt x="65" y="159"/>
                    <a:pt x="65" y="160"/>
                  </a:cubicBezTo>
                  <a:cubicBezTo>
                    <a:pt x="64" y="164"/>
                    <a:pt x="62" y="175"/>
                    <a:pt x="55" y="171"/>
                  </a:cubicBezTo>
                  <a:cubicBezTo>
                    <a:pt x="48" y="167"/>
                    <a:pt x="38" y="157"/>
                    <a:pt x="25" y="158"/>
                  </a:cubicBezTo>
                  <a:cubicBezTo>
                    <a:pt x="12" y="159"/>
                    <a:pt x="9" y="174"/>
                    <a:pt x="9" y="174"/>
                  </a:cubicBezTo>
                  <a:cubicBezTo>
                    <a:pt x="0" y="177"/>
                    <a:pt x="0" y="177"/>
                    <a:pt x="0" y="177"/>
                  </a:cubicBezTo>
                  <a:cubicBezTo>
                    <a:pt x="0" y="177"/>
                    <a:pt x="3" y="197"/>
                    <a:pt x="10" y="196"/>
                  </a:cubicBezTo>
                  <a:cubicBezTo>
                    <a:pt x="17" y="195"/>
                    <a:pt x="32" y="190"/>
                    <a:pt x="32" y="190"/>
                  </a:cubicBezTo>
                  <a:cubicBezTo>
                    <a:pt x="32" y="190"/>
                    <a:pt x="49" y="195"/>
                    <a:pt x="54" y="193"/>
                  </a:cubicBezTo>
                  <a:cubicBezTo>
                    <a:pt x="59" y="191"/>
                    <a:pt x="66" y="192"/>
                    <a:pt x="66" y="192"/>
                  </a:cubicBezTo>
                  <a:cubicBezTo>
                    <a:pt x="66" y="192"/>
                    <a:pt x="72" y="202"/>
                    <a:pt x="78" y="201"/>
                  </a:cubicBezTo>
                  <a:cubicBezTo>
                    <a:pt x="84" y="200"/>
                    <a:pt x="95" y="192"/>
                    <a:pt x="100" y="191"/>
                  </a:cubicBezTo>
                  <a:cubicBezTo>
                    <a:pt x="105" y="190"/>
                    <a:pt x="116" y="208"/>
                    <a:pt x="119" y="208"/>
                  </a:cubicBezTo>
                  <a:cubicBezTo>
                    <a:pt x="122" y="208"/>
                    <a:pt x="134" y="205"/>
                    <a:pt x="134" y="205"/>
                  </a:cubicBezTo>
                  <a:cubicBezTo>
                    <a:pt x="134" y="205"/>
                    <a:pt x="130" y="211"/>
                    <a:pt x="140" y="208"/>
                  </a:cubicBezTo>
                  <a:cubicBezTo>
                    <a:pt x="150" y="205"/>
                    <a:pt x="154" y="202"/>
                    <a:pt x="154" y="202"/>
                  </a:cubicBezTo>
                  <a:cubicBezTo>
                    <a:pt x="182" y="203"/>
                    <a:pt x="182" y="203"/>
                    <a:pt x="182" y="203"/>
                  </a:cubicBezTo>
                  <a:cubicBezTo>
                    <a:pt x="190" y="194"/>
                    <a:pt x="190" y="194"/>
                    <a:pt x="190" y="194"/>
                  </a:cubicBezTo>
                  <a:cubicBezTo>
                    <a:pt x="199" y="197"/>
                    <a:pt x="199" y="197"/>
                    <a:pt x="199" y="197"/>
                  </a:cubicBezTo>
                  <a:cubicBezTo>
                    <a:pt x="199" y="197"/>
                    <a:pt x="211" y="199"/>
                    <a:pt x="211" y="195"/>
                  </a:cubicBezTo>
                  <a:cubicBezTo>
                    <a:pt x="211" y="191"/>
                    <a:pt x="200" y="178"/>
                    <a:pt x="199" y="175"/>
                  </a:cubicBezTo>
                  <a:cubicBezTo>
                    <a:pt x="198" y="172"/>
                    <a:pt x="231" y="157"/>
                    <a:pt x="231" y="157"/>
                  </a:cubicBezTo>
                  <a:cubicBezTo>
                    <a:pt x="231" y="147"/>
                    <a:pt x="231" y="147"/>
                    <a:pt x="231" y="147"/>
                  </a:cubicBezTo>
                  <a:cubicBezTo>
                    <a:pt x="250" y="145"/>
                    <a:pt x="250" y="145"/>
                    <a:pt x="250" y="145"/>
                  </a:cubicBezTo>
                  <a:cubicBezTo>
                    <a:pt x="250" y="145"/>
                    <a:pt x="255" y="136"/>
                    <a:pt x="261" y="136"/>
                  </a:cubicBezTo>
                  <a:cubicBezTo>
                    <a:pt x="267" y="136"/>
                    <a:pt x="278" y="155"/>
                    <a:pt x="278" y="155"/>
                  </a:cubicBezTo>
                  <a:cubicBezTo>
                    <a:pt x="285" y="148"/>
                    <a:pt x="285" y="148"/>
                    <a:pt x="285" y="148"/>
                  </a:cubicBezTo>
                  <a:cubicBezTo>
                    <a:pt x="304" y="153"/>
                    <a:pt x="304" y="153"/>
                    <a:pt x="304" y="153"/>
                  </a:cubicBezTo>
                  <a:cubicBezTo>
                    <a:pt x="304" y="153"/>
                    <a:pt x="309" y="144"/>
                    <a:pt x="310" y="135"/>
                  </a:cubicBezTo>
                  <a:cubicBezTo>
                    <a:pt x="311" y="126"/>
                    <a:pt x="319" y="113"/>
                    <a:pt x="327" y="112"/>
                  </a:cubicBezTo>
                  <a:cubicBezTo>
                    <a:pt x="335" y="111"/>
                    <a:pt x="354" y="119"/>
                    <a:pt x="366" y="119"/>
                  </a:cubicBezTo>
                  <a:cubicBezTo>
                    <a:pt x="378" y="119"/>
                    <a:pt x="378" y="101"/>
                    <a:pt x="378" y="98"/>
                  </a:cubicBezTo>
                  <a:cubicBezTo>
                    <a:pt x="378" y="95"/>
                    <a:pt x="397" y="78"/>
                    <a:pt x="397" y="78"/>
                  </a:cubicBezTo>
                  <a:cubicBezTo>
                    <a:pt x="429" y="65"/>
                    <a:pt x="429" y="65"/>
                    <a:pt x="429" y="65"/>
                  </a:cubicBezTo>
                  <a:cubicBezTo>
                    <a:pt x="429" y="65"/>
                    <a:pt x="443" y="65"/>
                    <a:pt x="446" y="64"/>
                  </a:cubicBezTo>
                  <a:cubicBezTo>
                    <a:pt x="449" y="63"/>
                    <a:pt x="447" y="51"/>
                    <a:pt x="443" y="46"/>
                  </a:cubicBezTo>
                  <a:cubicBezTo>
                    <a:pt x="429" y="41"/>
                    <a:pt x="429" y="41"/>
                    <a:pt x="429" y="41"/>
                  </a:cubicBezTo>
                  <a:cubicBezTo>
                    <a:pt x="401" y="41"/>
                    <a:pt x="401" y="41"/>
                    <a:pt x="401" y="41"/>
                  </a:cubicBezTo>
                  <a:cubicBezTo>
                    <a:pt x="384" y="23"/>
                    <a:pt x="384" y="23"/>
                    <a:pt x="384" y="23"/>
                  </a:cubicBezTo>
                  <a:cubicBezTo>
                    <a:pt x="372" y="23"/>
                    <a:pt x="372" y="23"/>
                    <a:pt x="372" y="23"/>
                  </a:cubicBezTo>
                  <a:cubicBezTo>
                    <a:pt x="364" y="15"/>
                    <a:pt x="364" y="15"/>
                    <a:pt x="364" y="15"/>
                  </a:cubicBezTo>
                  <a:cubicBezTo>
                    <a:pt x="332" y="16"/>
                    <a:pt x="332" y="16"/>
                    <a:pt x="332" y="16"/>
                  </a:cubicBezTo>
                  <a:cubicBezTo>
                    <a:pt x="332" y="16"/>
                    <a:pt x="302" y="12"/>
                    <a:pt x="294" y="13"/>
                  </a:cubicBezTo>
                  <a:cubicBezTo>
                    <a:pt x="286" y="14"/>
                    <a:pt x="238" y="14"/>
                    <a:pt x="238" y="14"/>
                  </a:cubicBezTo>
                  <a:cubicBezTo>
                    <a:pt x="226" y="18"/>
                    <a:pt x="226" y="18"/>
                    <a:pt x="226" y="18"/>
                  </a:cubicBezTo>
                  <a:cubicBezTo>
                    <a:pt x="226" y="18"/>
                    <a:pt x="198" y="12"/>
                    <a:pt x="194" y="12"/>
                  </a:cubicBezTo>
                  <a:cubicBezTo>
                    <a:pt x="190" y="12"/>
                    <a:pt x="180" y="0"/>
                    <a:pt x="170" y="0"/>
                  </a:cubicBezTo>
                  <a:cubicBezTo>
                    <a:pt x="160" y="0"/>
                    <a:pt x="147" y="2"/>
                    <a:pt x="144" y="5"/>
                  </a:cubicBezTo>
                  <a:cubicBezTo>
                    <a:pt x="141" y="8"/>
                    <a:pt x="149" y="43"/>
                    <a:pt x="149" y="43"/>
                  </a:cubicBezTo>
                  <a:cubicBezTo>
                    <a:pt x="138" y="37"/>
                    <a:pt x="138" y="37"/>
                    <a:pt x="138" y="37"/>
                  </a:cubicBezTo>
                  <a:cubicBezTo>
                    <a:pt x="115" y="37"/>
                    <a:pt x="115" y="37"/>
                    <a:pt x="115" y="37"/>
                  </a:cubicBezTo>
                  <a:cubicBezTo>
                    <a:pt x="115" y="37"/>
                    <a:pt x="84" y="17"/>
                    <a:pt x="61" y="18"/>
                  </a:cubicBezTo>
                  <a:cubicBezTo>
                    <a:pt x="38" y="19"/>
                    <a:pt x="37" y="48"/>
                    <a:pt x="37" y="48"/>
                  </a:cubicBezTo>
                  <a:cubicBezTo>
                    <a:pt x="37" y="48"/>
                    <a:pt x="55" y="49"/>
                    <a:pt x="57" y="54"/>
                  </a:cubicBezTo>
                  <a:cubicBezTo>
                    <a:pt x="59" y="59"/>
                    <a:pt x="23" y="88"/>
                    <a:pt x="23" y="8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79" name="Freeform 53"/>
            <p:cNvSpPr>
              <a:spLocks/>
            </p:cNvSpPr>
            <p:nvPr/>
          </p:nvSpPr>
          <p:spPr bwMode="gray">
            <a:xfrm>
              <a:off x="5311529" y="2821637"/>
              <a:ext cx="377825" cy="263175"/>
            </a:xfrm>
            <a:custGeom>
              <a:avLst/>
              <a:gdLst>
                <a:gd name="T0" fmla="*/ 24 w 674"/>
                <a:gd name="T1" fmla="*/ 120 h 406"/>
                <a:gd name="T2" fmla="*/ 60 w 674"/>
                <a:gd name="T3" fmla="*/ 148 h 406"/>
                <a:gd name="T4" fmla="*/ 75 w 674"/>
                <a:gd name="T5" fmla="*/ 172 h 406"/>
                <a:gd name="T6" fmla="*/ 71 w 674"/>
                <a:gd name="T7" fmla="*/ 187 h 406"/>
                <a:gd name="T8" fmla="*/ 94 w 674"/>
                <a:gd name="T9" fmla="*/ 238 h 406"/>
                <a:gd name="T10" fmla="*/ 96 w 674"/>
                <a:gd name="T11" fmla="*/ 262 h 406"/>
                <a:gd name="T12" fmla="*/ 126 w 674"/>
                <a:gd name="T13" fmla="*/ 291 h 406"/>
                <a:gd name="T14" fmla="*/ 141 w 674"/>
                <a:gd name="T15" fmla="*/ 273 h 406"/>
                <a:gd name="T16" fmla="*/ 205 w 674"/>
                <a:gd name="T17" fmla="*/ 251 h 406"/>
                <a:gd name="T18" fmla="*/ 234 w 674"/>
                <a:gd name="T19" fmla="*/ 244 h 406"/>
                <a:gd name="T20" fmla="*/ 256 w 674"/>
                <a:gd name="T21" fmla="*/ 261 h 406"/>
                <a:gd name="T22" fmla="*/ 299 w 674"/>
                <a:gd name="T23" fmla="*/ 278 h 406"/>
                <a:gd name="T24" fmla="*/ 345 w 674"/>
                <a:gd name="T25" fmla="*/ 279 h 406"/>
                <a:gd name="T26" fmla="*/ 377 w 674"/>
                <a:gd name="T27" fmla="*/ 307 h 406"/>
                <a:gd name="T28" fmla="*/ 439 w 674"/>
                <a:gd name="T29" fmla="*/ 325 h 406"/>
                <a:gd name="T30" fmla="*/ 447 w 674"/>
                <a:gd name="T31" fmla="*/ 350 h 406"/>
                <a:gd name="T32" fmla="*/ 453 w 674"/>
                <a:gd name="T33" fmla="*/ 383 h 406"/>
                <a:gd name="T34" fmla="*/ 484 w 674"/>
                <a:gd name="T35" fmla="*/ 390 h 406"/>
                <a:gd name="T36" fmla="*/ 530 w 674"/>
                <a:gd name="T37" fmla="*/ 396 h 406"/>
                <a:gd name="T38" fmla="*/ 560 w 674"/>
                <a:gd name="T39" fmla="*/ 365 h 406"/>
                <a:gd name="T40" fmla="*/ 589 w 674"/>
                <a:gd name="T41" fmla="*/ 345 h 406"/>
                <a:gd name="T42" fmla="*/ 623 w 674"/>
                <a:gd name="T43" fmla="*/ 296 h 406"/>
                <a:gd name="T44" fmla="*/ 652 w 674"/>
                <a:gd name="T45" fmla="*/ 292 h 406"/>
                <a:gd name="T46" fmla="*/ 667 w 674"/>
                <a:gd name="T47" fmla="*/ 280 h 406"/>
                <a:gd name="T48" fmla="*/ 635 w 674"/>
                <a:gd name="T49" fmla="*/ 242 h 406"/>
                <a:gd name="T50" fmla="*/ 595 w 674"/>
                <a:gd name="T51" fmla="*/ 231 h 406"/>
                <a:gd name="T52" fmla="*/ 563 w 674"/>
                <a:gd name="T53" fmla="*/ 212 h 406"/>
                <a:gd name="T54" fmla="*/ 536 w 674"/>
                <a:gd name="T55" fmla="*/ 203 h 406"/>
                <a:gd name="T56" fmla="*/ 500 w 674"/>
                <a:gd name="T57" fmla="*/ 174 h 406"/>
                <a:gd name="T58" fmla="*/ 455 w 674"/>
                <a:gd name="T59" fmla="*/ 148 h 406"/>
                <a:gd name="T60" fmla="*/ 431 w 674"/>
                <a:gd name="T61" fmla="*/ 111 h 406"/>
                <a:gd name="T62" fmla="*/ 398 w 674"/>
                <a:gd name="T63" fmla="*/ 80 h 406"/>
                <a:gd name="T64" fmla="*/ 362 w 674"/>
                <a:gd name="T65" fmla="*/ 82 h 406"/>
                <a:gd name="T66" fmla="*/ 338 w 674"/>
                <a:gd name="T67" fmla="*/ 52 h 406"/>
                <a:gd name="T68" fmla="*/ 320 w 674"/>
                <a:gd name="T69" fmla="*/ 28 h 406"/>
                <a:gd name="T70" fmla="*/ 288 w 674"/>
                <a:gd name="T71" fmla="*/ 23 h 406"/>
                <a:gd name="T72" fmla="*/ 274 w 674"/>
                <a:gd name="T73" fmla="*/ 16 h 406"/>
                <a:gd name="T74" fmla="*/ 258 w 674"/>
                <a:gd name="T75" fmla="*/ 7 h 406"/>
                <a:gd name="T76" fmla="*/ 258 w 674"/>
                <a:gd name="T77" fmla="*/ 24 h 406"/>
                <a:gd name="T78" fmla="*/ 231 w 674"/>
                <a:gd name="T79" fmla="*/ 30 h 406"/>
                <a:gd name="T80" fmla="*/ 211 w 674"/>
                <a:gd name="T81" fmla="*/ 79 h 406"/>
                <a:gd name="T82" fmla="*/ 156 w 674"/>
                <a:gd name="T83" fmla="*/ 72 h 406"/>
                <a:gd name="T84" fmla="*/ 112 w 674"/>
                <a:gd name="T85" fmla="*/ 51 h 406"/>
                <a:gd name="T86" fmla="*/ 51 w 674"/>
                <a:gd name="T87" fmla="*/ 22 h 406"/>
                <a:gd name="T88" fmla="*/ 60 w 674"/>
                <a:gd name="T89" fmla="*/ 42 h 406"/>
                <a:gd name="T90" fmla="*/ 110 w 674"/>
                <a:gd name="T91" fmla="*/ 90 h 406"/>
                <a:gd name="T92" fmla="*/ 82 w 674"/>
                <a:gd name="T93" fmla="*/ 94 h 406"/>
                <a:gd name="T94" fmla="*/ 52 w 674"/>
                <a:gd name="T95" fmla="*/ 108 h 406"/>
                <a:gd name="T96" fmla="*/ 40 w 674"/>
                <a:gd name="T97" fmla="*/ 100 h 406"/>
                <a:gd name="T98" fmla="*/ 19 w 674"/>
                <a:gd name="T99" fmla="*/ 55 h 406"/>
                <a:gd name="T100" fmla="*/ 14 w 674"/>
                <a:gd name="T101" fmla="*/ 7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4" h="406">
                  <a:moveTo>
                    <a:pt x="34" y="100"/>
                  </a:moveTo>
                  <a:cubicBezTo>
                    <a:pt x="34" y="104"/>
                    <a:pt x="24" y="115"/>
                    <a:pt x="24" y="120"/>
                  </a:cubicBezTo>
                  <a:cubicBezTo>
                    <a:pt x="24" y="126"/>
                    <a:pt x="40" y="151"/>
                    <a:pt x="40" y="151"/>
                  </a:cubicBezTo>
                  <a:cubicBezTo>
                    <a:pt x="60" y="148"/>
                    <a:pt x="60" y="148"/>
                    <a:pt x="60" y="148"/>
                  </a:cubicBezTo>
                  <a:cubicBezTo>
                    <a:pt x="62" y="166"/>
                    <a:pt x="62" y="166"/>
                    <a:pt x="62" y="166"/>
                  </a:cubicBezTo>
                  <a:cubicBezTo>
                    <a:pt x="75" y="172"/>
                    <a:pt x="75" y="172"/>
                    <a:pt x="75" y="172"/>
                  </a:cubicBezTo>
                  <a:cubicBezTo>
                    <a:pt x="75" y="172"/>
                    <a:pt x="46" y="171"/>
                    <a:pt x="50" y="180"/>
                  </a:cubicBezTo>
                  <a:cubicBezTo>
                    <a:pt x="54" y="190"/>
                    <a:pt x="64" y="184"/>
                    <a:pt x="71" y="187"/>
                  </a:cubicBezTo>
                  <a:cubicBezTo>
                    <a:pt x="78" y="190"/>
                    <a:pt x="90" y="203"/>
                    <a:pt x="90" y="203"/>
                  </a:cubicBezTo>
                  <a:cubicBezTo>
                    <a:pt x="94" y="238"/>
                    <a:pt x="94" y="238"/>
                    <a:pt x="94" y="238"/>
                  </a:cubicBezTo>
                  <a:cubicBezTo>
                    <a:pt x="99" y="240"/>
                    <a:pt x="99" y="240"/>
                    <a:pt x="99" y="240"/>
                  </a:cubicBezTo>
                  <a:cubicBezTo>
                    <a:pt x="99" y="240"/>
                    <a:pt x="96" y="254"/>
                    <a:pt x="96" y="262"/>
                  </a:cubicBezTo>
                  <a:cubicBezTo>
                    <a:pt x="96" y="270"/>
                    <a:pt x="106" y="291"/>
                    <a:pt x="106" y="291"/>
                  </a:cubicBezTo>
                  <a:cubicBezTo>
                    <a:pt x="106" y="291"/>
                    <a:pt x="122" y="292"/>
                    <a:pt x="126" y="291"/>
                  </a:cubicBezTo>
                  <a:cubicBezTo>
                    <a:pt x="130" y="290"/>
                    <a:pt x="141" y="281"/>
                    <a:pt x="141" y="281"/>
                  </a:cubicBezTo>
                  <a:cubicBezTo>
                    <a:pt x="141" y="273"/>
                    <a:pt x="141" y="273"/>
                    <a:pt x="141" y="273"/>
                  </a:cubicBezTo>
                  <a:cubicBezTo>
                    <a:pt x="141" y="273"/>
                    <a:pt x="167" y="250"/>
                    <a:pt x="178" y="248"/>
                  </a:cubicBezTo>
                  <a:cubicBezTo>
                    <a:pt x="189" y="246"/>
                    <a:pt x="205" y="251"/>
                    <a:pt x="205" y="251"/>
                  </a:cubicBezTo>
                  <a:cubicBezTo>
                    <a:pt x="205" y="251"/>
                    <a:pt x="207" y="245"/>
                    <a:pt x="210" y="243"/>
                  </a:cubicBezTo>
                  <a:cubicBezTo>
                    <a:pt x="213" y="241"/>
                    <a:pt x="234" y="244"/>
                    <a:pt x="234" y="244"/>
                  </a:cubicBezTo>
                  <a:cubicBezTo>
                    <a:pt x="234" y="244"/>
                    <a:pt x="243" y="239"/>
                    <a:pt x="249" y="243"/>
                  </a:cubicBezTo>
                  <a:cubicBezTo>
                    <a:pt x="255" y="247"/>
                    <a:pt x="256" y="261"/>
                    <a:pt x="256" y="261"/>
                  </a:cubicBezTo>
                  <a:cubicBezTo>
                    <a:pt x="256" y="261"/>
                    <a:pt x="268" y="261"/>
                    <a:pt x="273" y="261"/>
                  </a:cubicBezTo>
                  <a:cubicBezTo>
                    <a:pt x="278" y="261"/>
                    <a:pt x="299" y="278"/>
                    <a:pt x="299" y="278"/>
                  </a:cubicBezTo>
                  <a:cubicBezTo>
                    <a:pt x="302" y="274"/>
                    <a:pt x="302" y="274"/>
                    <a:pt x="302" y="274"/>
                  </a:cubicBezTo>
                  <a:cubicBezTo>
                    <a:pt x="302" y="274"/>
                    <a:pt x="340" y="275"/>
                    <a:pt x="345" y="279"/>
                  </a:cubicBezTo>
                  <a:cubicBezTo>
                    <a:pt x="350" y="283"/>
                    <a:pt x="358" y="301"/>
                    <a:pt x="358" y="301"/>
                  </a:cubicBezTo>
                  <a:cubicBezTo>
                    <a:pt x="358" y="301"/>
                    <a:pt x="371" y="303"/>
                    <a:pt x="377" y="307"/>
                  </a:cubicBezTo>
                  <a:cubicBezTo>
                    <a:pt x="383" y="311"/>
                    <a:pt x="397" y="327"/>
                    <a:pt x="397" y="327"/>
                  </a:cubicBezTo>
                  <a:cubicBezTo>
                    <a:pt x="439" y="325"/>
                    <a:pt x="439" y="325"/>
                    <a:pt x="439" y="325"/>
                  </a:cubicBezTo>
                  <a:cubicBezTo>
                    <a:pt x="440" y="347"/>
                    <a:pt x="440" y="347"/>
                    <a:pt x="440" y="347"/>
                  </a:cubicBezTo>
                  <a:cubicBezTo>
                    <a:pt x="447" y="350"/>
                    <a:pt x="447" y="350"/>
                    <a:pt x="447" y="350"/>
                  </a:cubicBezTo>
                  <a:cubicBezTo>
                    <a:pt x="446" y="365"/>
                    <a:pt x="446" y="365"/>
                    <a:pt x="446" y="365"/>
                  </a:cubicBezTo>
                  <a:cubicBezTo>
                    <a:pt x="453" y="383"/>
                    <a:pt x="453" y="383"/>
                    <a:pt x="453" y="383"/>
                  </a:cubicBezTo>
                  <a:cubicBezTo>
                    <a:pt x="453" y="383"/>
                    <a:pt x="467" y="393"/>
                    <a:pt x="472" y="393"/>
                  </a:cubicBezTo>
                  <a:cubicBezTo>
                    <a:pt x="477" y="393"/>
                    <a:pt x="484" y="390"/>
                    <a:pt x="484" y="390"/>
                  </a:cubicBezTo>
                  <a:cubicBezTo>
                    <a:pt x="500" y="406"/>
                    <a:pt x="500" y="406"/>
                    <a:pt x="500" y="406"/>
                  </a:cubicBezTo>
                  <a:cubicBezTo>
                    <a:pt x="500" y="406"/>
                    <a:pt x="525" y="405"/>
                    <a:pt x="530" y="396"/>
                  </a:cubicBezTo>
                  <a:cubicBezTo>
                    <a:pt x="535" y="387"/>
                    <a:pt x="535" y="371"/>
                    <a:pt x="535" y="371"/>
                  </a:cubicBezTo>
                  <a:cubicBezTo>
                    <a:pt x="535" y="371"/>
                    <a:pt x="553" y="372"/>
                    <a:pt x="560" y="365"/>
                  </a:cubicBezTo>
                  <a:cubicBezTo>
                    <a:pt x="567" y="358"/>
                    <a:pt x="580" y="349"/>
                    <a:pt x="580" y="349"/>
                  </a:cubicBezTo>
                  <a:cubicBezTo>
                    <a:pt x="580" y="349"/>
                    <a:pt x="589" y="351"/>
                    <a:pt x="589" y="345"/>
                  </a:cubicBezTo>
                  <a:cubicBezTo>
                    <a:pt x="589" y="339"/>
                    <a:pt x="584" y="311"/>
                    <a:pt x="594" y="301"/>
                  </a:cubicBezTo>
                  <a:cubicBezTo>
                    <a:pt x="604" y="291"/>
                    <a:pt x="623" y="296"/>
                    <a:pt x="623" y="296"/>
                  </a:cubicBezTo>
                  <a:cubicBezTo>
                    <a:pt x="623" y="296"/>
                    <a:pt x="622" y="279"/>
                    <a:pt x="630" y="279"/>
                  </a:cubicBezTo>
                  <a:cubicBezTo>
                    <a:pt x="638" y="279"/>
                    <a:pt x="652" y="292"/>
                    <a:pt x="652" y="292"/>
                  </a:cubicBezTo>
                  <a:cubicBezTo>
                    <a:pt x="674" y="292"/>
                    <a:pt x="674" y="292"/>
                    <a:pt x="674" y="292"/>
                  </a:cubicBezTo>
                  <a:cubicBezTo>
                    <a:pt x="674" y="289"/>
                    <a:pt x="673" y="285"/>
                    <a:pt x="667" y="280"/>
                  </a:cubicBezTo>
                  <a:cubicBezTo>
                    <a:pt x="656" y="272"/>
                    <a:pt x="668" y="260"/>
                    <a:pt x="668" y="260"/>
                  </a:cubicBezTo>
                  <a:cubicBezTo>
                    <a:pt x="635" y="242"/>
                    <a:pt x="635" y="242"/>
                    <a:pt x="635" y="242"/>
                  </a:cubicBezTo>
                  <a:cubicBezTo>
                    <a:pt x="620" y="244"/>
                    <a:pt x="620" y="244"/>
                    <a:pt x="620" y="244"/>
                  </a:cubicBezTo>
                  <a:cubicBezTo>
                    <a:pt x="620" y="244"/>
                    <a:pt x="602" y="236"/>
                    <a:pt x="595" y="231"/>
                  </a:cubicBezTo>
                  <a:cubicBezTo>
                    <a:pt x="588" y="226"/>
                    <a:pt x="574" y="215"/>
                    <a:pt x="574" y="215"/>
                  </a:cubicBezTo>
                  <a:cubicBezTo>
                    <a:pt x="563" y="212"/>
                    <a:pt x="563" y="212"/>
                    <a:pt x="563" y="212"/>
                  </a:cubicBezTo>
                  <a:cubicBezTo>
                    <a:pt x="554" y="204"/>
                    <a:pt x="554" y="204"/>
                    <a:pt x="554" y="204"/>
                  </a:cubicBezTo>
                  <a:cubicBezTo>
                    <a:pt x="536" y="203"/>
                    <a:pt x="536" y="203"/>
                    <a:pt x="536" y="203"/>
                  </a:cubicBezTo>
                  <a:cubicBezTo>
                    <a:pt x="516" y="191"/>
                    <a:pt x="516" y="191"/>
                    <a:pt x="516" y="191"/>
                  </a:cubicBezTo>
                  <a:cubicBezTo>
                    <a:pt x="516" y="191"/>
                    <a:pt x="504" y="175"/>
                    <a:pt x="500" y="174"/>
                  </a:cubicBezTo>
                  <a:cubicBezTo>
                    <a:pt x="496" y="172"/>
                    <a:pt x="483" y="170"/>
                    <a:pt x="476" y="167"/>
                  </a:cubicBezTo>
                  <a:cubicBezTo>
                    <a:pt x="470" y="164"/>
                    <a:pt x="458" y="159"/>
                    <a:pt x="455" y="148"/>
                  </a:cubicBezTo>
                  <a:cubicBezTo>
                    <a:pt x="452" y="138"/>
                    <a:pt x="444" y="126"/>
                    <a:pt x="444" y="126"/>
                  </a:cubicBezTo>
                  <a:cubicBezTo>
                    <a:pt x="431" y="111"/>
                    <a:pt x="431" y="111"/>
                    <a:pt x="431" y="111"/>
                  </a:cubicBezTo>
                  <a:cubicBezTo>
                    <a:pt x="422" y="92"/>
                    <a:pt x="422" y="92"/>
                    <a:pt x="422" y="92"/>
                  </a:cubicBezTo>
                  <a:cubicBezTo>
                    <a:pt x="398" y="80"/>
                    <a:pt x="398" y="80"/>
                    <a:pt x="398" y="80"/>
                  </a:cubicBezTo>
                  <a:cubicBezTo>
                    <a:pt x="398" y="86"/>
                    <a:pt x="398" y="86"/>
                    <a:pt x="398" y="86"/>
                  </a:cubicBezTo>
                  <a:cubicBezTo>
                    <a:pt x="362" y="82"/>
                    <a:pt x="362" y="82"/>
                    <a:pt x="362" y="82"/>
                  </a:cubicBezTo>
                  <a:cubicBezTo>
                    <a:pt x="362" y="82"/>
                    <a:pt x="336" y="83"/>
                    <a:pt x="331" y="74"/>
                  </a:cubicBezTo>
                  <a:cubicBezTo>
                    <a:pt x="326" y="64"/>
                    <a:pt x="338" y="52"/>
                    <a:pt x="338" y="52"/>
                  </a:cubicBezTo>
                  <a:cubicBezTo>
                    <a:pt x="328" y="47"/>
                    <a:pt x="328" y="47"/>
                    <a:pt x="328" y="47"/>
                  </a:cubicBezTo>
                  <a:cubicBezTo>
                    <a:pt x="328" y="47"/>
                    <a:pt x="330" y="32"/>
                    <a:pt x="320" y="28"/>
                  </a:cubicBezTo>
                  <a:cubicBezTo>
                    <a:pt x="311" y="24"/>
                    <a:pt x="298" y="27"/>
                    <a:pt x="298" y="27"/>
                  </a:cubicBezTo>
                  <a:cubicBezTo>
                    <a:pt x="288" y="23"/>
                    <a:pt x="288" y="23"/>
                    <a:pt x="288" y="23"/>
                  </a:cubicBezTo>
                  <a:cubicBezTo>
                    <a:pt x="290" y="15"/>
                    <a:pt x="290" y="15"/>
                    <a:pt x="290" y="15"/>
                  </a:cubicBezTo>
                  <a:cubicBezTo>
                    <a:pt x="274" y="16"/>
                    <a:pt x="274" y="16"/>
                    <a:pt x="274" y="16"/>
                  </a:cubicBezTo>
                  <a:cubicBezTo>
                    <a:pt x="262" y="0"/>
                    <a:pt x="262" y="0"/>
                    <a:pt x="262" y="0"/>
                  </a:cubicBezTo>
                  <a:cubicBezTo>
                    <a:pt x="258" y="7"/>
                    <a:pt x="258" y="7"/>
                    <a:pt x="258" y="7"/>
                  </a:cubicBezTo>
                  <a:cubicBezTo>
                    <a:pt x="238" y="6"/>
                    <a:pt x="238" y="6"/>
                    <a:pt x="238" y="6"/>
                  </a:cubicBezTo>
                  <a:cubicBezTo>
                    <a:pt x="258" y="24"/>
                    <a:pt x="258" y="24"/>
                    <a:pt x="258" y="24"/>
                  </a:cubicBezTo>
                  <a:cubicBezTo>
                    <a:pt x="258" y="24"/>
                    <a:pt x="239" y="16"/>
                    <a:pt x="235" y="18"/>
                  </a:cubicBezTo>
                  <a:cubicBezTo>
                    <a:pt x="231" y="19"/>
                    <a:pt x="231" y="30"/>
                    <a:pt x="231" y="30"/>
                  </a:cubicBezTo>
                  <a:cubicBezTo>
                    <a:pt x="231" y="30"/>
                    <a:pt x="199" y="36"/>
                    <a:pt x="198" y="50"/>
                  </a:cubicBezTo>
                  <a:cubicBezTo>
                    <a:pt x="196" y="63"/>
                    <a:pt x="211" y="79"/>
                    <a:pt x="211" y="79"/>
                  </a:cubicBezTo>
                  <a:cubicBezTo>
                    <a:pt x="167" y="79"/>
                    <a:pt x="167" y="79"/>
                    <a:pt x="167" y="79"/>
                  </a:cubicBezTo>
                  <a:cubicBezTo>
                    <a:pt x="167" y="79"/>
                    <a:pt x="163" y="72"/>
                    <a:pt x="156" y="72"/>
                  </a:cubicBezTo>
                  <a:cubicBezTo>
                    <a:pt x="150" y="72"/>
                    <a:pt x="151" y="87"/>
                    <a:pt x="140" y="82"/>
                  </a:cubicBezTo>
                  <a:cubicBezTo>
                    <a:pt x="130" y="76"/>
                    <a:pt x="112" y="51"/>
                    <a:pt x="112" y="51"/>
                  </a:cubicBezTo>
                  <a:cubicBezTo>
                    <a:pt x="112" y="51"/>
                    <a:pt x="102" y="38"/>
                    <a:pt x="94" y="34"/>
                  </a:cubicBezTo>
                  <a:cubicBezTo>
                    <a:pt x="86" y="30"/>
                    <a:pt x="54" y="18"/>
                    <a:pt x="51" y="22"/>
                  </a:cubicBezTo>
                  <a:cubicBezTo>
                    <a:pt x="48" y="26"/>
                    <a:pt x="50" y="32"/>
                    <a:pt x="50" y="32"/>
                  </a:cubicBezTo>
                  <a:cubicBezTo>
                    <a:pt x="50" y="32"/>
                    <a:pt x="60" y="38"/>
                    <a:pt x="60" y="42"/>
                  </a:cubicBezTo>
                  <a:cubicBezTo>
                    <a:pt x="60" y="46"/>
                    <a:pt x="63" y="46"/>
                    <a:pt x="70" y="58"/>
                  </a:cubicBezTo>
                  <a:cubicBezTo>
                    <a:pt x="76" y="70"/>
                    <a:pt x="112" y="79"/>
                    <a:pt x="110" y="90"/>
                  </a:cubicBezTo>
                  <a:cubicBezTo>
                    <a:pt x="107" y="100"/>
                    <a:pt x="107" y="106"/>
                    <a:pt x="100" y="104"/>
                  </a:cubicBezTo>
                  <a:cubicBezTo>
                    <a:pt x="94" y="103"/>
                    <a:pt x="79" y="90"/>
                    <a:pt x="82" y="94"/>
                  </a:cubicBezTo>
                  <a:cubicBezTo>
                    <a:pt x="84" y="98"/>
                    <a:pt x="79" y="107"/>
                    <a:pt x="79" y="107"/>
                  </a:cubicBezTo>
                  <a:cubicBezTo>
                    <a:pt x="52" y="108"/>
                    <a:pt x="52" y="108"/>
                    <a:pt x="52" y="108"/>
                  </a:cubicBezTo>
                  <a:cubicBezTo>
                    <a:pt x="44" y="95"/>
                    <a:pt x="44" y="95"/>
                    <a:pt x="44" y="95"/>
                  </a:cubicBezTo>
                  <a:cubicBezTo>
                    <a:pt x="40" y="100"/>
                    <a:pt x="40" y="100"/>
                    <a:pt x="40" y="100"/>
                  </a:cubicBezTo>
                  <a:cubicBezTo>
                    <a:pt x="40" y="100"/>
                    <a:pt x="30" y="90"/>
                    <a:pt x="24" y="80"/>
                  </a:cubicBezTo>
                  <a:cubicBezTo>
                    <a:pt x="19" y="71"/>
                    <a:pt x="23" y="56"/>
                    <a:pt x="19" y="55"/>
                  </a:cubicBezTo>
                  <a:cubicBezTo>
                    <a:pt x="15" y="54"/>
                    <a:pt x="3" y="47"/>
                    <a:pt x="2" y="52"/>
                  </a:cubicBezTo>
                  <a:cubicBezTo>
                    <a:pt x="0" y="58"/>
                    <a:pt x="14" y="72"/>
                    <a:pt x="14" y="72"/>
                  </a:cubicBezTo>
                  <a:cubicBezTo>
                    <a:pt x="14" y="72"/>
                    <a:pt x="34" y="96"/>
                    <a:pt x="34" y="10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0" name="Freeform 54"/>
            <p:cNvSpPr>
              <a:spLocks/>
            </p:cNvSpPr>
            <p:nvPr/>
          </p:nvSpPr>
          <p:spPr bwMode="gray">
            <a:xfrm>
              <a:off x="5548066" y="2970709"/>
              <a:ext cx="339725" cy="318387"/>
            </a:xfrm>
            <a:custGeom>
              <a:avLst/>
              <a:gdLst>
                <a:gd name="T0" fmla="*/ 607 w 607"/>
                <a:gd name="T1" fmla="*/ 64 h 492"/>
                <a:gd name="T2" fmla="*/ 587 w 607"/>
                <a:gd name="T3" fmla="*/ 59 h 492"/>
                <a:gd name="T4" fmla="*/ 561 w 607"/>
                <a:gd name="T5" fmla="*/ 57 h 492"/>
                <a:gd name="T6" fmla="*/ 516 w 607"/>
                <a:gd name="T7" fmla="*/ 81 h 492"/>
                <a:gd name="T8" fmla="*/ 485 w 607"/>
                <a:gd name="T9" fmla="*/ 100 h 492"/>
                <a:gd name="T10" fmla="*/ 455 w 607"/>
                <a:gd name="T11" fmla="*/ 33 h 492"/>
                <a:gd name="T12" fmla="*/ 441 w 607"/>
                <a:gd name="T13" fmla="*/ 14 h 492"/>
                <a:gd name="T14" fmla="*/ 413 w 607"/>
                <a:gd name="T15" fmla="*/ 19 h 492"/>
                <a:gd name="T16" fmla="*/ 407 w 607"/>
                <a:gd name="T17" fmla="*/ 40 h 492"/>
                <a:gd name="T18" fmla="*/ 395 w 607"/>
                <a:gd name="T19" fmla="*/ 48 h 492"/>
                <a:gd name="T20" fmla="*/ 364 w 607"/>
                <a:gd name="T21" fmla="*/ 79 h 492"/>
                <a:gd name="T22" fmla="*/ 315 w 607"/>
                <a:gd name="T23" fmla="*/ 83 h 492"/>
                <a:gd name="T24" fmla="*/ 287 w 607"/>
                <a:gd name="T25" fmla="*/ 66 h 492"/>
                <a:gd name="T26" fmla="*/ 267 w 607"/>
                <a:gd name="T27" fmla="*/ 57 h 492"/>
                <a:gd name="T28" fmla="*/ 229 w 607"/>
                <a:gd name="T29" fmla="*/ 63 h 492"/>
                <a:gd name="T30" fmla="*/ 200 w 607"/>
                <a:gd name="T31" fmla="*/ 67 h 492"/>
                <a:gd name="T32" fmla="*/ 166 w 607"/>
                <a:gd name="T33" fmla="*/ 116 h 492"/>
                <a:gd name="T34" fmla="*/ 137 w 607"/>
                <a:gd name="T35" fmla="*/ 136 h 492"/>
                <a:gd name="T36" fmla="*/ 107 w 607"/>
                <a:gd name="T37" fmla="*/ 167 h 492"/>
                <a:gd name="T38" fmla="*/ 61 w 607"/>
                <a:gd name="T39" fmla="*/ 161 h 492"/>
                <a:gd name="T40" fmla="*/ 30 w 607"/>
                <a:gd name="T41" fmla="*/ 154 h 492"/>
                <a:gd name="T42" fmla="*/ 29 w 607"/>
                <a:gd name="T43" fmla="*/ 205 h 492"/>
                <a:gd name="T44" fmla="*/ 20 w 607"/>
                <a:gd name="T45" fmla="*/ 220 h 492"/>
                <a:gd name="T46" fmla="*/ 11 w 607"/>
                <a:gd name="T47" fmla="*/ 244 h 492"/>
                <a:gd name="T48" fmla="*/ 31 w 607"/>
                <a:gd name="T49" fmla="*/ 266 h 492"/>
                <a:gd name="T50" fmla="*/ 40 w 607"/>
                <a:gd name="T51" fmla="*/ 341 h 492"/>
                <a:gd name="T52" fmla="*/ 70 w 607"/>
                <a:gd name="T53" fmla="*/ 382 h 492"/>
                <a:gd name="T54" fmla="*/ 79 w 607"/>
                <a:gd name="T55" fmla="*/ 434 h 492"/>
                <a:gd name="T56" fmla="*/ 61 w 607"/>
                <a:gd name="T57" fmla="*/ 467 h 492"/>
                <a:gd name="T58" fmla="*/ 142 w 607"/>
                <a:gd name="T59" fmla="*/ 490 h 492"/>
                <a:gd name="T60" fmla="*/ 196 w 607"/>
                <a:gd name="T61" fmla="*/ 484 h 492"/>
                <a:gd name="T62" fmla="*/ 218 w 607"/>
                <a:gd name="T63" fmla="*/ 482 h 492"/>
                <a:gd name="T64" fmla="*/ 307 w 607"/>
                <a:gd name="T65" fmla="*/ 459 h 492"/>
                <a:gd name="T66" fmla="*/ 298 w 607"/>
                <a:gd name="T67" fmla="*/ 403 h 492"/>
                <a:gd name="T68" fmla="*/ 327 w 607"/>
                <a:gd name="T69" fmla="*/ 390 h 492"/>
                <a:gd name="T70" fmla="*/ 348 w 607"/>
                <a:gd name="T71" fmla="*/ 376 h 492"/>
                <a:gd name="T72" fmla="*/ 381 w 607"/>
                <a:gd name="T73" fmla="*/ 361 h 492"/>
                <a:gd name="T74" fmla="*/ 409 w 607"/>
                <a:gd name="T75" fmla="*/ 371 h 492"/>
                <a:gd name="T76" fmla="*/ 417 w 607"/>
                <a:gd name="T77" fmla="*/ 325 h 492"/>
                <a:gd name="T78" fmla="*/ 425 w 607"/>
                <a:gd name="T79" fmla="*/ 291 h 492"/>
                <a:gd name="T80" fmla="*/ 462 w 607"/>
                <a:gd name="T81" fmla="*/ 275 h 492"/>
                <a:gd name="T82" fmla="*/ 447 w 607"/>
                <a:gd name="T83" fmla="*/ 258 h 492"/>
                <a:gd name="T84" fmla="*/ 434 w 607"/>
                <a:gd name="T85" fmla="*/ 238 h 492"/>
                <a:gd name="T86" fmla="*/ 456 w 607"/>
                <a:gd name="T87" fmla="*/ 246 h 492"/>
                <a:gd name="T88" fmla="*/ 467 w 607"/>
                <a:gd name="T89" fmla="*/ 242 h 492"/>
                <a:gd name="T90" fmla="*/ 479 w 607"/>
                <a:gd name="T91" fmla="*/ 222 h 492"/>
                <a:gd name="T92" fmla="*/ 494 w 607"/>
                <a:gd name="T93" fmla="*/ 188 h 492"/>
                <a:gd name="T94" fmla="*/ 479 w 607"/>
                <a:gd name="T95" fmla="*/ 144 h 492"/>
                <a:gd name="T96" fmla="*/ 486 w 607"/>
                <a:gd name="T97" fmla="*/ 109 h 492"/>
                <a:gd name="T98" fmla="*/ 540 w 607"/>
                <a:gd name="T99" fmla="*/ 88 h 492"/>
                <a:gd name="T100" fmla="*/ 584 w 607"/>
                <a:gd name="T101" fmla="*/ 88 h 492"/>
                <a:gd name="T102" fmla="*/ 602 w 607"/>
                <a:gd name="T103" fmla="*/ 7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7" h="492">
                  <a:moveTo>
                    <a:pt x="596" y="71"/>
                  </a:moveTo>
                  <a:cubicBezTo>
                    <a:pt x="594" y="65"/>
                    <a:pt x="600" y="65"/>
                    <a:pt x="607" y="64"/>
                  </a:cubicBezTo>
                  <a:cubicBezTo>
                    <a:pt x="600" y="59"/>
                    <a:pt x="600" y="59"/>
                    <a:pt x="600" y="59"/>
                  </a:cubicBezTo>
                  <a:cubicBezTo>
                    <a:pt x="587" y="59"/>
                    <a:pt x="587" y="59"/>
                    <a:pt x="587" y="59"/>
                  </a:cubicBezTo>
                  <a:cubicBezTo>
                    <a:pt x="563" y="67"/>
                    <a:pt x="563" y="67"/>
                    <a:pt x="563" y="67"/>
                  </a:cubicBezTo>
                  <a:cubicBezTo>
                    <a:pt x="561" y="57"/>
                    <a:pt x="561" y="57"/>
                    <a:pt x="561" y="57"/>
                  </a:cubicBezTo>
                  <a:cubicBezTo>
                    <a:pt x="561" y="57"/>
                    <a:pt x="537" y="54"/>
                    <a:pt x="530" y="62"/>
                  </a:cubicBezTo>
                  <a:cubicBezTo>
                    <a:pt x="523" y="70"/>
                    <a:pt x="516" y="81"/>
                    <a:pt x="516" y="81"/>
                  </a:cubicBezTo>
                  <a:cubicBezTo>
                    <a:pt x="506" y="81"/>
                    <a:pt x="506" y="81"/>
                    <a:pt x="506" y="81"/>
                  </a:cubicBezTo>
                  <a:cubicBezTo>
                    <a:pt x="506" y="81"/>
                    <a:pt x="492" y="97"/>
                    <a:pt x="485" y="100"/>
                  </a:cubicBezTo>
                  <a:cubicBezTo>
                    <a:pt x="478" y="103"/>
                    <a:pt x="462" y="75"/>
                    <a:pt x="462" y="75"/>
                  </a:cubicBezTo>
                  <a:cubicBezTo>
                    <a:pt x="455" y="33"/>
                    <a:pt x="455" y="33"/>
                    <a:pt x="455" y="33"/>
                  </a:cubicBezTo>
                  <a:cubicBezTo>
                    <a:pt x="441" y="33"/>
                    <a:pt x="441" y="33"/>
                    <a:pt x="441" y="33"/>
                  </a:cubicBezTo>
                  <a:cubicBezTo>
                    <a:pt x="441" y="33"/>
                    <a:pt x="441" y="19"/>
                    <a:pt x="441" y="14"/>
                  </a:cubicBezTo>
                  <a:cubicBezTo>
                    <a:pt x="441" y="9"/>
                    <a:pt x="430" y="0"/>
                    <a:pt x="421" y="0"/>
                  </a:cubicBezTo>
                  <a:cubicBezTo>
                    <a:pt x="412" y="0"/>
                    <a:pt x="413" y="15"/>
                    <a:pt x="413" y="19"/>
                  </a:cubicBezTo>
                  <a:cubicBezTo>
                    <a:pt x="413" y="23"/>
                    <a:pt x="399" y="26"/>
                    <a:pt x="399" y="33"/>
                  </a:cubicBezTo>
                  <a:cubicBezTo>
                    <a:pt x="399" y="40"/>
                    <a:pt x="407" y="40"/>
                    <a:pt x="407" y="40"/>
                  </a:cubicBezTo>
                  <a:cubicBezTo>
                    <a:pt x="402" y="54"/>
                    <a:pt x="402" y="54"/>
                    <a:pt x="402" y="54"/>
                  </a:cubicBezTo>
                  <a:cubicBezTo>
                    <a:pt x="395" y="48"/>
                    <a:pt x="395" y="48"/>
                    <a:pt x="395" y="48"/>
                  </a:cubicBezTo>
                  <a:cubicBezTo>
                    <a:pt x="395" y="48"/>
                    <a:pt x="373" y="49"/>
                    <a:pt x="368" y="54"/>
                  </a:cubicBezTo>
                  <a:cubicBezTo>
                    <a:pt x="363" y="59"/>
                    <a:pt x="368" y="77"/>
                    <a:pt x="364" y="79"/>
                  </a:cubicBezTo>
                  <a:cubicBezTo>
                    <a:pt x="360" y="81"/>
                    <a:pt x="349" y="64"/>
                    <a:pt x="346" y="64"/>
                  </a:cubicBezTo>
                  <a:cubicBezTo>
                    <a:pt x="343" y="64"/>
                    <a:pt x="318" y="84"/>
                    <a:pt x="315" y="83"/>
                  </a:cubicBezTo>
                  <a:cubicBezTo>
                    <a:pt x="312" y="82"/>
                    <a:pt x="292" y="66"/>
                    <a:pt x="292" y="66"/>
                  </a:cubicBezTo>
                  <a:cubicBezTo>
                    <a:pt x="287" y="66"/>
                    <a:pt x="287" y="66"/>
                    <a:pt x="287" y="66"/>
                  </a:cubicBezTo>
                  <a:cubicBezTo>
                    <a:pt x="276" y="71"/>
                    <a:pt x="276" y="71"/>
                    <a:pt x="276" y="71"/>
                  </a:cubicBezTo>
                  <a:cubicBezTo>
                    <a:pt x="267" y="57"/>
                    <a:pt x="267" y="57"/>
                    <a:pt x="267" y="57"/>
                  </a:cubicBezTo>
                  <a:cubicBezTo>
                    <a:pt x="259" y="63"/>
                    <a:pt x="259" y="63"/>
                    <a:pt x="259" y="63"/>
                  </a:cubicBezTo>
                  <a:cubicBezTo>
                    <a:pt x="229" y="63"/>
                    <a:pt x="229" y="63"/>
                    <a:pt x="229" y="63"/>
                  </a:cubicBezTo>
                  <a:cubicBezTo>
                    <a:pt x="229" y="63"/>
                    <a:pt x="215" y="50"/>
                    <a:pt x="207" y="50"/>
                  </a:cubicBezTo>
                  <a:cubicBezTo>
                    <a:pt x="199" y="50"/>
                    <a:pt x="200" y="67"/>
                    <a:pt x="200" y="67"/>
                  </a:cubicBezTo>
                  <a:cubicBezTo>
                    <a:pt x="200" y="67"/>
                    <a:pt x="181" y="62"/>
                    <a:pt x="171" y="72"/>
                  </a:cubicBezTo>
                  <a:cubicBezTo>
                    <a:pt x="161" y="82"/>
                    <a:pt x="166" y="110"/>
                    <a:pt x="166" y="116"/>
                  </a:cubicBezTo>
                  <a:cubicBezTo>
                    <a:pt x="166" y="122"/>
                    <a:pt x="157" y="120"/>
                    <a:pt x="157" y="120"/>
                  </a:cubicBezTo>
                  <a:cubicBezTo>
                    <a:pt x="157" y="120"/>
                    <a:pt x="144" y="129"/>
                    <a:pt x="137" y="136"/>
                  </a:cubicBezTo>
                  <a:cubicBezTo>
                    <a:pt x="130" y="143"/>
                    <a:pt x="112" y="142"/>
                    <a:pt x="112" y="142"/>
                  </a:cubicBezTo>
                  <a:cubicBezTo>
                    <a:pt x="112" y="142"/>
                    <a:pt x="112" y="158"/>
                    <a:pt x="107" y="167"/>
                  </a:cubicBezTo>
                  <a:cubicBezTo>
                    <a:pt x="102" y="176"/>
                    <a:pt x="77" y="177"/>
                    <a:pt x="77" y="177"/>
                  </a:cubicBezTo>
                  <a:cubicBezTo>
                    <a:pt x="61" y="161"/>
                    <a:pt x="61" y="161"/>
                    <a:pt x="61" y="161"/>
                  </a:cubicBezTo>
                  <a:cubicBezTo>
                    <a:pt x="61" y="161"/>
                    <a:pt x="54" y="164"/>
                    <a:pt x="49" y="164"/>
                  </a:cubicBezTo>
                  <a:cubicBezTo>
                    <a:pt x="44" y="164"/>
                    <a:pt x="30" y="154"/>
                    <a:pt x="30" y="154"/>
                  </a:cubicBezTo>
                  <a:cubicBezTo>
                    <a:pt x="30" y="154"/>
                    <a:pt x="24" y="161"/>
                    <a:pt x="23" y="168"/>
                  </a:cubicBezTo>
                  <a:cubicBezTo>
                    <a:pt x="22" y="175"/>
                    <a:pt x="29" y="205"/>
                    <a:pt x="29" y="205"/>
                  </a:cubicBezTo>
                  <a:cubicBezTo>
                    <a:pt x="15" y="209"/>
                    <a:pt x="15" y="209"/>
                    <a:pt x="15" y="209"/>
                  </a:cubicBezTo>
                  <a:cubicBezTo>
                    <a:pt x="20" y="220"/>
                    <a:pt x="20" y="220"/>
                    <a:pt x="20" y="220"/>
                  </a:cubicBezTo>
                  <a:cubicBezTo>
                    <a:pt x="20" y="220"/>
                    <a:pt x="6" y="225"/>
                    <a:pt x="3" y="230"/>
                  </a:cubicBezTo>
                  <a:cubicBezTo>
                    <a:pt x="0" y="235"/>
                    <a:pt x="11" y="244"/>
                    <a:pt x="11" y="244"/>
                  </a:cubicBezTo>
                  <a:cubicBezTo>
                    <a:pt x="9" y="263"/>
                    <a:pt x="9" y="263"/>
                    <a:pt x="9" y="263"/>
                  </a:cubicBezTo>
                  <a:cubicBezTo>
                    <a:pt x="9" y="263"/>
                    <a:pt x="30" y="260"/>
                    <a:pt x="31" y="266"/>
                  </a:cubicBezTo>
                  <a:cubicBezTo>
                    <a:pt x="32" y="272"/>
                    <a:pt x="17" y="280"/>
                    <a:pt x="15" y="293"/>
                  </a:cubicBezTo>
                  <a:cubicBezTo>
                    <a:pt x="13" y="306"/>
                    <a:pt x="40" y="330"/>
                    <a:pt x="40" y="341"/>
                  </a:cubicBezTo>
                  <a:cubicBezTo>
                    <a:pt x="40" y="352"/>
                    <a:pt x="40" y="366"/>
                    <a:pt x="40" y="374"/>
                  </a:cubicBezTo>
                  <a:cubicBezTo>
                    <a:pt x="40" y="382"/>
                    <a:pt x="70" y="382"/>
                    <a:pt x="70" y="382"/>
                  </a:cubicBezTo>
                  <a:cubicBezTo>
                    <a:pt x="70" y="382"/>
                    <a:pt x="85" y="377"/>
                    <a:pt x="91" y="394"/>
                  </a:cubicBezTo>
                  <a:cubicBezTo>
                    <a:pt x="97" y="411"/>
                    <a:pt x="86" y="424"/>
                    <a:pt x="79" y="434"/>
                  </a:cubicBezTo>
                  <a:cubicBezTo>
                    <a:pt x="72" y="444"/>
                    <a:pt x="56" y="458"/>
                    <a:pt x="56" y="462"/>
                  </a:cubicBezTo>
                  <a:cubicBezTo>
                    <a:pt x="56" y="466"/>
                    <a:pt x="61" y="467"/>
                    <a:pt x="61" y="467"/>
                  </a:cubicBezTo>
                  <a:cubicBezTo>
                    <a:pt x="61" y="467"/>
                    <a:pt x="73" y="464"/>
                    <a:pt x="82" y="469"/>
                  </a:cubicBezTo>
                  <a:cubicBezTo>
                    <a:pt x="91" y="474"/>
                    <a:pt x="121" y="492"/>
                    <a:pt x="142" y="490"/>
                  </a:cubicBezTo>
                  <a:cubicBezTo>
                    <a:pt x="163" y="488"/>
                    <a:pt x="161" y="483"/>
                    <a:pt x="161" y="483"/>
                  </a:cubicBezTo>
                  <a:cubicBezTo>
                    <a:pt x="196" y="484"/>
                    <a:pt x="196" y="484"/>
                    <a:pt x="196" y="484"/>
                  </a:cubicBezTo>
                  <a:cubicBezTo>
                    <a:pt x="196" y="484"/>
                    <a:pt x="193" y="488"/>
                    <a:pt x="205" y="488"/>
                  </a:cubicBezTo>
                  <a:cubicBezTo>
                    <a:pt x="217" y="488"/>
                    <a:pt x="218" y="482"/>
                    <a:pt x="218" y="482"/>
                  </a:cubicBezTo>
                  <a:cubicBezTo>
                    <a:pt x="218" y="482"/>
                    <a:pt x="260" y="480"/>
                    <a:pt x="263" y="479"/>
                  </a:cubicBezTo>
                  <a:cubicBezTo>
                    <a:pt x="266" y="478"/>
                    <a:pt x="305" y="465"/>
                    <a:pt x="307" y="459"/>
                  </a:cubicBezTo>
                  <a:cubicBezTo>
                    <a:pt x="309" y="453"/>
                    <a:pt x="303" y="433"/>
                    <a:pt x="303" y="433"/>
                  </a:cubicBezTo>
                  <a:cubicBezTo>
                    <a:pt x="303" y="433"/>
                    <a:pt x="296" y="409"/>
                    <a:pt x="298" y="403"/>
                  </a:cubicBezTo>
                  <a:cubicBezTo>
                    <a:pt x="300" y="397"/>
                    <a:pt x="315" y="384"/>
                    <a:pt x="323" y="384"/>
                  </a:cubicBezTo>
                  <a:cubicBezTo>
                    <a:pt x="331" y="384"/>
                    <a:pt x="327" y="390"/>
                    <a:pt x="327" y="390"/>
                  </a:cubicBezTo>
                  <a:cubicBezTo>
                    <a:pt x="327" y="390"/>
                    <a:pt x="357" y="395"/>
                    <a:pt x="359" y="389"/>
                  </a:cubicBezTo>
                  <a:cubicBezTo>
                    <a:pt x="361" y="383"/>
                    <a:pt x="344" y="381"/>
                    <a:pt x="348" y="376"/>
                  </a:cubicBezTo>
                  <a:cubicBezTo>
                    <a:pt x="352" y="371"/>
                    <a:pt x="366" y="367"/>
                    <a:pt x="366" y="367"/>
                  </a:cubicBezTo>
                  <a:cubicBezTo>
                    <a:pt x="366" y="367"/>
                    <a:pt x="373" y="361"/>
                    <a:pt x="381" y="361"/>
                  </a:cubicBezTo>
                  <a:cubicBezTo>
                    <a:pt x="389" y="361"/>
                    <a:pt x="399" y="359"/>
                    <a:pt x="399" y="359"/>
                  </a:cubicBezTo>
                  <a:cubicBezTo>
                    <a:pt x="399" y="359"/>
                    <a:pt x="396" y="378"/>
                    <a:pt x="409" y="371"/>
                  </a:cubicBezTo>
                  <a:cubicBezTo>
                    <a:pt x="422" y="364"/>
                    <a:pt x="425" y="355"/>
                    <a:pt x="425" y="355"/>
                  </a:cubicBezTo>
                  <a:cubicBezTo>
                    <a:pt x="425" y="355"/>
                    <a:pt x="416" y="337"/>
                    <a:pt x="417" y="325"/>
                  </a:cubicBezTo>
                  <a:cubicBezTo>
                    <a:pt x="418" y="313"/>
                    <a:pt x="424" y="316"/>
                    <a:pt x="424" y="316"/>
                  </a:cubicBezTo>
                  <a:cubicBezTo>
                    <a:pt x="424" y="316"/>
                    <a:pt x="421" y="294"/>
                    <a:pt x="425" y="291"/>
                  </a:cubicBezTo>
                  <a:cubicBezTo>
                    <a:pt x="429" y="288"/>
                    <a:pt x="442" y="289"/>
                    <a:pt x="442" y="289"/>
                  </a:cubicBezTo>
                  <a:cubicBezTo>
                    <a:pt x="462" y="275"/>
                    <a:pt x="462" y="275"/>
                    <a:pt x="462" y="275"/>
                  </a:cubicBezTo>
                  <a:cubicBezTo>
                    <a:pt x="462" y="275"/>
                    <a:pt x="451" y="276"/>
                    <a:pt x="449" y="269"/>
                  </a:cubicBezTo>
                  <a:cubicBezTo>
                    <a:pt x="447" y="262"/>
                    <a:pt x="447" y="258"/>
                    <a:pt x="447" y="258"/>
                  </a:cubicBezTo>
                  <a:cubicBezTo>
                    <a:pt x="447" y="258"/>
                    <a:pt x="432" y="254"/>
                    <a:pt x="431" y="249"/>
                  </a:cubicBezTo>
                  <a:cubicBezTo>
                    <a:pt x="430" y="244"/>
                    <a:pt x="430" y="239"/>
                    <a:pt x="434" y="238"/>
                  </a:cubicBezTo>
                  <a:cubicBezTo>
                    <a:pt x="438" y="237"/>
                    <a:pt x="445" y="245"/>
                    <a:pt x="445" y="245"/>
                  </a:cubicBezTo>
                  <a:cubicBezTo>
                    <a:pt x="456" y="246"/>
                    <a:pt x="456" y="246"/>
                    <a:pt x="456" y="246"/>
                  </a:cubicBezTo>
                  <a:cubicBezTo>
                    <a:pt x="463" y="249"/>
                    <a:pt x="463" y="249"/>
                    <a:pt x="463" y="249"/>
                  </a:cubicBezTo>
                  <a:cubicBezTo>
                    <a:pt x="467" y="242"/>
                    <a:pt x="467" y="242"/>
                    <a:pt x="467" y="242"/>
                  </a:cubicBezTo>
                  <a:cubicBezTo>
                    <a:pt x="467" y="242"/>
                    <a:pt x="478" y="245"/>
                    <a:pt x="479" y="238"/>
                  </a:cubicBezTo>
                  <a:cubicBezTo>
                    <a:pt x="480" y="231"/>
                    <a:pt x="479" y="222"/>
                    <a:pt x="479" y="222"/>
                  </a:cubicBezTo>
                  <a:cubicBezTo>
                    <a:pt x="479" y="222"/>
                    <a:pt x="472" y="221"/>
                    <a:pt x="473" y="212"/>
                  </a:cubicBezTo>
                  <a:cubicBezTo>
                    <a:pt x="474" y="203"/>
                    <a:pt x="491" y="195"/>
                    <a:pt x="494" y="188"/>
                  </a:cubicBezTo>
                  <a:cubicBezTo>
                    <a:pt x="497" y="181"/>
                    <a:pt x="487" y="173"/>
                    <a:pt x="487" y="173"/>
                  </a:cubicBezTo>
                  <a:cubicBezTo>
                    <a:pt x="487" y="173"/>
                    <a:pt x="490" y="156"/>
                    <a:pt x="479" y="144"/>
                  </a:cubicBezTo>
                  <a:cubicBezTo>
                    <a:pt x="468" y="132"/>
                    <a:pt x="463" y="136"/>
                    <a:pt x="469" y="124"/>
                  </a:cubicBezTo>
                  <a:cubicBezTo>
                    <a:pt x="475" y="112"/>
                    <a:pt x="486" y="109"/>
                    <a:pt x="486" y="109"/>
                  </a:cubicBezTo>
                  <a:cubicBezTo>
                    <a:pt x="486" y="109"/>
                    <a:pt x="509" y="93"/>
                    <a:pt x="516" y="90"/>
                  </a:cubicBezTo>
                  <a:cubicBezTo>
                    <a:pt x="523" y="87"/>
                    <a:pt x="540" y="88"/>
                    <a:pt x="540" y="88"/>
                  </a:cubicBezTo>
                  <a:cubicBezTo>
                    <a:pt x="540" y="88"/>
                    <a:pt x="563" y="83"/>
                    <a:pt x="566" y="83"/>
                  </a:cubicBezTo>
                  <a:cubicBezTo>
                    <a:pt x="569" y="83"/>
                    <a:pt x="579" y="89"/>
                    <a:pt x="584" y="88"/>
                  </a:cubicBezTo>
                  <a:cubicBezTo>
                    <a:pt x="587" y="87"/>
                    <a:pt x="596" y="82"/>
                    <a:pt x="602" y="78"/>
                  </a:cubicBezTo>
                  <a:cubicBezTo>
                    <a:pt x="602" y="78"/>
                    <a:pt x="602" y="78"/>
                    <a:pt x="602" y="78"/>
                  </a:cubicBezTo>
                  <a:cubicBezTo>
                    <a:pt x="599" y="76"/>
                    <a:pt x="597" y="74"/>
                    <a:pt x="596" y="7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1" name="Freeform 55"/>
            <p:cNvSpPr>
              <a:spLocks/>
            </p:cNvSpPr>
            <p:nvPr/>
          </p:nvSpPr>
          <p:spPr bwMode="gray">
            <a:xfrm>
              <a:off x="4913066" y="3191555"/>
              <a:ext cx="558800" cy="552115"/>
            </a:xfrm>
            <a:custGeom>
              <a:avLst/>
              <a:gdLst>
                <a:gd name="T0" fmla="*/ 976 w 998"/>
                <a:gd name="T1" fmla="*/ 516 h 851"/>
                <a:gd name="T2" fmla="*/ 804 w 998"/>
                <a:gd name="T3" fmla="*/ 446 h 851"/>
                <a:gd name="T4" fmla="*/ 794 w 998"/>
                <a:gd name="T5" fmla="*/ 413 h 851"/>
                <a:gd name="T6" fmla="*/ 780 w 998"/>
                <a:gd name="T7" fmla="*/ 407 h 851"/>
                <a:gd name="T8" fmla="*/ 764 w 998"/>
                <a:gd name="T9" fmla="*/ 400 h 851"/>
                <a:gd name="T10" fmla="*/ 719 w 998"/>
                <a:gd name="T11" fmla="*/ 332 h 851"/>
                <a:gd name="T12" fmla="*/ 669 w 998"/>
                <a:gd name="T13" fmla="*/ 265 h 851"/>
                <a:gd name="T14" fmla="*/ 646 w 998"/>
                <a:gd name="T15" fmla="*/ 218 h 851"/>
                <a:gd name="T16" fmla="*/ 637 w 998"/>
                <a:gd name="T17" fmla="*/ 195 h 851"/>
                <a:gd name="T18" fmla="*/ 588 w 998"/>
                <a:gd name="T19" fmla="*/ 170 h 851"/>
                <a:gd name="T20" fmla="*/ 332 w 998"/>
                <a:gd name="T21" fmla="*/ 63 h 851"/>
                <a:gd name="T22" fmla="*/ 250 w 998"/>
                <a:gd name="T23" fmla="*/ 9 h 851"/>
                <a:gd name="T24" fmla="*/ 200 w 998"/>
                <a:gd name="T25" fmla="*/ 0 h 851"/>
                <a:gd name="T26" fmla="*/ 147 w 998"/>
                <a:gd name="T27" fmla="*/ 18 h 851"/>
                <a:gd name="T28" fmla="*/ 111 w 998"/>
                <a:gd name="T29" fmla="*/ 32 h 851"/>
                <a:gd name="T30" fmla="*/ 111 w 998"/>
                <a:gd name="T31" fmla="*/ 46 h 851"/>
                <a:gd name="T32" fmla="*/ 123 w 998"/>
                <a:gd name="T33" fmla="*/ 118 h 851"/>
                <a:gd name="T34" fmla="*/ 70 w 998"/>
                <a:gd name="T35" fmla="*/ 163 h 851"/>
                <a:gd name="T36" fmla="*/ 12 w 998"/>
                <a:gd name="T37" fmla="*/ 161 h 851"/>
                <a:gd name="T38" fmla="*/ 12 w 998"/>
                <a:gd name="T39" fmla="*/ 249 h 851"/>
                <a:gd name="T40" fmla="*/ 85 w 998"/>
                <a:gd name="T41" fmla="*/ 334 h 851"/>
                <a:gd name="T42" fmla="*/ 145 w 998"/>
                <a:gd name="T43" fmla="*/ 433 h 851"/>
                <a:gd name="T44" fmla="*/ 232 w 998"/>
                <a:gd name="T45" fmla="*/ 560 h 851"/>
                <a:gd name="T46" fmla="*/ 300 w 998"/>
                <a:gd name="T47" fmla="*/ 631 h 851"/>
                <a:gd name="T48" fmla="*/ 419 w 998"/>
                <a:gd name="T49" fmla="*/ 826 h 851"/>
                <a:gd name="T50" fmla="*/ 427 w 998"/>
                <a:gd name="T51" fmla="*/ 837 h 851"/>
                <a:gd name="T52" fmla="*/ 437 w 998"/>
                <a:gd name="T53" fmla="*/ 790 h 851"/>
                <a:gd name="T54" fmla="*/ 470 w 998"/>
                <a:gd name="T55" fmla="*/ 798 h 851"/>
                <a:gd name="T56" fmla="*/ 522 w 998"/>
                <a:gd name="T57" fmla="*/ 791 h 851"/>
                <a:gd name="T58" fmla="*/ 593 w 998"/>
                <a:gd name="T59" fmla="*/ 799 h 851"/>
                <a:gd name="T60" fmla="*/ 628 w 998"/>
                <a:gd name="T61" fmla="*/ 804 h 851"/>
                <a:gd name="T62" fmla="*/ 653 w 998"/>
                <a:gd name="T63" fmla="*/ 755 h 851"/>
                <a:gd name="T64" fmla="*/ 839 w 998"/>
                <a:gd name="T65" fmla="*/ 710 h 851"/>
                <a:gd name="T66" fmla="*/ 998 w 998"/>
                <a:gd name="T67" fmla="*/ 54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851">
                  <a:moveTo>
                    <a:pt x="980" y="527"/>
                  </a:moveTo>
                  <a:cubicBezTo>
                    <a:pt x="980" y="525"/>
                    <a:pt x="978" y="521"/>
                    <a:pt x="976" y="516"/>
                  </a:cubicBezTo>
                  <a:cubicBezTo>
                    <a:pt x="942" y="512"/>
                    <a:pt x="853" y="501"/>
                    <a:pt x="851" y="501"/>
                  </a:cubicBezTo>
                  <a:cubicBezTo>
                    <a:pt x="848" y="501"/>
                    <a:pt x="811" y="453"/>
                    <a:pt x="804" y="446"/>
                  </a:cubicBezTo>
                  <a:cubicBezTo>
                    <a:pt x="799" y="441"/>
                    <a:pt x="799" y="433"/>
                    <a:pt x="800" y="428"/>
                  </a:cubicBezTo>
                  <a:cubicBezTo>
                    <a:pt x="796" y="423"/>
                    <a:pt x="793" y="417"/>
                    <a:pt x="794" y="413"/>
                  </a:cubicBezTo>
                  <a:cubicBezTo>
                    <a:pt x="788" y="415"/>
                    <a:pt x="788" y="415"/>
                    <a:pt x="788" y="415"/>
                  </a:cubicBezTo>
                  <a:cubicBezTo>
                    <a:pt x="780" y="407"/>
                    <a:pt x="780" y="407"/>
                    <a:pt x="780" y="407"/>
                  </a:cubicBezTo>
                  <a:cubicBezTo>
                    <a:pt x="770" y="410"/>
                    <a:pt x="770" y="410"/>
                    <a:pt x="770" y="410"/>
                  </a:cubicBezTo>
                  <a:cubicBezTo>
                    <a:pt x="764" y="400"/>
                    <a:pt x="764" y="400"/>
                    <a:pt x="764" y="400"/>
                  </a:cubicBezTo>
                  <a:cubicBezTo>
                    <a:pt x="757" y="398"/>
                    <a:pt x="750" y="359"/>
                    <a:pt x="744" y="354"/>
                  </a:cubicBezTo>
                  <a:cubicBezTo>
                    <a:pt x="738" y="349"/>
                    <a:pt x="722" y="346"/>
                    <a:pt x="719" y="332"/>
                  </a:cubicBezTo>
                  <a:cubicBezTo>
                    <a:pt x="715" y="318"/>
                    <a:pt x="720" y="296"/>
                    <a:pt x="707" y="286"/>
                  </a:cubicBezTo>
                  <a:cubicBezTo>
                    <a:pt x="693" y="275"/>
                    <a:pt x="675" y="277"/>
                    <a:pt x="669" y="265"/>
                  </a:cubicBezTo>
                  <a:cubicBezTo>
                    <a:pt x="663" y="252"/>
                    <a:pt x="670" y="239"/>
                    <a:pt x="664" y="235"/>
                  </a:cubicBezTo>
                  <a:cubicBezTo>
                    <a:pt x="658" y="231"/>
                    <a:pt x="646" y="218"/>
                    <a:pt x="646" y="218"/>
                  </a:cubicBezTo>
                  <a:cubicBezTo>
                    <a:pt x="645" y="201"/>
                    <a:pt x="645" y="201"/>
                    <a:pt x="645" y="201"/>
                  </a:cubicBezTo>
                  <a:cubicBezTo>
                    <a:pt x="645" y="201"/>
                    <a:pt x="642" y="198"/>
                    <a:pt x="637" y="195"/>
                  </a:cubicBezTo>
                  <a:cubicBezTo>
                    <a:pt x="624" y="196"/>
                    <a:pt x="606" y="196"/>
                    <a:pt x="598" y="196"/>
                  </a:cubicBezTo>
                  <a:cubicBezTo>
                    <a:pt x="584" y="195"/>
                    <a:pt x="594" y="177"/>
                    <a:pt x="588" y="170"/>
                  </a:cubicBezTo>
                  <a:cubicBezTo>
                    <a:pt x="582" y="163"/>
                    <a:pt x="460" y="160"/>
                    <a:pt x="460" y="160"/>
                  </a:cubicBezTo>
                  <a:cubicBezTo>
                    <a:pt x="332" y="63"/>
                    <a:pt x="332" y="63"/>
                    <a:pt x="332" y="63"/>
                  </a:cubicBezTo>
                  <a:cubicBezTo>
                    <a:pt x="332" y="63"/>
                    <a:pt x="311" y="49"/>
                    <a:pt x="299" y="43"/>
                  </a:cubicBezTo>
                  <a:cubicBezTo>
                    <a:pt x="287" y="37"/>
                    <a:pt x="250" y="9"/>
                    <a:pt x="250" y="9"/>
                  </a:cubicBezTo>
                  <a:cubicBezTo>
                    <a:pt x="250" y="9"/>
                    <a:pt x="225" y="8"/>
                    <a:pt x="216" y="9"/>
                  </a:cubicBezTo>
                  <a:cubicBezTo>
                    <a:pt x="207" y="10"/>
                    <a:pt x="200" y="0"/>
                    <a:pt x="200" y="0"/>
                  </a:cubicBezTo>
                  <a:cubicBezTo>
                    <a:pt x="200" y="0"/>
                    <a:pt x="187" y="8"/>
                    <a:pt x="181" y="14"/>
                  </a:cubicBezTo>
                  <a:cubicBezTo>
                    <a:pt x="175" y="20"/>
                    <a:pt x="147" y="18"/>
                    <a:pt x="147" y="18"/>
                  </a:cubicBezTo>
                  <a:cubicBezTo>
                    <a:pt x="139" y="32"/>
                    <a:pt x="139" y="32"/>
                    <a:pt x="139" y="32"/>
                  </a:cubicBezTo>
                  <a:cubicBezTo>
                    <a:pt x="111" y="32"/>
                    <a:pt x="111" y="32"/>
                    <a:pt x="111" y="32"/>
                  </a:cubicBezTo>
                  <a:cubicBezTo>
                    <a:pt x="111" y="32"/>
                    <a:pt x="86" y="31"/>
                    <a:pt x="79" y="38"/>
                  </a:cubicBezTo>
                  <a:cubicBezTo>
                    <a:pt x="72" y="45"/>
                    <a:pt x="104" y="42"/>
                    <a:pt x="111" y="46"/>
                  </a:cubicBezTo>
                  <a:cubicBezTo>
                    <a:pt x="118" y="50"/>
                    <a:pt x="137" y="85"/>
                    <a:pt x="137" y="85"/>
                  </a:cubicBezTo>
                  <a:cubicBezTo>
                    <a:pt x="137" y="85"/>
                    <a:pt x="131" y="111"/>
                    <a:pt x="123" y="118"/>
                  </a:cubicBezTo>
                  <a:cubicBezTo>
                    <a:pt x="115" y="125"/>
                    <a:pt x="98" y="121"/>
                    <a:pt x="92" y="123"/>
                  </a:cubicBezTo>
                  <a:cubicBezTo>
                    <a:pt x="86" y="125"/>
                    <a:pt x="84" y="152"/>
                    <a:pt x="70" y="163"/>
                  </a:cubicBezTo>
                  <a:cubicBezTo>
                    <a:pt x="56" y="174"/>
                    <a:pt x="25" y="154"/>
                    <a:pt x="18" y="155"/>
                  </a:cubicBezTo>
                  <a:cubicBezTo>
                    <a:pt x="12" y="156"/>
                    <a:pt x="12" y="160"/>
                    <a:pt x="12" y="161"/>
                  </a:cubicBezTo>
                  <a:cubicBezTo>
                    <a:pt x="12" y="161"/>
                    <a:pt x="12" y="161"/>
                    <a:pt x="12" y="161"/>
                  </a:cubicBezTo>
                  <a:cubicBezTo>
                    <a:pt x="12" y="170"/>
                    <a:pt x="0" y="237"/>
                    <a:pt x="12" y="249"/>
                  </a:cubicBezTo>
                  <a:cubicBezTo>
                    <a:pt x="24" y="260"/>
                    <a:pt x="49" y="260"/>
                    <a:pt x="54" y="274"/>
                  </a:cubicBezTo>
                  <a:cubicBezTo>
                    <a:pt x="60" y="288"/>
                    <a:pt x="76" y="325"/>
                    <a:pt x="85" y="334"/>
                  </a:cubicBezTo>
                  <a:cubicBezTo>
                    <a:pt x="94" y="343"/>
                    <a:pt x="113" y="358"/>
                    <a:pt x="120" y="370"/>
                  </a:cubicBezTo>
                  <a:cubicBezTo>
                    <a:pt x="128" y="383"/>
                    <a:pt x="132" y="421"/>
                    <a:pt x="145" y="433"/>
                  </a:cubicBezTo>
                  <a:cubicBezTo>
                    <a:pt x="157" y="445"/>
                    <a:pt x="184" y="434"/>
                    <a:pt x="201" y="453"/>
                  </a:cubicBezTo>
                  <a:cubicBezTo>
                    <a:pt x="218" y="472"/>
                    <a:pt x="232" y="531"/>
                    <a:pt x="232" y="560"/>
                  </a:cubicBezTo>
                  <a:cubicBezTo>
                    <a:pt x="232" y="590"/>
                    <a:pt x="267" y="626"/>
                    <a:pt x="267" y="626"/>
                  </a:cubicBezTo>
                  <a:cubicBezTo>
                    <a:pt x="267" y="626"/>
                    <a:pt x="291" y="623"/>
                    <a:pt x="300" y="631"/>
                  </a:cubicBezTo>
                  <a:cubicBezTo>
                    <a:pt x="308" y="639"/>
                    <a:pt x="344" y="704"/>
                    <a:pt x="358" y="728"/>
                  </a:cubicBezTo>
                  <a:cubicBezTo>
                    <a:pt x="372" y="752"/>
                    <a:pt x="420" y="810"/>
                    <a:pt x="419" y="826"/>
                  </a:cubicBezTo>
                  <a:cubicBezTo>
                    <a:pt x="419" y="833"/>
                    <a:pt x="417" y="842"/>
                    <a:pt x="414" y="851"/>
                  </a:cubicBezTo>
                  <a:cubicBezTo>
                    <a:pt x="418" y="848"/>
                    <a:pt x="423" y="844"/>
                    <a:pt x="427" y="837"/>
                  </a:cubicBezTo>
                  <a:cubicBezTo>
                    <a:pt x="434" y="826"/>
                    <a:pt x="428" y="824"/>
                    <a:pt x="428" y="824"/>
                  </a:cubicBezTo>
                  <a:cubicBezTo>
                    <a:pt x="428" y="824"/>
                    <a:pt x="427" y="795"/>
                    <a:pt x="437" y="790"/>
                  </a:cubicBezTo>
                  <a:cubicBezTo>
                    <a:pt x="447" y="785"/>
                    <a:pt x="452" y="799"/>
                    <a:pt x="452" y="799"/>
                  </a:cubicBezTo>
                  <a:cubicBezTo>
                    <a:pt x="470" y="798"/>
                    <a:pt x="470" y="798"/>
                    <a:pt x="470" y="798"/>
                  </a:cubicBezTo>
                  <a:cubicBezTo>
                    <a:pt x="470" y="798"/>
                    <a:pt x="477" y="792"/>
                    <a:pt x="482" y="792"/>
                  </a:cubicBezTo>
                  <a:cubicBezTo>
                    <a:pt x="487" y="792"/>
                    <a:pt x="506" y="791"/>
                    <a:pt x="522" y="791"/>
                  </a:cubicBezTo>
                  <a:cubicBezTo>
                    <a:pt x="538" y="791"/>
                    <a:pt x="549" y="799"/>
                    <a:pt x="549" y="799"/>
                  </a:cubicBezTo>
                  <a:cubicBezTo>
                    <a:pt x="549" y="799"/>
                    <a:pt x="589" y="797"/>
                    <a:pt x="593" y="799"/>
                  </a:cubicBezTo>
                  <a:cubicBezTo>
                    <a:pt x="597" y="801"/>
                    <a:pt x="611" y="816"/>
                    <a:pt x="616" y="816"/>
                  </a:cubicBezTo>
                  <a:cubicBezTo>
                    <a:pt x="621" y="816"/>
                    <a:pt x="628" y="804"/>
                    <a:pt x="628" y="804"/>
                  </a:cubicBezTo>
                  <a:cubicBezTo>
                    <a:pt x="628" y="792"/>
                    <a:pt x="628" y="792"/>
                    <a:pt x="628" y="792"/>
                  </a:cubicBezTo>
                  <a:cubicBezTo>
                    <a:pt x="628" y="792"/>
                    <a:pt x="643" y="768"/>
                    <a:pt x="653" y="755"/>
                  </a:cubicBezTo>
                  <a:cubicBezTo>
                    <a:pt x="663" y="742"/>
                    <a:pt x="705" y="723"/>
                    <a:pt x="717" y="723"/>
                  </a:cubicBezTo>
                  <a:cubicBezTo>
                    <a:pt x="729" y="723"/>
                    <a:pt x="839" y="710"/>
                    <a:pt x="839" y="710"/>
                  </a:cubicBezTo>
                  <a:cubicBezTo>
                    <a:pt x="972" y="661"/>
                    <a:pt x="972" y="661"/>
                    <a:pt x="972" y="661"/>
                  </a:cubicBezTo>
                  <a:cubicBezTo>
                    <a:pt x="998" y="546"/>
                    <a:pt x="998" y="546"/>
                    <a:pt x="998" y="546"/>
                  </a:cubicBezTo>
                  <a:cubicBezTo>
                    <a:pt x="998" y="546"/>
                    <a:pt x="980" y="531"/>
                    <a:pt x="980" y="52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2" name="Freeform 56"/>
            <p:cNvSpPr>
              <a:spLocks/>
            </p:cNvSpPr>
            <p:nvPr/>
          </p:nvSpPr>
          <p:spPr bwMode="gray">
            <a:xfrm>
              <a:off x="4909891" y="3105056"/>
              <a:ext cx="42862" cy="68095"/>
            </a:xfrm>
            <a:custGeom>
              <a:avLst/>
              <a:gdLst>
                <a:gd name="T0" fmla="*/ 46 w 76"/>
                <a:gd name="T1" fmla="*/ 66 h 105"/>
                <a:gd name="T2" fmla="*/ 50 w 76"/>
                <a:gd name="T3" fmla="*/ 46 h 105"/>
                <a:gd name="T4" fmla="*/ 71 w 76"/>
                <a:gd name="T5" fmla="*/ 34 h 105"/>
                <a:gd name="T6" fmla="*/ 64 w 76"/>
                <a:gd name="T7" fmla="*/ 10 h 105"/>
                <a:gd name="T8" fmla="*/ 65 w 76"/>
                <a:gd name="T9" fmla="*/ 0 h 105"/>
                <a:gd name="T10" fmla="*/ 40 w 76"/>
                <a:gd name="T11" fmla="*/ 0 h 105"/>
                <a:gd name="T12" fmla="*/ 37 w 76"/>
                <a:gd name="T13" fmla="*/ 0 h 105"/>
                <a:gd name="T14" fmla="*/ 36 w 76"/>
                <a:gd name="T15" fmla="*/ 5 h 105"/>
                <a:gd name="T16" fmla="*/ 20 w 76"/>
                <a:gd name="T17" fmla="*/ 21 h 105"/>
                <a:gd name="T18" fmla="*/ 11 w 76"/>
                <a:gd name="T19" fmla="*/ 45 h 105"/>
                <a:gd name="T20" fmla="*/ 0 w 76"/>
                <a:gd name="T21" fmla="*/ 89 h 105"/>
                <a:gd name="T22" fmla="*/ 1 w 76"/>
                <a:gd name="T23" fmla="*/ 105 h 105"/>
                <a:gd name="T24" fmla="*/ 6 w 76"/>
                <a:gd name="T25" fmla="*/ 100 h 105"/>
                <a:gd name="T26" fmla="*/ 13 w 76"/>
                <a:gd name="T27" fmla="*/ 87 h 105"/>
                <a:gd name="T28" fmla="*/ 27 w 76"/>
                <a:gd name="T29" fmla="*/ 86 h 105"/>
                <a:gd name="T30" fmla="*/ 31 w 76"/>
                <a:gd name="T31" fmla="*/ 69 h 105"/>
                <a:gd name="T32" fmla="*/ 46 w 76"/>
                <a:gd name="T33" fmla="*/ 6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5">
                  <a:moveTo>
                    <a:pt x="46" y="66"/>
                  </a:moveTo>
                  <a:cubicBezTo>
                    <a:pt x="46" y="66"/>
                    <a:pt x="41" y="49"/>
                    <a:pt x="50" y="46"/>
                  </a:cubicBezTo>
                  <a:cubicBezTo>
                    <a:pt x="59" y="43"/>
                    <a:pt x="66" y="46"/>
                    <a:pt x="71" y="34"/>
                  </a:cubicBezTo>
                  <a:cubicBezTo>
                    <a:pt x="76" y="22"/>
                    <a:pt x="64" y="10"/>
                    <a:pt x="64" y="10"/>
                  </a:cubicBezTo>
                  <a:cubicBezTo>
                    <a:pt x="65" y="0"/>
                    <a:pt x="65" y="0"/>
                    <a:pt x="65" y="0"/>
                  </a:cubicBezTo>
                  <a:cubicBezTo>
                    <a:pt x="40" y="0"/>
                    <a:pt x="40" y="0"/>
                    <a:pt x="40" y="0"/>
                  </a:cubicBezTo>
                  <a:cubicBezTo>
                    <a:pt x="37" y="0"/>
                    <a:pt x="37" y="0"/>
                    <a:pt x="37" y="0"/>
                  </a:cubicBezTo>
                  <a:cubicBezTo>
                    <a:pt x="37" y="2"/>
                    <a:pt x="37" y="4"/>
                    <a:pt x="36" y="5"/>
                  </a:cubicBezTo>
                  <a:cubicBezTo>
                    <a:pt x="29" y="15"/>
                    <a:pt x="20" y="21"/>
                    <a:pt x="20" y="21"/>
                  </a:cubicBezTo>
                  <a:cubicBezTo>
                    <a:pt x="11" y="45"/>
                    <a:pt x="11" y="45"/>
                    <a:pt x="11" y="45"/>
                  </a:cubicBezTo>
                  <a:cubicBezTo>
                    <a:pt x="11" y="45"/>
                    <a:pt x="1" y="69"/>
                    <a:pt x="0" y="89"/>
                  </a:cubicBezTo>
                  <a:cubicBezTo>
                    <a:pt x="0" y="94"/>
                    <a:pt x="0" y="100"/>
                    <a:pt x="1" y="105"/>
                  </a:cubicBezTo>
                  <a:cubicBezTo>
                    <a:pt x="6" y="100"/>
                    <a:pt x="6" y="100"/>
                    <a:pt x="6" y="100"/>
                  </a:cubicBezTo>
                  <a:cubicBezTo>
                    <a:pt x="13" y="87"/>
                    <a:pt x="13" y="87"/>
                    <a:pt x="13" y="87"/>
                  </a:cubicBezTo>
                  <a:cubicBezTo>
                    <a:pt x="13" y="87"/>
                    <a:pt x="22" y="93"/>
                    <a:pt x="27" y="86"/>
                  </a:cubicBezTo>
                  <a:cubicBezTo>
                    <a:pt x="32" y="79"/>
                    <a:pt x="31" y="69"/>
                    <a:pt x="31" y="69"/>
                  </a:cubicBezTo>
                  <a:cubicBezTo>
                    <a:pt x="46" y="66"/>
                    <a:pt x="46" y="66"/>
                    <a:pt x="46" y="6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3" name="Freeform 57"/>
            <p:cNvSpPr>
              <a:spLocks/>
            </p:cNvSpPr>
            <p:nvPr/>
          </p:nvSpPr>
          <p:spPr bwMode="gray">
            <a:xfrm>
              <a:off x="4921004" y="3009356"/>
              <a:ext cx="166687" cy="178518"/>
            </a:xfrm>
            <a:custGeom>
              <a:avLst/>
              <a:gdLst>
                <a:gd name="T0" fmla="*/ 281 w 297"/>
                <a:gd name="T1" fmla="*/ 39 h 275"/>
                <a:gd name="T2" fmla="*/ 297 w 297"/>
                <a:gd name="T3" fmla="*/ 19 h 275"/>
                <a:gd name="T4" fmla="*/ 290 w 297"/>
                <a:gd name="T5" fmla="*/ 2 h 275"/>
                <a:gd name="T6" fmla="*/ 277 w 297"/>
                <a:gd name="T7" fmla="*/ 12 h 275"/>
                <a:gd name="T8" fmla="*/ 264 w 297"/>
                <a:gd name="T9" fmla="*/ 15 h 275"/>
                <a:gd name="T10" fmla="*/ 250 w 297"/>
                <a:gd name="T11" fmla="*/ 22 h 275"/>
                <a:gd name="T12" fmla="*/ 241 w 297"/>
                <a:gd name="T13" fmla="*/ 16 h 275"/>
                <a:gd name="T14" fmla="*/ 217 w 297"/>
                <a:gd name="T15" fmla="*/ 16 h 275"/>
                <a:gd name="T16" fmla="*/ 188 w 297"/>
                <a:gd name="T17" fmla="*/ 32 h 275"/>
                <a:gd name="T18" fmla="*/ 163 w 297"/>
                <a:gd name="T19" fmla="*/ 39 h 275"/>
                <a:gd name="T20" fmla="*/ 140 w 297"/>
                <a:gd name="T21" fmla="*/ 35 h 275"/>
                <a:gd name="T22" fmla="*/ 114 w 297"/>
                <a:gd name="T23" fmla="*/ 22 h 275"/>
                <a:gd name="T24" fmla="*/ 100 w 297"/>
                <a:gd name="T25" fmla="*/ 33 h 275"/>
                <a:gd name="T26" fmla="*/ 64 w 297"/>
                <a:gd name="T27" fmla="*/ 41 h 275"/>
                <a:gd name="T28" fmla="*/ 58 w 297"/>
                <a:gd name="T29" fmla="*/ 31 h 275"/>
                <a:gd name="T30" fmla="*/ 42 w 297"/>
                <a:gd name="T31" fmla="*/ 32 h 275"/>
                <a:gd name="T32" fmla="*/ 43 w 297"/>
                <a:gd name="T33" fmla="*/ 53 h 275"/>
                <a:gd name="T34" fmla="*/ 48 w 297"/>
                <a:gd name="T35" fmla="*/ 64 h 275"/>
                <a:gd name="T36" fmla="*/ 33 w 297"/>
                <a:gd name="T37" fmla="*/ 66 h 275"/>
                <a:gd name="T38" fmla="*/ 33 w 297"/>
                <a:gd name="T39" fmla="*/ 75 h 275"/>
                <a:gd name="T40" fmla="*/ 27 w 297"/>
                <a:gd name="T41" fmla="*/ 84 h 275"/>
                <a:gd name="T42" fmla="*/ 14 w 297"/>
                <a:gd name="T43" fmla="*/ 78 h 275"/>
                <a:gd name="T44" fmla="*/ 5 w 297"/>
                <a:gd name="T45" fmla="*/ 98 h 275"/>
                <a:gd name="T46" fmla="*/ 1 w 297"/>
                <a:gd name="T47" fmla="*/ 99 h 275"/>
                <a:gd name="T48" fmla="*/ 0 w 297"/>
                <a:gd name="T49" fmla="*/ 131 h 275"/>
                <a:gd name="T50" fmla="*/ 17 w 297"/>
                <a:gd name="T51" fmla="*/ 147 h 275"/>
                <a:gd name="T52" fmla="*/ 20 w 297"/>
                <a:gd name="T53" fmla="*/ 147 h 275"/>
                <a:gd name="T54" fmla="*/ 45 w 297"/>
                <a:gd name="T55" fmla="*/ 147 h 275"/>
                <a:gd name="T56" fmla="*/ 44 w 297"/>
                <a:gd name="T57" fmla="*/ 157 h 275"/>
                <a:gd name="T58" fmla="*/ 51 w 297"/>
                <a:gd name="T59" fmla="*/ 181 h 275"/>
                <a:gd name="T60" fmla="*/ 30 w 297"/>
                <a:gd name="T61" fmla="*/ 193 h 275"/>
                <a:gd name="T62" fmla="*/ 26 w 297"/>
                <a:gd name="T63" fmla="*/ 213 h 275"/>
                <a:gd name="T64" fmla="*/ 16 w 297"/>
                <a:gd name="T65" fmla="*/ 224 h 275"/>
                <a:gd name="T66" fmla="*/ 19 w 297"/>
                <a:gd name="T67" fmla="*/ 254 h 275"/>
                <a:gd name="T68" fmla="*/ 23 w 297"/>
                <a:gd name="T69" fmla="*/ 251 h 275"/>
                <a:gd name="T70" fmla="*/ 45 w 297"/>
                <a:gd name="T71" fmla="*/ 263 h 275"/>
                <a:gd name="T72" fmla="*/ 73 w 297"/>
                <a:gd name="T73" fmla="*/ 275 h 275"/>
                <a:gd name="T74" fmla="*/ 157 w 297"/>
                <a:gd name="T75" fmla="*/ 218 h 275"/>
                <a:gd name="T76" fmla="*/ 200 w 297"/>
                <a:gd name="T77" fmla="*/ 183 h 275"/>
                <a:gd name="T78" fmla="*/ 261 w 297"/>
                <a:gd name="T79" fmla="*/ 156 h 275"/>
                <a:gd name="T80" fmla="*/ 255 w 297"/>
                <a:gd name="T81" fmla="*/ 131 h 275"/>
                <a:gd name="T82" fmla="*/ 264 w 297"/>
                <a:gd name="T83" fmla="*/ 112 h 275"/>
                <a:gd name="T84" fmla="*/ 260 w 297"/>
                <a:gd name="T85" fmla="*/ 77 h 275"/>
                <a:gd name="T86" fmla="*/ 249 w 297"/>
                <a:gd name="T87" fmla="*/ 55 h 275"/>
                <a:gd name="T88" fmla="*/ 281 w 297"/>
                <a:gd name="T89" fmla="*/ 3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 h="275">
                  <a:moveTo>
                    <a:pt x="281" y="39"/>
                  </a:moveTo>
                  <a:cubicBezTo>
                    <a:pt x="290" y="35"/>
                    <a:pt x="295" y="26"/>
                    <a:pt x="297" y="19"/>
                  </a:cubicBezTo>
                  <a:cubicBezTo>
                    <a:pt x="288" y="20"/>
                    <a:pt x="293" y="4"/>
                    <a:pt x="290" y="2"/>
                  </a:cubicBezTo>
                  <a:cubicBezTo>
                    <a:pt x="287" y="0"/>
                    <a:pt x="285" y="11"/>
                    <a:pt x="277" y="12"/>
                  </a:cubicBezTo>
                  <a:cubicBezTo>
                    <a:pt x="269" y="13"/>
                    <a:pt x="264" y="15"/>
                    <a:pt x="264" y="15"/>
                  </a:cubicBezTo>
                  <a:cubicBezTo>
                    <a:pt x="264" y="15"/>
                    <a:pt x="259" y="21"/>
                    <a:pt x="250" y="22"/>
                  </a:cubicBezTo>
                  <a:cubicBezTo>
                    <a:pt x="241" y="23"/>
                    <a:pt x="246" y="18"/>
                    <a:pt x="241" y="16"/>
                  </a:cubicBezTo>
                  <a:cubicBezTo>
                    <a:pt x="236" y="14"/>
                    <a:pt x="230" y="15"/>
                    <a:pt x="217" y="16"/>
                  </a:cubicBezTo>
                  <a:cubicBezTo>
                    <a:pt x="204" y="17"/>
                    <a:pt x="197" y="29"/>
                    <a:pt x="188" y="32"/>
                  </a:cubicBezTo>
                  <a:cubicBezTo>
                    <a:pt x="179" y="35"/>
                    <a:pt x="174" y="38"/>
                    <a:pt x="163" y="39"/>
                  </a:cubicBezTo>
                  <a:cubicBezTo>
                    <a:pt x="152" y="40"/>
                    <a:pt x="140" y="35"/>
                    <a:pt x="140" y="35"/>
                  </a:cubicBezTo>
                  <a:cubicBezTo>
                    <a:pt x="140" y="35"/>
                    <a:pt x="117" y="23"/>
                    <a:pt x="114" y="22"/>
                  </a:cubicBezTo>
                  <a:cubicBezTo>
                    <a:pt x="111" y="21"/>
                    <a:pt x="100" y="33"/>
                    <a:pt x="100" y="33"/>
                  </a:cubicBezTo>
                  <a:cubicBezTo>
                    <a:pt x="100" y="33"/>
                    <a:pt x="85" y="41"/>
                    <a:pt x="64" y="41"/>
                  </a:cubicBezTo>
                  <a:cubicBezTo>
                    <a:pt x="43" y="41"/>
                    <a:pt x="60" y="35"/>
                    <a:pt x="58" y="31"/>
                  </a:cubicBezTo>
                  <a:cubicBezTo>
                    <a:pt x="56" y="27"/>
                    <a:pt x="42" y="32"/>
                    <a:pt x="42" y="32"/>
                  </a:cubicBezTo>
                  <a:cubicBezTo>
                    <a:pt x="43" y="53"/>
                    <a:pt x="43" y="53"/>
                    <a:pt x="43" y="53"/>
                  </a:cubicBezTo>
                  <a:cubicBezTo>
                    <a:pt x="43" y="53"/>
                    <a:pt x="50" y="51"/>
                    <a:pt x="48" y="64"/>
                  </a:cubicBezTo>
                  <a:cubicBezTo>
                    <a:pt x="47" y="72"/>
                    <a:pt x="33" y="66"/>
                    <a:pt x="33" y="66"/>
                  </a:cubicBezTo>
                  <a:cubicBezTo>
                    <a:pt x="33" y="75"/>
                    <a:pt x="33" y="75"/>
                    <a:pt x="33" y="75"/>
                  </a:cubicBezTo>
                  <a:cubicBezTo>
                    <a:pt x="33" y="75"/>
                    <a:pt x="31" y="83"/>
                    <a:pt x="27" y="84"/>
                  </a:cubicBezTo>
                  <a:cubicBezTo>
                    <a:pt x="24" y="85"/>
                    <a:pt x="17" y="80"/>
                    <a:pt x="14" y="78"/>
                  </a:cubicBezTo>
                  <a:cubicBezTo>
                    <a:pt x="12" y="83"/>
                    <a:pt x="2" y="91"/>
                    <a:pt x="5" y="98"/>
                  </a:cubicBezTo>
                  <a:cubicBezTo>
                    <a:pt x="1" y="99"/>
                    <a:pt x="1" y="99"/>
                    <a:pt x="1" y="99"/>
                  </a:cubicBezTo>
                  <a:cubicBezTo>
                    <a:pt x="0" y="131"/>
                    <a:pt x="0" y="131"/>
                    <a:pt x="0" y="131"/>
                  </a:cubicBezTo>
                  <a:cubicBezTo>
                    <a:pt x="0" y="131"/>
                    <a:pt x="14" y="139"/>
                    <a:pt x="17" y="147"/>
                  </a:cubicBezTo>
                  <a:cubicBezTo>
                    <a:pt x="20" y="147"/>
                    <a:pt x="20" y="147"/>
                    <a:pt x="20" y="147"/>
                  </a:cubicBezTo>
                  <a:cubicBezTo>
                    <a:pt x="45" y="147"/>
                    <a:pt x="45" y="147"/>
                    <a:pt x="45" y="147"/>
                  </a:cubicBezTo>
                  <a:cubicBezTo>
                    <a:pt x="44" y="157"/>
                    <a:pt x="44" y="157"/>
                    <a:pt x="44" y="157"/>
                  </a:cubicBezTo>
                  <a:cubicBezTo>
                    <a:pt x="44" y="157"/>
                    <a:pt x="56" y="169"/>
                    <a:pt x="51" y="181"/>
                  </a:cubicBezTo>
                  <a:cubicBezTo>
                    <a:pt x="46" y="193"/>
                    <a:pt x="39" y="190"/>
                    <a:pt x="30" y="193"/>
                  </a:cubicBezTo>
                  <a:cubicBezTo>
                    <a:pt x="21" y="196"/>
                    <a:pt x="26" y="213"/>
                    <a:pt x="26" y="213"/>
                  </a:cubicBezTo>
                  <a:cubicBezTo>
                    <a:pt x="16" y="224"/>
                    <a:pt x="16" y="224"/>
                    <a:pt x="16" y="224"/>
                  </a:cubicBezTo>
                  <a:cubicBezTo>
                    <a:pt x="19" y="254"/>
                    <a:pt x="19" y="254"/>
                    <a:pt x="19" y="254"/>
                  </a:cubicBezTo>
                  <a:cubicBezTo>
                    <a:pt x="23" y="251"/>
                    <a:pt x="23" y="251"/>
                    <a:pt x="23" y="251"/>
                  </a:cubicBezTo>
                  <a:cubicBezTo>
                    <a:pt x="45" y="263"/>
                    <a:pt x="45" y="263"/>
                    <a:pt x="45" y="263"/>
                  </a:cubicBezTo>
                  <a:cubicBezTo>
                    <a:pt x="45" y="263"/>
                    <a:pt x="52" y="275"/>
                    <a:pt x="73" y="275"/>
                  </a:cubicBezTo>
                  <a:cubicBezTo>
                    <a:pt x="94" y="275"/>
                    <a:pt x="157" y="218"/>
                    <a:pt x="157" y="218"/>
                  </a:cubicBezTo>
                  <a:cubicBezTo>
                    <a:pt x="200" y="183"/>
                    <a:pt x="200" y="183"/>
                    <a:pt x="200" y="183"/>
                  </a:cubicBezTo>
                  <a:cubicBezTo>
                    <a:pt x="200" y="183"/>
                    <a:pt x="249" y="165"/>
                    <a:pt x="261" y="156"/>
                  </a:cubicBezTo>
                  <a:cubicBezTo>
                    <a:pt x="273" y="147"/>
                    <a:pt x="256" y="138"/>
                    <a:pt x="255" y="131"/>
                  </a:cubicBezTo>
                  <a:cubicBezTo>
                    <a:pt x="254" y="124"/>
                    <a:pt x="260" y="117"/>
                    <a:pt x="264" y="112"/>
                  </a:cubicBezTo>
                  <a:cubicBezTo>
                    <a:pt x="268" y="107"/>
                    <a:pt x="260" y="77"/>
                    <a:pt x="260" y="77"/>
                  </a:cubicBezTo>
                  <a:cubicBezTo>
                    <a:pt x="260" y="77"/>
                    <a:pt x="245" y="69"/>
                    <a:pt x="249" y="55"/>
                  </a:cubicBezTo>
                  <a:cubicBezTo>
                    <a:pt x="253" y="41"/>
                    <a:pt x="265" y="46"/>
                    <a:pt x="281" y="3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4" name="Freeform 58"/>
            <p:cNvSpPr>
              <a:spLocks/>
            </p:cNvSpPr>
            <p:nvPr/>
          </p:nvSpPr>
          <p:spPr bwMode="gray">
            <a:xfrm>
              <a:off x="5097216" y="2871328"/>
              <a:ext cx="84137" cy="92019"/>
            </a:xfrm>
            <a:custGeom>
              <a:avLst/>
              <a:gdLst>
                <a:gd name="T0" fmla="*/ 147 w 152"/>
                <a:gd name="T1" fmla="*/ 111 h 140"/>
                <a:gd name="T2" fmla="*/ 143 w 152"/>
                <a:gd name="T3" fmla="*/ 104 h 140"/>
                <a:gd name="T4" fmla="*/ 145 w 152"/>
                <a:gd name="T5" fmla="*/ 94 h 140"/>
                <a:gd name="T6" fmla="*/ 125 w 152"/>
                <a:gd name="T7" fmla="*/ 92 h 140"/>
                <a:gd name="T8" fmla="*/ 115 w 152"/>
                <a:gd name="T9" fmla="*/ 78 h 140"/>
                <a:gd name="T10" fmla="*/ 97 w 152"/>
                <a:gd name="T11" fmla="*/ 70 h 140"/>
                <a:gd name="T12" fmla="*/ 118 w 152"/>
                <a:gd name="T13" fmla="*/ 61 h 140"/>
                <a:gd name="T14" fmla="*/ 88 w 152"/>
                <a:gd name="T15" fmla="*/ 39 h 140"/>
                <a:gd name="T16" fmla="*/ 94 w 152"/>
                <a:gd name="T17" fmla="*/ 24 h 140"/>
                <a:gd name="T18" fmla="*/ 75 w 152"/>
                <a:gd name="T19" fmla="*/ 16 h 140"/>
                <a:gd name="T20" fmla="*/ 76 w 152"/>
                <a:gd name="T21" fmla="*/ 7 h 140"/>
                <a:gd name="T22" fmla="*/ 61 w 152"/>
                <a:gd name="T23" fmla="*/ 0 h 140"/>
                <a:gd name="T24" fmla="*/ 55 w 152"/>
                <a:gd name="T25" fmla="*/ 10 h 140"/>
                <a:gd name="T26" fmla="*/ 22 w 152"/>
                <a:gd name="T27" fmla="*/ 6 h 140"/>
                <a:gd name="T28" fmla="*/ 17 w 152"/>
                <a:gd name="T29" fmla="*/ 13 h 140"/>
                <a:gd name="T30" fmla="*/ 0 w 152"/>
                <a:gd name="T31" fmla="*/ 14 h 140"/>
                <a:gd name="T32" fmla="*/ 6 w 152"/>
                <a:gd name="T33" fmla="*/ 29 h 140"/>
                <a:gd name="T34" fmla="*/ 18 w 152"/>
                <a:gd name="T35" fmla="*/ 69 h 140"/>
                <a:gd name="T36" fmla="*/ 47 w 152"/>
                <a:gd name="T37" fmla="*/ 72 h 140"/>
                <a:gd name="T38" fmla="*/ 57 w 152"/>
                <a:gd name="T39" fmla="*/ 93 h 140"/>
                <a:gd name="T40" fmla="*/ 55 w 152"/>
                <a:gd name="T41" fmla="*/ 98 h 140"/>
                <a:gd name="T42" fmla="*/ 62 w 152"/>
                <a:gd name="T43" fmla="*/ 103 h 140"/>
                <a:gd name="T44" fmla="*/ 72 w 152"/>
                <a:gd name="T45" fmla="*/ 89 h 140"/>
                <a:gd name="T46" fmla="*/ 83 w 152"/>
                <a:gd name="T47" fmla="*/ 86 h 140"/>
                <a:gd name="T48" fmla="*/ 100 w 152"/>
                <a:gd name="T49" fmla="*/ 97 h 140"/>
                <a:gd name="T50" fmla="*/ 111 w 152"/>
                <a:gd name="T51" fmla="*/ 95 h 140"/>
                <a:gd name="T52" fmla="*/ 119 w 152"/>
                <a:gd name="T53" fmla="*/ 111 h 140"/>
                <a:gd name="T54" fmla="*/ 130 w 152"/>
                <a:gd name="T55" fmla="*/ 138 h 140"/>
                <a:gd name="T56" fmla="*/ 148 w 152"/>
                <a:gd name="T57" fmla="*/ 140 h 140"/>
                <a:gd name="T58" fmla="*/ 147 w 152"/>
                <a:gd name="T59"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40">
                  <a:moveTo>
                    <a:pt x="147" y="111"/>
                  </a:moveTo>
                  <a:cubicBezTo>
                    <a:pt x="143" y="104"/>
                    <a:pt x="143" y="104"/>
                    <a:pt x="143" y="104"/>
                  </a:cubicBezTo>
                  <a:cubicBezTo>
                    <a:pt x="145" y="94"/>
                    <a:pt x="145" y="94"/>
                    <a:pt x="145" y="94"/>
                  </a:cubicBezTo>
                  <a:cubicBezTo>
                    <a:pt x="125" y="92"/>
                    <a:pt x="125" y="92"/>
                    <a:pt x="125" y="92"/>
                  </a:cubicBezTo>
                  <a:cubicBezTo>
                    <a:pt x="115" y="78"/>
                    <a:pt x="115" y="78"/>
                    <a:pt x="115" y="78"/>
                  </a:cubicBezTo>
                  <a:cubicBezTo>
                    <a:pt x="97" y="70"/>
                    <a:pt x="97" y="70"/>
                    <a:pt x="97" y="70"/>
                  </a:cubicBezTo>
                  <a:cubicBezTo>
                    <a:pt x="97" y="70"/>
                    <a:pt x="117" y="70"/>
                    <a:pt x="118" y="61"/>
                  </a:cubicBezTo>
                  <a:cubicBezTo>
                    <a:pt x="119" y="52"/>
                    <a:pt x="88" y="39"/>
                    <a:pt x="88" y="39"/>
                  </a:cubicBezTo>
                  <a:cubicBezTo>
                    <a:pt x="88" y="39"/>
                    <a:pt x="94" y="31"/>
                    <a:pt x="94" y="24"/>
                  </a:cubicBezTo>
                  <a:cubicBezTo>
                    <a:pt x="94" y="17"/>
                    <a:pt x="75" y="16"/>
                    <a:pt x="75" y="16"/>
                  </a:cubicBezTo>
                  <a:cubicBezTo>
                    <a:pt x="76" y="7"/>
                    <a:pt x="76" y="7"/>
                    <a:pt x="76" y="7"/>
                  </a:cubicBezTo>
                  <a:cubicBezTo>
                    <a:pt x="76" y="7"/>
                    <a:pt x="64" y="0"/>
                    <a:pt x="61" y="0"/>
                  </a:cubicBezTo>
                  <a:cubicBezTo>
                    <a:pt x="58" y="0"/>
                    <a:pt x="55" y="10"/>
                    <a:pt x="55" y="10"/>
                  </a:cubicBezTo>
                  <a:cubicBezTo>
                    <a:pt x="22" y="6"/>
                    <a:pt x="22" y="6"/>
                    <a:pt x="22" y="6"/>
                  </a:cubicBezTo>
                  <a:cubicBezTo>
                    <a:pt x="17" y="13"/>
                    <a:pt x="17" y="13"/>
                    <a:pt x="17" y="13"/>
                  </a:cubicBezTo>
                  <a:cubicBezTo>
                    <a:pt x="0" y="14"/>
                    <a:pt x="0" y="14"/>
                    <a:pt x="0" y="14"/>
                  </a:cubicBezTo>
                  <a:cubicBezTo>
                    <a:pt x="2" y="17"/>
                    <a:pt x="3" y="22"/>
                    <a:pt x="6" y="29"/>
                  </a:cubicBezTo>
                  <a:cubicBezTo>
                    <a:pt x="12" y="44"/>
                    <a:pt x="10" y="58"/>
                    <a:pt x="18" y="69"/>
                  </a:cubicBezTo>
                  <a:cubicBezTo>
                    <a:pt x="26" y="80"/>
                    <a:pt x="42" y="71"/>
                    <a:pt x="47" y="72"/>
                  </a:cubicBezTo>
                  <a:cubicBezTo>
                    <a:pt x="50" y="72"/>
                    <a:pt x="54" y="83"/>
                    <a:pt x="57" y="93"/>
                  </a:cubicBezTo>
                  <a:cubicBezTo>
                    <a:pt x="56" y="95"/>
                    <a:pt x="56" y="96"/>
                    <a:pt x="55" y="98"/>
                  </a:cubicBezTo>
                  <a:cubicBezTo>
                    <a:pt x="62" y="103"/>
                    <a:pt x="62" y="103"/>
                    <a:pt x="62" y="103"/>
                  </a:cubicBezTo>
                  <a:cubicBezTo>
                    <a:pt x="72" y="89"/>
                    <a:pt x="72" y="89"/>
                    <a:pt x="72" y="89"/>
                  </a:cubicBezTo>
                  <a:cubicBezTo>
                    <a:pt x="72" y="89"/>
                    <a:pt x="82" y="86"/>
                    <a:pt x="83" y="86"/>
                  </a:cubicBezTo>
                  <a:cubicBezTo>
                    <a:pt x="90" y="96"/>
                    <a:pt x="100" y="97"/>
                    <a:pt x="100" y="97"/>
                  </a:cubicBezTo>
                  <a:cubicBezTo>
                    <a:pt x="100" y="97"/>
                    <a:pt x="102" y="94"/>
                    <a:pt x="111" y="95"/>
                  </a:cubicBezTo>
                  <a:cubicBezTo>
                    <a:pt x="120" y="96"/>
                    <a:pt x="116" y="107"/>
                    <a:pt x="119" y="111"/>
                  </a:cubicBezTo>
                  <a:cubicBezTo>
                    <a:pt x="122" y="115"/>
                    <a:pt x="130" y="138"/>
                    <a:pt x="130" y="138"/>
                  </a:cubicBezTo>
                  <a:cubicBezTo>
                    <a:pt x="130" y="138"/>
                    <a:pt x="144" y="140"/>
                    <a:pt x="148" y="140"/>
                  </a:cubicBezTo>
                  <a:cubicBezTo>
                    <a:pt x="152" y="140"/>
                    <a:pt x="147" y="111"/>
                    <a:pt x="147" y="11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785" name="Freeform 59"/>
            <p:cNvSpPr>
              <a:spLocks noEditPoints="1"/>
            </p:cNvSpPr>
            <p:nvPr/>
          </p:nvSpPr>
          <p:spPr bwMode="gray">
            <a:xfrm>
              <a:off x="4651129" y="2843722"/>
              <a:ext cx="496887" cy="220846"/>
            </a:xfrm>
            <a:custGeom>
              <a:avLst/>
              <a:gdLst>
                <a:gd name="T0" fmla="*/ 20 w 888"/>
                <a:gd name="T1" fmla="*/ 116 h 340"/>
                <a:gd name="T2" fmla="*/ 27 w 888"/>
                <a:gd name="T3" fmla="*/ 107 h 340"/>
                <a:gd name="T4" fmla="*/ 63 w 888"/>
                <a:gd name="T5" fmla="*/ 93 h 340"/>
                <a:gd name="T6" fmla="*/ 52 w 888"/>
                <a:gd name="T7" fmla="*/ 101 h 340"/>
                <a:gd name="T8" fmla="*/ 887 w 888"/>
                <a:gd name="T9" fmla="*/ 259 h 340"/>
                <a:gd name="T10" fmla="*/ 850 w 888"/>
                <a:gd name="T11" fmla="*/ 224 h 340"/>
                <a:gd name="T12" fmla="*/ 845 w 888"/>
                <a:gd name="T13" fmla="*/ 165 h 340"/>
                <a:gd name="T14" fmla="*/ 853 w 888"/>
                <a:gd name="T15" fmla="*/ 137 h 340"/>
                <a:gd name="T16" fmla="*/ 802 w 888"/>
                <a:gd name="T17" fmla="*/ 73 h 340"/>
                <a:gd name="T18" fmla="*/ 761 w 888"/>
                <a:gd name="T19" fmla="*/ 32 h 340"/>
                <a:gd name="T20" fmla="*/ 678 w 888"/>
                <a:gd name="T21" fmla="*/ 63 h 340"/>
                <a:gd name="T22" fmla="*/ 542 w 888"/>
                <a:gd name="T23" fmla="*/ 57 h 340"/>
                <a:gd name="T24" fmla="*/ 491 w 888"/>
                <a:gd name="T25" fmla="*/ 51 h 340"/>
                <a:gd name="T26" fmla="*/ 442 w 888"/>
                <a:gd name="T27" fmla="*/ 30 h 340"/>
                <a:gd name="T28" fmla="*/ 385 w 888"/>
                <a:gd name="T29" fmla="*/ 16 h 340"/>
                <a:gd name="T30" fmla="*/ 272 w 888"/>
                <a:gd name="T31" fmla="*/ 42 h 340"/>
                <a:gd name="T32" fmla="*/ 203 w 888"/>
                <a:gd name="T33" fmla="*/ 53 h 340"/>
                <a:gd name="T34" fmla="*/ 120 w 888"/>
                <a:gd name="T35" fmla="*/ 14 h 340"/>
                <a:gd name="T36" fmla="*/ 79 w 888"/>
                <a:gd name="T37" fmla="*/ 10 h 340"/>
                <a:gd name="T38" fmla="*/ 52 w 888"/>
                <a:gd name="T39" fmla="*/ 28 h 340"/>
                <a:gd name="T40" fmla="*/ 50 w 888"/>
                <a:gd name="T41" fmla="*/ 47 h 340"/>
                <a:gd name="T42" fmla="*/ 50 w 888"/>
                <a:gd name="T43" fmla="*/ 86 h 340"/>
                <a:gd name="T44" fmla="*/ 107 w 888"/>
                <a:gd name="T45" fmla="*/ 65 h 340"/>
                <a:gd name="T46" fmla="*/ 165 w 888"/>
                <a:gd name="T47" fmla="*/ 81 h 340"/>
                <a:gd name="T48" fmla="*/ 92 w 888"/>
                <a:gd name="T49" fmla="*/ 91 h 340"/>
                <a:gd name="T50" fmla="*/ 76 w 888"/>
                <a:gd name="T51" fmla="*/ 142 h 340"/>
                <a:gd name="T52" fmla="*/ 83 w 888"/>
                <a:gd name="T53" fmla="*/ 186 h 340"/>
                <a:gd name="T54" fmla="*/ 108 w 888"/>
                <a:gd name="T55" fmla="*/ 234 h 340"/>
                <a:gd name="T56" fmla="*/ 146 w 888"/>
                <a:gd name="T57" fmla="*/ 297 h 340"/>
                <a:gd name="T58" fmla="*/ 250 w 888"/>
                <a:gd name="T59" fmla="*/ 310 h 340"/>
                <a:gd name="T60" fmla="*/ 359 w 888"/>
                <a:gd name="T61" fmla="*/ 325 h 340"/>
                <a:gd name="T62" fmla="*/ 477 w 888"/>
                <a:gd name="T63" fmla="*/ 298 h 340"/>
                <a:gd name="T64" fmla="*/ 495 w 888"/>
                <a:gd name="T65" fmla="*/ 329 h 340"/>
                <a:gd name="T66" fmla="*/ 515 w 888"/>
                <a:gd name="T67" fmla="*/ 330 h 340"/>
                <a:gd name="T68" fmla="*/ 525 w 888"/>
                <a:gd name="T69" fmla="*/ 308 h 340"/>
                <a:gd name="T70" fmla="*/ 546 w 888"/>
                <a:gd name="T71" fmla="*/ 296 h 340"/>
                <a:gd name="T72" fmla="*/ 622 w 888"/>
                <a:gd name="T73" fmla="*/ 290 h 340"/>
                <a:gd name="T74" fmla="*/ 699 w 888"/>
                <a:gd name="T75" fmla="*/ 271 h 340"/>
                <a:gd name="T76" fmla="*/ 746 w 888"/>
                <a:gd name="T77" fmla="*/ 270 h 340"/>
                <a:gd name="T78" fmla="*/ 781 w 888"/>
                <a:gd name="T79" fmla="*/ 274 h 340"/>
                <a:gd name="T80" fmla="*/ 835 w 888"/>
                <a:gd name="T81" fmla="*/ 267 h 340"/>
                <a:gd name="T82" fmla="*/ 888 w 888"/>
                <a:gd name="T83" fmla="*/ 265 h 340"/>
                <a:gd name="T84" fmla="*/ 81 w 888"/>
                <a:gd name="T85" fmla="*/ 20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8" h="340">
                  <a:moveTo>
                    <a:pt x="3" y="126"/>
                  </a:moveTo>
                  <a:cubicBezTo>
                    <a:pt x="17" y="125"/>
                    <a:pt x="17" y="125"/>
                    <a:pt x="17" y="125"/>
                  </a:cubicBezTo>
                  <a:cubicBezTo>
                    <a:pt x="20" y="116"/>
                    <a:pt x="20" y="116"/>
                    <a:pt x="20" y="116"/>
                  </a:cubicBezTo>
                  <a:cubicBezTo>
                    <a:pt x="0" y="116"/>
                    <a:pt x="0" y="116"/>
                    <a:pt x="0" y="116"/>
                  </a:cubicBezTo>
                  <a:lnTo>
                    <a:pt x="3" y="126"/>
                  </a:lnTo>
                  <a:close/>
                  <a:moveTo>
                    <a:pt x="27" y="107"/>
                  </a:moveTo>
                  <a:cubicBezTo>
                    <a:pt x="30" y="116"/>
                    <a:pt x="40" y="122"/>
                    <a:pt x="39" y="106"/>
                  </a:cubicBezTo>
                  <a:cubicBezTo>
                    <a:pt x="38" y="90"/>
                    <a:pt x="27" y="107"/>
                    <a:pt x="27" y="107"/>
                  </a:cubicBezTo>
                  <a:close/>
                  <a:moveTo>
                    <a:pt x="63" y="93"/>
                  </a:moveTo>
                  <a:cubicBezTo>
                    <a:pt x="45" y="93"/>
                    <a:pt x="45" y="93"/>
                    <a:pt x="45" y="93"/>
                  </a:cubicBezTo>
                  <a:cubicBezTo>
                    <a:pt x="45" y="114"/>
                    <a:pt x="45" y="114"/>
                    <a:pt x="45" y="114"/>
                  </a:cubicBezTo>
                  <a:cubicBezTo>
                    <a:pt x="52" y="101"/>
                    <a:pt x="52" y="101"/>
                    <a:pt x="52" y="101"/>
                  </a:cubicBezTo>
                  <a:lnTo>
                    <a:pt x="63" y="93"/>
                  </a:lnTo>
                  <a:close/>
                  <a:moveTo>
                    <a:pt x="888" y="265"/>
                  </a:moveTo>
                  <a:cubicBezTo>
                    <a:pt x="887" y="261"/>
                    <a:pt x="887" y="259"/>
                    <a:pt x="887" y="259"/>
                  </a:cubicBezTo>
                  <a:cubicBezTo>
                    <a:pt x="871" y="254"/>
                    <a:pt x="871" y="254"/>
                    <a:pt x="871" y="254"/>
                  </a:cubicBezTo>
                  <a:cubicBezTo>
                    <a:pt x="871" y="236"/>
                    <a:pt x="871" y="236"/>
                    <a:pt x="871" y="236"/>
                  </a:cubicBezTo>
                  <a:cubicBezTo>
                    <a:pt x="850" y="224"/>
                    <a:pt x="850" y="224"/>
                    <a:pt x="850" y="224"/>
                  </a:cubicBezTo>
                  <a:cubicBezTo>
                    <a:pt x="850" y="224"/>
                    <a:pt x="863" y="205"/>
                    <a:pt x="858" y="203"/>
                  </a:cubicBezTo>
                  <a:cubicBezTo>
                    <a:pt x="853" y="201"/>
                    <a:pt x="846" y="180"/>
                    <a:pt x="846" y="180"/>
                  </a:cubicBezTo>
                  <a:cubicBezTo>
                    <a:pt x="845" y="165"/>
                    <a:pt x="845" y="165"/>
                    <a:pt x="845" y="165"/>
                  </a:cubicBezTo>
                  <a:cubicBezTo>
                    <a:pt x="834" y="149"/>
                    <a:pt x="834" y="149"/>
                    <a:pt x="834" y="149"/>
                  </a:cubicBezTo>
                  <a:cubicBezTo>
                    <a:pt x="850" y="147"/>
                    <a:pt x="850" y="147"/>
                    <a:pt x="850" y="147"/>
                  </a:cubicBezTo>
                  <a:cubicBezTo>
                    <a:pt x="850" y="147"/>
                    <a:pt x="851" y="142"/>
                    <a:pt x="853" y="137"/>
                  </a:cubicBezTo>
                  <a:cubicBezTo>
                    <a:pt x="850" y="127"/>
                    <a:pt x="846" y="116"/>
                    <a:pt x="843" y="116"/>
                  </a:cubicBezTo>
                  <a:cubicBezTo>
                    <a:pt x="838" y="115"/>
                    <a:pt x="822" y="124"/>
                    <a:pt x="814" y="113"/>
                  </a:cubicBezTo>
                  <a:cubicBezTo>
                    <a:pt x="806" y="102"/>
                    <a:pt x="808" y="88"/>
                    <a:pt x="802" y="73"/>
                  </a:cubicBezTo>
                  <a:cubicBezTo>
                    <a:pt x="796" y="58"/>
                    <a:pt x="794" y="50"/>
                    <a:pt x="794" y="50"/>
                  </a:cubicBezTo>
                  <a:cubicBezTo>
                    <a:pt x="777" y="50"/>
                    <a:pt x="777" y="50"/>
                    <a:pt x="777" y="50"/>
                  </a:cubicBezTo>
                  <a:cubicBezTo>
                    <a:pt x="777" y="50"/>
                    <a:pt x="775" y="35"/>
                    <a:pt x="761" y="32"/>
                  </a:cubicBezTo>
                  <a:cubicBezTo>
                    <a:pt x="747" y="29"/>
                    <a:pt x="741" y="39"/>
                    <a:pt x="741" y="39"/>
                  </a:cubicBezTo>
                  <a:cubicBezTo>
                    <a:pt x="715" y="34"/>
                    <a:pt x="715" y="34"/>
                    <a:pt x="715" y="34"/>
                  </a:cubicBezTo>
                  <a:cubicBezTo>
                    <a:pt x="706" y="43"/>
                    <a:pt x="688" y="59"/>
                    <a:pt x="678" y="63"/>
                  </a:cubicBezTo>
                  <a:cubicBezTo>
                    <a:pt x="665" y="68"/>
                    <a:pt x="621" y="62"/>
                    <a:pt x="621" y="62"/>
                  </a:cubicBezTo>
                  <a:cubicBezTo>
                    <a:pt x="585" y="72"/>
                    <a:pt x="585" y="72"/>
                    <a:pt x="585" y="72"/>
                  </a:cubicBezTo>
                  <a:cubicBezTo>
                    <a:pt x="542" y="57"/>
                    <a:pt x="542" y="57"/>
                    <a:pt x="542" y="57"/>
                  </a:cubicBezTo>
                  <a:cubicBezTo>
                    <a:pt x="525" y="63"/>
                    <a:pt x="525" y="63"/>
                    <a:pt x="525" y="63"/>
                  </a:cubicBezTo>
                  <a:cubicBezTo>
                    <a:pt x="525" y="63"/>
                    <a:pt x="516" y="40"/>
                    <a:pt x="508" y="42"/>
                  </a:cubicBezTo>
                  <a:cubicBezTo>
                    <a:pt x="500" y="44"/>
                    <a:pt x="491" y="51"/>
                    <a:pt x="491" y="51"/>
                  </a:cubicBezTo>
                  <a:cubicBezTo>
                    <a:pt x="475" y="40"/>
                    <a:pt x="475" y="40"/>
                    <a:pt x="475" y="40"/>
                  </a:cubicBezTo>
                  <a:cubicBezTo>
                    <a:pt x="472" y="25"/>
                    <a:pt x="472" y="25"/>
                    <a:pt x="472" y="25"/>
                  </a:cubicBezTo>
                  <a:cubicBezTo>
                    <a:pt x="442" y="30"/>
                    <a:pt x="442" y="30"/>
                    <a:pt x="442" y="30"/>
                  </a:cubicBezTo>
                  <a:cubicBezTo>
                    <a:pt x="424" y="20"/>
                    <a:pt x="424" y="20"/>
                    <a:pt x="424" y="20"/>
                  </a:cubicBezTo>
                  <a:cubicBezTo>
                    <a:pt x="421" y="6"/>
                    <a:pt x="421" y="6"/>
                    <a:pt x="421" y="6"/>
                  </a:cubicBezTo>
                  <a:cubicBezTo>
                    <a:pt x="421" y="6"/>
                    <a:pt x="398" y="16"/>
                    <a:pt x="385" y="16"/>
                  </a:cubicBezTo>
                  <a:cubicBezTo>
                    <a:pt x="373" y="16"/>
                    <a:pt x="355" y="10"/>
                    <a:pt x="343" y="11"/>
                  </a:cubicBezTo>
                  <a:cubicBezTo>
                    <a:pt x="332" y="12"/>
                    <a:pt x="297" y="26"/>
                    <a:pt x="291" y="32"/>
                  </a:cubicBezTo>
                  <a:cubicBezTo>
                    <a:pt x="286" y="39"/>
                    <a:pt x="272" y="42"/>
                    <a:pt x="272" y="42"/>
                  </a:cubicBezTo>
                  <a:cubicBezTo>
                    <a:pt x="266" y="58"/>
                    <a:pt x="266" y="58"/>
                    <a:pt x="266" y="58"/>
                  </a:cubicBezTo>
                  <a:cubicBezTo>
                    <a:pt x="266" y="58"/>
                    <a:pt x="266" y="62"/>
                    <a:pt x="252" y="59"/>
                  </a:cubicBezTo>
                  <a:cubicBezTo>
                    <a:pt x="239" y="56"/>
                    <a:pt x="216" y="53"/>
                    <a:pt x="203" y="53"/>
                  </a:cubicBezTo>
                  <a:cubicBezTo>
                    <a:pt x="191" y="53"/>
                    <a:pt x="151" y="44"/>
                    <a:pt x="151" y="44"/>
                  </a:cubicBezTo>
                  <a:cubicBezTo>
                    <a:pt x="151" y="44"/>
                    <a:pt x="127" y="47"/>
                    <a:pt x="124" y="33"/>
                  </a:cubicBezTo>
                  <a:cubicBezTo>
                    <a:pt x="122" y="26"/>
                    <a:pt x="121" y="19"/>
                    <a:pt x="120" y="14"/>
                  </a:cubicBezTo>
                  <a:cubicBezTo>
                    <a:pt x="111" y="15"/>
                    <a:pt x="97" y="13"/>
                    <a:pt x="97" y="13"/>
                  </a:cubicBezTo>
                  <a:cubicBezTo>
                    <a:pt x="87" y="0"/>
                    <a:pt x="87" y="0"/>
                    <a:pt x="87" y="0"/>
                  </a:cubicBezTo>
                  <a:cubicBezTo>
                    <a:pt x="79" y="10"/>
                    <a:pt x="79" y="10"/>
                    <a:pt x="79" y="10"/>
                  </a:cubicBezTo>
                  <a:cubicBezTo>
                    <a:pt x="59" y="8"/>
                    <a:pt x="59" y="8"/>
                    <a:pt x="59" y="8"/>
                  </a:cubicBezTo>
                  <a:cubicBezTo>
                    <a:pt x="50" y="23"/>
                    <a:pt x="50" y="23"/>
                    <a:pt x="50" y="23"/>
                  </a:cubicBezTo>
                  <a:cubicBezTo>
                    <a:pt x="52" y="28"/>
                    <a:pt x="52" y="28"/>
                    <a:pt x="52" y="28"/>
                  </a:cubicBezTo>
                  <a:cubicBezTo>
                    <a:pt x="52" y="28"/>
                    <a:pt x="59" y="27"/>
                    <a:pt x="62" y="32"/>
                  </a:cubicBezTo>
                  <a:cubicBezTo>
                    <a:pt x="65" y="37"/>
                    <a:pt x="64" y="45"/>
                    <a:pt x="64" y="45"/>
                  </a:cubicBezTo>
                  <a:cubicBezTo>
                    <a:pt x="64" y="45"/>
                    <a:pt x="51" y="41"/>
                    <a:pt x="50" y="47"/>
                  </a:cubicBezTo>
                  <a:cubicBezTo>
                    <a:pt x="49" y="53"/>
                    <a:pt x="54" y="56"/>
                    <a:pt x="52" y="63"/>
                  </a:cubicBezTo>
                  <a:cubicBezTo>
                    <a:pt x="50" y="70"/>
                    <a:pt x="47" y="75"/>
                    <a:pt x="47" y="75"/>
                  </a:cubicBezTo>
                  <a:cubicBezTo>
                    <a:pt x="47" y="75"/>
                    <a:pt x="35" y="87"/>
                    <a:pt x="50" y="86"/>
                  </a:cubicBezTo>
                  <a:cubicBezTo>
                    <a:pt x="65" y="85"/>
                    <a:pt x="76" y="80"/>
                    <a:pt x="76" y="80"/>
                  </a:cubicBezTo>
                  <a:cubicBezTo>
                    <a:pt x="76" y="80"/>
                    <a:pt x="72" y="90"/>
                    <a:pt x="80" y="87"/>
                  </a:cubicBezTo>
                  <a:cubicBezTo>
                    <a:pt x="88" y="84"/>
                    <a:pt x="107" y="65"/>
                    <a:pt x="107" y="65"/>
                  </a:cubicBezTo>
                  <a:cubicBezTo>
                    <a:pt x="107" y="65"/>
                    <a:pt x="141" y="53"/>
                    <a:pt x="152" y="61"/>
                  </a:cubicBezTo>
                  <a:cubicBezTo>
                    <a:pt x="163" y="69"/>
                    <a:pt x="197" y="74"/>
                    <a:pt x="197" y="74"/>
                  </a:cubicBezTo>
                  <a:cubicBezTo>
                    <a:pt x="197" y="74"/>
                    <a:pt x="166" y="78"/>
                    <a:pt x="165" y="81"/>
                  </a:cubicBezTo>
                  <a:cubicBezTo>
                    <a:pt x="164" y="84"/>
                    <a:pt x="159" y="93"/>
                    <a:pt x="159" y="93"/>
                  </a:cubicBezTo>
                  <a:cubicBezTo>
                    <a:pt x="126" y="94"/>
                    <a:pt x="126" y="94"/>
                    <a:pt x="126" y="94"/>
                  </a:cubicBezTo>
                  <a:cubicBezTo>
                    <a:pt x="92" y="91"/>
                    <a:pt x="92" y="91"/>
                    <a:pt x="92" y="91"/>
                  </a:cubicBezTo>
                  <a:cubicBezTo>
                    <a:pt x="92" y="91"/>
                    <a:pt x="66" y="97"/>
                    <a:pt x="62" y="105"/>
                  </a:cubicBezTo>
                  <a:cubicBezTo>
                    <a:pt x="58" y="113"/>
                    <a:pt x="49" y="143"/>
                    <a:pt x="49" y="143"/>
                  </a:cubicBezTo>
                  <a:cubicBezTo>
                    <a:pt x="76" y="142"/>
                    <a:pt x="76" y="142"/>
                    <a:pt x="76" y="142"/>
                  </a:cubicBezTo>
                  <a:cubicBezTo>
                    <a:pt x="76" y="142"/>
                    <a:pt x="72" y="151"/>
                    <a:pt x="77" y="159"/>
                  </a:cubicBezTo>
                  <a:cubicBezTo>
                    <a:pt x="82" y="167"/>
                    <a:pt x="88" y="175"/>
                    <a:pt x="88" y="175"/>
                  </a:cubicBezTo>
                  <a:cubicBezTo>
                    <a:pt x="83" y="186"/>
                    <a:pt x="83" y="186"/>
                    <a:pt x="83" y="186"/>
                  </a:cubicBezTo>
                  <a:cubicBezTo>
                    <a:pt x="93" y="201"/>
                    <a:pt x="93" y="201"/>
                    <a:pt x="93" y="201"/>
                  </a:cubicBezTo>
                  <a:cubicBezTo>
                    <a:pt x="84" y="212"/>
                    <a:pt x="84" y="212"/>
                    <a:pt x="84" y="212"/>
                  </a:cubicBezTo>
                  <a:cubicBezTo>
                    <a:pt x="108" y="234"/>
                    <a:pt x="108" y="234"/>
                    <a:pt x="108" y="234"/>
                  </a:cubicBezTo>
                  <a:cubicBezTo>
                    <a:pt x="106" y="258"/>
                    <a:pt x="106" y="258"/>
                    <a:pt x="106" y="258"/>
                  </a:cubicBezTo>
                  <a:cubicBezTo>
                    <a:pt x="140" y="275"/>
                    <a:pt x="140" y="275"/>
                    <a:pt x="140" y="275"/>
                  </a:cubicBezTo>
                  <a:cubicBezTo>
                    <a:pt x="146" y="297"/>
                    <a:pt x="146" y="297"/>
                    <a:pt x="146" y="297"/>
                  </a:cubicBezTo>
                  <a:cubicBezTo>
                    <a:pt x="146" y="297"/>
                    <a:pt x="143" y="285"/>
                    <a:pt x="162" y="290"/>
                  </a:cubicBezTo>
                  <a:cubicBezTo>
                    <a:pt x="181" y="295"/>
                    <a:pt x="178" y="312"/>
                    <a:pt x="208" y="315"/>
                  </a:cubicBezTo>
                  <a:cubicBezTo>
                    <a:pt x="238" y="318"/>
                    <a:pt x="250" y="317"/>
                    <a:pt x="250" y="310"/>
                  </a:cubicBezTo>
                  <a:cubicBezTo>
                    <a:pt x="250" y="303"/>
                    <a:pt x="252" y="284"/>
                    <a:pt x="262" y="283"/>
                  </a:cubicBezTo>
                  <a:cubicBezTo>
                    <a:pt x="272" y="282"/>
                    <a:pt x="299" y="289"/>
                    <a:pt x="313" y="294"/>
                  </a:cubicBezTo>
                  <a:cubicBezTo>
                    <a:pt x="327" y="299"/>
                    <a:pt x="313" y="326"/>
                    <a:pt x="359" y="325"/>
                  </a:cubicBezTo>
                  <a:cubicBezTo>
                    <a:pt x="405" y="324"/>
                    <a:pt x="406" y="299"/>
                    <a:pt x="422" y="294"/>
                  </a:cubicBezTo>
                  <a:cubicBezTo>
                    <a:pt x="438" y="289"/>
                    <a:pt x="450" y="285"/>
                    <a:pt x="457" y="291"/>
                  </a:cubicBezTo>
                  <a:cubicBezTo>
                    <a:pt x="464" y="297"/>
                    <a:pt x="466" y="303"/>
                    <a:pt x="477" y="298"/>
                  </a:cubicBezTo>
                  <a:cubicBezTo>
                    <a:pt x="488" y="293"/>
                    <a:pt x="495" y="277"/>
                    <a:pt x="502" y="284"/>
                  </a:cubicBezTo>
                  <a:cubicBezTo>
                    <a:pt x="509" y="291"/>
                    <a:pt x="501" y="300"/>
                    <a:pt x="498" y="306"/>
                  </a:cubicBezTo>
                  <a:cubicBezTo>
                    <a:pt x="495" y="312"/>
                    <a:pt x="488" y="324"/>
                    <a:pt x="495" y="329"/>
                  </a:cubicBezTo>
                  <a:cubicBezTo>
                    <a:pt x="496" y="330"/>
                    <a:pt x="497" y="331"/>
                    <a:pt x="496" y="333"/>
                  </a:cubicBezTo>
                  <a:cubicBezTo>
                    <a:pt x="499" y="335"/>
                    <a:pt x="506" y="340"/>
                    <a:pt x="509" y="339"/>
                  </a:cubicBezTo>
                  <a:cubicBezTo>
                    <a:pt x="513" y="338"/>
                    <a:pt x="515" y="330"/>
                    <a:pt x="515" y="330"/>
                  </a:cubicBezTo>
                  <a:cubicBezTo>
                    <a:pt x="515" y="321"/>
                    <a:pt x="515" y="321"/>
                    <a:pt x="515" y="321"/>
                  </a:cubicBezTo>
                  <a:cubicBezTo>
                    <a:pt x="515" y="321"/>
                    <a:pt x="529" y="327"/>
                    <a:pt x="530" y="319"/>
                  </a:cubicBezTo>
                  <a:cubicBezTo>
                    <a:pt x="532" y="306"/>
                    <a:pt x="525" y="308"/>
                    <a:pt x="525" y="308"/>
                  </a:cubicBezTo>
                  <a:cubicBezTo>
                    <a:pt x="524" y="287"/>
                    <a:pt x="524" y="287"/>
                    <a:pt x="524" y="287"/>
                  </a:cubicBezTo>
                  <a:cubicBezTo>
                    <a:pt x="524" y="287"/>
                    <a:pt x="538" y="282"/>
                    <a:pt x="540" y="286"/>
                  </a:cubicBezTo>
                  <a:cubicBezTo>
                    <a:pt x="542" y="290"/>
                    <a:pt x="525" y="296"/>
                    <a:pt x="546" y="296"/>
                  </a:cubicBezTo>
                  <a:cubicBezTo>
                    <a:pt x="567" y="296"/>
                    <a:pt x="582" y="288"/>
                    <a:pt x="582" y="288"/>
                  </a:cubicBezTo>
                  <a:cubicBezTo>
                    <a:pt x="582" y="288"/>
                    <a:pt x="593" y="276"/>
                    <a:pt x="596" y="277"/>
                  </a:cubicBezTo>
                  <a:cubicBezTo>
                    <a:pt x="599" y="278"/>
                    <a:pt x="622" y="290"/>
                    <a:pt x="622" y="290"/>
                  </a:cubicBezTo>
                  <a:cubicBezTo>
                    <a:pt x="622" y="290"/>
                    <a:pt x="634" y="295"/>
                    <a:pt x="645" y="294"/>
                  </a:cubicBezTo>
                  <a:cubicBezTo>
                    <a:pt x="656" y="293"/>
                    <a:pt x="661" y="290"/>
                    <a:pt x="670" y="287"/>
                  </a:cubicBezTo>
                  <a:cubicBezTo>
                    <a:pt x="679" y="284"/>
                    <a:pt x="686" y="272"/>
                    <a:pt x="699" y="271"/>
                  </a:cubicBezTo>
                  <a:cubicBezTo>
                    <a:pt x="712" y="270"/>
                    <a:pt x="718" y="269"/>
                    <a:pt x="723" y="271"/>
                  </a:cubicBezTo>
                  <a:cubicBezTo>
                    <a:pt x="728" y="273"/>
                    <a:pt x="723" y="278"/>
                    <a:pt x="732" y="277"/>
                  </a:cubicBezTo>
                  <a:cubicBezTo>
                    <a:pt x="741" y="276"/>
                    <a:pt x="746" y="270"/>
                    <a:pt x="746" y="270"/>
                  </a:cubicBezTo>
                  <a:cubicBezTo>
                    <a:pt x="746" y="270"/>
                    <a:pt x="751" y="268"/>
                    <a:pt x="759" y="267"/>
                  </a:cubicBezTo>
                  <a:cubicBezTo>
                    <a:pt x="767" y="266"/>
                    <a:pt x="769" y="255"/>
                    <a:pt x="772" y="257"/>
                  </a:cubicBezTo>
                  <a:cubicBezTo>
                    <a:pt x="775" y="259"/>
                    <a:pt x="769" y="277"/>
                    <a:pt x="781" y="274"/>
                  </a:cubicBezTo>
                  <a:cubicBezTo>
                    <a:pt x="793" y="271"/>
                    <a:pt x="792" y="258"/>
                    <a:pt x="792" y="258"/>
                  </a:cubicBezTo>
                  <a:cubicBezTo>
                    <a:pt x="818" y="258"/>
                    <a:pt x="818" y="258"/>
                    <a:pt x="818" y="258"/>
                  </a:cubicBezTo>
                  <a:cubicBezTo>
                    <a:pt x="818" y="258"/>
                    <a:pt x="827" y="269"/>
                    <a:pt x="835" y="267"/>
                  </a:cubicBezTo>
                  <a:cubicBezTo>
                    <a:pt x="843" y="265"/>
                    <a:pt x="835" y="257"/>
                    <a:pt x="849" y="258"/>
                  </a:cubicBezTo>
                  <a:cubicBezTo>
                    <a:pt x="863" y="259"/>
                    <a:pt x="861" y="276"/>
                    <a:pt x="861" y="276"/>
                  </a:cubicBezTo>
                  <a:lnTo>
                    <a:pt x="888" y="265"/>
                  </a:lnTo>
                  <a:close/>
                  <a:moveTo>
                    <a:pt x="67" y="189"/>
                  </a:moveTo>
                  <a:cubicBezTo>
                    <a:pt x="63" y="185"/>
                    <a:pt x="61" y="207"/>
                    <a:pt x="67" y="217"/>
                  </a:cubicBezTo>
                  <a:cubicBezTo>
                    <a:pt x="72" y="226"/>
                    <a:pt x="79" y="208"/>
                    <a:pt x="81" y="204"/>
                  </a:cubicBezTo>
                  <a:cubicBezTo>
                    <a:pt x="83" y="200"/>
                    <a:pt x="71" y="193"/>
                    <a:pt x="67" y="18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58" name="Freeform 60"/>
            <p:cNvSpPr>
              <a:spLocks noEditPoints="1"/>
            </p:cNvSpPr>
            <p:nvPr/>
          </p:nvSpPr>
          <p:spPr bwMode="gray">
            <a:xfrm>
              <a:off x="4533654" y="2858445"/>
              <a:ext cx="203200" cy="237410"/>
            </a:xfrm>
            <a:custGeom>
              <a:avLst/>
              <a:gdLst>
                <a:gd name="T0" fmla="*/ 190 w 365"/>
                <a:gd name="T1" fmla="*/ 78 h 367"/>
                <a:gd name="T2" fmla="*/ 5 w 365"/>
                <a:gd name="T3" fmla="*/ 188 h 367"/>
                <a:gd name="T4" fmla="*/ 212 w 365"/>
                <a:gd name="T5" fmla="*/ 277 h 367"/>
                <a:gd name="T6" fmla="*/ 210 w 365"/>
                <a:gd name="T7" fmla="*/ 258 h 367"/>
                <a:gd name="T8" fmla="*/ 210 w 365"/>
                <a:gd name="T9" fmla="*/ 258 h 367"/>
                <a:gd name="T10" fmla="*/ 223 w 365"/>
                <a:gd name="T11" fmla="*/ 213 h 367"/>
                <a:gd name="T12" fmla="*/ 97 w 365"/>
                <a:gd name="T13" fmla="*/ 176 h 367"/>
                <a:gd name="T14" fmla="*/ 166 w 365"/>
                <a:gd name="T15" fmla="*/ 188 h 367"/>
                <a:gd name="T16" fmla="*/ 128 w 365"/>
                <a:gd name="T17" fmla="*/ 152 h 367"/>
                <a:gd name="T18" fmla="*/ 153 w 365"/>
                <a:gd name="T19" fmla="*/ 156 h 367"/>
                <a:gd name="T20" fmla="*/ 107 w 365"/>
                <a:gd name="T21" fmla="*/ 94 h 367"/>
                <a:gd name="T22" fmla="*/ 129 w 365"/>
                <a:gd name="T23" fmla="*/ 78 h 367"/>
                <a:gd name="T24" fmla="*/ 140 w 365"/>
                <a:gd name="T25" fmla="*/ 79 h 367"/>
                <a:gd name="T26" fmla="*/ 152 w 365"/>
                <a:gd name="T27" fmla="*/ 77 h 367"/>
                <a:gd name="T28" fmla="*/ 182 w 365"/>
                <a:gd name="T29" fmla="*/ 49 h 367"/>
                <a:gd name="T30" fmla="*/ 258 w 365"/>
                <a:gd name="T31" fmla="*/ 52 h 367"/>
                <a:gd name="T32" fmla="*/ 275 w 365"/>
                <a:gd name="T33" fmla="*/ 22 h 367"/>
                <a:gd name="T34" fmla="*/ 261 w 365"/>
                <a:gd name="T35" fmla="*/ 0 h 367"/>
                <a:gd name="T36" fmla="*/ 237 w 365"/>
                <a:gd name="T37" fmla="*/ 25 h 367"/>
                <a:gd name="T38" fmla="*/ 205 w 365"/>
                <a:gd name="T39" fmla="*/ 17 h 367"/>
                <a:gd name="T40" fmla="*/ 161 w 365"/>
                <a:gd name="T41" fmla="*/ 9 h 367"/>
                <a:gd name="T42" fmla="*/ 123 w 365"/>
                <a:gd name="T43" fmla="*/ 25 h 367"/>
                <a:gd name="T44" fmla="*/ 70 w 365"/>
                <a:gd name="T45" fmla="*/ 36 h 367"/>
                <a:gd name="T46" fmla="*/ 38 w 365"/>
                <a:gd name="T47" fmla="*/ 50 h 367"/>
                <a:gd name="T48" fmla="*/ 21 w 365"/>
                <a:gd name="T49" fmla="*/ 84 h 367"/>
                <a:gd name="T50" fmla="*/ 3 w 365"/>
                <a:gd name="T51" fmla="*/ 109 h 367"/>
                <a:gd name="T52" fmla="*/ 29 w 365"/>
                <a:gd name="T53" fmla="*/ 156 h 367"/>
                <a:gd name="T54" fmla="*/ 266 w 365"/>
                <a:gd name="T55" fmla="*/ 168 h 367"/>
                <a:gd name="T56" fmla="*/ 261 w 365"/>
                <a:gd name="T57" fmla="*/ 196 h 367"/>
                <a:gd name="T58" fmla="*/ 30 w 365"/>
                <a:gd name="T59" fmla="*/ 220 h 367"/>
                <a:gd name="T60" fmla="*/ 255 w 365"/>
                <a:gd name="T61" fmla="*/ 270 h 367"/>
                <a:gd name="T62" fmla="*/ 275 w 365"/>
                <a:gd name="T63" fmla="*/ 220 h 367"/>
                <a:gd name="T64" fmla="*/ 269 w 365"/>
                <a:gd name="T65" fmla="*/ 127 h 367"/>
                <a:gd name="T66" fmla="*/ 278 w 365"/>
                <a:gd name="T67" fmla="*/ 148 h 367"/>
                <a:gd name="T68" fmla="*/ 247 w 365"/>
                <a:gd name="T69" fmla="*/ 254 h 367"/>
                <a:gd name="T70" fmla="*/ 291 w 365"/>
                <a:gd name="T71" fmla="*/ 220 h 367"/>
                <a:gd name="T72" fmla="*/ 307 w 365"/>
                <a:gd name="T73" fmla="*/ 236 h 367"/>
                <a:gd name="T74" fmla="*/ 186 w 365"/>
                <a:gd name="T75" fmla="*/ 146 h 367"/>
                <a:gd name="T76" fmla="*/ 361 w 365"/>
                <a:gd name="T77" fmla="*/ 281 h 367"/>
                <a:gd name="T78" fmla="*/ 310 w 365"/>
                <a:gd name="T79" fmla="*/ 258 h 367"/>
                <a:gd name="T80" fmla="*/ 326 w 365"/>
                <a:gd name="T81" fmla="*/ 249 h 367"/>
                <a:gd name="T82" fmla="*/ 324 w 365"/>
                <a:gd name="T83" fmla="*/ 339 h 367"/>
                <a:gd name="T84" fmla="*/ 186 w 365"/>
                <a:gd name="T85" fmla="*/ 221 h 367"/>
                <a:gd name="T86" fmla="*/ 127 w 365"/>
                <a:gd name="T87" fmla="*/ 288 h 367"/>
                <a:gd name="T88" fmla="*/ 259 w 365"/>
                <a:gd name="T89" fmla="*/ 352 h 367"/>
                <a:gd name="T90" fmla="*/ 209 w 365"/>
                <a:gd name="T91" fmla="*/ 336 h 367"/>
                <a:gd name="T92" fmla="*/ 161 w 365"/>
                <a:gd name="T93" fmla="*/ 342 h 367"/>
                <a:gd name="T94" fmla="*/ 205 w 365"/>
                <a:gd name="T95" fmla="*/ 352 h 367"/>
                <a:gd name="T96" fmla="*/ 241 w 365"/>
                <a:gd name="T97" fmla="*/ 362 h 367"/>
                <a:gd name="T98" fmla="*/ 285 w 365"/>
                <a:gd name="T99" fmla="*/ 272 h 367"/>
                <a:gd name="T100" fmla="*/ 79 w 365"/>
                <a:gd name="T101" fmla="*/ 186 h 367"/>
                <a:gd name="T102" fmla="*/ 47 w 365"/>
                <a:gd name="T103" fmla="*/ 207 h 367"/>
                <a:gd name="T104" fmla="*/ 81 w 365"/>
                <a:gd name="T105" fmla="*/ 260 h 367"/>
                <a:gd name="T106" fmla="*/ 113 w 365"/>
                <a:gd name="T107" fmla="*/ 262 h 367"/>
                <a:gd name="T108" fmla="*/ 129 w 365"/>
                <a:gd name="T109" fmla="*/ 270 h 367"/>
                <a:gd name="T110" fmla="*/ 117 w 365"/>
                <a:gd name="T111" fmla="*/ 221 h 367"/>
                <a:gd name="T112" fmla="*/ 132 w 365"/>
                <a:gd name="T113" fmla="*/ 21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5" h="367">
                  <a:moveTo>
                    <a:pt x="165" y="73"/>
                  </a:moveTo>
                  <a:cubicBezTo>
                    <a:pt x="183" y="85"/>
                    <a:pt x="183" y="85"/>
                    <a:pt x="183" y="85"/>
                  </a:cubicBezTo>
                  <a:cubicBezTo>
                    <a:pt x="190" y="78"/>
                    <a:pt x="190" y="78"/>
                    <a:pt x="190" y="78"/>
                  </a:cubicBezTo>
                  <a:lnTo>
                    <a:pt x="165" y="73"/>
                  </a:lnTo>
                  <a:close/>
                  <a:moveTo>
                    <a:pt x="19" y="173"/>
                  </a:moveTo>
                  <a:cubicBezTo>
                    <a:pt x="5" y="188"/>
                    <a:pt x="5" y="188"/>
                    <a:pt x="5" y="188"/>
                  </a:cubicBezTo>
                  <a:cubicBezTo>
                    <a:pt x="30" y="195"/>
                    <a:pt x="30" y="195"/>
                    <a:pt x="30" y="195"/>
                  </a:cubicBezTo>
                  <a:lnTo>
                    <a:pt x="19" y="173"/>
                  </a:lnTo>
                  <a:close/>
                  <a:moveTo>
                    <a:pt x="212" y="277"/>
                  </a:moveTo>
                  <a:cubicBezTo>
                    <a:pt x="211" y="280"/>
                    <a:pt x="220" y="282"/>
                    <a:pt x="219" y="275"/>
                  </a:cubicBezTo>
                  <a:cubicBezTo>
                    <a:pt x="218" y="268"/>
                    <a:pt x="213" y="271"/>
                    <a:pt x="212" y="277"/>
                  </a:cubicBezTo>
                  <a:close/>
                  <a:moveTo>
                    <a:pt x="210" y="258"/>
                  </a:moveTo>
                  <a:cubicBezTo>
                    <a:pt x="204" y="253"/>
                    <a:pt x="204" y="253"/>
                    <a:pt x="204" y="253"/>
                  </a:cubicBezTo>
                  <a:cubicBezTo>
                    <a:pt x="198" y="259"/>
                    <a:pt x="198" y="259"/>
                    <a:pt x="198" y="259"/>
                  </a:cubicBezTo>
                  <a:lnTo>
                    <a:pt x="210" y="258"/>
                  </a:lnTo>
                  <a:close/>
                  <a:moveTo>
                    <a:pt x="201" y="196"/>
                  </a:moveTo>
                  <a:cubicBezTo>
                    <a:pt x="217" y="224"/>
                    <a:pt x="217" y="224"/>
                    <a:pt x="217" y="224"/>
                  </a:cubicBezTo>
                  <a:cubicBezTo>
                    <a:pt x="223" y="213"/>
                    <a:pt x="223" y="213"/>
                    <a:pt x="223" y="213"/>
                  </a:cubicBezTo>
                  <a:lnTo>
                    <a:pt x="201" y="196"/>
                  </a:lnTo>
                  <a:close/>
                  <a:moveTo>
                    <a:pt x="76" y="178"/>
                  </a:moveTo>
                  <a:cubicBezTo>
                    <a:pt x="76" y="178"/>
                    <a:pt x="90" y="173"/>
                    <a:pt x="97" y="176"/>
                  </a:cubicBezTo>
                  <a:cubicBezTo>
                    <a:pt x="104" y="179"/>
                    <a:pt x="141" y="193"/>
                    <a:pt x="141" y="193"/>
                  </a:cubicBezTo>
                  <a:cubicBezTo>
                    <a:pt x="141" y="193"/>
                    <a:pt x="163" y="216"/>
                    <a:pt x="168" y="210"/>
                  </a:cubicBezTo>
                  <a:cubicBezTo>
                    <a:pt x="173" y="204"/>
                    <a:pt x="174" y="195"/>
                    <a:pt x="166" y="188"/>
                  </a:cubicBezTo>
                  <a:cubicBezTo>
                    <a:pt x="158" y="181"/>
                    <a:pt x="142" y="168"/>
                    <a:pt x="139" y="167"/>
                  </a:cubicBezTo>
                  <a:cubicBezTo>
                    <a:pt x="136" y="166"/>
                    <a:pt x="117" y="157"/>
                    <a:pt x="117" y="157"/>
                  </a:cubicBezTo>
                  <a:cubicBezTo>
                    <a:pt x="117" y="157"/>
                    <a:pt x="124" y="151"/>
                    <a:pt x="128" y="152"/>
                  </a:cubicBezTo>
                  <a:cubicBezTo>
                    <a:pt x="132" y="153"/>
                    <a:pt x="155" y="176"/>
                    <a:pt x="169" y="178"/>
                  </a:cubicBezTo>
                  <a:cubicBezTo>
                    <a:pt x="183" y="180"/>
                    <a:pt x="189" y="164"/>
                    <a:pt x="176" y="162"/>
                  </a:cubicBezTo>
                  <a:cubicBezTo>
                    <a:pt x="163" y="160"/>
                    <a:pt x="153" y="156"/>
                    <a:pt x="153" y="156"/>
                  </a:cubicBezTo>
                  <a:cubicBezTo>
                    <a:pt x="153" y="156"/>
                    <a:pt x="139" y="148"/>
                    <a:pt x="137" y="141"/>
                  </a:cubicBezTo>
                  <a:cubicBezTo>
                    <a:pt x="135" y="134"/>
                    <a:pt x="123" y="117"/>
                    <a:pt x="123" y="117"/>
                  </a:cubicBezTo>
                  <a:cubicBezTo>
                    <a:pt x="123" y="117"/>
                    <a:pt x="112" y="100"/>
                    <a:pt x="107" y="94"/>
                  </a:cubicBezTo>
                  <a:cubicBezTo>
                    <a:pt x="102" y="88"/>
                    <a:pt x="97" y="67"/>
                    <a:pt x="104" y="64"/>
                  </a:cubicBezTo>
                  <a:cubicBezTo>
                    <a:pt x="111" y="61"/>
                    <a:pt x="113" y="78"/>
                    <a:pt x="121" y="78"/>
                  </a:cubicBezTo>
                  <a:cubicBezTo>
                    <a:pt x="123" y="78"/>
                    <a:pt x="126" y="78"/>
                    <a:pt x="129" y="78"/>
                  </a:cubicBezTo>
                  <a:cubicBezTo>
                    <a:pt x="133" y="86"/>
                    <a:pt x="137" y="95"/>
                    <a:pt x="139" y="96"/>
                  </a:cubicBezTo>
                  <a:cubicBezTo>
                    <a:pt x="142" y="98"/>
                    <a:pt x="148" y="94"/>
                    <a:pt x="148" y="94"/>
                  </a:cubicBezTo>
                  <a:cubicBezTo>
                    <a:pt x="140" y="79"/>
                    <a:pt x="140" y="79"/>
                    <a:pt x="140" y="79"/>
                  </a:cubicBezTo>
                  <a:cubicBezTo>
                    <a:pt x="141" y="79"/>
                    <a:pt x="142" y="79"/>
                    <a:pt x="143" y="79"/>
                  </a:cubicBezTo>
                  <a:cubicBezTo>
                    <a:pt x="161" y="90"/>
                    <a:pt x="161" y="90"/>
                    <a:pt x="161" y="90"/>
                  </a:cubicBezTo>
                  <a:cubicBezTo>
                    <a:pt x="152" y="77"/>
                    <a:pt x="152" y="77"/>
                    <a:pt x="152" y="77"/>
                  </a:cubicBezTo>
                  <a:cubicBezTo>
                    <a:pt x="152" y="77"/>
                    <a:pt x="153" y="77"/>
                    <a:pt x="153" y="77"/>
                  </a:cubicBezTo>
                  <a:cubicBezTo>
                    <a:pt x="156" y="74"/>
                    <a:pt x="157" y="66"/>
                    <a:pt x="156" y="58"/>
                  </a:cubicBezTo>
                  <a:cubicBezTo>
                    <a:pt x="155" y="50"/>
                    <a:pt x="173" y="46"/>
                    <a:pt x="182" y="49"/>
                  </a:cubicBezTo>
                  <a:cubicBezTo>
                    <a:pt x="191" y="52"/>
                    <a:pt x="184" y="65"/>
                    <a:pt x="193" y="62"/>
                  </a:cubicBezTo>
                  <a:cubicBezTo>
                    <a:pt x="202" y="59"/>
                    <a:pt x="205" y="44"/>
                    <a:pt x="210" y="43"/>
                  </a:cubicBezTo>
                  <a:cubicBezTo>
                    <a:pt x="215" y="42"/>
                    <a:pt x="258" y="52"/>
                    <a:pt x="258" y="52"/>
                  </a:cubicBezTo>
                  <a:cubicBezTo>
                    <a:pt x="258" y="52"/>
                    <a:pt x="261" y="47"/>
                    <a:pt x="263" y="40"/>
                  </a:cubicBezTo>
                  <a:cubicBezTo>
                    <a:pt x="265" y="33"/>
                    <a:pt x="260" y="30"/>
                    <a:pt x="261" y="24"/>
                  </a:cubicBezTo>
                  <a:cubicBezTo>
                    <a:pt x="262" y="18"/>
                    <a:pt x="275" y="22"/>
                    <a:pt x="275" y="22"/>
                  </a:cubicBezTo>
                  <a:cubicBezTo>
                    <a:pt x="275" y="22"/>
                    <a:pt x="276" y="14"/>
                    <a:pt x="273" y="9"/>
                  </a:cubicBezTo>
                  <a:cubicBezTo>
                    <a:pt x="270" y="4"/>
                    <a:pt x="263" y="5"/>
                    <a:pt x="263" y="5"/>
                  </a:cubicBezTo>
                  <a:cubicBezTo>
                    <a:pt x="261" y="0"/>
                    <a:pt x="261" y="0"/>
                    <a:pt x="261" y="0"/>
                  </a:cubicBezTo>
                  <a:cubicBezTo>
                    <a:pt x="249" y="6"/>
                    <a:pt x="249" y="6"/>
                    <a:pt x="249" y="6"/>
                  </a:cubicBezTo>
                  <a:cubicBezTo>
                    <a:pt x="249" y="6"/>
                    <a:pt x="255" y="14"/>
                    <a:pt x="253" y="19"/>
                  </a:cubicBezTo>
                  <a:cubicBezTo>
                    <a:pt x="251" y="24"/>
                    <a:pt x="237" y="25"/>
                    <a:pt x="237" y="25"/>
                  </a:cubicBezTo>
                  <a:cubicBezTo>
                    <a:pt x="227" y="17"/>
                    <a:pt x="227" y="17"/>
                    <a:pt x="227" y="17"/>
                  </a:cubicBezTo>
                  <a:cubicBezTo>
                    <a:pt x="227" y="17"/>
                    <a:pt x="222" y="24"/>
                    <a:pt x="214" y="25"/>
                  </a:cubicBezTo>
                  <a:cubicBezTo>
                    <a:pt x="206" y="26"/>
                    <a:pt x="205" y="17"/>
                    <a:pt x="205" y="17"/>
                  </a:cubicBezTo>
                  <a:cubicBezTo>
                    <a:pt x="205" y="17"/>
                    <a:pt x="199" y="20"/>
                    <a:pt x="191" y="20"/>
                  </a:cubicBezTo>
                  <a:cubicBezTo>
                    <a:pt x="183" y="20"/>
                    <a:pt x="179" y="6"/>
                    <a:pt x="179" y="6"/>
                  </a:cubicBezTo>
                  <a:cubicBezTo>
                    <a:pt x="161" y="9"/>
                    <a:pt x="161" y="9"/>
                    <a:pt x="161" y="9"/>
                  </a:cubicBezTo>
                  <a:cubicBezTo>
                    <a:pt x="155" y="21"/>
                    <a:pt x="155" y="21"/>
                    <a:pt x="155" y="21"/>
                  </a:cubicBezTo>
                  <a:cubicBezTo>
                    <a:pt x="141" y="15"/>
                    <a:pt x="141" y="15"/>
                    <a:pt x="141" y="15"/>
                  </a:cubicBezTo>
                  <a:cubicBezTo>
                    <a:pt x="141" y="15"/>
                    <a:pt x="131" y="25"/>
                    <a:pt x="123" y="25"/>
                  </a:cubicBezTo>
                  <a:cubicBezTo>
                    <a:pt x="118" y="25"/>
                    <a:pt x="114" y="21"/>
                    <a:pt x="111" y="18"/>
                  </a:cubicBezTo>
                  <a:cubicBezTo>
                    <a:pt x="107" y="23"/>
                    <a:pt x="102" y="26"/>
                    <a:pt x="97" y="32"/>
                  </a:cubicBezTo>
                  <a:cubicBezTo>
                    <a:pt x="89" y="40"/>
                    <a:pt x="70" y="36"/>
                    <a:pt x="70" y="36"/>
                  </a:cubicBezTo>
                  <a:cubicBezTo>
                    <a:pt x="70" y="36"/>
                    <a:pt x="71" y="41"/>
                    <a:pt x="67" y="47"/>
                  </a:cubicBezTo>
                  <a:cubicBezTo>
                    <a:pt x="63" y="53"/>
                    <a:pt x="43" y="45"/>
                    <a:pt x="43" y="45"/>
                  </a:cubicBezTo>
                  <a:cubicBezTo>
                    <a:pt x="38" y="50"/>
                    <a:pt x="38" y="50"/>
                    <a:pt x="38" y="50"/>
                  </a:cubicBezTo>
                  <a:cubicBezTo>
                    <a:pt x="38" y="55"/>
                    <a:pt x="39" y="62"/>
                    <a:pt x="36" y="64"/>
                  </a:cubicBezTo>
                  <a:cubicBezTo>
                    <a:pt x="31" y="68"/>
                    <a:pt x="21" y="70"/>
                    <a:pt x="21" y="70"/>
                  </a:cubicBezTo>
                  <a:cubicBezTo>
                    <a:pt x="21" y="84"/>
                    <a:pt x="21" y="84"/>
                    <a:pt x="21" y="84"/>
                  </a:cubicBezTo>
                  <a:cubicBezTo>
                    <a:pt x="13" y="89"/>
                    <a:pt x="13" y="89"/>
                    <a:pt x="13" y="89"/>
                  </a:cubicBezTo>
                  <a:cubicBezTo>
                    <a:pt x="13" y="89"/>
                    <a:pt x="4" y="86"/>
                    <a:pt x="3" y="93"/>
                  </a:cubicBezTo>
                  <a:cubicBezTo>
                    <a:pt x="2" y="100"/>
                    <a:pt x="3" y="109"/>
                    <a:pt x="3" y="109"/>
                  </a:cubicBezTo>
                  <a:cubicBezTo>
                    <a:pt x="5" y="116"/>
                    <a:pt x="5" y="116"/>
                    <a:pt x="5" y="116"/>
                  </a:cubicBezTo>
                  <a:cubicBezTo>
                    <a:pt x="5" y="116"/>
                    <a:pt x="0" y="133"/>
                    <a:pt x="9" y="136"/>
                  </a:cubicBezTo>
                  <a:cubicBezTo>
                    <a:pt x="18" y="139"/>
                    <a:pt x="29" y="156"/>
                    <a:pt x="29" y="156"/>
                  </a:cubicBezTo>
                  <a:cubicBezTo>
                    <a:pt x="29" y="156"/>
                    <a:pt x="39" y="179"/>
                    <a:pt x="47" y="179"/>
                  </a:cubicBezTo>
                  <a:cubicBezTo>
                    <a:pt x="55" y="179"/>
                    <a:pt x="76" y="178"/>
                    <a:pt x="76" y="178"/>
                  </a:cubicBezTo>
                  <a:close/>
                  <a:moveTo>
                    <a:pt x="266" y="168"/>
                  </a:moveTo>
                  <a:cubicBezTo>
                    <a:pt x="253" y="168"/>
                    <a:pt x="253" y="168"/>
                    <a:pt x="253" y="168"/>
                  </a:cubicBezTo>
                  <a:cubicBezTo>
                    <a:pt x="252" y="180"/>
                    <a:pt x="252" y="180"/>
                    <a:pt x="252" y="180"/>
                  </a:cubicBezTo>
                  <a:cubicBezTo>
                    <a:pt x="261" y="196"/>
                    <a:pt x="261" y="196"/>
                    <a:pt x="261" y="196"/>
                  </a:cubicBezTo>
                  <a:lnTo>
                    <a:pt x="266" y="168"/>
                  </a:lnTo>
                  <a:close/>
                  <a:moveTo>
                    <a:pt x="19" y="207"/>
                  </a:moveTo>
                  <a:cubicBezTo>
                    <a:pt x="10" y="214"/>
                    <a:pt x="30" y="220"/>
                    <a:pt x="30" y="220"/>
                  </a:cubicBezTo>
                  <a:cubicBezTo>
                    <a:pt x="36" y="216"/>
                    <a:pt x="28" y="200"/>
                    <a:pt x="19" y="207"/>
                  </a:cubicBezTo>
                  <a:close/>
                  <a:moveTo>
                    <a:pt x="255" y="261"/>
                  </a:moveTo>
                  <a:cubicBezTo>
                    <a:pt x="255" y="270"/>
                    <a:pt x="255" y="270"/>
                    <a:pt x="255" y="270"/>
                  </a:cubicBezTo>
                  <a:cubicBezTo>
                    <a:pt x="264" y="260"/>
                    <a:pt x="264" y="260"/>
                    <a:pt x="264" y="260"/>
                  </a:cubicBezTo>
                  <a:lnTo>
                    <a:pt x="255" y="261"/>
                  </a:lnTo>
                  <a:close/>
                  <a:moveTo>
                    <a:pt x="275" y="220"/>
                  </a:moveTo>
                  <a:cubicBezTo>
                    <a:pt x="271" y="216"/>
                    <a:pt x="259" y="219"/>
                    <a:pt x="259" y="227"/>
                  </a:cubicBezTo>
                  <a:cubicBezTo>
                    <a:pt x="259" y="232"/>
                    <a:pt x="279" y="224"/>
                    <a:pt x="275" y="220"/>
                  </a:cubicBezTo>
                  <a:close/>
                  <a:moveTo>
                    <a:pt x="269" y="127"/>
                  </a:moveTo>
                  <a:cubicBezTo>
                    <a:pt x="250" y="132"/>
                    <a:pt x="250" y="132"/>
                    <a:pt x="250" y="132"/>
                  </a:cubicBezTo>
                  <a:cubicBezTo>
                    <a:pt x="251" y="148"/>
                    <a:pt x="264" y="141"/>
                    <a:pt x="264" y="141"/>
                  </a:cubicBezTo>
                  <a:cubicBezTo>
                    <a:pt x="264" y="141"/>
                    <a:pt x="269" y="152"/>
                    <a:pt x="278" y="148"/>
                  </a:cubicBezTo>
                  <a:cubicBezTo>
                    <a:pt x="287" y="144"/>
                    <a:pt x="269" y="127"/>
                    <a:pt x="269" y="127"/>
                  </a:cubicBezTo>
                  <a:close/>
                  <a:moveTo>
                    <a:pt x="230" y="247"/>
                  </a:moveTo>
                  <a:cubicBezTo>
                    <a:pt x="232" y="259"/>
                    <a:pt x="242" y="262"/>
                    <a:pt x="247" y="254"/>
                  </a:cubicBezTo>
                  <a:cubicBezTo>
                    <a:pt x="253" y="244"/>
                    <a:pt x="228" y="235"/>
                    <a:pt x="230" y="247"/>
                  </a:cubicBezTo>
                  <a:close/>
                  <a:moveTo>
                    <a:pt x="299" y="210"/>
                  </a:moveTo>
                  <a:cubicBezTo>
                    <a:pt x="289" y="202"/>
                    <a:pt x="291" y="220"/>
                    <a:pt x="291" y="220"/>
                  </a:cubicBezTo>
                  <a:cubicBezTo>
                    <a:pt x="305" y="227"/>
                    <a:pt x="309" y="218"/>
                    <a:pt x="299" y="210"/>
                  </a:cubicBezTo>
                  <a:close/>
                  <a:moveTo>
                    <a:pt x="298" y="249"/>
                  </a:moveTo>
                  <a:cubicBezTo>
                    <a:pt x="307" y="236"/>
                    <a:pt x="307" y="236"/>
                    <a:pt x="307" y="236"/>
                  </a:cubicBezTo>
                  <a:cubicBezTo>
                    <a:pt x="295" y="236"/>
                    <a:pt x="295" y="236"/>
                    <a:pt x="295" y="236"/>
                  </a:cubicBezTo>
                  <a:lnTo>
                    <a:pt x="298" y="249"/>
                  </a:lnTo>
                  <a:close/>
                  <a:moveTo>
                    <a:pt x="186" y="146"/>
                  </a:moveTo>
                  <a:cubicBezTo>
                    <a:pt x="186" y="146"/>
                    <a:pt x="180" y="158"/>
                    <a:pt x="196" y="158"/>
                  </a:cubicBezTo>
                  <a:lnTo>
                    <a:pt x="186" y="146"/>
                  </a:lnTo>
                  <a:close/>
                  <a:moveTo>
                    <a:pt x="361" y="281"/>
                  </a:moveTo>
                  <a:cubicBezTo>
                    <a:pt x="357" y="274"/>
                    <a:pt x="336" y="302"/>
                    <a:pt x="342" y="312"/>
                  </a:cubicBezTo>
                  <a:cubicBezTo>
                    <a:pt x="347" y="321"/>
                    <a:pt x="365" y="288"/>
                    <a:pt x="361" y="281"/>
                  </a:cubicBezTo>
                  <a:close/>
                  <a:moveTo>
                    <a:pt x="310" y="258"/>
                  </a:moveTo>
                  <a:cubicBezTo>
                    <a:pt x="309" y="273"/>
                    <a:pt x="309" y="273"/>
                    <a:pt x="309" y="273"/>
                  </a:cubicBezTo>
                  <a:cubicBezTo>
                    <a:pt x="334" y="254"/>
                    <a:pt x="334" y="254"/>
                    <a:pt x="334" y="254"/>
                  </a:cubicBezTo>
                  <a:cubicBezTo>
                    <a:pt x="326" y="249"/>
                    <a:pt x="326" y="249"/>
                    <a:pt x="326" y="249"/>
                  </a:cubicBezTo>
                  <a:lnTo>
                    <a:pt x="310" y="258"/>
                  </a:lnTo>
                  <a:close/>
                  <a:moveTo>
                    <a:pt x="311" y="342"/>
                  </a:moveTo>
                  <a:cubicBezTo>
                    <a:pt x="324" y="339"/>
                    <a:pt x="324" y="339"/>
                    <a:pt x="324" y="339"/>
                  </a:cubicBezTo>
                  <a:cubicBezTo>
                    <a:pt x="317" y="312"/>
                    <a:pt x="317" y="312"/>
                    <a:pt x="317" y="312"/>
                  </a:cubicBezTo>
                  <a:lnTo>
                    <a:pt x="311" y="342"/>
                  </a:lnTo>
                  <a:close/>
                  <a:moveTo>
                    <a:pt x="186" y="221"/>
                  </a:moveTo>
                  <a:cubicBezTo>
                    <a:pt x="181" y="226"/>
                    <a:pt x="184" y="232"/>
                    <a:pt x="189" y="231"/>
                  </a:cubicBezTo>
                  <a:cubicBezTo>
                    <a:pt x="198" y="229"/>
                    <a:pt x="191" y="216"/>
                    <a:pt x="186" y="221"/>
                  </a:cubicBezTo>
                  <a:close/>
                  <a:moveTo>
                    <a:pt x="127" y="288"/>
                  </a:moveTo>
                  <a:cubicBezTo>
                    <a:pt x="121" y="290"/>
                    <a:pt x="126" y="307"/>
                    <a:pt x="133" y="301"/>
                  </a:cubicBezTo>
                  <a:cubicBezTo>
                    <a:pt x="140" y="295"/>
                    <a:pt x="134" y="286"/>
                    <a:pt x="127" y="288"/>
                  </a:cubicBezTo>
                  <a:close/>
                  <a:moveTo>
                    <a:pt x="259" y="352"/>
                  </a:moveTo>
                  <a:cubicBezTo>
                    <a:pt x="255" y="354"/>
                    <a:pt x="252" y="342"/>
                    <a:pt x="252" y="342"/>
                  </a:cubicBezTo>
                  <a:cubicBezTo>
                    <a:pt x="230" y="341"/>
                    <a:pt x="230" y="341"/>
                    <a:pt x="230" y="341"/>
                  </a:cubicBezTo>
                  <a:cubicBezTo>
                    <a:pt x="209" y="336"/>
                    <a:pt x="209" y="336"/>
                    <a:pt x="209" y="336"/>
                  </a:cubicBezTo>
                  <a:cubicBezTo>
                    <a:pt x="188" y="336"/>
                    <a:pt x="188" y="336"/>
                    <a:pt x="188" y="336"/>
                  </a:cubicBezTo>
                  <a:cubicBezTo>
                    <a:pt x="168" y="325"/>
                    <a:pt x="168" y="325"/>
                    <a:pt x="168" y="325"/>
                  </a:cubicBezTo>
                  <a:cubicBezTo>
                    <a:pt x="168" y="325"/>
                    <a:pt x="152" y="332"/>
                    <a:pt x="161" y="342"/>
                  </a:cubicBezTo>
                  <a:cubicBezTo>
                    <a:pt x="170" y="352"/>
                    <a:pt x="175" y="345"/>
                    <a:pt x="175" y="345"/>
                  </a:cubicBezTo>
                  <a:cubicBezTo>
                    <a:pt x="181" y="351"/>
                    <a:pt x="181" y="351"/>
                    <a:pt x="181" y="351"/>
                  </a:cubicBezTo>
                  <a:cubicBezTo>
                    <a:pt x="205" y="352"/>
                    <a:pt x="205" y="352"/>
                    <a:pt x="205" y="352"/>
                  </a:cubicBezTo>
                  <a:cubicBezTo>
                    <a:pt x="213" y="367"/>
                    <a:pt x="213" y="367"/>
                    <a:pt x="213" y="367"/>
                  </a:cubicBezTo>
                  <a:cubicBezTo>
                    <a:pt x="238" y="366"/>
                    <a:pt x="238" y="366"/>
                    <a:pt x="238" y="366"/>
                  </a:cubicBezTo>
                  <a:cubicBezTo>
                    <a:pt x="241" y="362"/>
                    <a:pt x="241" y="362"/>
                    <a:pt x="241" y="362"/>
                  </a:cubicBezTo>
                  <a:cubicBezTo>
                    <a:pt x="241" y="362"/>
                    <a:pt x="279" y="367"/>
                    <a:pt x="281" y="353"/>
                  </a:cubicBezTo>
                  <a:cubicBezTo>
                    <a:pt x="283" y="339"/>
                    <a:pt x="263" y="350"/>
                    <a:pt x="259" y="352"/>
                  </a:cubicBezTo>
                  <a:close/>
                  <a:moveTo>
                    <a:pt x="285" y="272"/>
                  </a:moveTo>
                  <a:cubicBezTo>
                    <a:pt x="276" y="268"/>
                    <a:pt x="272" y="276"/>
                    <a:pt x="277" y="279"/>
                  </a:cubicBezTo>
                  <a:cubicBezTo>
                    <a:pt x="284" y="284"/>
                    <a:pt x="294" y="276"/>
                    <a:pt x="285" y="272"/>
                  </a:cubicBezTo>
                  <a:close/>
                  <a:moveTo>
                    <a:pt x="79" y="186"/>
                  </a:moveTo>
                  <a:cubicBezTo>
                    <a:pt x="65" y="192"/>
                    <a:pt x="65" y="192"/>
                    <a:pt x="65" y="192"/>
                  </a:cubicBezTo>
                  <a:cubicBezTo>
                    <a:pt x="58" y="192"/>
                    <a:pt x="58" y="192"/>
                    <a:pt x="58" y="192"/>
                  </a:cubicBezTo>
                  <a:cubicBezTo>
                    <a:pt x="47" y="207"/>
                    <a:pt x="47" y="207"/>
                    <a:pt x="47" y="207"/>
                  </a:cubicBezTo>
                  <a:cubicBezTo>
                    <a:pt x="66" y="224"/>
                    <a:pt x="66" y="224"/>
                    <a:pt x="66" y="224"/>
                  </a:cubicBezTo>
                  <a:cubicBezTo>
                    <a:pt x="66" y="224"/>
                    <a:pt x="63" y="241"/>
                    <a:pt x="63" y="251"/>
                  </a:cubicBezTo>
                  <a:cubicBezTo>
                    <a:pt x="63" y="261"/>
                    <a:pt x="78" y="267"/>
                    <a:pt x="81" y="260"/>
                  </a:cubicBezTo>
                  <a:cubicBezTo>
                    <a:pt x="84" y="253"/>
                    <a:pt x="93" y="254"/>
                    <a:pt x="93" y="254"/>
                  </a:cubicBezTo>
                  <a:cubicBezTo>
                    <a:pt x="107" y="280"/>
                    <a:pt x="107" y="280"/>
                    <a:pt x="107" y="280"/>
                  </a:cubicBezTo>
                  <a:cubicBezTo>
                    <a:pt x="113" y="262"/>
                    <a:pt x="113" y="262"/>
                    <a:pt x="113" y="262"/>
                  </a:cubicBezTo>
                  <a:cubicBezTo>
                    <a:pt x="122" y="275"/>
                    <a:pt x="122" y="275"/>
                    <a:pt x="122" y="275"/>
                  </a:cubicBezTo>
                  <a:cubicBezTo>
                    <a:pt x="138" y="281"/>
                    <a:pt x="138" y="281"/>
                    <a:pt x="138" y="281"/>
                  </a:cubicBezTo>
                  <a:cubicBezTo>
                    <a:pt x="129" y="270"/>
                    <a:pt x="129" y="270"/>
                    <a:pt x="129" y="270"/>
                  </a:cubicBezTo>
                  <a:cubicBezTo>
                    <a:pt x="133" y="265"/>
                    <a:pt x="133" y="265"/>
                    <a:pt x="133" y="265"/>
                  </a:cubicBezTo>
                  <a:cubicBezTo>
                    <a:pt x="131" y="250"/>
                    <a:pt x="131" y="250"/>
                    <a:pt x="131" y="250"/>
                  </a:cubicBezTo>
                  <a:cubicBezTo>
                    <a:pt x="131" y="250"/>
                    <a:pt x="114" y="229"/>
                    <a:pt x="117" y="221"/>
                  </a:cubicBezTo>
                  <a:cubicBezTo>
                    <a:pt x="120" y="213"/>
                    <a:pt x="143" y="232"/>
                    <a:pt x="143" y="232"/>
                  </a:cubicBezTo>
                  <a:cubicBezTo>
                    <a:pt x="152" y="228"/>
                    <a:pt x="152" y="228"/>
                    <a:pt x="152" y="228"/>
                  </a:cubicBezTo>
                  <a:cubicBezTo>
                    <a:pt x="152" y="228"/>
                    <a:pt x="141" y="221"/>
                    <a:pt x="132" y="212"/>
                  </a:cubicBezTo>
                  <a:cubicBezTo>
                    <a:pt x="123" y="203"/>
                    <a:pt x="79" y="186"/>
                    <a:pt x="79" y="18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61" name="Freeform 61"/>
            <p:cNvSpPr>
              <a:spLocks/>
            </p:cNvSpPr>
            <p:nvPr/>
          </p:nvSpPr>
          <p:spPr bwMode="gray">
            <a:xfrm>
              <a:off x="4500316" y="2827159"/>
              <a:ext cx="55562" cy="106742"/>
            </a:xfrm>
            <a:custGeom>
              <a:avLst/>
              <a:gdLst>
                <a:gd name="T0" fmla="*/ 62 w 100"/>
                <a:gd name="T1" fmla="*/ 142 h 165"/>
                <a:gd name="T2" fmla="*/ 72 w 100"/>
                <a:gd name="T3" fmla="*/ 138 h 165"/>
                <a:gd name="T4" fmla="*/ 80 w 100"/>
                <a:gd name="T5" fmla="*/ 133 h 165"/>
                <a:gd name="T6" fmla="*/ 80 w 100"/>
                <a:gd name="T7" fmla="*/ 119 h 165"/>
                <a:gd name="T8" fmla="*/ 95 w 100"/>
                <a:gd name="T9" fmla="*/ 113 h 165"/>
                <a:gd name="T10" fmla="*/ 95 w 100"/>
                <a:gd name="T11" fmla="*/ 92 h 165"/>
                <a:gd name="T12" fmla="*/ 77 w 100"/>
                <a:gd name="T13" fmla="*/ 99 h 165"/>
                <a:gd name="T14" fmla="*/ 77 w 100"/>
                <a:gd name="T15" fmla="*/ 85 h 165"/>
                <a:gd name="T16" fmla="*/ 69 w 100"/>
                <a:gd name="T17" fmla="*/ 79 h 165"/>
                <a:gd name="T18" fmla="*/ 71 w 100"/>
                <a:gd name="T19" fmla="*/ 67 h 165"/>
                <a:gd name="T20" fmla="*/ 66 w 100"/>
                <a:gd name="T21" fmla="*/ 56 h 165"/>
                <a:gd name="T22" fmla="*/ 68 w 100"/>
                <a:gd name="T23" fmla="*/ 41 h 165"/>
                <a:gd name="T24" fmla="*/ 68 w 100"/>
                <a:gd name="T25" fmla="*/ 29 h 165"/>
                <a:gd name="T26" fmla="*/ 64 w 100"/>
                <a:gd name="T27" fmla="*/ 19 h 165"/>
                <a:gd name="T28" fmla="*/ 55 w 100"/>
                <a:gd name="T29" fmla="*/ 19 h 165"/>
                <a:gd name="T30" fmla="*/ 47 w 100"/>
                <a:gd name="T31" fmla="*/ 4 h 165"/>
                <a:gd name="T32" fmla="*/ 41 w 100"/>
                <a:gd name="T33" fmla="*/ 10 h 165"/>
                <a:gd name="T34" fmla="*/ 23 w 100"/>
                <a:gd name="T35" fmla="*/ 0 h 165"/>
                <a:gd name="T36" fmla="*/ 21 w 100"/>
                <a:gd name="T37" fmla="*/ 14 h 165"/>
                <a:gd name="T38" fmla="*/ 15 w 100"/>
                <a:gd name="T39" fmla="*/ 19 h 165"/>
                <a:gd name="T40" fmla="*/ 0 w 100"/>
                <a:gd name="T41" fmla="*/ 19 h 165"/>
                <a:gd name="T42" fmla="*/ 9 w 100"/>
                <a:gd name="T43" fmla="*/ 25 h 165"/>
                <a:gd name="T44" fmla="*/ 15 w 100"/>
                <a:gd name="T45" fmla="*/ 22 h 165"/>
                <a:gd name="T46" fmla="*/ 17 w 100"/>
                <a:gd name="T47" fmla="*/ 32 h 165"/>
                <a:gd name="T48" fmla="*/ 10 w 100"/>
                <a:gd name="T49" fmla="*/ 41 h 165"/>
                <a:gd name="T50" fmla="*/ 14 w 100"/>
                <a:gd name="T51" fmla="*/ 45 h 165"/>
                <a:gd name="T52" fmla="*/ 30 w 100"/>
                <a:gd name="T53" fmla="*/ 45 h 165"/>
                <a:gd name="T54" fmla="*/ 24 w 100"/>
                <a:gd name="T55" fmla="*/ 96 h 165"/>
                <a:gd name="T56" fmla="*/ 17 w 100"/>
                <a:gd name="T57" fmla="*/ 129 h 165"/>
                <a:gd name="T58" fmla="*/ 40 w 100"/>
                <a:gd name="T59" fmla="*/ 144 h 165"/>
                <a:gd name="T60" fmla="*/ 41 w 100"/>
                <a:gd name="T61" fmla="*/ 163 h 165"/>
                <a:gd name="T62" fmla="*/ 64 w 100"/>
                <a:gd name="T63" fmla="*/ 165 h 165"/>
                <a:gd name="T64" fmla="*/ 62 w 100"/>
                <a:gd name="T65" fmla="*/ 158 h 165"/>
                <a:gd name="T66" fmla="*/ 62 w 100"/>
                <a:gd name="T67"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65">
                  <a:moveTo>
                    <a:pt x="62" y="142"/>
                  </a:moveTo>
                  <a:cubicBezTo>
                    <a:pt x="63" y="135"/>
                    <a:pt x="72" y="138"/>
                    <a:pt x="72" y="138"/>
                  </a:cubicBezTo>
                  <a:cubicBezTo>
                    <a:pt x="80" y="133"/>
                    <a:pt x="80" y="133"/>
                    <a:pt x="80" y="133"/>
                  </a:cubicBezTo>
                  <a:cubicBezTo>
                    <a:pt x="80" y="119"/>
                    <a:pt x="80" y="119"/>
                    <a:pt x="80" y="119"/>
                  </a:cubicBezTo>
                  <a:cubicBezTo>
                    <a:pt x="80" y="119"/>
                    <a:pt x="90" y="117"/>
                    <a:pt x="95" y="113"/>
                  </a:cubicBezTo>
                  <a:cubicBezTo>
                    <a:pt x="100" y="109"/>
                    <a:pt x="95" y="92"/>
                    <a:pt x="95" y="92"/>
                  </a:cubicBezTo>
                  <a:cubicBezTo>
                    <a:pt x="77" y="99"/>
                    <a:pt x="77" y="99"/>
                    <a:pt x="77" y="99"/>
                  </a:cubicBezTo>
                  <a:cubicBezTo>
                    <a:pt x="77" y="85"/>
                    <a:pt x="77" y="85"/>
                    <a:pt x="77" y="85"/>
                  </a:cubicBezTo>
                  <a:cubicBezTo>
                    <a:pt x="77" y="85"/>
                    <a:pt x="69" y="84"/>
                    <a:pt x="69" y="79"/>
                  </a:cubicBezTo>
                  <a:cubicBezTo>
                    <a:pt x="69" y="74"/>
                    <a:pt x="71" y="67"/>
                    <a:pt x="71" y="67"/>
                  </a:cubicBezTo>
                  <a:cubicBezTo>
                    <a:pt x="66" y="56"/>
                    <a:pt x="66" y="56"/>
                    <a:pt x="66" y="56"/>
                  </a:cubicBezTo>
                  <a:cubicBezTo>
                    <a:pt x="68" y="41"/>
                    <a:pt x="68" y="41"/>
                    <a:pt x="68" y="41"/>
                  </a:cubicBezTo>
                  <a:cubicBezTo>
                    <a:pt x="68" y="29"/>
                    <a:pt x="68" y="29"/>
                    <a:pt x="68" y="29"/>
                  </a:cubicBezTo>
                  <a:cubicBezTo>
                    <a:pt x="64" y="19"/>
                    <a:pt x="64" y="19"/>
                    <a:pt x="64" y="19"/>
                  </a:cubicBezTo>
                  <a:cubicBezTo>
                    <a:pt x="55" y="19"/>
                    <a:pt x="55" y="19"/>
                    <a:pt x="55" y="19"/>
                  </a:cubicBezTo>
                  <a:cubicBezTo>
                    <a:pt x="47" y="4"/>
                    <a:pt x="47" y="4"/>
                    <a:pt x="47" y="4"/>
                  </a:cubicBezTo>
                  <a:cubicBezTo>
                    <a:pt x="41" y="10"/>
                    <a:pt x="41" y="10"/>
                    <a:pt x="41" y="10"/>
                  </a:cubicBezTo>
                  <a:cubicBezTo>
                    <a:pt x="23" y="0"/>
                    <a:pt x="23" y="0"/>
                    <a:pt x="23" y="0"/>
                  </a:cubicBezTo>
                  <a:cubicBezTo>
                    <a:pt x="21" y="14"/>
                    <a:pt x="21" y="14"/>
                    <a:pt x="21" y="14"/>
                  </a:cubicBezTo>
                  <a:cubicBezTo>
                    <a:pt x="15" y="19"/>
                    <a:pt x="15" y="19"/>
                    <a:pt x="15" y="19"/>
                  </a:cubicBezTo>
                  <a:cubicBezTo>
                    <a:pt x="0" y="19"/>
                    <a:pt x="0" y="19"/>
                    <a:pt x="0" y="19"/>
                  </a:cubicBezTo>
                  <a:cubicBezTo>
                    <a:pt x="9" y="25"/>
                    <a:pt x="9" y="25"/>
                    <a:pt x="9" y="25"/>
                  </a:cubicBezTo>
                  <a:cubicBezTo>
                    <a:pt x="15" y="22"/>
                    <a:pt x="15" y="22"/>
                    <a:pt x="15" y="22"/>
                  </a:cubicBezTo>
                  <a:cubicBezTo>
                    <a:pt x="17" y="32"/>
                    <a:pt x="17" y="32"/>
                    <a:pt x="17" y="32"/>
                  </a:cubicBezTo>
                  <a:cubicBezTo>
                    <a:pt x="10" y="41"/>
                    <a:pt x="10" y="41"/>
                    <a:pt x="10" y="41"/>
                  </a:cubicBezTo>
                  <a:cubicBezTo>
                    <a:pt x="14" y="45"/>
                    <a:pt x="14" y="45"/>
                    <a:pt x="14" y="45"/>
                  </a:cubicBezTo>
                  <a:cubicBezTo>
                    <a:pt x="30" y="45"/>
                    <a:pt x="30" y="45"/>
                    <a:pt x="30" y="45"/>
                  </a:cubicBezTo>
                  <a:cubicBezTo>
                    <a:pt x="30" y="45"/>
                    <a:pt x="25" y="84"/>
                    <a:pt x="24" y="96"/>
                  </a:cubicBezTo>
                  <a:cubicBezTo>
                    <a:pt x="23" y="108"/>
                    <a:pt x="12" y="124"/>
                    <a:pt x="17" y="129"/>
                  </a:cubicBezTo>
                  <a:cubicBezTo>
                    <a:pt x="22" y="134"/>
                    <a:pt x="40" y="144"/>
                    <a:pt x="40" y="144"/>
                  </a:cubicBezTo>
                  <a:cubicBezTo>
                    <a:pt x="40" y="144"/>
                    <a:pt x="37" y="164"/>
                    <a:pt x="41" y="163"/>
                  </a:cubicBezTo>
                  <a:cubicBezTo>
                    <a:pt x="45" y="162"/>
                    <a:pt x="64" y="165"/>
                    <a:pt x="64" y="165"/>
                  </a:cubicBezTo>
                  <a:cubicBezTo>
                    <a:pt x="62" y="158"/>
                    <a:pt x="62" y="158"/>
                    <a:pt x="62" y="158"/>
                  </a:cubicBezTo>
                  <a:cubicBezTo>
                    <a:pt x="62" y="158"/>
                    <a:pt x="61" y="149"/>
                    <a:pt x="62" y="14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62" name="Freeform 62"/>
            <p:cNvSpPr>
              <a:spLocks/>
            </p:cNvSpPr>
            <p:nvPr/>
          </p:nvSpPr>
          <p:spPr bwMode="gray">
            <a:xfrm>
              <a:off x="4579691" y="2773787"/>
              <a:ext cx="149225" cy="101222"/>
            </a:xfrm>
            <a:custGeom>
              <a:avLst/>
              <a:gdLst>
                <a:gd name="T0" fmla="*/ 225 w 267"/>
                <a:gd name="T1" fmla="*/ 87 h 155"/>
                <a:gd name="T2" fmla="*/ 241 w 267"/>
                <a:gd name="T3" fmla="*/ 47 h 155"/>
                <a:gd name="T4" fmla="*/ 264 w 267"/>
                <a:gd name="T5" fmla="*/ 23 h 155"/>
                <a:gd name="T6" fmla="*/ 237 w 267"/>
                <a:gd name="T7" fmla="*/ 12 h 155"/>
                <a:gd name="T8" fmla="*/ 194 w 267"/>
                <a:gd name="T9" fmla="*/ 2 h 155"/>
                <a:gd name="T10" fmla="*/ 169 w 267"/>
                <a:gd name="T11" fmla="*/ 6 h 155"/>
                <a:gd name="T12" fmla="*/ 157 w 267"/>
                <a:gd name="T13" fmla="*/ 12 h 155"/>
                <a:gd name="T14" fmla="*/ 118 w 267"/>
                <a:gd name="T15" fmla="*/ 23 h 155"/>
                <a:gd name="T16" fmla="*/ 92 w 267"/>
                <a:gd name="T17" fmla="*/ 17 h 155"/>
                <a:gd name="T18" fmla="*/ 62 w 267"/>
                <a:gd name="T19" fmla="*/ 21 h 155"/>
                <a:gd name="T20" fmla="*/ 39 w 267"/>
                <a:gd name="T21" fmla="*/ 21 h 155"/>
                <a:gd name="T22" fmla="*/ 29 w 267"/>
                <a:gd name="T23" fmla="*/ 5 h 155"/>
                <a:gd name="T24" fmla="*/ 10 w 267"/>
                <a:gd name="T25" fmla="*/ 0 h 155"/>
                <a:gd name="T26" fmla="*/ 0 w 267"/>
                <a:gd name="T27" fmla="*/ 16 h 155"/>
                <a:gd name="T28" fmla="*/ 12 w 267"/>
                <a:gd name="T29" fmla="*/ 33 h 155"/>
                <a:gd name="T30" fmla="*/ 23 w 267"/>
                <a:gd name="T31" fmla="*/ 47 h 155"/>
                <a:gd name="T32" fmla="*/ 20 w 267"/>
                <a:gd name="T33" fmla="*/ 68 h 155"/>
                <a:gd name="T34" fmla="*/ 8 w 267"/>
                <a:gd name="T35" fmla="*/ 80 h 155"/>
                <a:gd name="T36" fmla="*/ 2 w 267"/>
                <a:gd name="T37" fmla="*/ 95 h 155"/>
                <a:gd name="T38" fmla="*/ 8 w 267"/>
                <a:gd name="T39" fmla="*/ 104 h 155"/>
                <a:gd name="T40" fmla="*/ 13 w 267"/>
                <a:gd name="T41" fmla="*/ 112 h 155"/>
                <a:gd name="T42" fmla="*/ 33 w 267"/>
                <a:gd name="T43" fmla="*/ 139 h 155"/>
                <a:gd name="T44" fmla="*/ 41 w 267"/>
                <a:gd name="T45" fmla="*/ 154 h 155"/>
                <a:gd name="T46" fmla="*/ 73 w 267"/>
                <a:gd name="T47" fmla="*/ 150 h 155"/>
                <a:gd name="T48" fmla="*/ 97 w 267"/>
                <a:gd name="T49" fmla="*/ 135 h 155"/>
                <a:gd name="T50" fmla="*/ 123 w 267"/>
                <a:gd name="T51" fmla="*/ 146 h 155"/>
                <a:gd name="T52" fmla="*/ 145 w 267"/>
                <a:gd name="T53" fmla="*/ 146 h 155"/>
                <a:gd name="T54" fmla="*/ 171 w 267"/>
                <a:gd name="T55" fmla="*/ 148 h 155"/>
                <a:gd name="T56" fmla="*/ 179 w 267"/>
                <a:gd name="T57" fmla="*/ 129 h 155"/>
                <a:gd name="T58" fmla="*/ 208 w 267"/>
                <a:gd name="T59" fmla="*/ 116 h 155"/>
                <a:gd name="T60" fmla="*/ 226 w 267"/>
                <a:gd name="T61" fmla="*/ 119 h 155"/>
                <a:gd name="T62" fmla="*/ 248 w 267"/>
                <a:gd name="T63"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155">
                  <a:moveTo>
                    <a:pt x="248" y="115"/>
                  </a:moveTo>
                  <a:cubicBezTo>
                    <a:pt x="225" y="87"/>
                    <a:pt x="225" y="87"/>
                    <a:pt x="225" y="87"/>
                  </a:cubicBezTo>
                  <a:cubicBezTo>
                    <a:pt x="225" y="87"/>
                    <a:pt x="235" y="82"/>
                    <a:pt x="239" y="75"/>
                  </a:cubicBezTo>
                  <a:cubicBezTo>
                    <a:pt x="243" y="68"/>
                    <a:pt x="232" y="54"/>
                    <a:pt x="241" y="47"/>
                  </a:cubicBezTo>
                  <a:cubicBezTo>
                    <a:pt x="250" y="40"/>
                    <a:pt x="267" y="44"/>
                    <a:pt x="267" y="44"/>
                  </a:cubicBezTo>
                  <a:cubicBezTo>
                    <a:pt x="267" y="44"/>
                    <a:pt x="265" y="35"/>
                    <a:pt x="264" y="23"/>
                  </a:cubicBezTo>
                  <a:cubicBezTo>
                    <a:pt x="257" y="24"/>
                    <a:pt x="248" y="24"/>
                    <a:pt x="245" y="22"/>
                  </a:cubicBezTo>
                  <a:cubicBezTo>
                    <a:pt x="240" y="19"/>
                    <a:pt x="237" y="12"/>
                    <a:pt x="237" y="12"/>
                  </a:cubicBezTo>
                  <a:cubicBezTo>
                    <a:pt x="237" y="12"/>
                    <a:pt x="228" y="10"/>
                    <a:pt x="219" y="10"/>
                  </a:cubicBezTo>
                  <a:cubicBezTo>
                    <a:pt x="210" y="10"/>
                    <a:pt x="203" y="2"/>
                    <a:pt x="194" y="2"/>
                  </a:cubicBezTo>
                  <a:cubicBezTo>
                    <a:pt x="185" y="2"/>
                    <a:pt x="188" y="8"/>
                    <a:pt x="188" y="8"/>
                  </a:cubicBezTo>
                  <a:cubicBezTo>
                    <a:pt x="169" y="6"/>
                    <a:pt x="169" y="6"/>
                    <a:pt x="169" y="6"/>
                  </a:cubicBezTo>
                  <a:cubicBezTo>
                    <a:pt x="170" y="11"/>
                    <a:pt x="170" y="11"/>
                    <a:pt x="170" y="11"/>
                  </a:cubicBezTo>
                  <a:cubicBezTo>
                    <a:pt x="170" y="11"/>
                    <a:pt x="164" y="10"/>
                    <a:pt x="157" y="12"/>
                  </a:cubicBezTo>
                  <a:cubicBezTo>
                    <a:pt x="150" y="14"/>
                    <a:pt x="151" y="30"/>
                    <a:pt x="140" y="29"/>
                  </a:cubicBezTo>
                  <a:cubicBezTo>
                    <a:pt x="129" y="28"/>
                    <a:pt x="118" y="23"/>
                    <a:pt x="118" y="23"/>
                  </a:cubicBezTo>
                  <a:cubicBezTo>
                    <a:pt x="105" y="22"/>
                    <a:pt x="105" y="22"/>
                    <a:pt x="105" y="22"/>
                  </a:cubicBezTo>
                  <a:cubicBezTo>
                    <a:pt x="92" y="17"/>
                    <a:pt x="92" y="17"/>
                    <a:pt x="92" y="17"/>
                  </a:cubicBezTo>
                  <a:cubicBezTo>
                    <a:pt x="92" y="17"/>
                    <a:pt x="97" y="26"/>
                    <a:pt x="84" y="26"/>
                  </a:cubicBezTo>
                  <a:cubicBezTo>
                    <a:pt x="71" y="26"/>
                    <a:pt x="62" y="21"/>
                    <a:pt x="62" y="21"/>
                  </a:cubicBezTo>
                  <a:cubicBezTo>
                    <a:pt x="46" y="14"/>
                    <a:pt x="46" y="14"/>
                    <a:pt x="46" y="14"/>
                  </a:cubicBezTo>
                  <a:cubicBezTo>
                    <a:pt x="39" y="21"/>
                    <a:pt x="39" y="21"/>
                    <a:pt x="39" y="21"/>
                  </a:cubicBezTo>
                  <a:cubicBezTo>
                    <a:pt x="39" y="21"/>
                    <a:pt x="22" y="22"/>
                    <a:pt x="22" y="18"/>
                  </a:cubicBezTo>
                  <a:cubicBezTo>
                    <a:pt x="22" y="14"/>
                    <a:pt x="31" y="9"/>
                    <a:pt x="29" y="5"/>
                  </a:cubicBezTo>
                  <a:cubicBezTo>
                    <a:pt x="27" y="1"/>
                    <a:pt x="17" y="1"/>
                    <a:pt x="17" y="1"/>
                  </a:cubicBezTo>
                  <a:cubicBezTo>
                    <a:pt x="10" y="0"/>
                    <a:pt x="10" y="0"/>
                    <a:pt x="10" y="0"/>
                  </a:cubicBezTo>
                  <a:cubicBezTo>
                    <a:pt x="9" y="8"/>
                    <a:pt x="9" y="8"/>
                    <a:pt x="9" y="8"/>
                  </a:cubicBezTo>
                  <a:cubicBezTo>
                    <a:pt x="0" y="16"/>
                    <a:pt x="0" y="16"/>
                    <a:pt x="0" y="16"/>
                  </a:cubicBezTo>
                  <a:cubicBezTo>
                    <a:pt x="3" y="28"/>
                    <a:pt x="3" y="28"/>
                    <a:pt x="3" y="28"/>
                  </a:cubicBezTo>
                  <a:cubicBezTo>
                    <a:pt x="12" y="33"/>
                    <a:pt x="12" y="33"/>
                    <a:pt x="12" y="33"/>
                  </a:cubicBezTo>
                  <a:cubicBezTo>
                    <a:pt x="10" y="40"/>
                    <a:pt x="10" y="40"/>
                    <a:pt x="10" y="40"/>
                  </a:cubicBezTo>
                  <a:cubicBezTo>
                    <a:pt x="23" y="47"/>
                    <a:pt x="23" y="47"/>
                    <a:pt x="23" y="47"/>
                  </a:cubicBezTo>
                  <a:cubicBezTo>
                    <a:pt x="23" y="47"/>
                    <a:pt x="28" y="53"/>
                    <a:pt x="26" y="57"/>
                  </a:cubicBezTo>
                  <a:cubicBezTo>
                    <a:pt x="24" y="61"/>
                    <a:pt x="20" y="68"/>
                    <a:pt x="20" y="68"/>
                  </a:cubicBezTo>
                  <a:cubicBezTo>
                    <a:pt x="20" y="68"/>
                    <a:pt x="9" y="65"/>
                    <a:pt x="7" y="69"/>
                  </a:cubicBezTo>
                  <a:cubicBezTo>
                    <a:pt x="5" y="73"/>
                    <a:pt x="8" y="80"/>
                    <a:pt x="8" y="80"/>
                  </a:cubicBezTo>
                  <a:cubicBezTo>
                    <a:pt x="8" y="80"/>
                    <a:pt x="11" y="88"/>
                    <a:pt x="10" y="91"/>
                  </a:cubicBezTo>
                  <a:cubicBezTo>
                    <a:pt x="9" y="93"/>
                    <a:pt x="5" y="94"/>
                    <a:pt x="2" y="95"/>
                  </a:cubicBezTo>
                  <a:cubicBezTo>
                    <a:pt x="2" y="95"/>
                    <a:pt x="2" y="95"/>
                    <a:pt x="2" y="95"/>
                  </a:cubicBezTo>
                  <a:cubicBezTo>
                    <a:pt x="8" y="104"/>
                    <a:pt x="8" y="104"/>
                    <a:pt x="8" y="104"/>
                  </a:cubicBezTo>
                  <a:cubicBezTo>
                    <a:pt x="13" y="104"/>
                    <a:pt x="13" y="104"/>
                    <a:pt x="13" y="104"/>
                  </a:cubicBezTo>
                  <a:cubicBezTo>
                    <a:pt x="13" y="112"/>
                    <a:pt x="13" y="112"/>
                    <a:pt x="13" y="112"/>
                  </a:cubicBezTo>
                  <a:cubicBezTo>
                    <a:pt x="25" y="121"/>
                    <a:pt x="25" y="121"/>
                    <a:pt x="25" y="121"/>
                  </a:cubicBezTo>
                  <a:cubicBezTo>
                    <a:pt x="25" y="121"/>
                    <a:pt x="36" y="128"/>
                    <a:pt x="33" y="139"/>
                  </a:cubicBezTo>
                  <a:cubicBezTo>
                    <a:pt x="32" y="142"/>
                    <a:pt x="31" y="145"/>
                    <a:pt x="29" y="147"/>
                  </a:cubicBezTo>
                  <a:cubicBezTo>
                    <a:pt x="32" y="150"/>
                    <a:pt x="36" y="154"/>
                    <a:pt x="41" y="154"/>
                  </a:cubicBezTo>
                  <a:cubicBezTo>
                    <a:pt x="49" y="154"/>
                    <a:pt x="59" y="144"/>
                    <a:pt x="59" y="144"/>
                  </a:cubicBezTo>
                  <a:cubicBezTo>
                    <a:pt x="73" y="150"/>
                    <a:pt x="73" y="150"/>
                    <a:pt x="73" y="150"/>
                  </a:cubicBezTo>
                  <a:cubicBezTo>
                    <a:pt x="79" y="138"/>
                    <a:pt x="79" y="138"/>
                    <a:pt x="79" y="138"/>
                  </a:cubicBezTo>
                  <a:cubicBezTo>
                    <a:pt x="97" y="135"/>
                    <a:pt x="97" y="135"/>
                    <a:pt x="97" y="135"/>
                  </a:cubicBezTo>
                  <a:cubicBezTo>
                    <a:pt x="97" y="135"/>
                    <a:pt x="101" y="149"/>
                    <a:pt x="109" y="149"/>
                  </a:cubicBezTo>
                  <a:cubicBezTo>
                    <a:pt x="117" y="149"/>
                    <a:pt x="123" y="146"/>
                    <a:pt x="123" y="146"/>
                  </a:cubicBezTo>
                  <a:cubicBezTo>
                    <a:pt x="123" y="146"/>
                    <a:pt x="124" y="155"/>
                    <a:pt x="132" y="154"/>
                  </a:cubicBezTo>
                  <a:cubicBezTo>
                    <a:pt x="140" y="153"/>
                    <a:pt x="145" y="146"/>
                    <a:pt x="145" y="146"/>
                  </a:cubicBezTo>
                  <a:cubicBezTo>
                    <a:pt x="155" y="154"/>
                    <a:pt x="155" y="154"/>
                    <a:pt x="155" y="154"/>
                  </a:cubicBezTo>
                  <a:cubicBezTo>
                    <a:pt x="155" y="154"/>
                    <a:pt x="169" y="153"/>
                    <a:pt x="171" y="148"/>
                  </a:cubicBezTo>
                  <a:cubicBezTo>
                    <a:pt x="173" y="143"/>
                    <a:pt x="167" y="135"/>
                    <a:pt x="167" y="135"/>
                  </a:cubicBezTo>
                  <a:cubicBezTo>
                    <a:pt x="179" y="129"/>
                    <a:pt x="179" y="129"/>
                    <a:pt x="179" y="129"/>
                  </a:cubicBezTo>
                  <a:cubicBezTo>
                    <a:pt x="188" y="114"/>
                    <a:pt x="188" y="114"/>
                    <a:pt x="188" y="114"/>
                  </a:cubicBezTo>
                  <a:cubicBezTo>
                    <a:pt x="208" y="116"/>
                    <a:pt x="208" y="116"/>
                    <a:pt x="208" y="116"/>
                  </a:cubicBezTo>
                  <a:cubicBezTo>
                    <a:pt x="216" y="106"/>
                    <a:pt x="216" y="106"/>
                    <a:pt x="216" y="106"/>
                  </a:cubicBezTo>
                  <a:cubicBezTo>
                    <a:pt x="226" y="119"/>
                    <a:pt x="226" y="119"/>
                    <a:pt x="226" y="119"/>
                  </a:cubicBezTo>
                  <a:cubicBezTo>
                    <a:pt x="226" y="119"/>
                    <a:pt x="240" y="121"/>
                    <a:pt x="249" y="120"/>
                  </a:cubicBezTo>
                  <a:cubicBezTo>
                    <a:pt x="248" y="117"/>
                    <a:pt x="248" y="115"/>
                    <a:pt x="248" y="1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65" name="Freeform 63"/>
            <p:cNvSpPr>
              <a:spLocks/>
            </p:cNvSpPr>
            <p:nvPr/>
          </p:nvSpPr>
          <p:spPr bwMode="gray">
            <a:xfrm>
              <a:off x="4536829" y="2836360"/>
              <a:ext cx="61912" cy="57052"/>
            </a:xfrm>
            <a:custGeom>
              <a:avLst/>
              <a:gdLst>
                <a:gd name="T0" fmla="*/ 100 w 111"/>
                <a:gd name="T1" fmla="*/ 26 h 87"/>
                <a:gd name="T2" fmla="*/ 88 w 111"/>
                <a:gd name="T3" fmla="*/ 17 h 87"/>
                <a:gd name="T4" fmla="*/ 88 w 111"/>
                <a:gd name="T5" fmla="*/ 9 h 87"/>
                <a:gd name="T6" fmla="*/ 83 w 111"/>
                <a:gd name="T7" fmla="*/ 9 h 87"/>
                <a:gd name="T8" fmla="*/ 77 w 111"/>
                <a:gd name="T9" fmla="*/ 0 h 87"/>
                <a:gd name="T10" fmla="*/ 76 w 111"/>
                <a:gd name="T11" fmla="*/ 0 h 87"/>
                <a:gd name="T12" fmla="*/ 50 w 111"/>
                <a:gd name="T13" fmla="*/ 2 h 87"/>
                <a:gd name="T14" fmla="*/ 46 w 111"/>
                <a:gd name="T15" fmla="*/ 6 h 87"/>
                <a:gd name="T16" fmla="*/ 33 w 111"/>
                <a:gd name="T17" fmla="*/ 6 h 87"/>
                <a:gd name="T18" fmla="*/ 30 w 111"/>
                <a:gd name="T19" fmla="*/ 14 h 87"/>
                <a:gd name="T20" fmla="*/ 18 w 111"/>
                <a:gd name="T21" fmla="*/ 14 h 87"/>
                <a:gd name="T22" fmla="*/ 13 w 111"/>
                <a:gd name="T23" fmla="*/ 22 h 87"/>
                <a:gd name="T24" fmla="*/ 2 w 111"/>
                <a:gd name="T25" fmla="*/ 26 h 87"/>
                <a:gd name="T26" fmla="*/ 0 w 111"/>
                <a:gd name="T27" fmla="*/ 41 h 87"/>
                <a:gd name="T28" fmla="*/ 5 w 111"/>
                <a:gd name="T29" fmla="*/ 52 h 87"/>
                <a:gd name="T30" fmla="*/ 3 w 111"/>
                <a:gd name="T31" fmla="*/ 64 h 87"/>
                <a:gd name="T32" fmla="*/ 11 w 111"/>
                <a:gd name="T33" fmla="*/ 70 h 87"/>
                <a:gd name="T34" fmla="*/ 11 w 111"/>
                <a:gd name="T35" fmla="*/ 84 h 87"/>
                <a:gd name="T36" fmla="*/ 29 w 111"/>
                <a:gd name="T37" fmla="*/ 77 h 87"/>
                <a:gd name="T38" fmla="*/ 31 w 111"/>
                <a:gd name="T39" fmla="*/ 84 h 87"/>
                <a:gd name="T40" fmla="*/ 36 w 111"/>
                <a:gd name="T41" fmla="*/ 79 h 87"/>
                <a:gd name="T42" fmla="*/ 60 w 111"/>
                <a:gd name="T43" fmla="*/ 81 h 87"/>
                <a:gd name="T44" fmla="*/ 63 w 111"/>
                <a:gd name="T45" fmla="*/ 70 h 87"/>
                <a:gd name="T46" fmla="*/ 90 w 111"/>
                <a:gd name="T47" fmla="*/ 66 h 87"/>
                <a:gd name="T48" fmla="*/ 108 w 111"/>
                <a:gd name="T49" fmla="*/ 44 h 87"/>
                <a:gd name="T50" fmla="*/ 100 w 111"/>
                <a:gd name="T51"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87">
                  <a:moveTo>
                    <a:pt x="100" y="26"/>
                  </a:moveTo>
                  <a:cubicBezTo>
                    <a:pt x="88" y="17"/>
                    <a:pt x="88" y="17"/>
                    <a:pt x="88" y="17"/>
                  </a:cubicBezTo>
                  <a:cubicBezTo>
                    <a:pt x="88" y="9"/>
                    <a:pt x="88" y="9"/>
                    <a:pt x="88" y="9"/>
                  </a:cubicBezTo>
                  <a:cubicBezTo>
                    <a:pt x="83" y="9"/>
                    <a:pt x="83" y="9"/>
                    <a:pt x="83" y="9"/>
                  </a:cubicBezTo>
                  <a:cubicBezTo>
                    <a:pt x="77" y="0"/>
                    <a:pt x="77" y="0"/>
                    <a:pt x="77" y="0"/>
                  </a:cubicBezTo>
                  <a:cubicBezTo>
                    <a:pt x="77" y="0"/>
                    <a:pt x="76" y="0"/>
                    <a:pt x="76" y="0"/>
                  </a:cubicBezTo>
                  <a:cubicBezTo>
                    <a:pt x="50" y="2"/>
                    <a:pt x="50" y="2"/>
                    <a:pt x="50" y="2"/>
                  </a:cubicBezTo>
                  <a:cubicBezTo>
                    <a:pt x="46" y="6"/>
                    <a:pt x="46" y="6"/>
                    <a:pt x="46" y="6"/>
                  </a:cubicBezTo>
                  <a:cubicBezTo>
                    <a:pt x="33" y="6"/>
                    <a:pt x="33" y="6"/>
                    <a:pt x="33" y="6"/>
                  </a:cubicBezTo>
                  <a:cubicBezTo>
                    <a:pt x="33" y="6"/>
                    <a:pt x="37" y="14"/>
                    <a:pt x="30" y="14"/>
                  </a:cubicBezTo>
                  <a:cubicBezTo>
                    <a:pt x="23" y="14"/>
                    <a:pt x="18" y="14"/>
                    <a:pt x="18" y="14"/>
                  </a:cubicBezTo>
                  <a:cubicBezTo>
                    <a:pt x="13" y="22"/>
                    <a:pt x="13" y="22"/>
                    <a:pt x="13" y="22"/>
                  </a:cubicBezTo>
                  <a:cubicBezTo>
                    <a:pt x="2" y="26"/>
                    <a:pt x="2" y="26"/>
                    <a:pt x="2" y="26"/>
                  </a:cubicBezTo>
                  <a:cubicBezTo>
                    <a:pt x="0" y="41"/>
                    <a:pt x="0" y="41"/>
                    <a:pt x="0" y="41"/>
                  </a:cubicBezTo>
                  <a:cubicBezTo>
                    <a:pt x="5" y="52"/>
                    <a:pt x="5" y="52"/>
                    <a:pt x="5" y="52"/>
                  </a:cubicBezTo>
                  <a:cubicBezTo>
                    <a:pt x="5" y="52"/>
                    <a:pt x="3" y="59"/>
                    <a:pt x="3" y="64"/>
                  </a:cubicBezTo>
                  <a:cubicBezTo>
                    <a:pt x="3" y="69"/>
                    <a:pt x="11" y="70"/>
                    <a:pt x="11" y="70"/>
                  </a:cubicBezTo>
                  <a:cubicBezTo>
                    <a:pt x="11" y="84"/>
                    <a:pt x="11" y="84"/>
                    <a:pt x="11" y="84"/>
                  </a:cubicBezTo>
                  <a:cubicBezTo>
                    <a:pt x="29" y="77"/>
                    <a:pt x="29" y="77"/>
                    <a:pt x="29" y="77"/>
                  </a:cubicBezTo>
                  <a:cubicBezTo>
                    <a:pt x="29" y="77"/>
                    <a:pt x="30" y="80"/>
                    <a:pt x="31" y="84"/>
                  </a:cubicBezTo>
                  <a:cubicBezTo>
                    <a:pt x="36" y="79"/>
                    <a:pt x="36" y="79"/>
                    <a:pt x="36" y="79"/>
                  </a:cubicBezTo>
                  <a:cubicBezTo>
                    <a:pt x="36" y="79"/>
                    <a:pt x="56" y="87"/>
                    <a:pt x="60" y="81"/>
                  </a:cubicBezTo>
                  <a:cubicBezTo>
                    <a:pt x="64" y="75"/>
                    <a:pt x="63" y="70"/>
                    <a:pt x="63" y="70"/>
                  </a:cubicBezTo>
                  <a:cubicBezTo>
                    <a:pt x="63" y="70"/>
                    <a:pt x="82" y="74"/>
                    <a:pt x="90" y="66"/>
                  </a:cubicBezTo>
                  <a:cubicBezTo>
                    <a:pt x="98" y="58"/>
                    <a:pt x="105" y="55"/>
                    <a:pt x="108" y="44"/>
                  </a:cubicBezTo>
                  <a:cubicBezTo>
                    <a:pt x="111" y="33"/>
                    <a:pt x="100" y="26"/>
                    <a:pt x="100" y="2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66" name="Freeform 64"/>
            <p:cNvSpPr>
              <a:spLocks/>
            </p:cNvSpPr>
            <p:nvPr/>
          </p:nvSpPr>
          <p:spPr bwMode="gray">
            <a:xfrm>
              <a:off x="4673354" y="2628397"/>
              <a:ext cx="79375" cy="103061"/>
            </a:xfrm>
            <a:custGeom>
              <a:avLst/>
              <a:gdLst>
                <a:gd name="T0" fmla="*/ 0 w 143"/>
                <a:gd name="T1" fmla="*/ 11 h 158"/>
                <a:gd name="T2" fmla="*/ 24 w 143"/>
                <a:gd name="T3" fmla="*/ 30 h 158"/>
                <a:gd name="T4" fmla="*/ 23 w 143"/>
                <a:gd name="T5" fmla="*/ 40 h 158"/>
                <a:gd name="T6" fmla="*/ 38 w 143"/>
                <a:gd name="T7" fmla="*/ 49 h 158"/>
                <a:gd name="T8" fmla="*/ 44 w 143"/>
                <a:gd name="T9" fmla="*/ 63 h 158"/>
                <a:gd name="T10" fmla="*/ 52 w 143"/>
                <a:gd name="T11" fmla="*/ 64 h 158"/>
                <a:gd name="T12" fmla="*/ 54 w 143"/>
                <a:gd name="T13" fmla="*/ 74 h 158"/>
                <a:gd name="T14" fmla="*/ 71 w 143"/>
                <a:gd name="T15" fmla="*/ 84 h 158"/>
                <a:gd name="T16" fmla="*/ 69 w 143"/>
                <a:gd name="T17" fmla="*/ 106 h 158"/>
                <a:gd name="T18" fmla="*/ 74 w 143"/>
                <a:gd name="T19" fmla="*/ 109 h 158"/>
                <a:gd name="T20" fmla="*/ 67 w 143"/>
                <a:gd name="T21" fmla="*/ 129 h 158"/>
                <a:gd name="T22" fmla="*/ 73 w 143"/>
                <a:gd name="T23" fmla="*/ 143 h 158"/>
                <a:gd name="T24" fmla="*/ 75 w 143"/>
                <a:gd name="T25" fmla="*/ 158 h 158"/>
                <a:gd name="T26" fmla="*/ 92 w 143"/>
                <a:gd name="T27" fmla="*/ 155 h 158"/>
                <a:gd name="T28" fmla="*/ 88 w 143"/>
                <a:gd name="T29" fmla="*/ 141 h 158"/>
                <a:gd name="T30" fmla="*/ 104 w 143"/>
                <a:gd name="T31" fmla="*/ 129 h 158"/>
                <a:gd name="T32" fmla="*/ 113 w 143"/>
                <a:gd name="T33" fmla="*/ 120 h 158"/>
                <a:gd name="T34" fmla="*/ 97 w 143"/>
                <a:gd name="T35" fmla="*/ 106 h 158"/>
                <a:gd name="T36" fmla="*/ 113 w 143"/>
                <a:gd name="T37" fmla="*/ 102 h 158"/>
                <a:gd name="T38" fmla="*/ 126 w 143"/>
                <a:gd name="T39" fmla="*/ 109 h 158"/>
                <a:gd name="T40" fmla="*/ 143 w 143"/>
                <a:gd name="T41" fmla="*/ 104 h 158"/>
                <a:gd name="T42" fmla="*/ 141 w 143"/>
                <a:gd name="T43" fmla="*/ 83 h 158"/>
                <a:gd name="T44" fmla="*/ 120 w 143"/>
                <a:gd name="T45" fmla="*/ 77 h 158"/>
                <a:gd name="T46" fmla="*/ 122 w 143"/>
                <a:gd name="T47" fmla="*/ 61 h 158"/>
                <a:gd name="T48" fmla="*/ 117 w 143"/>
                <a:gd name="T49" fmla="*/ 56 h 158"/>
                <a:gd name="T50" fmla="*/ 105 w 143"/>
                <a:gd name="T51" fmla="*/ 58 h 158"/>
                <a:gd name="T52" fmla="*/ 105 w 143"/>
                <a:gd name="T53" fmla="*/ 43 h 158"/>
                <a:gd name="T54" fmla="*/ 103 w 143"/>
                <a:gd name="T55" fmla="*/ 26 h 158"/>
                <a:gd name="T56" fmla="*/ 83 w 143"/>
                <a:gd name="T57" fmla="*/ 24 h 158"/>
                <a:gd name="T58" fmla="*/ 78 w 143"/>
                <a:gd name="T59" fmla="*/ 13 h 158"/>
                <a:gd name="T60" fmla="*/ 57 w 143"/>
                <a:gd name="T61" fmla="*/ 12 h 158"/>
                <a:gd name="T62" fmla="*/ 52 w 143"/>
                <a:gd name="T63" fmla="*/ 7 h 158"/>
                <a:gd name="T64" fmla="*/ 48 w 143"/>
                <a:gd name="T65" fmla="*/ 9 h 158"/>
                <a:gd name="T66" fmla="*/ 33 w 143"/>
                <a:gd name="T67" fmla="*/ 1 h 158"/>
                <a:gd name="T68" fmla="*/ 18 w 143"/>
                <a:gd name="T69" fmla="*/ 8 h 158"/>
                <a:gd name="T70" fmla="*/ 2 w 143"/>
                <a:gd name="T71" fmla="*/ 3 h 158"/>
                <a:gd name="T72" fmla="*/ 0 w 143"/>
                <a:gd name="T73" fmla="*/ 11 h 158"/>
                <a:gd name="T74" fmla="*/ 0 w 143"/>
                <a:gd name="T75"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58">
                  <a:moveTo>
                    <a:pt x="0" y="11"/>
                  </a:moveTo>
                  <a:cubicBezTo>
                    <a:pt x="17" y="14"/>
                    <a:pt x="24" y="30"/>
                    <a:pt x="24" y="30"/>
                  </a:cubicBezTo>
                  <a:cubicBezTo>
                    <a:pt x="23" y="40"/>
                    <a:pt x="23" y="40"/>
                    <a:pt x="23" y="40"/>
                  </a:cubicBezTo>
                  <a:cubicBezTo>
                    <a:pt x="38" y="49"/>
                    <a:pt x="38" y="49"/>
                    <a:pt x="38" y="49"/>
                  </a:cubicBezTo>
                  <a:cubicBezTo>
                    <a:pt x="44" y="63"/>
                    <a:pt x="44" y="63"/>
                    <a:pt x="44" y="63"/>
                  </a:cubicBezTo>
                  <a:cubicBezTo>
                    <a:pt x="52" y="64"/>
                    <a:pt x="52" y="64"/>
                    <a:pt x="52" y="64"/>
                  </a:cubicBezTo>
                  <a:cubicBezTo>
                    <a:pt x="54" y="74"/>
                    <a:pt x="54" y="74"/>
                    <a:pt x="54" y="74"/>
                  </a:cubicBezTo>
                  <a:cubicBezTo>
                    <a:pt x="54" y="74"/>
                    <a:pt x="70" y="75"/>
                    <a:pt x="71" y="84"/>
                  </a:cubicBezTo>
                  <a:cubicBezTo>
                    <a:pt x="72" y="93"/>
                    <a:pt x="69" y="106"/>
                    <a:pt x="69" y="106"/>
                  </a:cubicBezTo>
                  <a:cubicBezTo>
                    <a:pt x="74" y="109"/>
                    <a:pt x="74" y="109"/>
                    <a:pt x="74" y="109"/>
                  </a:cubicBezTo>
                  <a:cubicBezTo>
                    <a:pt x="74" y="109"/>
                    <a:pt x="67" y="122"/>
                    <a:pt x="67" y="129"/>
                  </a:cubicBezTo>
                  <a:cubicBezTo>
                    <a:pt x="67" y="136"/>
                    <a:pt x="73" y="143"/>
                    <a:pt x="73" y="143"/>
                  </a:cubicBezTo>
                  <a:cubicBezTo>
                    <a:pt x="73" y="143"/>
                    <a:pt x="72" y="151"/>
                    <a:pt x="75" y="158"/>
                  </a:cubicBezTo>
                  <a:cubicBezTo>
                    <a:pt x="92" y="155"/>
                    <a:pt x="92" y="155"/>
                    <a:pt x="92" y="155"/>
                  </a:cubicBezTo>
                  <a:cubicBezTo>
                    <a:pt x="92" y="155"/>
                    <a:pt x="88" y="145"/>
                    <a:pt x="88" y="141"/>
                  </a:cubicBezTo>
                  <a:cubicBezTo>
                    <a:pt x="88" y="137"/>
                    <a:pt x="104" y="129"/>
                    <a:pt x="104" y="129"/>
                  </a:cubicBezTo>
                  <a:cubicBezTo>
                    <a:pt x="113" y="120"/>
                    <a:pt x="113" y="120"/>
                    <a:pt x="113" y="120"/>
                  </a:cubicBezTo>
                  <a:cubicBezTo>
                    <a:pt x="113" y="120"/>
                    <a:pt x="98" y="110"/>
                    <a:pt x="97" y="106"/>
                  </a:cubicBezTo>
                  <a:cubicBezTo>
                    <a:pt x="96" y="102"/>
                    <a:pt x="113" y="102"/>
                    <a:pt x="113" y="102"/>
                  </a:cubicBezTo>
                  <a:cubicBezTo>
                    <a:pt x="113" y="102"/>
                    <a:pt x="119" y="110"/>
                    <a:pt x="126" y="109"/>
                  </a:cubicBezTo>
                  <a:cubicBezTo>
                    <a:pt x="133" y="108"/>
                    <a:pt x="143" y="104"/>
                    <a:pt x="143" y="104"/>
                  </a:cubicBezTo>
                  <a:cubicBezTo>
                    <a:pt x="143" y="104"/>
                    <a:pt x="142" y="90"/>
                    <a:pt x="141" y="83"/>
                  </a:cubicBezTo>
                  <a:cubicBezTo>
                    <a:pt x="140" y="76"/>
                    <a:pt x="127" y="79"/>
                    <a:pt x="120" y="77"/>
                  </a:cubicBezTo>
                  <a:cubicBezTo>
                    <a:pt x="113" y="75"/>
                    <a:pt x="122" y="61"/>
                    <a:pt x="122" y="61"/>
                  </a:cubicBezTo>
                  <a:cubicBezTo>
                    <a:pt x="117" y="56"/>
                    <a:pt x="117" y="56"/>
                    <a:pt x="117" y="56"/>
                  </a:cubicBezTo>
                  <a:cubicBezTo>
                    <a:pt x="117" y="56"/>
                    <a:pt x="108" y="58"/>
                    <a:pt x="105" y="58"/>
                  </a:cubicBezTo>
                  <a:cubicBezTo>
                    <a:pt x="102" y="58"/>
                    <a:pt x="105" y="43"/>
                    <a:pt x="105" y="43"/>
                  </a:cubicBezTo>
                  <a:cubicBezTo>
                    <a:pt x="105" y="43"/>
                    <a:pt x="114" y="34"/>
                    <a:pt x="103" y="26"/>
                  </a:cubicBezTo>
                  <a:cubicBezTo>
                    <a:pt x="92" y="18"/>
                    <a:pt x="83" y="24"/>
                    <a:pt x="83" y="24"/>
                  </a:cubicBezTo>
                  <a:cubicBezTo>
                    <a:pt x="83" y="24"/>
                    <a:pt x="83" y="17"/>
                    <a:pt x="78" y="13"/>
                  </a:cubicBezTo>
                  <a:cubicBezTo>
                    <a:pt x="73" y="9"/>
                    <a:pt x="66" y="12"/>
                    <a:pt x="57" y="12"/>
                  </a:cubicBezTo>
                  <a:cubicBezTo>
                    <a:pt x="48" y="12"/>
                    <a:pt x="52" y="7"/>
                    <a:pt x="52" y="7"/>
                  </a:cubicBezTo>
                  <a:cubicBezTo>
                    <a:pt x="48" y="9"/>
                    <a:pt x="48" y="9"/>
                    <a:pt x="48" y="9"/>
                  </a:cubicBezTo>
                  <a:cubicBezTo>
                    <a:pt x="48" y="9"/>
                    <a:pt x="42" y="0"/>
                    <a:pt x="33" y="1"/>
                  </a:cubicBezTo>
                  <a:cubicBezTo>
                    <a:pt x="24" y="2"/>
                    <a:pt x="24" y="7"/>
                    <a:pt x="18" y="8"/>
                  </a:cubicBezTo>
                  <a:cubicBezTo>
                    <a:pt x="12" y="9"/>
                    <a:pt x="2" y="3"/>
                    <a:pt x="2" y="3"/>
                  </a:cubicBezTo>
                  <a:cubicBezTo>
                    <a:pt x="0" y="11"/>
                    <a:pt x="0" y="11"/>
                    <a:pt x="0" y="11"/>
                  </a:cubicBezTo>
                  <a:cubicBezTo>
                    <a:pt x="0" y="11"/>
                    <a:pt x="0" y="11"/>
                    <a:pt x="0" y="1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69" name="Freeform 65"/>
            <p:cNvSpPr>
              <a:spLocks/>
            </p:cNvSpPr>
            <p:nvPr/>
          </p:nvSpPr>
          <p:spPr bwMode="gray">
            <a:xfrm>
              <a:off x="4265366" y="2667045"/>
              <a:ext cx="7937" cy="11042"/>
            </a:xfrm>
            <a:custGeom>
              <a:avLst/>
              <a:gdLst>
                <a:gd name="T0" fmla="*/ 11 w 15"/>
                <a:gd name="T1" fmla="*/ 1 h 16"/>
                <a:gd name="T2" fmla="*/ 4 w 15"/>
                <a:gd name="T3" fmla="*/ 14 h 16"/>
                <a:gd name="T4" fmla="*/ 12 w 15"/>
                <a:gd name="T5" fmla="*/ 16 h 16"/>
                <a:gd name="T6" fmla="*/ 15 w 15"/>
                <a:gd name="T7" fmla="*/ 16 h 16"/>
                <a:gd name="T8" fmla="*/ 15 w 15"/>
                <a:gd name="T9" fmla="*/ 6 h 16"/>
                <a:gd name="T10" fmla="*/ 13 w 15"/>
                <a:gd name="T11" fmla="*/ 0 h 16"/>
                <a:gd name="T12" fmla="*/ 11 w 1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1"/>
                  </a:moveTo>
                  <a:cubicBezTo>
                    <a:pt x="6" y="3"/>
                    <a:pt x="0" y="11"/>
                    <a:pt x="4" y="14"/>
                  </a:cubicBezTo>
                  <a:cubicBezTo>
                    <a:pt x="8" y="16"/>
                    <a:pt x="12" y="16"/>
                    <a:pt x="12" y="16"/>
                  </a:cubicBezTo>
                  <a:cubicBezTo>
                    <a:pt x="15" y="16"/>
                    <a:pt x="15" y="16"/>
                    <a:pt x="15" y="16"/>
                  </a:cubicBezTo>
                  <a:cubicBezTo>
                    <a:pt x="15" y="14"/>
                    <a:pt x="15" y="9"/>
                    <a:pt x="15" y="6"/>
                  </a:cubicBezTo>
                  <a:cubicBezTo>
                    <a:pt x="15" y="4"/>
                    <a:pt x="14" y="2"/>
                    <a:pt x="13" y="0"/>
                  </a:cubicBezTo>
                  <a:cubicBezTo>
                    <a:pt x="12" y="0"/>
                    <a:pt x="12" y="1"/>
                    <a:pt x="11" y="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70" name="Freeform 66"/>
            <p:cNvSpPr>
              <a:spLocks/>
            </p:cNvSpPr>
            <p:nvPr/>
          </p:nvSpPr>
          <p:spPr bwMode="gray">
            <a:xfrm>
              <a:off x="4525716" y="2633918"/>
              <a:ext cx="230187" cy="160114"/>
            </a:xfrm>
            <a:custGeom>
              <a:avLst/>
              <a:gdLst>
                <a:gd name="T0" fmla="*/ 360 w 411"/>
                <a:gd name="T1" fmla="*/ 241 h 248"/>
                <a:gd name="T2" fmla="*/ 379 w 411"/>
                <a:gd name="T3" fmla="*/ 187 h 248"/>
                <a:gd name="T4" fmla="*/ 396 w 411"/>
                <a:gd name="T5" fmla="*/ 146 h 248"/>
                <a:gd name="T6" fmla="*/ 353 w 411"/>
                <a:gd name="T7" fmla="*/ 161 h 248"/>
                <a:gd name="T8" fmla="*/ 330 w 411"/>
                <a:gd name="T9" fmla="*/ 121 h 248"/>
                <a:gd name="T10" fmla="*/ 332 w 411"/>
                <a:gd name="T11" fmla="*/ 98 h 248"/>
                <a:gd name="T12" fmla="*/ 317 w 411"/>
                <a:gd name="T13" fmla="*/ 66 h 248"/>
                <a:gd name="T14" fmla="*/ 307 w 411"/>
                <a:gd name="T15" fmla="*/ 55 h 248"/>
                <a:gd name="T16" fmla="*/ 286 w 411"/>
                <a:gd name="T17" fmla="*/ 32 h 248"/>
                <a:gd name="T18" fmla="*/ 263 w 411"/>
                <a:gd name="T19" fmla="*/ 3 h 248"/>
                <a:gd name="T20" fmla="*/ 225 w 411"/>
                <a:gd name="T21" fmla="*/ 17 h 248"/>
                <a:gd name="T22" fmla="*/ 204 w 411"/>
                <a:gd name="T23" fmla="*/ 21 h 248"/>
                <a:gd name="T24" fmla="*/ 172 w 411"/>
                <a:gd name="T25" fmla="*/ 16 h 248"/>
                <a:gd name="T26" fmla="*/ 145 w 411"/>
                <a:gd name="T27" fmla="*/ 18 h 248"/>
                <a:gd name="T28" fmla="*/ 123 w 411"/>
                <a:gd name="T29" fmla="*/ 14 h 248"/>
                <a:gd name="T30" fmla="*/ 90 w 411"/>
                <a:gd name="T31" fmla="*/ 28 h 248"/>
                <a:gd name="T32" fmla="*/ 69 w 411"/>
                <a:gd name="T33" fmla="*/ 53 h 248"/>
                <a:gd name="T34" fmla="*/ 46 w 411"/>
                <a:gd name="T35" fmla="*/ 83 h 248"/>
                <a:gd name="T36" fmla="*/ 29 w 411"/>
                <a:gd name="T37" fmla="*/ 107 h 248"/>
                <a:gd name="T38" fmla="*/ 16 w 411"/>
                <a:gd name="T39" fmla="*/ 114 h 248"/>
                <a:gd name="T40" fmla="*/ 1 w 411"/>
                <a:gd name="T41" fmla="*/ 119 h 248"/>
                <a:gd name="T42" fmla="*/ 22 w 411"/>
                <a:gd name="T43" fmla="*/ 131 h 248"/>
                <a:gd name="T44" fmla="*/ 38 w 411"/>
                <a:gd name="T45" fmla="*/ 160 h 248"/>
                <a:gd name="T46" fmla="*/ 51 w 411"/>
                <a:gd name="T47" fmla="*/ 177 h 248"/>
                <a:gd name="T48" fmla="*/ 72 w 411"/>
                <a:gd name="T49" fmla="*/ 190 h 248"/>
                <a:gd name="T50" fmla="*/ 94 w 411"/>
                <a:gd name="T51" fmla="*/ 190 h 248"/>
                <a:gd name="T52" fmla="*/ 107 w 411"/>
                <a:gd name="T53" fmla="*/ 200 h 248"/>
                <a:gd name="T54" fmla="*/ 107 w 411"/>
                <a:gd name="T55" fmla="*/ 212 h 248"/>
                <a:gd name="T56" fmla="*/ 113 w 411"/>
                <a:gd name="T57" fmla="*/ 219 h 248"/>
                <a:gd name="T58" fmla="*/ 118 w 411"/>
                <a:gd name="T59" fmla="*/ 236 h 248"/>
                <a:gd name="T60" fmla="*/ 142 w 411"/>
                <a:gd name="T61" fmla="*/ 232 h 248"/>
                <a:gd name="T62" fmla="*/ 180 w 411"/>
                <a:gd name="T63" fmla="*/ 244 h 248"/>
                <a:gd name="T64" fmla="*/ 201 w 411"/>
                <a:gd name="T65" fmla="*/ 240 h 248"/>
                <a:gd name="T66" fmla="*/ 236 w 411"/>
                <a:gd name="T67" fmla="*/ 247 h 248"/>
                <a:gd name="T68" fmla="*/ 266 w 411"/>
                <a:gd name="T69" fmla="*/ 229 h 248"/>
                <a:gd name="T70" fmla="*/ 284 w 411"/>
                <a:gd name="T71" fmla="*/ 226 h 248"/>
                <a:gd name="T72" fmla="*/ 315 w 411"/>
                <a:gd name="T73" fmla="*/ 228 h 248"/>
                <a:gd name="T74" fmla="*/ 341 w 411"/>
                <a:gd name="T75"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248">
                  <a:moveTo>
                    <a:pt x="341" y="240"/>
                  </a:moveTo>
                  <a:cubicBezTo>
                    <a:pt x="344" y="242"/>
                    <a:pt x="353" y="242"/>
                    <a:pt x="360" y="241"/>
                  </a:cubicBezTo>
                  <a:cubicBezTo>
                    <a:pt x="358" y="230"/>
                    <a:pt x="359" y="216"/>
                    <a:pt x="364" y="209"/>
                  </a:cubicBezTo>
                  <a:cubicBezTo>
                    <a:pt x="373" y="197"/>
                    <a:pt x="379" y="187"/>
                    <a:pt x="379" y="187"/>
                  </a:cubicBezTo>
                  <a:cubicBezTo>
                    <a:pt x="379" y="187"/>
                    <a:pt x="411" y="197"/>
                    <a:pt x="407" y="174"/>
                  </a:cubicBezTo>
                  <a:cubicBezTo>
                    <a:pt x="404" y="158"/>
                    <a:pt x="399" y="149"/>
                    <a:pt x="396" y="146"/>
                  </a:cubicBezTo>
                  <a:cubicBezTo>
                    <a:pt x="395" y="148"/>
                    <a:pt x="391" y="152"/>
                    <a:pt x="382" y="151"/>
                  </a:cubicBezTo>
                  <a:cubicBezTo>
                    <a:pt x="370" y="150"/>
                    <a:pt x="374" y="164"/>
                    <a:pt x="353" y="161"/>
                  </a:cubicBezTo>
                  <a:cubicBezTo>
                    <a:pt x="332" y="158"/>
                    <a:pt x="336" y="135"/>
                    <a:pt x="336" y="135"/>
                  </a:cubicBezTo>
                  <a:cubicBezTo>
                    <a:pt x="336" y="135"/>
                    <a:pt x="330" y="128"/>
                    <a:pt x="330" y="121"/>
                  </a:cubicBezTo>
                  <a:cubicBezTo>
                    <a:pt x="330" y="114"/>
                    <a:pt x="337" y="101"/>
                    <a:pt x="337" y="101"/>
                  </a:cubicBezTo>
                  <a:cubicBezTo>
                    <a:pt x="332" y="98"/>
                    <a:pt x="332" y="98"/>
                    <a:pt x="332" y="98"/>
                  </a:cubicBezTo>
                  <a:cubicBezTo>
                    <a:pt x="332" y="98"/>
                    <a:pt x="335" y="85"/>
                    <a:pt x="334" y="76"/>
                  </a:cubicBezTo>
                  <a:cubicBezTo>
                    <a:pt x="333" y="67"/>
                    <a:pt x="317" y="66"/>
                    <a:pt x="317" y="66"/>
                  </a:cubicBezTo>
                  <a:cubicBezTo>
                    <a:pt x="315" y="56"/>
                    <a:pt x="315" y="56"/>
                    <a:pt x="315" y="56"/>
                  </a:cubicBezTo>
                  <a:cubicBezTo>
                    <a:pt x="307" y="55"/>
                    <a:pt x="307" y="55"/>
                    <a:pt x="307" y="55"/>
                  </a:cubicBezTo>
                  <a:cubicBezTo>
                    <a:pt x="301" y="41"/>
                    <a:pt x="301" y="41"/>
                    <a:pt x="301" y="41"/>
                  </a:cubicBezTo>
                  <a:cubicBezTo>
                    <a:pt x="286" y="32"/>
                    <a:pt x="286" y="32"/>
                    <a:pt x="286" y="32"/>
                  </a:cubicBezTo>
                  <a:cubicBezTo>
                    <a:pt x="287" y="22"/>
                    <a:pt x="287" y="22"/>
                    <a:pt x="287" y="22"/>
                  </a:cubicBezTo>
                  <a:cubicBezTo>
                    <a:pt x="287" y="22"/>
                    <a:pt x="280" y="6"/>
                    <a:pt x="263" y="3"/>
                  </a:cubicBezTo>
                  <a:cubicBezTo>
                    <a:pt x="246" y="0"/>
                    <a:pt x="248" y="18"/>
                    <a:pt x="238" y="18"/>
                  </a:cubicBezTo>
                  <a:cubicBezTo>
                    <a:pt x="228" y="18"/>
                    <a:pt x="225" y="17"/>
                    <a:pt x="225" y="17"/>
                  </a:cubicBezTo>
                  <a:cubicBezTo>
                    <a:pt x="221" y="24"/>
                    <a:pt x="221" y="24"/>
                    <a:pt x="221" y="24"/>
                  </a:cubicBezTo>
                  <a:cubicBezTo>
                    <a:pt x="204" y="21"/>
                    <a:pt x="204" y="21"/>
                    <a:pt x="204" y="21"/>
                  </a:cubicBezTo>
                  <a:cubicBezTo>
                    <a:pt x="204" y="21"/>
                    <a:pt x="204" y="30"/>
                    <a:pt x="194" y="33"/>
                  </a:cubicBezTo>
                  <a:cubicBezTo>
                    <a:pt x="184" y="36"/>
                    <a:pt x="178" y="17"/>
                    <a:pt x="172" y="16"/>
                  </a:cubicBezTo>
                  <a:cubicBezTo>
                    <a:pt x="166" y="15"/>
                    <a:pt x="151" y="23"/>
                    <a:pt x="151" y="23"/>
                  </a:cubicBezTo>
                  <a:cubicBezTo>
                    <a:pt x="145" y="18"/>
                    <a:pt x="145" y="18"/>
                    <a:pt x="145" y="18"/>
                  </a:cubicBezTo>
                  <a:cubicBezTo>
                    <a:pt x="129" y="21"/>
                    <a:pt x="129" y="21"/>
                    <a:pt x="129" y="21"/>
                  </a:cubicBezTo>
                  <a:cubicBezTo>
                    <a:pt x="129" y="21"/>
                    <a:pt x="127" y="14"/>
                    <a:pt x="123" y="14"/>
                  </a:cubicBezTo>
                  <a:cubicBezTo>
                    <a:pt x="119" y="14"/>
                    <a:pt x="110" y="14"/>
                    <a:pt x="110" y="14"/>
                  </a:cubicBezTo>
                  <a:cubicBezTo>
                    <a:pt x="110" y="14"/>
                    <a:pt x="100" y="27"/>
                    <a:pt x="90" y="28"/>
                  </a:cubicBezTo>
                  <a:cubicBezTo>
                    <a:pt x="80" y="29"/>
                    <a:pt x="71" y="29"/>
                    <a:pt x="70" y="35"/>
                  </a:cubicBezTo>
                  <a:cubicBezTo>
                    <a:pt x="69" y="41"/>
                    <a:pt x="69" y="53"/>
                    <a:pt x="69" y="53"/>
                  </a:cubicBezTo>
                  <a:cubicBezTo>
                    <a:pt x="69" y="53"/>
                    <a:pt x="72" y="65"/>
                    <a:pt x="62" y="70"/>
                  </a:cubicBezTo>
                  <a:cubicBezTo>
                    <a:pt x="52" y="75"/>
                    <a:pt x="46" y="83"/>
                    <a:pt x="46" y="83"/>
                  </a:cubicBezTo>
                  <a:cubicBezTo>
                    <a:pt x="46" y="83"/>
                    <a:pt x="51" y="91"/>
                    <a:pt x="45" y="97"/>
                  </a:cubicBezTo>
                  <a:cubicBezTo>
                    <a:pt x="39" y="103"/>
                    <a:pt x="29" y="107"/>
                    <a:pt x="29" y="107"/>
                  </a:cubicBezTo>
                  <a:cubicBezTo>
                    <a:pt x="18" y="105"/>
                    <a:pt x="18" y="105"/>
                    <a:pt x="18" y="105"/>
                  </a:cubicBezTo>
                  <a:cubicBezTo>
                    <a:pt x="16" y="114"/>
                    <a:pt x="16" y="114"/>
                    <a:pt x="16" y="114"/>
                  </a:cubicBezTo>
                  <a:cubicBezTo>
                    <a:pt x="0" y="118"/>
                    <a:pt x="0" y="118"/>
                    <a:pt x="0" y="118"/>
                  </a:cubicBezTo>
                  <a:cubicBezTo>
                    <a:pt x="1" y="119"/>
                    <a:pt x="1" y="119"/>
                    <a:pt x="1" y="119"/>
                  </a:cubicBezTo>
                  <a:cubicBezTo>
                    <a:pt x="16" y="133"/>
                    <a:pt x="16" y="133"/>
                    <a:pt x="16" y="133"/>
                  </a:cubicBezTo>
                  <a:cubicBezTo>
                    <a:pt x="22" y="131"/>
                    <a:pt x="22" y="131"/>
                    <a:pt x="22" y="131"/>
                  </a:cubicBezTo>
                  <a:cubicBezTo>
                    <a:pt x="30" y="154"/>
                    <a:pt x="30" y="154"/>
                    <a:pt x="30" y="154"/>
                  </a:cubicBezTo>
                  <a:cubicBezTo>
                    <a:pt x="30" y="154"/>
                    <a:pt x="36" y="165"/>
                    <a:pt x="38" y="160"/>
                  </a:cubicBezTo>
                  <a:cubicBezTo>
                    <a:pt x="40" y="155"/>
                    <a:pt x="52" y="156"/>
                    <a:pt x="54" y="162"/>
                  </a:cubicBezTo>
                  <a:cubicBezTo>
                    <a:pt x="56" y="168"/>
                    <a:pt x="51" y="177"/>
                    <a:pt x="51" y="177"/>
                  </a:cubicBezTo>
                  <a:cubicBezTo>
                    <a:pt x="56" y="188"/>
                    <a:pt x="56" y="188"/>
                    <a:pt x="56" y="188"/>
                  </a:cubicBezTo>
                  <a:cubicBezTo>
                    <a:pt x="72" y="190"/>
                    <a:pt x="72" y="190"/>
                    <a:pt x="72" y="190"/>
                  </a:cubicBezTo>
                  <a:cubicBezTo>
                    <a:pt x="78" y="197"/>
                    <a:pt x="78" y="197"/>
                    <a:pt x="78" y="197"/>
                  </a:cubicBezTo>
                  <a:cubicBezTo>
                    <a:pt x="94" y="190"/>
                    <a:pt x="94" y="190"/>
                    <a:pt x="94" y="190"/>
                  </a:cubicBezTo>
                  <a:cubicBezTo>
                    <a:pt x="110" y="194"/>
                    <a:pt x="110" y="194"/>
                    <a:pt x="110" y="194"/>
                  </a:cubicBezTo>
                  <a:cubicBezTo>
                    <a:pt x="107" y="200"/>
                    <a:pt x="107" y="200"/>
                    <a:pt x="107" y="200"/>
                  </a:cubicBezTo>
                  <a:cubicBezTo>
                    <a:pt x="100" y="208"/>
                    <a:pt x="100" y="208"/>
                    <a:pt x="100" y="208"/>
                  </a:cubicBezTo>
                  <a:cubicBezTo>
                    <a:pt x="107" y="212"/>
                    <a:pt x="107" y="212"/>
                    <a:pt x="107" y="212"/>
                  </a:cubicBezTo>
                  <a:cubicBezTo>
                    <a:pt x="106" y="218"/>
                    <a:pt x="106" y="218"/>
                    <a:pt x="106" y="218"/>
                  </a:cubicBezTo>
                  <a:cubicBezTo>
                    <a:pt x="113" y="219"/>
                    <a:pt x="113" y="219"/>
                    <a:pt x="113" y="219"/>
                  </a:cubicBezTo>
                  <a:cubicBezTo>
                    <a:pt x="113" y="219"/>
                    <a:pt x="123" y="219"/>
                    <a:pt x="125" y="223"/>
                  </a:cubicBezTo>
                  <a:cubicBezTo>
                    <a:pt x="127" y="227"/>
                    <a:pt x="118" y="232"/>
                    <a:pt x="118" y="236"/>
                  </a:cubicBezTo>
                  <a:cubicBezTo>
                    <a:pt x="118" y="240"/>
                    <a:pt x="135" y="239"/>
                    <a:pt x="135" y="239"/>
                  </a:cubicBezTo>
                  <a:cubicBezTo>
                    <a:pt x="142" y="232"/>
                    <a:pt x="142" y="232"/>
                    <a:pt x="142" y="232"/>
                  </a:cubicBezTo>
                  <a:cubicBezTo>
                    <a:pt x="158" y="239"/>
                    <a:pt x="158" y="239"/>
                    <a:pt x="158" y="239"/>
                  </a:cubicBezTo>
                  <a:cubicBezTo>
                    <a:pt x="158" y="239"/>
                    <a:pt x="167" y="244"/>
                    <a:pt x="180" y="244"/>
                  </a:cubicBezTo>
                  <a:cubicBezTo>
                    <a:pt x="193" y="244"/>
                    <a:pt x="188" y="235"/>
                    <a:pt x="188" y="235"/>
                  </a:cubicBezTo>
                  <a:cubicBezTo>
                    <a:pt x="201" y="240"/>
                    <a:pt x="201" y="240"/>
                    <a:pt x="201" y="240"/>
                  </a:cubicBezTo>
                  <a:cubicBezTo>
                    <a:pt x="214" y="241"/>
                    <a:pt x="214" y="241"/>
                    <a:pt x="214" y="241"/>
                  </a:cubicBezTo>
                  <a:cubicBezTo>
                    <a:pt x="214" y="241"/>
                    <a:pt x="225" y="246"/>
                    <a:pt x="236" y="247"/>
                  </a:cubicBezTo>
                  <a:cubicBezTo>
                    <a:pt x="247" y="248"/>
                    <a:pt x="246" y="232"/>
                    <a:pt x="253" y="230"/>
                  </a:cubicBezTo>
                  <a:cubicBezTo>
                    <a:pt x="260" y="228"/>
                    <a:pt x="266" y="229"/>
                    <a:pt x="266" y="229"/>
                  </a:cubicBezTo>
                  <a:cubicBezTo>
                    <a:pt x="265" y="224"/>
                    <a:pt x="265" y="224"/>
                    <a:pt x="265" y="224"/>
                  </a:cubicBezTo>
                  <a:cubicBezTo>
                    <a:pt x="284" y="226"/>
                    <a:pt x="284" y="226"/>
                    <a:pt x="284" y="226"/>
                  </a:cubicBezTo>
                  <a:cubicBezTo>
                    <a:pt x="284" y="226"/>
                    <a:pt x="281" y="220"/>
                    <a:pt x="290" y="220"/>
                  </a:cubicBezTo>
                  <a:cubicBezTo>
                    <a:pt x="299" y="220"/>
                    <a:pt x="306" y="228"/>
                    <a:pt x="315" y="228"/>
                  </a:cubicBezTo>
                  <a:cubicBezTo>
                    <a:pt x="324" y="228"/>
                    <a:pt x="333" y="230"/>
                    <a:pt x="333" y="230"/>
                  </a:cubicBezTo>
                  <a:cubicBezTo>
                    <a:pt x="333" y="230"/>
                    <a:pt x="336" y="237"/>
                    <a:pt x="341" y="24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73" name="Freeform 67"/>
            <p:cNvSpPr>
              <a:spLocks/>
            </p:cNvSpPr>
            <p:nvPr/>
          </p:nvSpPr>
          <p:spPr bwMode="gray">
            <a:xfrm>
              <a:off x="4414591" y="2736980"/>
              <a:ext cx="96837" cy="99381"/>
            </a:xfrm>
            <a:custGeom>
              <a:avLst/>
              <a:gdLst>
                <a:gd name="T0" fmla="*/ 162 w 173"/>
                <a:gd name="T1" fmla="*/ 51 h 153"/>
                <a:gd name="T2" fmla="*/ 151 w 173"/>
                <a:gd name="T3" fmla="*/ 52 h 153"/>
                <a:gd name="T4" fmla="*/ 151 w 173"/>
                <a:gd name="T5" fmla="*/ 41 h 153"/>
                <a:gd name="T6" fmla="*/ 163 w 173"/>
                <a:gd name="T7" fmla="*/ 22 h 153"/>
                <a:gd name="T8" fmla="*/ 144 w 173"/>
                <a:gd name="T9" fmla="*/ 23 h 153"/>
                <a:gd name="T10" fmla="*/ 141 w 173"/>
                <a:gd name="T11" fmla="*/ 18 h 153"/>
                <a:gd name="T12" fmla="*/ 136 w 173"/>
                <a:gd name="T13" fmla="*/ 19 h 153"/>
                <a:gd name="T14" fmla="*/ 126 w 173"/>
                <a:gd name="T15" fmla="*/ 8 h 153"/>
                <a:gd name="T16" fmla="*/ 109 w 173"/>
                <a:gd name="T17" fmla="*/ 7 h 153"/>
                <a:gd name="T18" fmla="*/ 93 w 173"/>
                <a:gd name="T19" fmla="*/ 8 h 153"/>
                <a:gd name="T20" fmla="*/ 80 w 173"/>
                <a:gd name="T21" fmla="*/ 5 h 153"/>
                <a:gd name="T22" fmla="*/ 71 w 173"/>
                <a:gd name="T23" fmla="*/ 9 h 153"/>
                <a:gd name="T24" fmla="*/ 58 w 173"/>
                <a:gd name="T25" fmla="*/ 2 h 153"/>
                <a:gd name="T26" fmla="*/ 43 w 173"/>
                <a:gd name="T27" fmla="*/ 4 h 153"/>
                <a:gd name="T28" fmla="*/ 28 w 173"/>
                <a:gd name="T29" fmla="*/ 8 h 153"/>
                <a:gd name="T30" fmla="*/ 12 w 173"/>
                <a:gd name="T31" fmla="*/ 1 h 153"/>
                <a:gd name="T32" fmla="*/ 9 w 173"/>
                <a:gd name="T33" fmla="*/ 15 h 153"/>
                <a:gd name="T34" fmla="*/ 0 w 173"/>
                <a:gd name="T35" fmla="*/ 20 h 153"/>
                <a:gd name="T36" fmla="*/ 7 w 173"/>
                <a:gd name="T37" fmla="*/ 27 h 153"/>
                <a:gd name="T38" fmla="*/ 19 w 173"/>
                <a:gd name="T39" fmla="*/ 30 h 153"/>
                <a:gd name="T40" fmla="*/ 18 w 173"/>
                <a:gd name="T41" fmla="*/ 39 h 153"/>
                <a:gd name="T42" fmla="*/ 26 w 173"/>
                <a:gd name="T43" fmla="*/ 43 h 153"/>
                <a:gd name="T44" fmla="*/ 26 w 173"/>
                <a:gd name="T45" fmla="*/ 57 h 153"/>
                <a:gd name="T46" fmla="*/ 37 w 173"/>
                <a:gd name="T47" fmla="*/ 60 h 153"/>
                <a:gd name="T48" fmla="*/ 47 w 173"/>
                <a:gd name="T49" fmla="*/ 80 h 153"/>
                <a:gd name="T50" fmla="*/ 75 w 173"/>
                <a:gd name="T51" fmla="*/ 99 h 153"/>
                <a:gd name="T52" fmla="*/ 81 w 173"/>
                <a:gd name="T53" fmla="*/ 120 h 153"/>
                <a:gd name="T54" fmla="*/ 89 w 173"/>
                <a:gd name="T55" fmla="*/ 121 h 153"/>
                <a:gd name="T56" fmla="*/ 125 w 173"/>
                <a:gd name="T57" fmla="*/ 153 h 153"/>
                <a:gd name="T58" fmla="*/ 138 w 173"/>
                <a:gd name="T59" fmla="*/ 137 h 153"/>
                <a:gd name="T60" fmla="*/ 124 w 173"/>
                <a:gd name="T61" fmla="*/ 128 h 153"/>
                <a:gd name="T62" fmla="*/ 125 w 173"/>
                <a:gd name="T63" fmla="*/ 118 h 153"/>
                <a:gd name="T64" fmla="*/ 130 w 173"/>
                <a:gd name="T65" fmla="*/ 118 h 153"/>
                <a:gd name="T66" fmla="*/ 139 w 173"/>
                <a:gd name="T67" fmla="*/ 103 h 153"/>
                <a:gd name="T68" fmla="*/ 150 w 173"/>
                <a:gd name="T69" fmla="*/ 104 h 153"/>
                <a:gd name="T70" fmla="*/ 150 w 173"/>
                <a:gd name="T71" fmla="*/ 89 h 153"/>
                <a:gd name="T72" fmla="*/ 171 w 173"/>
                <a:gd name="T73" fmla="*/ 86 h 153"/>
                <a:gd name="T74" fmla="*/ 159 w 173"/>
                <a:gd name="T75" fmla="*/ 66 h 153"/>
                <a:gd name="T76" fmla="*/ 173 w 173"/>
                <a:gd name="T77" fmla="*/ 64 h 153"/>
                <a:gd name="T78" fmla="*/ 162 w 173"/>
                <a:gd name="T79"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 h="153">
                  <a:moveTo>
                    <a:pt x="162" y="51"/>
                  </a:moveTo>
                  <a:cubicBezTo>
                    <a:pt x="155" y="49"/>
                    <a:pt x="151" y="52"/>
                    <a:pt x="151" y="52"/>
                  </a:cubicBezTo>
                  <a:cubicBezTo>
                    <a:pt x="151" y="41"/>
                    <a:pt x="151" y="41"/>
                    <a:pt x="151" y="41"/>
                  </a:cubicBezTo>
                  <a:cubicBezTo>
                    <a:pt x="151" y="41"/>
                    <a:pt x="163" y="27"/>
                    <a:pt x="163" y="22"/>
                  </a:cubicBezTo>
                  <a:cubicBezTo>
                    <a:pt x="163" y="17"/>
                    <a:pt x="144" y="23"/>
                    <a:pt x="144" y="23"/>
                  </a:cubicBezTo>
                  <a:cubicBezTo>
                    <a:pt x="141" y="18"/>
                    <a:pt x="141" y="18"/>
                    <a:pt x="141" y="18"/>
                  </a:cubicBezTo>
                  <a:cubicBezTo>
                    <a:pt x="136" y="19"/>
                    <a:pt x="136" y="19"/>
                    <a:pt x="136" y="19"/>
                  </a:cubicBezTo>
                  <a:cubicBezTo>
                    <a:pt x="126" y="8"/>
                    <a:pt x="126" y="8"/>
                    <a:pt x="126" y="8"/>
                  </a:cubicBezTo>
                  <a:cubicBezTo>
                    <a:pt x="126" y="8"/>
                    <a:pt x="115" y="8"/>
                    <a:pt x="109" y="7"/>
                  </a:cubicBezTo>
                  <a:cubicBezTo>
                    <a:pt x="103" y="6"/>
                    <a:pt x="96" y="8"/>
                    <a:pt x="93" y="8"/>
                  </a:cubicBezTo>
                  <a:cubicBezTo>
                    <a:pt x="90" y="8"/>
                    <a:pt x="80" y="5"/>
                    <a:pt x="80" y="5"/>
                  </a:cubicBezTo>
                  <a:cubicBezTo>
                    <a:pt x="71" y="9"/>
                    <a:pt x="71" y="9"/>
                    <a:pt x="71" y="9"/>
                  </a:cubicBezTo>
                  <a:cubicBezTo>
                    <a:pt x="58" y="2"/>
                    <a:pt x="58" y="2"/>
                    <a:pt x="58" y="2"/>
                  </a:cubicBezTo>
                  <a:cubicBezTo>
                    <a:pt x="43" y="4"/>
                    <a:pt x="43" y="4"/>
                    <a:pt x="43" y="4"/>
                  </a:cubicBezTo>
                  <a:cubicBezTo>
                    <a:pt x="28" y="8"/>
                    <a:pt x="28" y="8"/>
                    <a:pt x="28" y="8"/>
                  </a:cubicBezTo>
                  <a:cubicBezTo>
                    <a:pt x="28" y="8"/>
                    <a:pt x="16" y="0"/>
                    <a:pt x="12" y="1"/>
                  </a:cubicBezTo>
                  <a:cubicBezTo>
                    <a:pt x="8" y="2"/>
                    <a:pt x="9" y="15"/>
                    <a:pt x="9" y="15"/>
                  </a:cubicBezTo>
                  <a:cubicBezTo>
                    <a:pt x="0" y="20"/>
                    <a:pt x="0" y="20"/>
                    <a:pt x="0" y="20"/>
                  </a:cubicBezTo>
                  <a:cubicBezTo>
                    <a:pt x="7" y="27"/>
                    <a:pt x="7" y="27"/>
                    <a:pt x="7" y="27"/>
                  </a:cubicBezTo>
                  <a:cubicBezTo>
                    <a:pt x="19" y="30"/>
                    <a:pt x="19" y="30"/>
                    <a:pt x="19" y="30"/>
                  </a:cubicBezTo>
                  <a:cubicBezTo>
                    <a:pt x="18" y="39"/>
                    <a:pt x="18" y="39"/>
                    <a:pt x="18" y="39"/>
                  </a:cubicBezTo>
                  <a:cubicBezTo>
                    <a:pt x="18" y="39"/>
                    <a:pt x="23" y="39"/>
                    <a:pt x="26" y="43"/>
                  </a:cubicBezTo>
                  <a:cubicBezTo>
                    <a:pt x="29" y="47"/>
                    <a:pt x="26" y="57"/>
                    <a:pt x="26" y="57"/>
                  </a:cubicBezTo>
                  <a:cubicBezTo>
                    <a:pt x="37" y="60"/>
                    <a:pt x="37" y="60"/>
                    <a:pt x="37" y="60"/>
                  </a:cubicBezTo>
                  <a:cubicBezTo>
                    <a:pt x="47" y="80"/>
                    <a:pt x="47" y="80"/>
                    <a:pt x="47" y="80"/>
                  </a:cubicBezTo>
                  <a:cubicBezTo>
                    <a:pt x="47" y="80"/>
                    <a:pt x="51" y="84"/>
                    <a:pt x="75" y="99"/>
                  </a:cubicBezTo>
                  <a:cubicBezTo>
                    <a:pt x="90" y="108"/>
                    <a:pt x="86" y="116"/>
                    <a:pt x="81" y="120"/>
                  </a:cubicBezTo>
                  <a:cubicBezTo>
                    <a:pt x="89" y="121"/>
                    <a:pt x="89" y="121"/>
                    <a:pt x="89" y="121"/>
                  </a:cubicBezTo>
                  <a:cubicBezTo>
                    <a:pt x="89" y="121"/>
                    <a:pt x="116" y="148"/>
                    <a:pt x="125" y="153"/>
                  </a:cubicBezTo>
                  <a:cubicBezTo>
                    <a:pt x="138" y="137"/>
                    <a:pt x="138" y="137"/>
                    <a:pt x="138" y="137"/>
                  </a:cubicBezTo>
                  <a:cubicBezTo>
                    <a:pt x="138" y="137"/>
                    <a:pt x="127" y="131"/>
                    <a:pt x="124" y="128"/>
                  </a:cubicBezTo>
                  <a:cubicBezTo>
                    <a:pt x="121" y="125"/>
                    <a:pt x="125" y="118"/>
                    <a:pt x="125" y="118"/>
                  </a:cubicBezTo>
                  <a:cubicBezTo>
                    <a:pt x="130" y="118"/>
                    <a:pt x="130" y="118"/>
                    <a:pt x="130" y="118"/>
                  </a:cubicBezTo>
                  <a:cubicBezTo>
                    <a:pt x="130" y="118"/>
                    <a:pt x="136" y="107"/>
                    <a:pt x="139" y="103"/>
                  </a:cubicBezTo>
                  <a:cubicBezTo>
                    <a:pt x="142" y="99"/>
                    <a:pt x="150" y="104"/>
                    <a:pt x="150" y="104"/>
                  </a:cubicBezTo>
                  <a:cubicBezTo>
                    <a:pt x="150" y="89"/>
                    <a:pt x="150" y="89"/>
                    <a:pt x="150" y="89"/>
                  </a:cubicBezTo>
                  <a:cubicBezTo>
                    <a:pt x="150" y="89"/>
                    <a:pt x="169" y="93"/>
                    <a:pt x="171" y="86"/>
                  </a:cubicBezTo>
                  <a:cubicBezTo>
                    <a:pt x="173" y="79"/>
                    <a:pt x="159" y="66"/>
                    <a:pt x="159" y="66"/>
                  </a:cubicBezTo>
                  <a:cubicBezTo>
                    <a:pt x="173" y="64"/>
                    <a:pt x="173" y="64"/>
                    <a:pt x="173" y="64"/>
                  </a:cubicBezTo>
                  <a:cubicBezTo>
                    <a:pt x="173" y="64"/>
                    <a:pt x="169" y="53"/>
                    <a:pt x="162" y="5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74" name="Freeform 68"/>
            <p:cNvSpPr>
              <a:spLocks/>
            </p:cNvSpPr>
            <p:nvPr/>
          </p:nvSpPr>
          <p:spPr bwMode="gray">
            <a:xfrm>
              <a:off x="4368554" y="2694651"/>
              <a:ext cx="136525" cy="119626"/>
            </a:xfrm>
            <a:custGeom>
              <a:avLst/>
              <a:gdLst>
                <a:gd name="T0" fmla="*/ 232 w 246"/>
                <a:gd name="T1" fmla="*/ 77 h 186"/>
                <a:gd name="T2" fmla="*/ 228 w 246"/>
                <a:gd name="T3" fmla="*/ 65 h 186"/>
                <a:gd name="T4" fmla="*/ 226 w 246"/>
                <a:gd name="T5" fmla="*/ 52 h 186"/>
                <a:gd name="T6" fmla="*/ 217 w 246"/>
                <a:gd name="T7" fmla="*/ 32 h 186"/>
                <a:gd name="T8" fmla="*/ 183 w 246"/>
                <a:gd name="T9" fmla="*/ 41 h 186"/>
                <a:gd name="T10" fmla="*/ 168 w 246"/>
                <a:gd name="T11" fmla="*/ 34 h 186"/>
                <a:gd name="T12" fmla="*/ 139 w 246"/>
                <a:gd name="T13" fmla="*/ 13 h 186"/>
                <a:gd name="T14" fmla="*/ 112 w 246"/>
                <a:gd name="T15" fmla="*/ 2 h 186"/>
                <a:gd name="T16" fmla="*/ 93 w 246"/>
                <a:gd name="T17" fmla="*/ 14 h 186"/>
                <a:gd name="T18" fmla="*/ 87 w 246"/>
                <a:gd name="T19" fmla="*/ 31 h 186"/>
                <a:gd name="T20" fmla="*/ 70 w 246"/>
                <a:gd name="T21" fmla="*/ 40 h 186"/>
                <a:gd name="T22" fmla="*/ 59 w 246"/>
                <a:gd name="T23" fmla="*/ 53 h 186"/>
                <a:gd name="T24" fmla="*/ 40 w 246"/>
                <a:gd name="T25" fmla="*/ 45 h 186"/>
                <a:gd name="T26" fmla="*/ 22 w 246"/>
                <a:gd name="T27" fmla="*/ 54 h 186"/>
                <a:gd name="T28" fmla="*/ 14 w 246"/>
                <a:gd name="T29" fmla="*/ 57 h 186"/>
                <a:gd name="T30" fmla="*/ 1 w 246"/>
                <a:gd name="T31" fmla="*/ 67 h 186"/>
                <a:gd name="T32" fmla="*/ 31 w 246"/>
                <a:gd name="T33" fmla="*/ 70 h 186"/>
                <a:gd name="T34" fmla="*/ 54 w 246"/>
                <a:gd name="T35" fmla="*/ 87 h 186"/>
                <a:gd name="T36" fmla="*/ 68 w 246"/>
                <a:gd name="T37" fmla="*/ 123 h 186"/>
                <a:gd name="T38" fmla="*/ 98 w 246"/>
                <a:gd name="T39" fmla="*/ 161 h 186"/>
                <a:gd name="T40" fmla="*/ 146 w 246"/>
                <a:gd name="T41" fmla="*/ 171 h 186"/>
                <a:gd name="T42" fmla="*/ 165 w 246"/>
                <a:gd name="T43" fmla="*/ 186 h 186"/>
                <a:gd name="T44" fmla="*/ 131 w 246"/>
                <a:gd name="T45" fmla="*/ 146 h 186"/>
                <a:gd name="T46" fmla="*/ 110 w 246"/>
                <a:gd name="T47" fmla="*/ 123 h 186"/>
                <a:gd name="T48" fmla="*/ 102 w 246"/>
                <a:gd name="T49" fmla="*/ 105 h 186"/>
                <a:gd name="T50" fmla="*/ 91 w 246"/>
                <a:gd name="T51" fmla="*/ 93 h 186"/>
                <a:gd name="T52" fmla="*/ 93 w 246"/>
                <a:gd name="T53" fmla="*/ 81 h 186"/>
                <a:gd name="T54" fmla="*/ 112 w 246"/>
                <a:gd name="T55" fmla="*/ 74 h 186"/>
                <a:gd name="T56" fmla="*/ 142 w 246"/>
                <a:gd name="T57" fmla="*/ 68 h 186"/>
                <a:gd name="T58" fmla="*/ 164 w 246"/>
                <a:gd name="T59" fmla="*/ 71 h 186"/>
                <a:gd name="T60" fmla="*/ 193 w 246"/>
                <a:gd name="T61" fmla="*/ 73 h 186"/>
                <a:gd name="T62" fmla="*/ 220 w 246"/>
                <a:gd name="T63" fmla="*/ 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86">
                  <a:moveTo>
                    <a:pt x="230" y="84"/>
                  </a:moveTo>
                  <a:cubicBezTo>
                    <a:pt x="232" y="77"/>
                    <a:pt x="232" y="77"/>
                    <a:pt x="232" y="77"/>
                  </a:cubicBezTo>
                  <a:cubicBezTo>
                    <a:pt x="232" y="77"/>
                    <a:pt x="246" y="74"/>
                    <a:pt x="245" y="71"/>
                  </a:cubicBezTo>
                  <a:cubicBezTo>
                    <a:pt x="244" y="68"/>
                    <a:pt x="228" y="65"/>
                    <a:pt x="228" y="65"/>
                  </a:cubicBezTo>
                  <a:cubicBezTo>
                    <a:pt x="231" y="53"/>
                    <a:pt x="231" y="53"/>
                    <a:pt x="231" y="53"/>
                  </a:cubicBezTo>
                  <a:cubicBezTo>
                    <a:pt x="226" y="52"/>
                    <a:pt x="226" y="52"/>
                    <a:pt x="226" y="52"/>
                  </a:cubicBezTo>
                  <a:cubicBezTo>
                    <a:pt x="222" y="34"/>
                    <a:pt x="222" y="34"/>
                    <a:pt x="222" y="34"/>
                  </a:cubicBezTo>
                  <a:cubicBezTo>
                    <a:pt x="217" y="32"/>
                    <a:pt x="217" y="32"/>
                    <a:pt x="217" y="32"/>
                  </a:cubicBezTo>
                  <a:cubicBezTo>
                    <a:pt x="211" y="38"/>
                    <a:pt x="211" y="38"/>
                    <a:pt x="211" y="38"/>
                  </a:cubicBezTo>
                  <a:cubicBezTo>
                    <a:pt x="183" y="41"/>
                    <a:pt x="183" y="41"/>
                    <a:pt x="183" y="41"/>
                  </a:cubicBezTo>
                  <a:cubicBezTo>
                    <a:pt x="180" y="34"/>
                    <a:pt x="180" y="34"/>
                    <a:pt x="180" y="34"/>
                  </a:cubicBezTo>
                  <a:cubicBezTo>
                    <a:pt x="168" y="34"/>
                    <a:pt x="168" y="34"/>
                    <a:pt x="168" y="34"/>
                  </a:cubicBezTo>
                  <a:cubicBezTo>
                    <a:pt x="159" y="30"/>
                    <a:pt x="159" y="30"/>
                    <a:pt x="159" y="30"/>
                  </a:cubicBezTo>
                  <a:cubicBezTo>
                    <a:pt x="159" y="30"/>
                    <a:pt x="141" y="16"/>
                    <a:pt x="139" y="13"/>
                  </a:cubicBezTo>
                  <a:cubicBezTo>
                    <a:pt x="137" y="10"/>
                    <a:pt x="125" y="0"/>
                    <a:pt x="125" y="0"/>
                  </a:cubicBezTo>
                  <a:cubicBezTo>
                    <a:pt x="112" y="2"/>
                    <a:pt x="112" y="2"/>
                    <a:pt x="112" y="2"/>
                  </a:cubicBezTo>
                  <a:cubicBezTo>
                    <a:pt x="112" y="2"/>
                    <a:pt x="115" y="6"/>
                    <a:pt x="109" y="10"/>
                  </a:cubicBezTo>
                  <a:cubicBezTo>
                    <a:pt x="103" y="14"/>
                    <a:pt x="93" y="14"/>
                    <a:pt x="93" y="14"/>
                  </a:cubicBezTo>
                  <a:cubicBezTo>
                    <a:pt x="93" y="14"/>
                    <a:pt x="84" y="14"/>
                    <a:pt x="84" y="18"/>
                  </a:cubicBezTo>
                  <a:cubicBezTo>
                    <a:pt x="84" y="22"/>
                    <a:pt x="87" y="31"/>
                    <a:pt x="87" y="31"/>
                  </a:cubicBezTo>
                  <a:cubicBezTo>
                    <a:pt x="80" y="39"/>
                    <a:pt x="80" y="39"/>
                    <a:pt x="80" y="39"/>
                  </a:cubicBezTo>
                  <a:cubicBezTo>
                    <a:pt x="70" y="40"/>
                    <a:pt x="70" y="40"/>
                    <a:pt x="70" y="40"/>
                  </a:cubicBezTo>
                  <a:cubicBezTo>
                    <a:pt x="70" y="40"/>
                    <a:pt x="74" y="51"/>
                    <a:pt x="69" y="53"/>
                  </a:cubicBezTo>
                  <a:cubicBezTo>
                    <a:pt x="64" y="55"/>
                    <a:pt x="59" y="53"/>
                    <a:pt x="59" y="53"/>
                  </a:cubicBezTo>
                  <a:cubicBezTo>
                    <a:pt x="59" y="53"/>
                    <a:pt x="52" y="54"/>
                    <a:pt x="46" y="53"/>
                  </a:cubicBezTo>
                  <a:cubicBezTo>
                    <a:pt x="40" y="52"/>
                    <a:pt x="40" y="45"/>
                    <a:pt x="40" y="45"/>
                  </a:cubicBezTo>
                  <a:cubicBezTo>
                    <a:pt x="34" y="53"/>
                    <a:pt x="34" y="53"/>
                    <a:pt x="34" y="53"/>
                  </a:cubicBezTo>
                  <a:cubicBezTo>
                    <a:pt x="22" y="54"/>
                    <a:pt x="22" y="54"/>
                    <a:pt x="22" y="54"/>
                  </a:cubicBezTo>
                  <a:cubicBezTo>
                    <a:pt x="16" y="48"/>
                    <a:pt x="16" y="48"/>
                    <a:pt x="16" y="48"/>
                  </a:cubicBezTo>
                  <a:cubicBezTo>
                    <a:pt x="14" y="57"/>
                    <a:pt x="14" y="57"/>
                    <a:pt x="14" y="57"/>
                  </a:cubicBezTo>
                  <a:cubicBezTo>
                    <a:pt x="5" y="58"/>
                    <a:pt x="5" y="58"/>
                    <a:pt x="5" y="58"/>
                  </a:cubicBezTo>
                  <a:cubicBezTo>
                    <a:pt x="3" y="62"/>
                    <a:pt x="1" y="67"/>
                    <a:pt x="1" y="67"/>
                  </a:cubicBezTo>
                  <a:cubicBezTo>
                    <a:pt x="1" y="67"/>
                    <a:pt x="0" y="97"/>
                    <a:pt x="8" y="88"/>
                  </a:cubicBezTo>
                  <a:cubicBezTo>
                    <a:pt x="16" y="79"/>
                    <a:pt x="27" y="64"/>
                    <a:pt x="31" y="70"/>
                  </a:cubicBezTo>
                  <a:cubicBezTo>
                    <a:pt x="35" y="76"/>
                    <a:pt x="35" y="91"/>
                    <a:pt x="35" y="91"/>
                  </a:cubicBezTo>
                  <a:cubicBezTo>
                    <a:pt x="54" y="87"/>
                    <a:pt x="54" y="87"/>
                    <a:pt x="54" y="87"/>
                  </a:cubicBezTo>
                  <a:cubicBezTo>
                    <a:pt x="54" y="87"/>
                    <a:pt x="48" y="107"/>
                    <a:pt x="60" y="111"/>
                  </a:cubicBezTo>
                  <a:cubicBezTo>
                    <a:pt x="72" y="115"/>
                    <a:pt x="68" y="123"/>
                    <a:pt x="68" y="123"/>
                  </a:cubicBezTo>
                  <a:cubicBezTo>
                    <a:pt x="97" y="144"/>
                    <a:pt x="97" y="144"/>
                    <a:pt x="97" y="144"/>
                  </a:cubicBezTo>
                  <a:cubicBezTo>
                    <a:pt x="98" y="161"/>
                    <a:pt x="98" y="161"/>
                    <a:pt x="98" y="161"/>
                  </a:cubicBezTo>
                  <a:cubicBezTo>
                    <a:pt x="125" y="162"/>
                    <a:pt x="125" y="162"/>
                    <a:pt x="125" y="162"/>
                  </a:cubicBezTo>
                  <a:cubicBezTo>
                    <a:pt x="125" y="162"/>
                    <a:pt x="142" y="163"/>
                    <a:pt x="146" y="171"/>
                  </a:cubicBezTo>
                  <a:cubicBezTo>
                    <a:pt x="146" y="171"/>
                    <a:pt x="142" y="180"/>
                    <a:pt x="148" y="184"/>
                  </a:cubicBezTo>
                  <a:cubicBezTo>
                    <a:pt x="165" y="186"/>
                    <a:pt x="165" y="186"/>
                    <a:pt x="165" y="186"/>
                  </a:cubicBezTo>
                  <a:cubicBezTo>
                    <a:pt x="170" y="182"/>
                    <a:pt x="174" y="174"/>
                    <a:pt x="159" y="165"/>
                  </a:cubicBezTo>
                  <a:cubicBezTo>
                    <a:pt x="135" y="150"/>
                    <a:pt x="131" y="146"/>
                    <a:pt x="131" y="146"/>
                  </a:cubicBezTo>
                  <a:cubicBezTo>
                    <a:pt x="121" y="126"/>
                    <a:pt x="121" y="126"/>
                    <a:pt x="121" y="126"/>
                  </a:cubicBezTo>
                  <a:cubicBezTo>
                    <a:pt x="110" y="123"/>
                    <a:pt x="110" y="123"/>
                    <a:pt x="110" y="123"/>
                  </a:cubicBezTo>
                  <a:cubicBezTo>
                    <a:pt x="110" y="123"/>
                    <a:pt x="113" y="113"/>
                    <a:pt x="110" y="109"/>
                  </a:cubicBezTo>
                  <a:cubicBezTo>
                    <a:pt x="107" y="105"/>
                    <a:pt x="102" y="105"/>
                    <a:pt x="102" y="105"/>
                  </a:cubicBezTo>
                  <a:cubicBezTo>
                    <a:pt x="103" y="96"/>
                    <a:pt x="103" y="96"/>
                    <a:pt x="103" y="96"/>
                  </a:cubicBezTo>
                  <a:cubicBezTo>
                    <a:pt x="91" y="93"/>
                    <a:pt x="91" y="93"/>
                    <a:pt x="91" y="93"/>
                  </a:cubicBezTo>
                  <a:cubicBezTo>
                    <a:pt x="84" y="86"/>
                    <a:pt x="84" y="86"/>
                    <a:pt x="84" y="86"/>
                  </a:cubicBezTo>
                  <a:cubicBezTo>
                    <a:pt x="93" y="81"/>
                    <a:pt x="93" y="81"/>
                    <a:pt x="93" y="81"/>
                  </a:cubicBezTo>
                  <a:cubicBezTo>
                    <a:pt x="93" y="81"/>
                    <a:pt x="92" y="68"/>
                    <a:pt x="96" y="67"/>
                  </a:cubicBezTo>
                  <a:cubicBezTo>
                    <a:pt x="100" y="66"/>
                    <a:pt x="112" y="74"/>
                    <a:pt x="112" y="74"/>
                  </a:cubicBezTo>
                  <a:cubicBezTo>
                    <a:pt x="127" y="70"/>
                    <a:pt x="127" y="70"/>
                    <a:pt x="127" y="70"/>
                  </a:cubicBezTo>
                  <a:cubicBezTo>
                    <a:pt x="142" y="68"/>
                    <a:pt x="142" y="68"/>
                    <a:pt x="142" y="68"/>
                  </a:cubicBezTo>
                  <a:cubicBezTo>
                    <a:pt x="155" y="75"/>
                    <a:pt x="155" y="75"/>
                    <a:pt x="155" y="75"/>
                  </a:cubicBezTo>
                  <a:cubicBezTo>
                    <a:pt x="164" y="71"/>
                    <a:pt x="164" y="71"/>
                    <a:pt x="164" y="71"/>
                  </a:cubicBezTo>
                  <a:cubicBezTo>
                    <a:pt x="164" y="71"/>
                    <a:pt x="174" y="74"/>
                    <a:pt x="177" y="74"/>
                  </a:cubicBezTo>
                  <a:cubicBezTo>
                    <a:pt x="180" y="74"/>
                    <a:pt x="187" y="72"/>
                    <a:pt x="193" y="73"/>
                  </a:cubicBezTo>
                  <a:cubicBezTo>
                    <a:pt x="199" y="74"/>
                    <a:pt x="210" y="74"/>
                    <a:pt x="210" y="74"/>
                  </a:cubicBezTo>
                  <a:cubicBezTo>
                    <a:pt x="220" y="85"/>
                    <a:pt x="220" y="85"/>
                    <a:pt x="220" y="85"/>
                  </a:cubicBezTo>
                  <a:lnTo>
                    <a:pt x="230" y="8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77" name="Freeform 69"/>
            <p:cNvSpPr>
              <a:spLocks/>
            </p:cNvSpPr>
            <p:nvPr/>
          </p:nvSpPr>
          <p:spPr bwMode="gray">
            <a:xfrm>
              <a:off x="4360616" y="2679928"/>
              <a:ext cx="77787" cy="51531"/>
            </a:xfrm>
            <a:custGeom>
              <a:avLst/>
              <a:gdLst>
                <a:gd name="T0" fmla="*/ 18 w 138"/>
                <a:gd name="T1" fmla="*/ 80 h 80"/>
                <a:gd name="T2" fmla="*/ 27 w 138"/>
                <a:gd name="T3" fmla="*/ 79 h 80"/>
                <a:gd name="T4" fmla="*/ 29 w 138"/>
                <a:gd name="T5" fmla="*/ 70 h 80"/>
                <a:gd name="T6" fmla="*/ 35 w 138"/>
                <a:gd name="T7" fmla="*/ 76 h 80"/>
                <a:gd name="T8" fmla="*/ 47 w 138"/>
                <a:gd name="T9" fmla="*/ 75 h 80"/>
                <a:gd name="T10" fmla="*/ 53 w 138"/>
                <a:gd name="T11" fmla="*/ 67 h 80"/>
                <a:gd name="T12" fmla="*/ 59 w 138"/>
                <a:gd name="T13" fmla="*/ 75 h 80"/>
                <a:gd name="T14" fmla="*/ 72 w 138"/>
                <a:gd name="T15" fmla="*/ 75 h 80"/>
                <a:gd name="T16" fmla="*/ 82 w 138"/>
                <a:gd name="T17" fmla="*/ 75 h 80"/>
                <a:gd name="T18" fmla="*/ 83 w 138"/>
                <a:gd name="T19" fmla="*/ 62 h 80"/>
                <a:gd name="T20" fmla="*/ 93 w 138"/>
                <a:gd name="T21" fmla="*/ 61 h 80"/>
                <a:gd name="T22" fmla="*/ 100 w 138"/>
                <a:gd name="T23" fmla="*/ 53 h 80"/>
                <a:gd name="T24" fmla="*/ 97 w 138"/>
                <a:gd name="T25" fmla="*/ 40 h 80"/>
                <a:gd name="T26" fmla="*/ 106 w 138"/>
                <a:gd name="T27" fmla="*/ 36 h 80"/>
                <a:gd name="T28" fmla="*/ 122 w 138"/>
                <a:gd name="T29" fmla="*/ 32 h 80"/>
                <a:gd name="T30" fmla="*/ 125 w 138"/>
                <a:gd name="T31" fmla="*/ 24 h 80"/>
                <a:gd name="T32" fmla="*/ 138 w 138"/>
                <a:gd name="T33" fmla="*/ 22 h 80"/>
                <a:gd name="T34" fmla="*/ 128 w 138"/>
                <a:gd name="T35" fmla="*/ 15 h 80"/>
                <a:gd name="T36" fmla="*/ 125 w 138"/>
                <a:gd name="T37" fmla="*/ 5 h 80"/>
                <a:gd name="T38" fmla="*/ 118 w 138"/>
                <a:gd name="T39" fmla="*/ 0 h 80"/>
                <a:gd name="T40" fmla="*/ 115 w 138"/>
                <a:gd name="T41" fmla="*/ 8 h 80"/>
                <a:gd name="T42" fmla="*/ 113 w 138"/>
                <a:gd name="T43" fmla="*/ 20 h 80"/>
                <a:gd name="T44" fmla="*/ 97 w 138"/>
                <a:gd name="T45" fmla="*/ 15 h 80"/>
                <a:gd name="T46" fmla="*/ 90 w 138"/>
                <a:gd name="T47" fmla="*/ 19 h 80"/>
                <a:gd name="T48" fmla="*/ 57 w 138"/>
                <a:gd name="T49" fmla="*/ 18 h 80"/>
                <a:gd name="T50" fmla="*/ 50 w 138"/>
                <a:gd name="T51" fmla="*/ 27 h 80"/>
                <a:gd name="T52" fmla="*/ 35 w 138"/>
                <a:gd name="T53" fmla="*/ 25 h 80"/>
                <a:gd name="T54" fmla="*/ 26 w 138"/>
                <a:gd name="T55" fmla="*/ 21 h 80"/>
                <a:gd name="T56" fmla="*/ 14 w 138"/>
                <a:gd name="T57" fmla="*/ 25 h 80"/>
                <a:gd name="T58" fmla="*/ 5 w 138"/>
                <a:gd name="T59" fmla="*/ 25 h 80"/>
                <a:gd name="T60" fmla="*/ 0 w 138"/>
                <a:gd name="T61" fmla="*/ 34 h 80"/>
                <a:gd name="T62" fmla="*/ 8 w 138"/>
                <a:gd name="T63" fmla="*/ 37 h 80"/>
                <a:gd name="T64" fmla="*/ 3 w 138"/>
                <a:gd name="T65" fmla="*/ 62 h 80"/>
                <a:gd name="T66" fmla="*/ 23 w 138"/>
                <a:gd name="T67" fmla="*/ 70 h 80"/>
                <a:gd name="T68" fmla="*/ 18 w 138"/>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80">
                  <a:moveTo>
                    <a:pt x="18" y="80"/>
                  </a:moveTo>
                  <a:cubicBezTo>
                    <a:pt x="27" y="79"/>
                    <a:pt x="27" y="79"/>
                    <a:pt x="27" y="79"/>
                  </a:cubicBezTo>
                  <a:cubicBezTo>
                    <a:pt x="29" y="70"/>
                    <a:pt x="29" y="70"/>
                    <a:pt x="29" y="70"/>
                  </a:cubicBezTo>
                  <a:cubicBezTo>
                    <a:pt x="35" y="76"/>
                    <a:pt x="35" y="76"/>
                    <a:pt x="35" y="76"/>
                  </a:cubicBezTo>
                  <a:cubicBezTo>
                    <a:pt x="47" y="75"/>
                    <a:pt x="47" y="75"/>
                    <a:pt x="47" y="75"/>
                  </a:cubicBezTo>
                  <a:cubicBezTo>
                    <a:pt x="53" y="67"/>
                    <a:pt x="53" y="67"/>
                    <a:pt x="53" y="67"/>
                  </a:cubicBezTo>
                  <a:cubicBezTo>
                    <a:pt x="53" y="67"/>
                    <a:pt x="53" y="74"/>
                    <a:pt x="59" y="75"/>
                  </a:cubicBezTo>
                  <a:cubicBezTo>
                    <a:pt x="65" y="76"/>
                    <a:pt x="72" y="75"/>
                    <a:pt x="72" y="75"/>
                  </a:cubicBezTo>
                  <a:cubicBezTo>
                    <a:pt x="72" y="75"/>
                    <a:pt x="77" y="77"/>
                    <a:pt x="82" y="75"/>
                  </a:cubicBezTo>
                  <a:cubicBezTo>
                    <a:pt x="87" y="73"/>
                    <a:pt x="83" y="62"/>
                    <a:pt x="83" y="62"/>
                  </a:cubicBezTo>
                  <a:cubicBezTo>
                    <a:pt x="93" y="61"/>
                    <a:pt x="93" y="61"/>
                    <a:pt x="93" y="61"/>
                  </a:cubicBezTo>
                  <a:cubicBezTo>
                    <a:pt x="100" y="53"/>
                    <a:pt x="100" y="53"/>
                    <a:pt x="100" y="53"/>
                  </a:cubicBezTo>
                  <a:cubicBezTo>
                    <a:pt x="100" y="53"/>
                    <a:pt x="97" y="44"/>
                    <a:pt x="97" y="40"/>
                  </a:cubicBezTo>
                  <a:cubicBezTo>
                    <a:pt x="97" y="36"/>
                    <a:pt x="106" y="36"/>
                    <a:pt x="106" y="36"/>
                  </a:cubicBezTo>
                  <a:cubicBezTo>
                    <a:pt x="106" y="36"/>
                    <a:pt x="116" y="36"/>
                    <a:pt x="122" y="32"/>
                  </a:cubicBezTo>
                  <a:cubicBezTo>
                    <a:pt x="128" y="28"/>
                    <a:pt x="125" y="24"/>
                    <a:pt x="125" y="24"/>
                  </a:cubicBezTo>
                  <a:cubicBezTo>
                    <a:pt x="138" y="22"/>
                    <a:pt x="138" y="22"/>
                    <a:pt x="138" y="22"/>
                  </a:cubicBezTo>
                  <a:cubicBezTo>
                    <a:pt x="128" y="15"/>
                    <a:pt x="128" y="15"/>
                    <a:pt x="128" y="15"/>
                  </a:cubicBezTo>
                  <a:cubicBezTo>
                    <a:pt x="125" y="5"/>
                    <a:pt x="125" y="5"/>
                    <a:pt x="125" y="5"/>
                  </a:cubicBezTo>
                  <a:cubicBezTo>
                    <a:pt x="118" y="0"/>
                    <a:pt x="118" y="0"/>
                    <a:pt x="118" y="0"/>
                  </a:cubicBezTo>
                  <a:cubicBezTo>
                    <a:pt x="115" y="8"/>
                    <a:pt x="115" y="8"/>
                    <a:pt x="115" y="8"/>
                  </a:cubicBezTo>
                  <a:cubicBezTo>
                    <a:pt x="113" y="20"/>
                    <a:pt x="113" y="20"/>
                    <a:pt x="113" y="20"/>
                  </a:cubicBezTo>
                  <a:cubicBezTo>
                    <a:pt x="97" y="15"/>
                    <a:pt x="97" y="15"/>
                    <a:pt x="97" y="15"/>
                  </a:cubicBezTo>
                  <a:cubicBezTo>
                    <a:pt x="90" y="19"/>
                    <a:pt x="90" y="19"/>
                    <a:pt x="90" y="19"/>
                  </a:cubicBezTo>
                  <a:cubicBezTo>
                    <a:pt x="57" y="18"/>
                    <a:pt x="57" y="18"/>
                    <a:pt x="57" y="18"/>
                  </a:cubicBezTo>
                  <a:cubicBezTo>
                    <a:pt x="57" y="18"/>
                    <a:pt x="57" y="27"/>
                    <a:pt x="50" y="27"/>
                  </a:cubicBezTo>
                  <a:cubicBezTo>
                    <a:pt x="43" y="27"/>
                    <a:pt x="35" y="25"/>
                    <a:pt x="35" y="25"/>
                  </a:cubicBezTo>
                  <a:cubicBezTo>
                    <a:pt x="35" y="25"/>
                    <a:pt x="29" y="21"/>
                    <a:pt x="26" y="21"/>
                  </a:cubicBezTo>
                  <a:cubicBezTo>
                    <a:pt x="23" y="21"/>
                    <a:pt x="14" y="25"/>
                    <a:pt x="14" y="25"/>
                  </a:cubicBezTo>
                  <a:cubicBezTo>
                    <a:pt x="5" y="25"/>
                    <a:pt x="5" y="25"/>
                    <a:pt x="5" y="25"/>
                  </a:cubicBezTo>
                  <a:cubicBezTo>
                    <a:pt x="4" y="30"/>
                    <a:pt x="0" y="34"/>
                    <a:pt x="0" y="34"/>
                  </a:cubicBezTo>
                  <a:cubicBezTo>
                    <a:pt x="8" y="37"/>
                    <a:pt x="8" y="37"/>
                    <a:pt x="8" y="37"/>
                  </a:cubicBezTo>
                  <a:cubicBezTo>
                    <a:pt x="3" y="62"/>
                    <a:pt x="3" y="62"/>
                    <a:pt x="3" y="62"/>
                  </a:cubicBezTo>
                  <a:cubicBezTo>
                    <a:pt x="3" y="62"/>
                    <a:pt x="26" y="66"/>
                    <a:pt x="23" y="70"/>
                  </a:cubicBezTo>
                  <a:cubicBezTo>
                    <a:pt x="22" y="72"/>
                    <a:pt x="20" y="76"/>
                    <a:pt x="18" y="8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78" name="Freeform 70"/>
            <p:cNvSpPr>
              <a:spLocks/>
            </p:cNvSpPr>
            <p:nvPr/>
          </p:nvSpPr>
          <p:spPr bwMode="gray">
            <a:xfrm>
              <a:off x="4441579" y="2589749"/>
              <a:ext cx="133350" cy="64414"/>
            </a:xfrm>
            <a:custGeom>
              <a:avLst/>
              <a:gdLst>
                <a:gd name="T0" fmla="*/ 233 w 239"/>
                <a:gd name="T1" fmla="*/ 23 h 98"/>
                <a:gd name="T2" fmla="*/ 214 w 239"/>
                <a:gd name="T3" fmla="*/ 19 h 98"/>
                <a:gd name="T4" fmla="*/ 194 w 239"/>
                <a:gd name="T5" fmla="*/ 6 h 98"/>
                <a:gd name="T6" fmla="*/ 170 w 239"/>
                <a:gd name="T7" fmla="*/ 14 h 98"/>
                <a:gd name="T8" fmla="*/ 159 w 239"/>
                <a:gd name="T9" fmla="*/ 10 h 98"/>
                <a:gd name="T10" fmla="*/ 140 w 239"/>
                <a:gd name="T11" fmla="*/ 9 h 98"/>
                <a:gd name="T12" fmla="*/ 132 w 239"/>
                <a:gd name="T13" fmla="*/ 18 h 98"/>
                <a:gd name="T14" fmla="*/ 126 w 239"/>
                <a:gd name="T15" fmla="*/ 11 h 98"/>
                <a:gd name="T16" fmla="*/ 119 w 239"/>
                <a:gd name="T17" fmla="*/ 11 h 98"/>
                <a:gd name="T18" fmla="*/ 111 w 239"/>
                <a:gd name="T19" fmla="*/ 2 h 98"/>
                <a:gd name="T20" fmla="*/ 91 w 239"/>
                <a:gd name="T21" fmla="*/ 8 h 98"/>
                <a:gd name="T22" fmla="*/ 83 w 239"/>
                <a:gd name="T23" fmla="*/ 2 h 98"/>
                <a:gd name="T24" fmla="*/ 72 w 239"/>
                <a:gd name="T25" fmla="*/ 9 h 98"/>
                <a:gd name="T26" fmla="*/ 58 w 239"/>
                <a:gd name="T27" fmla="*/ 15 h 98"/>
                <a:gd name="T28" fmla="*/ 58 w 239"/>
                <a:gd name="T29" fmla="*/ 28 h 98"/>
                <a:gd name="T30" fmla="*/ 36 w 239"/>
                <a:gd name="T31" fmla="*/ 40 h 98"/>
                <a:gd name="T32" fmla="*/ 24 w 239"/>
                <a:gd name="T33" fmla="*/ 39 h 98"/>
                <a:gd name="T34" fmla="*/ 12 w 239"/>
                <a:gd name="T35" fmla="*/ 41 h 98"/>
                <a:gd name="T36" fmla="*/ 3 w 239"/>
                <a:gd name="T37" fmla="*/ 46 h 98"/>
                <a:gd name="T38" fmla="*/ 1 w 239"/>
                <a:gd name="T39" fmla="*/ 60 h 98"/>
                <a:gd name="T40" fmla="*/ 0 w 239"/>
                <a:gd name="T41" fmla="*/ 70 h 98"/>
                <a:gd name="T42" fmla="*/ 7 w 239"/>
                <a:gd name="T43" fmla="*/ 75 h 98"/>
                <a:gd name="T44" fmla="*/ 7 w 239"/>
                <a:gd name="T45" fmla="*/ 87 h 98"/>
                <a:gd name="T46" fmla="*/ 7 w 239"/>
                <a:gd name="T47" fmla="*/ 87 h 98"/>
                <a:gd name="T48" fmla="*/ 13 w 239"/>
                <a:gd name="T49" fmla="*/ 92 h 98"/>
                <a:gd name="T50" fmla="*/ 20 w 239"/>
                <a:gd name="T51" fmla="*/ 81 h 98"/>
                <a:gd name="T52" fmla="*/ 40 w 239"/>
                <a:gd name="T53" fmla="*/ 97 h 98"/>
                <a:gd name="T54" fmla="*/ 81 w 239"/>
                <a:gd name="T55" fmla="*/ 94 h 98"/>
                <a:gd name="T56" fmla="*/ 87 w 239"/>
                <a:gd name="T57" fmla="*/ 78 h 98"/>
                <a:gd name="T58" fmla="*/ 111 w 239"/>
                <a:gd name="T59" fmla="*/ 81 h 98"/>
                <a:gd name="T60" fmla="*/ 118 w 239"/>
                <a:gd name="T61" fmla="*/ 73 h 98"/>
                <a:gd name="T62" fmla="*/ 144 w 239"/>
                <a:gd name="T63" fmla="*/ 69 h 98"/>
                <a:gd name="T64" fmla="*/ 155 w 239"/>
                <a:gd name="T65" fmla="*/ 53 h 98"/>
                <a:gd name="T66" fmla="*/ 171 w 239"/>
                <a:gd name="T67" fmla="*/ 53 h 98"/>
                <a:gd name="T68" fmla="*/ 174 w 239"/>
                <a:gd name="T69" fmla="*/ 63 h 98"/>
                <a:gd name="T70" fmla="*/ 183 w 239"/>
                <a:gd name="T71" fmla="*/ 64 h 98"/>
                <a:gd name="T72" fmla="*/ 188 w 239"/>
                <a:gd name="T73" fmla="*/ 53 h 98"/>
                <a:gd name="T74" fmla="*/ 194 w 239"/>
                <a:gd name="T75" fmla="*/ 63 h 98"/>
                <a:gd name="T76" fmla="*/ 223 w 239"/>
                <a:gd name="T77" fmla="*/ 59 h 98"/>
                <a:gd name="T78" fmla="*/ 223 w 239"/>
                <a:gd name="T79" fmla="*/ 59 h 98"/>
                <a:gd name="T80" fmla="*/ 224 w 239"/>
                <a:gd name="T81" fmla="*/ 51 h 98"/>
                <a:gd name="T82" fmla="*/ 234 w 239"/>
                <a:gd name="T83" fmla="*/ 43 h 98"/>
                <a:gd name="T84" fmla="*/ 237 w 239"/>
                <a:gd name="T85" fmla="*/ 30 h 98"/>
                <a:gd name="T86" fmla="*/ 233 w 239"/>
                <a:gd name="T8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8">
                  <a:moveTo>
                    <a:pt x="233" y="23"/>
                  </a:moveTo>
                  <a:cubicBezTo>
                    <a:pt x="227" y="23"/>
                    <a:pt x="221" y="25"/>
                    <a:pt x="214" y="19"/>
                  </a:cubicBezTo>
                  <a:cubicBezTo>
                    <a:pt x="207" y="13"/>
                    <a:pt x="208" y="6"/>
                    <a:pt x="194" y="6"/>
                  </a:cubicBezTo>
                  <a:cubicBezTo>
                    <a:pt x="180" y="6"/>
                    <a:pt x="175" y="14"/>
                    <a:pt x="170" y="14"/>
                  </a:cubicBezTo>
                  <a:cubicBezTo>
                    <a:pt x="165" y="14"/>
                    <a:pt x="159" y="10"/>
                    <a:pt x="159" y="10"/>
                  </a:cubicBezTo>
                  <a:cubicBezTo>
                    <a:pt x="140" y="9"/>
                    <a:pt x="140" y="9"/>
                    <a:pt x="140" y="9"/>
                  </a:cubicBezTo>
                  <a:cubicBezTo>
                    <a:pt x="140" y="9"/>
                    <a:pt x="141" y="18"/>
                    <a:pt x="132" y="18"/>
                  </a:cubicBezTo>
                  <a:cubicBezTo>
                    <a:pt x="123" y="18"/>
                    <a:pt x="126" y="11"/>
                    <a:pt x="126" y="11"/>
                  </a:cubicBezTo>
                  <a:cubicBezTo>
                    <a:pt x="119" y="11"/>
                    <a:pt x="119" y="11"/>
                    <a:pt x="119" y="11"/>
                  </a:cubicBezTo>
                  <a:cubicBezTo>
                    <a:pt x="119" y="11"/>
                    <a:pt x="118" y="4"/>
                    <a:pt x="111" y="2"/>
                  </a:cubicBezTo>
                  <a:cubicBezTo>
                    <a:pt x="104" y="0"/>
                    <a:pt x="94" y="8"/>
                    <a:pt x="91" y="8"/>
                  </a:cubicBezTo>
                  <a:cubicBezTo>
                    <a:pt x="89" y="8"/>
                    <a:pt x="86" y="5"/>
                    <a:pt x="83" y="2"/>
                  </a:cubicBezTo>
                  <a:cubicBezTo>
                    <a:pt x="72" y="9"/>
                    <a:pt x="72" y="9"/>
                    <a:pt x="72" y="9"/>
                  </a:cubicBezTo>
                  <a:cubicBezTo>
                    <a:pt x="58" y="15"/>
                    <a:pt x="58" y="15"/>
                    <a:pt x="58" y="15"/>
                  </a:cubicBezTo>
                  <a:cubicBezTo>
                    <a:pt x="58" y="28"/>
                    <a:pt x="58" y="28"/>
                    <a:pt x="58" y="28"/>
                  </a:cubicBezTo>
                  <a:cubicBezTo>
                    <a:pt x="58" y="28"/>
                    <a:pt x="43" y="35"/>
                    <a:pt x="36" y="40"/>
                  </a:cubicBezTo>
                  <a:cubicBezTo>
                    <a:pt x="31" y="43"/>
                    <a:pt x="25" y="41"/>
                    <a:pt x="24" y="39"/>
                  </a:cubicBezTo>
                  <a:cubicBezTo>
                    <a:pt x="21" y="40"/>
                    <a:pt x="15" y="40"/>
                    <a:pt x="12" y="41"/>
                  </a:cubicBezTo>
                  <a:cubicBezTo>
                    <a:pt x="8" y="42"/>
                    <a:pt x="3" y="46"/>
                    <a:pt x="3" y="46"/>
                  </a:cubicBezTo>
                  <a:cubicBezTo>
                    <a:pt x="1" y="60"/>
                    <a:pt x="1" y="60"/>
                    <a:pt x="1" y="60"/>
                  </a:cubicBezTo>
                  <a:cubicBezTo>
                    <a:pt x="0" y="70"/>
                    <a:pt x="0" y="70"/>
                    <a:pt x="0" y="70"/>
                  </a:cubicBezTo>
                  <a:cubicBezTo>
                    <a:pt x="0" y="70"/>
                    <a:pt x="6" y="69"/>
                    <a:pt x="7" y="75"/>
                  </a:cubicBezTo>
                  <a:cubicBezTo>
                    <a:pt x="7" y="78"/>
                    <a:pt x="7" y="83"/>
                    <a:pt x="7" y="87"/>
                  </a:cubicBezTo>
                  <a:cubicBezTo>
                    <a:pt x="7" y="87"/>
                    <a:pt x="7" y="87"/>
                    <a:pt x="7" y="87"/>
                  </a:cubicBezTo>
                  <a:cubicBezTo>
                    <a:pt x="13" y="92"/>
                    <a:pt x="13" y="92"/>
                    <a:pt x="13" y="92"/>
                  </a:cubicBezTo>
                  <a:cubicBezTo>
                    <a:pt x="20" y="81"/>
                    <a:pt x="20" y="81"/>
                    <a:pt x="20" y="81"/>
                  </a:cubicBezTo>
                  <a:cubicBezTo>
                    <a:pt x="20" y="81"/>
                    <a:pt x="23" y="98"/>
                    <a:pt x="40" y="97"/>
                  </a:cubicBezTo>
                  <a:cubicBezTo>
                    <a:pt x="57" y="96"/>
                    <a:pt x="81" y="94"/>
                    <a:pt x="81" y="94"/>
                  </a:cubicBezTo>
                  <a:cubicBezTo>
                    <a:pt x="87" y="78"/>
                    <a:pt x="87" y="78"/>
                    <a:pt x="87" y="78"/>
                  </a:cubicBezTo>
                  <a:cubicBezTo>
                    <a:pt x="111" y="81"/>
                    <a:pt x="111" y="81"/>
                    <a:pt x="111" y="81"/>
                  </a:cubicBezTo>
                  <a:cubicBezTo>
                    <a:pt x="118" y="73"/>
                    <a:pt x="118" y="73"/>
                    <a:pt x="118" y="73"/>
                  </a:cubicBezTo>
                  <a:cubicBezTo>
                    <a:pt x="118" y="73"/>
                    <a:pt x="141" y="72"/>
                    <a:pt x="144" y="69"/>
                  </a:cubicBezTo>
                  <a:cubicBezTo>
                    <a:pt x="147" y="66"/>
                    <a:pt x="155" y="53"/>
                    <a:pt x="155" y="53"/>
                  </a:cubicBezTo>
                  <a:cubicBezTo>
                    <a:pt x="171" y="53"/>
                    <a:pt x="171" y="53"/>
                    <a:pt x="171" y="53"/>
                  </a:cubicBezTo>
                  <a:cubicBezTo>
                    <a:pt x="174" y="63"/>
                    <a:pt x="174" y="63"/>
                    <a:pt x="174" y="63"/>
                  </a:cubicBezTo>
                  <a:cubicBezTo>
                    <a:pt x="183" y="64"/>
                    <a:pt x="183" y="64"/>
                    <a:pt x="183" y="64"/>
                  </a:cubicBezTo>
                  <a:cubicBezTo>
                    <a:pt x="183" y="64"/>
                    <a:pt x="183" y="53"/>
                    <a:pt x="188" y="53"/>
                  </a:cubicBezTo>
                  <a:cubicBezTo>
                    <a:pt x="193" y="53"/>
                    <a:pt x="194" y="63"/>
                    <a:pt x="194" y="63"/>
                  </a:cubicBezTo>
                  <a:cubicBezTo>
                    <a:pt x="194" y="63"/>
                    <a:pt x="215" y="57"/>
                    <a:pt x="223" y="59"/>
                  </a:cubicBezTo>
                  <a:cubicBezTo>
                    <a:pt x="223" y="59"/>
                    <a:pt x="223" y="59"/>
                    <a:pt x="223" y="59"/>
                  </a:cubicBezTo>
                  <a:cubicBezTo>
                    <a:pt x="224" y="51"/>
                    <a:pt x="224" y="51"/>
                    <a:pt x="224" y="51"/>
                  </a:cubicBezTo>
                  <a:cubicBezTo>
                    <a:pt x="224" y="51"/>
                    <a:pt x="232" y="49"/>
                    <a:pt x="234" y="43"/>
                  </a:cubicBezTo>
                  <a:cubicBezTo>
                    <a:pt x="236" y="37"/>
                    <a:pt x="237" y="30"/>
                    <a:pt x="237" y="30"/>
                  </a:cubicBezTo>
                  <a:cubicBezTo>
                    <a:pt x="237" y="30"/>
                    <a:pt x="239" y="23"/>
                    <a:pt x="233" y="2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81" name="Freeform 71"/>
            <p:cNvSpPr>
              <a:spLocks/>
            </p:cNvSpPr>
            <p:nvPr/>
          </p:nvSpPr>
          <p:spPr bwMode="gray">
            <a:xfrm>
              <a:off x="4427291" y="2624717"/>
              <a:ext cx="160337" cy="95700"/>
            </a:xfrm>
            <a:custGeom>
              <a:avLst/>
              <a:gdLst>
                <a:gd name="T0" fmla="*/ 31 w 286"/>
                <a:gd name="T1" fmla="*/ 43 h 148"/>
                <a:gd name="T2" fmla="*/ 16 w 286"/>
                <a:gd name="T3" fmla="*/ 43 h 148"/>
                <a:gd name="T4" fmla="*/ 15 w 286"/>
                <a:gd name="T5" fmla="*/ 52 h 148"/>
                <a:gd name="T6" fmla="*/ 23 w 286"/>
                <a:gd name="T7" fmla="*/ 53 h 148"/>
                <a:gd name="T8" fmla="*/ 15 w 286"/>
                <a:gd name="T9" fmla="*/ 65 h 148"/>
                <a:gd name="T10" fmla="*/ 15 w 286"/>
                <a:gd name="T11" fmla="*/ 79 h 148"/>
                <a:gd name="T12" fmla="*/ 2 w 286"/>
                <a:gd name="T13" fmla="*/ 81 h 148"/>
                <a:gd name="T14" fmla="*/ 0 w 286"/>
                <a:gd name="T15" fmla="*/ 85 h 148"/>
                <a:gd name="T16" fmla="*/ 7 w 286"/>
                <a:gd name="T17" fmla="*/ 90 h 148"/>
                <a:gd name="T18" fmla="*/ 10 w 286"/>
                <a:gd name="T19" fmla="*/ 100 h 148"/>
                <a:gd name="T20" fmla="*/ 20 w 286"/>
                <a:gd name="T21" fmla="*/ 107 h 148"/>
                <a:gd name="T22" fmla="*/ 34 w 286"/>
                <a:gd name="T23" fmla="*/ 120 h 148"/>
                <a:gd name="T24" fmla="*/ 54 w 286"/>
                <a:gd name="T25" fmla="*/ 137 h 148"/>
                <a:gd name="T26" fmla="*/ 63 w 286"/>
                <a:gd name="T27" fmla="*/ 141 h 148"/>
                <a:gd name="T28" fmla="*/ 75 w 286"/>
                <a:gd name="T29" fmla="*/ 141 h 148"/>
                <a:gd name="T30" fmla="*/ 78 w 286"/>
                <a:gd name="T31" fmla="*/ 148 h 148"/>
                <a:gd name="T32" fmla="*/ 106 w 286"/>
                <a:gd name="T33" fmla="*/ 145 h 148"/>
                <a:gd name="T34" fmla="*/ 112 w 286"/>
                <a:gd name="T35" fmla="*/ 139 h 148"/>
                <a:gd name="T36" fmla="*/ 115 w 286"/>
                <a:gd name="T37" fmla="*/ 140 h 148"/>
                <a:gd name="T38" fmla="*/ 118 w 286"/>
                <a:gd name="T39" fmla="*/ 136 h 148"/>
                <a:gd name="T40" fmla="*/ 133 w 286"/>
                <a:gd name="T41" fmla="*/ 136 h 148"/>
                <a:gd name="T42" fmla="*/ 145 w 286"/>
                <a:gd name="T43" fmla="*/ 125 h 148"/>
                <a:gd name="T44" fmla="*/ 163 w 286"/>
                <a:gd name="T45" fmla="*/ 125 h 148"/>
                <a:gd name="T46" fmla="*/ 176 w 286"/>
                <a:gd name="T47" fmla="*/ 131 h 148"/>
                <a:gd name="T48" fmla="*/ 192 w 286"/>
                <a:gd name="T49" fmla="*/ 127 h 148"/>
                <a:gd name="T50" fmla="*/ 194 w 286"/>
                <a:gd name="T51" fmla="*/ 118 h 148"/>
                <a:gd name="T52" fmla="*/ 205 w 286"/>
                <a:gd name="T53" fmla="*/ 120 h 148"/>
                <a:gd name="T54" fmla="*/ 221 w 286"/>
                <a:gd name="T55" fmla="*/ 110 h 148"/>
                <a:gd name="T56" fmla="*/ 222 w 286"/>
                <a:gd name="T57" fmla="*/ 96 h 148"/>
                <a:gd name="T58" fmla="*/ 238 w 286"/>
                <a:gd name="T59" fmla="*/ 83 h 148"/>
                <a:gd name="T60" fmla="*/ 245 w 286"/>
                <a:gd name="T61" fmla="*/ 66 h 148"/>
                <a:gd name="T62" fmla="*/ 246 w 286"/>
                <a:gd name="T63" fmla="*/ 48 h 148"/>
                <a:gd name="T64" fmla="*/ 266 w 286"/>
                <a:gd name="T65" fmla="*/ 41 h 148"/>
                <a:gd name="T66" fmla="*/ 286 w 286"/>
                <a:gd name="T67" fmla="*/ 27 h 148"/>
                <a:gd name="T68" fmla="*/ 264 w 286"/>
                <a:gd name="T69" fmla="*/ 19 h 148"/>
                <a:gd name="T70" fmla="*/ 248 w 286"/>
                <a:gd name="T71" fmla="*/ 6 h 148"/>
                <a:gd name="T72" fmla="*/ 219 w 286"/>
                <a:gd name="T73" fmla="*/ 10 h 148"/>
                <a:gd name="T74" fmla="*/ 213 w 286"/>
                <a:gd name="T75" fmla="*/ 0 h 148"/>
                <a:gd name="T76" fmla="*/ 208 w 286"/>
                <a:gd name="T77" fmla="*/ 11 h 148"/>
                <a:gd name="T78" fmla="*/ 199 w 286"/>
                <a:gd name="T79" fmla="*/ 10 h 148"/>
                <a:gd name="T80" fmla="*/ 196 w 286"/>
                <a:gd name="T81" fmla="*/ 0 h 148"/>
                <a:gd name="T82" fmla="*/ 180 w 286"/>
                <a:gd name="T83" fmla="*/ 0 h 148"/>
                <a:gd name="T84" fmla="*/ 169 w 286"/>
                <a:gd name="T85" fmla="*/ 16 h 148"/>
                <a:gd name="T86" fmla="*/ 143 w 286"/>
                <a:gd name="T87" fmla="*/ 20 h 148"/>
                <a:gd name="T88" fmla="*/ 136 w 286"/>
                <a:gd name="T89" fmla="*/ 28 h 148"/>
                <a:gd name="T90" fmla="*/ 112 w 286"/>
                <a:gd name="T91" fmla="*/ 25 h 148"/>
                <a:gd name="T92" fmla="*/ 106 w 286"/>
                <a:gd name="T93" fmla="*/ 41 h 148"/>
                <a:gd name="T94" fmla="*/ 65 w 286"/>
                <a:gd name="T95" fmla="*/ 44 h 148"/>
                <a:gd name="T96" fmla="*/ 45 w 286"/>
                <a:gd name="T97" fmla="*/ 28 h 148"/>
                <a:gd name="T98" fmla="*/ 38 w 286"/>
                <a:gd name="T99" fmla="*/ 39 h 148"/>
                <a:gd name="T100" fmla="*/ 32 w 286"/>
                <a:gd name="T101" fmla="*/ 34 h 148"/>
                <a:gd name="T102" fmla="*/ 31 w 286"/>
                <a:gd name="T103"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6" h="148">
                  <a:moveTo>
                    <a:pt x="31" y="43"/>
                  </a:moveTo>
                  <a:cubicBezTo>
                    <a:pt x="16" y="43"/>
                    <a:pt x="16" y="43"/>
                    <a:pt x="16" y="43"/>
                  </a:cubicBezTo>
                  <a:cubicBezTo>
                    <a:pt x="15" y="52"/>
                    <a:pt x="15" y="52"/>
                    <a:pt x="15" y="52"/>
                  </a:cubicBezTo>
                  <a:cubicBezTo>
                    <a:pt x="23" y="53"/>
                    <a:pt x="23" y="53"/>
                    <a:pt x="23" y="53"/>
                  </a:cubicBezTo>
                  <a:cubicBezTo>
                    <a:pt x="15" y="65"/>
                    <a:pt x="15" y="65"/>
                    <a:pt x="15" y="65"/>
                  </a:cubicBezTo>
                  <a:cubicBezTo>
                    <a:pt x="15" y="79"/>
                    <a:pt x="15" y="79"/>
                    <a:pt x="15" y="79"/>
                  </a:cubicBezTo>
                  <a:cubicBezTo>
                    <a:pt x="2" y="81"/>
                    <a:pt x="2" y="81"/>
                    <a:pt x="2" y="81"/>
                  </a:cubicBezTo>
                  <a:cubicBezTo>
                    <a:pt x="0" y="85"/>
                    <a:pt x="0" y="85"/>
                    <a:pt x="0" y="85"/>
                  </a:cubicBezTo>
                  <a:cubicBezTo>
                    <a:pt x="7" y="90"/>
                    <a:pt x="7" y="90"/>
                    <a:pt x="7" y="90"/>
                  </a:cubicBezTo>
                  <a:cubicBezTo>
                    <a:pt x="10" y="100"/>
                    <a:pt x="10" y="100"/>
                    <a:pt x="10" y="100"/>
                  </a:cubicBezTo>
                  <a:cubicBezTo>
                    <a:pt x="20" y="107"/>
                    <a:pt x="20" y="107"/>
                    <a:pt x="20" y="107"/>
                  </a:cubicBezTo>
                  <a:cubicBezTo>
                    <a:pt x="20" y="107"/>
                    <a:pt x="32" y="117"/>
                    <a:pt x="34" y="120"/>
                  </a:cubicBezTo>
                  <a:cubicBezTo>
                    <a:pt x="36" y="123"/>
                    <a:pt x="54" y="137"/>
                    <a:pt x="54" y="137"/>
                  </a:cubicBezTo>
                  <a:cubicBezTo>
                    <a:pt x="63" y="141"/>
                    <a:pt x="63" y="141"/>
                    <a:pt x="63" y="141"/>
                  </a:cubicBezTo>
                  <a:cubicBezTo>
                    <a:pt x="75" y="141"/>
                    <a:pt x="75" y="141"/>
                    <a:pt x="75" y="141"/>
                  </a:cubicBezTo>
                  <a:cubicBezTo>
                    <a:pt x="78" y="148"/>
                    <a:pt x="78" y="148"/>
                    <a:pt x="78" y="148"/>
                  </a:cubicBezTo>
                  <a:cubicBezTo>
                    <a:pt x="106" y="145"/>
                    <a:pt x="106" y="145"/>
                    <a:pt x="106" y="145"/>
                  </a:cubicBezTo>
                  <a:cubicBezTo>
                    <a:pt x="112" y="139"/>
                    <a:pt x="112" y="139"/>
                    <a:pt x="112" y="139"/>
                  </a:cubicBezTo>
                  <a:cubicBezTo>
                    <a:pt x="115" y="140"/>
                    <a:pt x="115" y="140"/>
                    <a:pt x="115" y="140"/>
                  </a:cubicBezTo>
                  <a:cubicBezTo>
                    <a:pt x="118" y="136"/>
                    <a:pt x="118" y="136"/>
                    <a:pt x="118" y="136"/>
                  </a:cubicBezTo>
                  <a:cubicBezTo>
                    <a:pt x="133" y="136"/>
                    <a:pt x="133" y="136"/>
                    <a:pt x="133" y="136"/>
                  </a:cubicBezTo>
                  <a:cubicBezTo>
                    <a:pt x="133" y="136"/>
                    <a:pt x="142" y="131"/>
                    <a:pt x="145" y="125"/>
                  </a:cubicBezTo>
                  <a:cubicBezTo>
                    <a:pt x="148" y="119"/>
                    <a:pt x="163" y="125"/>
                    <a:pt x="163" y="125"/>
                  </a:cubicBezTo>
                  <a:cubicBezTo>
                    <a:pt x="176" y="131"/>
                    <a:pt x="176" y="131"/>
                    <a:pt x="176" y="131"/>
                  </a:cubicBezTo>
                  <a:cubicBezTo>
                    <a:pt x="192" y="127"/>
                    <a:pt x="192" y="127"/>
                    <a:pt x="192" y="127"/>
                  </a:cubicBezTo>
                  <a:cubicBezTo>
                    <a:pt x="194" y="118"/>
                    <a:pt x="194" y="118"/>
                    <a:pt x="194" y="118"/>
                  </a:cubicBezTo>
                  <a:cubicBezTo>
                    <a:pt x="205" y="120"/>
                    <a:pt x="205" y="120"/>
                    <a:pt x="205" y="120"/>
                  </a:cubicBezTo>
                  <a:cubicBezTo>
                    <a:pt x="205" y="120"/>
                    <a:pt x="215" y="116"/>
                    <a:pt x="221" y="110"/>
                  </a:cubicBezTo>
                  <a:cubicBezTo>
                    <a:pt x="227" y="104"/>
                    <a:pt x="222" y="96"/>
                    <a:pt x="222" y="96"/>
                  </a:cubicBezTo>
                  <a:cubicBezTo>
                    <a:pt x="222" y="96"/>
                    <a:pt x="228" y="88"/>
                    <a:pt x="238" y="83"/>
                  </a:cubicBezTo>
                  <a:cubicBezTo>
                    <a:pt x="248" y="78"/>
                    <a:pt x="245" y="66"/>
                    <a:pt x="245" y="66"/>
                  </a:cubicBezTo>
                  <a:cubicBezTo>
                    <a:pt x="245" y="66"/>
                    <a:pt x="245" y="54"/>
                    <a:pt x="246" y="48"/>
                  </a:cubicBezTo>
                  <a:cubicBezTo>
                    <a:pt x="247" y="42"/>
                    <a:pt x="256" y="42"/>
                    <a:pt x="266" y="41"/>
                  </a:cubicBezTo>
                  <a:cubicBezTo>
                    <a:pt x="276" y="40"/>
                    <a:pt x="286" y="27"/>
                    <a:pt x="286" y="27"/>
                  </a:cubicBezTo>
                  <a:cubicBezTo>
                    <a:pt x="286" y="27"/>
                    <a:pt x="270" y="20"/>
                    <a:pt x="264" y="19"/>
                  </a:cubicBezTo>
                  <a:cubicBezTo>
                    <a:pt x="258" y="18"/>
                    <a:pt x="256" y="8"/>
                    <a:pt x="248" y="6"/>
                  </a:cubicBezTo>
                  <a:cubicBezTo>
                    <a:pt x="240" y="4"/>
                    <a:pt x="219" y="10"/>
                    <a:pt x="219" y="10"/>
                  </a:cubicBezTo>
                  <a:cubicBezTo>
                    <a:pt x="219" y="10"/>
                    <a:pt x="218" y="0"/>
                    <a:pt x="213" y="0"/>
                  </a:cubicBezTo>
                  <a:cubicBezTo>
                    <a:pt x="208" y="0"/>
                    <a:pt x="208" y="11"/>
                    <a:pt x="208" y="11"/>
                  </a:cubicBezTo>
                  <a:cubicBezTo>
                    <a:pt x="199" y="10"/>
                    <a:pt x="199" y="10"/>
                    <a:pt x="199" y="10"/>
                  </a:cubicBezTo>
                  <a:cubicBezTo>
                    <a:pt x="196" y="0"/>
                    <a:pt x="196" y="0"/>
                    <a:pt x="196" y="0"/>
                  </a:cubicBezTo>
                  <a:cubicBezTo>
                    <a:pt x="180" y="0"/>
                    <a:pt x="180" y="0"/>
                    <a:pt x="180" y="0"/>
                  </a:cubicBezTo>
                  <a:cubicBezTo>
                    <a:pt x="180" y="0"/>
                    <a:pt x="172" y="13"/>
                    <a:pt x="169" y="16"/>
                  </a:cubicBezTo>
                  <a:cubicBezTo>
                    <a:pt x="166" y="19"/>
                    <a:pt x="143" y="20"/>
                    <a:pt x="143" y="20"/>
                  </a:cubicBezTo>
                  <a:cubicBezTo>
                    <a:pt x="136" y="28"/>
                    <a:pt x="136" y="28"/>
                    <a:pt x="136" y="28"/>
                  </a:cubicBezTo>
                  <a:cubicBezTo>
                    <a:pt x="112" y="25"/>
                    <a:pt x="112" y="25"/>
                    <a:pt x="112" y="25"/>
                  </a:cubicBezTo>
                  <a:cubicBezTo>
                    <a:pt x="106" y="41"/>
                    <a:pt x="106" y="41"/>
                    <a:pt x="106" y="41"/>
                  </a:cubicBezTo>
                  <a:cubicBezTo>
                    <a:pt x="106" y="41"/>
                    <a:pt x="82" y="43"/>
                    <a:pt x="65" y="44"/>
                  </a:cubicBezTo>
                  <a:cubicBezTo>
                    <a:pt x="48" y="45"/>
                    <a:pt x="45" y="28"/>
                    <a:pt x="45" y="28"/>
                  </a:cubicBezTo>
                  <a:cubicBezTo>
                    <a:pt x="38" y="39"/>
                    <a:pt x="38" y="39"/>
                    <a:pt x="38" y="39"/>
                  </a:cubicBezTo>
                  <a:cubicBezTo>
                    <a:pt x="32" y="34"/>
                    <a:pt x="32" y="34"/>
                    <a:pt x="32" y="34"/>
                  </a:cubicBezTo>
                  <a:cubicBezTo>
                    <a:pt x="31" y="39"/>
                    <a:pt x="31" y="43"/>
                    <a:pt x="31" y="4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82" name="Freeform 72"/>
            <p:cNvSpPr>
              <a:spLocks/>
            </p:cNvSpPr>
            <p:nvPr/>
          </p:nvSpPr>
          <p:spPr bwMode="gray">
            <a:xfrm>
              <a:off x="4525716" y="2359701"/>
              <a:ext cx="128587" cy="84658"/>
            </a:xfrm>
            <a:custGeom>
              <a:avLst/>
              <a:gdLst>
                <a:gd name="T0" fmla="*/ 222 w 230"/>
                <a:gd name="T1" fmla="*/ 42 h 132"/>
                <a:gd name="T2" fmla="*/ 210 w 230"/>
                <a:gd name="T3" fmla="*/ 38 h 132"/>
                <a:gd name="T4" fmla="*/ 195 w 230"/>
                <a:gd name="T5" fmla="*/ 30 h 132"/>
                <a:gd name="T6" fmla="*/ 184 w 230"/>
                <a:gd name="T7" fmla="*/ 20 h 132"/>
                <a:gd name="T8" fmla="*/ 157 w 230"/>
                <a:gd name="T9" fmla="*/ 17 h 132"/>
                <a:gd name="T10" fmla="*/ 145 w 230"/>
                <a:gd name="T11" fmla="*/ 4 h 132"/>
                <a:gd name="T12" fmla="*/ 128 w 230"/>
                <a:gd name="T13" fmla="*/ 12 h 132"/>
                <a:gd name="T14" fmla="*/ 113 w 230"/>
                <a:gd name="T15" fmla="*/ 8 h 132"/>
                <a:gd name="T16" fmla="*/ 104 w 230"/>
                <a:gd name="T17" fmla="*/ 13 h 132"/>
                <a:gd name="T18" fmla="*/ 81 w 230"/>
                <a:gd name="T19" fmla="*/ 7 h 132"/>
                <a:gd name="T20" fmla="*/ 73 w 230"/>
                <a:gd name="T21" fmla="*/ 9 h 132"/>
                <a:gd name="T22" fmla="*/ 60 w 230"/>
                <a:gd name="T23" fmla="*/ 2 h 132"/>
                <a:gd name="T24" fmla="*/ 46 w 230"/>
                <a:gd name="T25" fmla="*/ 5 h 132"/>
                <a:gd name="T26" fmla="*/ 13 w 230"/>
                <a:gd name="T27" fmla="*/ 11 h 132"/>
                <a:gd name="T28" fmla="*/ 0 w 230"/>
                <a:gd name="T29" fmla="*/ 16 h 132"/>
                <a:gd name="T30" fmla="*/ 1 w 230"/>
                <a:gd name="T31" fmla="*/ 23 h 132"/>
                <a:gd name="T32" fmla="*/ 11 w 230"/>
                <a:gd name="T33" fmla="*/ 60 h 132"/>
                <a:gd name="T34" fmla="*/ 14 w 230"/>
                <a:gd name="T35" fmla="*/ 64 h 132"/>
                <a:gd name="T36" fmla="*/ 19 w 230"/>
                <a:gd name="T37" fmla="*/ 64 h 132"/>
                <a:gd name="T38" fmla="*/ 22 w 230"/>
                <a:gd name="T39" fmla="*/ 70 h 132"/>
                <a:gd name="T40" fmla="*/ 30 w 230"/>
                <a:gd name="T41" fmla="*/ 69 h 132"/>
                <a:gd name="T42" fmla="*/ 32 w 230"/>
                <a:gd name="T43" fmla="*/ 75 h 132"/>
                <a:gd name="T44" fmla="*/ 64 w 230"/>
                <a:gd name="T45" fmla="*/ 71 h 132"/>
                <a:gd name="T46" fmla="*/ 74 w 230"/>
                <a:gd name="T47" fmla="*/ 86 h 132"/>
                <a:gd name="T48" fmla="*/ 65 w 230"/>
                <a:gd name="T49" fmla="*/ 98 h 132"/>
                <a:gd name="T50" fmla="*/ 70 w 230"/>
                <a:gd name="T51" fmla="*/ 108 h 132"/>
                <a:gd name="T52" fmla="*/ 74 w 230"/>
                <a:gd name="T53" fmla="*/ 108 h 132"/>
                <a:gd name="T54" fmla="*/ 103 w 230"/>
                <a:gd name="T55" fmla="*/ 119 h 132"/>
                <a:gd name="T56" fmla="*/ 103 w 230"/>
                <a:gd name="T57" fmla="*/ 132 h 132"/>
                <a:gd name="T58" fmla="*/ 127 w 230"/>
                <a:gd name="T59" fmla="*/ 127 h 132"/>
                <a:gd name="T60" fmla="*/ 137 w 230"/>
                <a:gd name="T61" fmla="*/ 132 h 132"/>
                <a:gd name="T62" fmla="*/ 155 w 230"/>
                <a:gd name="T63" fmla="*/ 132 h 132"/>
                <a:gd name="T64" fmla="*/ 157 w 230"/>
                <a:gd name="T65" fmla="*/ 122 h 132"/>
                <a:gd name="T66" fmla="*/ 165 w 230"/>
                <a:gd name="T67" fmla="*/ 130 h 132"/>
                <a:gd name="T68" fmla="*/ 169 w 230"/>
                <a:gd name="T69" fmla="*/ 122 h 132"/>
                <a:gd name="T70" fmla="*/ 187 w 230"/>
                <a:gd name="T71" fmla="*/ 115 h 132"/>
                <a:gd name="T72" fmla="*/ 193 w 230"/>
                <a:gd name="T73" fmla="*/ 123 h 132"/>
                <a:gd name="T74" fmla="*/ 188 w 230"/>
                <a:gd name="T75" fmla="*/ 103 h 132"/>
                <a:gd name="T76" fmla="*/ 195 w 230"/>
                <a:gd name="T77" fmla="*/ 96 h 132"/>
                <a:gd name="T78" fmla="*/ 193 w 230"/>
                <a:gd name="T79" fmla="*/ 81 h 132"/>
                <a:gd name="T80" fmla="*/ 208 w 230"/>
                <a:gd name="T81" fmla="*/ 79 h 132"/>
                <a:gd name="T82" fmla="*/ 204 w 230"/>
                <a:gd name="T83" fmla="*/ 66 h 132"/>
                <a:gd name="T84" fmla="*/ 217 w 230"/>
                <a:gd name="T85" fmla="*/ 71 h 132"/>
                <a:gd name="T86" fmla="*/ 230 w 230"/>
                <a:gd name="T87" fmla="*/ 65 h 132"/>
                <a:gd name="T88" fmla="*/ 216 w 230"/>
                <a:gd name="T89" fmla="*/ 50 h 132"/>
                <a:gd name="T90" fmla="*/ 222 w 230"/>
                <a:gd name="T91" fmla="*/ 4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32">
                  <a:moveTo>
                    <a:pt x="222" y="42"/>
                  </a:moveTo>
                  <a:cubicBezTo>
                    <a:pt x="210" y="38"/>
                    <a:pt x="210" y="38"/>
                    <a:pt x="210" y="38"/>
                  </a:cubicBezTo>
                  <a:cubicBezTo>
                    <a:pt x="195" y="30"/>
                    <a:pt x="195" y="30"/>
                    <a:pt x="195" y="30"/>
                  </a:cubicBezTo>
                  <a:cubicBezTo>
                    <a:pt x="195" y="30"/>
                    <a:pt x="190" y="22"/>
                    <a:pt x="184" y="20"/>
                  </a:cubicBezTo>
                  <a:cubicBezTo>
                    <a:pt x="178" y="18"/>
                    <a:pt x="157" y="17"/>
                    <a:pt x="157" y="17"/>
                  </a:cubicBezTo>
                  <a:cubicBezTo>
                    <a:pt x="157" y="17"/>
                    <a:pt x="151" y="4"/>
                    <a:pt x="145" y="4"/>
                  </a:cubicBezTo>
                  <a:cubicBezTo>
                    <a:pt x="139" y="4"/>
                    <a:pt x="136" y="12"/>
                    <a:pt x="128" y="12"/>
                  </a:cubicBezTo>
                  <a:cubicBezTo>
                    <a:pt x="120" y="12"/>
                    <a:pt x="118" y="8"/>
                    <a:pt x="113" y="8"/>
                  </a:cubicBezTo>
                  <a:cubicBezTo>
                    <a:pt x="108" y="8"/>
                    <a:pt x="104" y="13"/>
                    <a:pt x="104" y="13"/>
                  </a:cubicBezTo>
                  <a:cubicBezTo>
                    <a:pt x="104" y="13"/>
                    <a:pt x="84" y="6"/>
                    <a:pt x="81" y="7"/>
                  </a:cubicBezTo>
                  <a:cubicBezTo>
                    <a:pt x="78" y="8"/>
                    <a:pt x="73" y="9"/>
                    <a:pt x="73" y="9"/>
                  </a:cubicBezTo>
                  <a:cubicBezTo>
                    <a:pt x="73" y="9"/>
                    <a:pt x="66" y="4"/>
                    <a:pt x="60" y="2"/>
                  </a:cubicBezTo>
                  <a:cubicBezTo>
                    <a:pt x="54" y="0"/>
                    <a:pt x="52" y="2"/>
                    <a:pt x="46" y="5"/>
                  </a:cubicBezTo>
                  <a:cubicBezTo>
                    <a:pt x="40" y="8"/>
                    <a:pt x="33" y="8"/>
                    <a:pt x="13" y="11"/>
                  </a:cubicBezTo>
                  <a:cubicBezTo>
                    <a:pt x="7" y="12"/>
                    <a:pt x="3" y="14"/>
                    <a:pt x="0" y="16"/>
                  </a:cubicBezTo>
                  <a:cubicBezTo>
                    <a:pt x="0" y="20"/>
                    <a:pt x="1" y="23"/>
                    <a:pt x="1" y="23"/>
                  </a:cubicBezTo>
                  <a:cubicBezTo>
                    <a:pt x="1" y="23"/>
                    <a:pt x="2" y="58"/>
                    <a:pt x="11" y="60"/>
                  </a:cubicBezTo>
                  <a:cubicBezTo>
                    <a:pt x="13" y="60"/>
                    <a:pt x="14" y="62"/>
                    <a:pt x="14" y="64"/>
                  </a:cubicBezTo>
                  <a:cubicBezTo>
                    <a:pt x="19" y="64"/>
                    <a:pt x="19" y="64"/>
                    <a:pt x="19" y="64"/>
                  </a:cubicBezTo>
                  <a:cubicBezTo>
                    <a:pt x="22" y="70"/>
                    <a:pt x="22" y="70"/>
                    <a:pt x="22" y="70"/>
                  </a:cubicBezTo>
                  <a:cubicBezTo>
                    <a:pt x="30" y="69"/>
                    <a:pt x="30" y="69"/>
                    <a:pt x="30" y="69"/>
                  </a:cubicBezTo>
                  <a:cubicBezTo>
                    <a:pt x="32" y="75"/>
                    <a:pt x="32" y="75"/>
                    <a:pt x="32" y="75"/>
                  </a:cubicBezTo>
                  <a:cubicBezTo>
                    <a:pt x="32" y="75"/>
                    <a:pt x="56" y="72"/>
                    <a:pt x="64" y="71"/>
                  </a:cubicBezTo>
                  <a:cubicBezTo>
                    <a:pt x="72" y="70"/>
                    <a:pt x="75" y="81"/>
                    <a:pt x="74" y="86"/>
                  </a:cubicBezTo>
                  <a:cubicBezTo>
                    <a:pt x="73" y="91"/>
                    <a:pt x="65" y="98"/>
                    <a:pt x="65" y="98"/>
                  </a:cubicBezTo>
                  <a:cubicBezTo>
                    <a:pt x="70" y="108"/>
                    <a:pt x="70" y="108"/>
                    <a:pt x="70" y="108"/>
                  </a:cubicBezTo>
                  <a:cubicBezTo>
                    <a:pt x="71" y="108"/>
                    <a:pt x="73" y="108"/>
                    <a:pt x="74" y="108"/>
                  </a:cubicBezTo>
                  <a:cubicBezTo>
                    <a:pt x="87" y="110"/>
                    <a:pt x="103" y="119"/>
                    <a:pt x="103" y="119"/>
                  </a:cubicBezTo>
                  <a:cubicBezTo>
                    <a:pt x="103" y="132"/>
                    <a:pt x="103" y="132"/>
                    <a:pt x="103" y="132"/>
                  </a:cubicBezTo>
                  <a:cubicBezTo>
                    <a:pt x="103" y="132"/>
                    <a:pt x="119" y="128"/>
                    <a:pt x="127" y="127"/>
                  </a:cubicBezTo>
                  <a:cubicBezTo>
                    <a:pt x="135" y="126"/>
                    <a:pt x="137" y="132"/>
                    <a:pt x="137" y="132"/>
                  </a:cubicBezTo>
                  <a:cubicBezTo>
                    <a:pt x="155" y="132"/>
                    <a:pt x="155" y="132"/>
                    <a:pt x="155" y="132"/>
                  </a:cubicBezTo>
                  <a:cubicBezTo>
                    <a:pt x="157" y="122"/>
                    <a:pt x="157" y="122"/>
                    <a:pt x="157" y="122"/>
                  </a:cubicBezTo>
                  <a:cubicBezTo>
                    <a:pt x="165" y="130"/>
                    <a:pt x="165" y="130"/>
                    <a:pt x="165" y="130"/>
                  </a:cubicBezTo>
                  <a:cubicBezTo>
                    <a:pt x="169" y="122"/>
                    <a:pt x="169" y="122"/>
                    <a:pt x="169" y="122"/>
                  </a:cubicBezTo>
                  <a:cubicBezTo>
                    <a:pt x="169" y="122"/>
                    <a:pt x="177" y="115"/>
                    <a:pt x="187" y="115"/>
                  </a:cubicBezTo>
                  <a:cubicBezTo>
                    <a:pt x="197" y="115"/>
                    <a:pt x="186" y="124"/>
                    <a:pt x="193" y="123"/>
                  </a:cubicBezTo>
                  <a:cubicBezTo>
                    <a:pt x="200" y="122"/>
                    <a:pt x="193" y="111"/>
                    <a:pt x="188" y="103"/>
                  </a:cubicBezTo>
                  <a:cubicBezTo>
                    <a:pt x="183" y="95"/>
                    <a:pt x="195" y="96"/>
                    <a:pt x="195" y="96"/>
                  </a:cubicBezTo>
                  <a:cubicBezTo>
                    <a:pt x="195" y="96"/>
                    <a:pt x="191" y="88"/>
                    <a:pt x="193" y="81"/>
                  </a:cubicBezTo>
                  <a:cubicBezTo>
                    <a:pt x="195" y="74"/>
                    <a:pt x="208" y="79"/>
                    <a:pt x="208" y="79"/>
                  </a:cubicBezTo>
                  <a:cubicBezTo>
                    <a:pt x="204" y="66"/>
                    <a:pt x="204" y="66"/>
                    <a:pt x="204" y="66"/>
                  </a:cubicBezTo>
                  <a:cubicBezTo>
                    <a:pt x="204" y="66"/>
                    <a:pt x="211" y="71"/>
                    <a:pt x="217" y="71"/>
                  </a:cubicBezTo>
                  <a:cubicBezTo>
                    <a:pt x="223" y="71"/>
                    <a:pt x="230" y="65"/>
                    <a:pt x="230" y="65"/>
                  </a:cubicBezTo>
                  <a:cubicBezTo>
                    <a:pt x="230" y="65"/>
                    <a:pt x="214" y="55"/>
                    <a:pt x="216" y="50"/>
                  </a:cubicBezTo>
                  <a:cubicBezTo>
                    <a:pt x="217" y="48"/>
                    <a:pt x="219" y="45"/>
                    <a:pt x="222" y="4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84" name="Freeform 73"/>
            <p:cNvSpPr>
              <a:spLocks/>
            </p:cNvSpPr>
            <p:nvPr/>
          </p:nvSpPr>
          <p:spPr bwMode="gray">
            <a:xfrm>
              <a:off x="4185991" y="2648641"/>
              <a:ext cx="109537" cy="71776"/>
            </a:xfrm>
            <a:custGeom>
              <a:avLst/>
              <a:gdLst>
                <a:gd name="T0" fmla="*/ 93 w 196"/>
                <a:gd name="T1" fmla="*/ 17 h 109"/>
                <a:gd name="T2" fmla="*/ 81 w 196"/>
                <a:gd name="T3" fmla="*/ 17 h 109"/>
                <a:gd name="T4" fmla="*/ 70 w 196"/>
                <a:gd name="T5" fmla="*/ 15 h 109"/>
                <a:gd name="T6" fmla="*/ 70 w 196"/>
                <a:gd name="T7" fmla="*/ 16 h 109"/>
                <a:gd name="T8" fmla="*/ 65 w 196"/>
                <a:gd name="T9" fmla="*/ 26 h 109"/>
                <a:gd name="T10" fmla="*/ 52 w 196"/>
                <a:gd name="T11" fmla="*/ 19 h 109"/>
                <a:gd name="T12" fmla="*/ 47 w 196"/>
                <a:gd name="T13" fmla="*/ 28 h 109"/>
                <a:gd name="T14" fmla="*/ 36 w 196"/>
                <a:gd name="T15" fmla="*/ 43 h 109"/>
                <a:gd name="T16" fmla="*/ 25 w 196"/>
                <a:gd name="T17" fmla="*/ 43 h 109"/>
                <a:gd name="T18" fmla="*/ 22 w 196"/>
                <a:gd name="T19" fmla="*/ 56 h 109"/>
                <a:gd name="T20" fmla="*/ 4 w 196"/>
                <a:gd name="T21" fmla="*/ 72 h 109"/>
                <a:gd name="T22" fmla="*/ 10 w 196"/>
                <a:gd name="T23" fmla="*/ 80 h 109"/>
                <a:gd name="T24" fmla="*/ 6 w 196"/>
                <a:gd name="T25" fmla="*/ 89 h 109"/>
                <a:gd name="T26" fmla="*/ 24 w 196"/>
                <a:gd name="T27" fmla="*/ 73 h 109"/>
                <a:gd name="T28" fmla="*/ 39 w 196"/>
                <a:gd name="T29" fmla="*/ 75 h 109"/>
                <a:gd name="T30" fmla="*/ 38 w 196"/>
                <a:gd name="T31" fmla="*/ 93 h 109"/>
                <a:gd name="T32" fmla="*/ 45 w 196"/>
                <a:gd name="T33" fmla="*/ 103 h 109"/>
                <a:gd name="T34" fmla="*/ 52 w 196"/>
                <a:gd name="T35" fmla="*/ 103 h 109"/>
                <a:gd name="T36" fmla="*/ 66 w 196"/>
                <a:gd name="T37" fmla="*/ 96 h 109"/>
                <a:gd name="T38" fmla="*/ 86 w 196"/>
                <a:gd name="T39" fmla="*/ 101 h 109"/>
                <a:gd name="T40" fmla="*/ 92 w 196"/>
                <a:gd name="T41" fmla="*/ 81 h 109"/>
                <a:gd name="T42" fmla="*/ 103 w 196"/>
                <a:gd name="T43" fmla="*/ 75 h 109"/>
                <a:gd name="T44" fmla="*/ 111 w 196"/>
                <a:gd name="T45" fmla="*/ 90 h 109"/>
                <a:gd name="T46" fmla="*/ 116 w 196"/>
                <a:gd name="T47" fmla="*/ 91 h 109"/>
                <a:gd name="T48" fmla="*/ 132 w 196"/>
                <a:gd name="T49" fmla="*/ 108 h 109"/>
                <a:gd name="T50" fmla="*/ 133 w 196"/>
                <a:gd name="T51" fmla="*/ 93 h 109"/>
                <a:gd name="T52" fmla="*/ 139 w 196"/>
                <a:gd name="T53" fmla="*/ 87 h 109"/>
                <a:gd name="T54" fmla="*/ 144 w 196"/>
                <a:gd name="T55" fmla="*/ 71 h 109"/>
                <a:gd name="T56" fmla="*/ 150 w 196"/>
                <a:gd name="T57" fmla="*/ 83 h 109"/>
                <a:gd name="T58" fmla="*/ 164 w 196"/>
                <a:gd name="T59" fmla="*/ 80 h 109"/>
                <a:gd name="T60" fmla="*/ 175 w 196"/>
                <a:gd name="T61" fmla="*/ 85 h 109"/>
                <a:gd name="T62" fmla="*/ 180 w 196"/>
                <a:gd name="T63" fmla="*/ 79 h 109"/>
                <a:gd name="T64" fmla="*/ 176 w 196"/>
                <a:gd name="T65" fmla="*/ 66 h 109"/>
                <a:gd name="T66" fmla="*/ 189 w 196"/>
                <a:gd name="T67" fmla="*/ 68 h 109"/>
                <a:gd name="T68" fmla="*/ 191 w 196"/>
                <a:gd name="T69" fmla="*/ 55 h 109"/>
                <a:gd name="T70" fmla="*/ 196 w 196"/>
                <a:gd name="T71" fmla="*/ 54 h 109"/>
                <a:gd name="T72" fmla="*/ 187 w 196"/>
                <a:gd name="T73" fmla="*/ 43 h 109"/>
                <a:gd name="T74" fmla="*/ 171 w 196"/>
                <a:gd name="T75" fmla="*/ 55 h 109"/>
                <a:gd name="T76" fmla="*/ 166 w 196"/>
                <a:gd name="T77" fmla="*/ 43 h 109"/>
                <a:gd name="T78" fmla="*/ 154 w 196"/>
                <a:gd name="T79" fmla="*/ 44 h 109"/>
                <a:gd name="T80" fmla="*/ 146 w 196"/>
                <a:gd name="T81" fmla="*/ 42 h 109"/>
                <a:gd name="T82" fmla="*/ 153 w 196"/>
                <a:gd name="T83" fmla="*/ 29 h 109"/>
                <a:gd name="T84" fmla="*/ 154 w 196"/>
                <a:gd name="T85" fmla="*/ 19 h 109"/>
                <a:gd name="T86" fmla="*/ 150 w 196"/>
                <a:gd name="T87" fmla="*/ 19 h 109"/>
                <a:gd name="T88" fmla="*/ 144 w 196"/>
                <a:gd name="T89" fmla="*/ 11 h 109"/>
                <a:gd name="T90" fmla="*/ 134 w 196"/>
                <a:gd name="T91" fmla="*/ 8 h 109"/>
                <a:gd name="T92" fmla="*/ 125 w 196"/>
                <a:gd name="T93" fmla="*/ 8 h 109"/>
                <a:gd name="T94" fmla="*/ 109 w 196"/>
                <a:gd name="T95" fmla="*/ 1 h 109"/>
                <a:gd name="T96" fmla="*/ 107 w 196"/>
                <a:gd name="T97" fmla="*/ 14 h 109"/>
                <a:gd name="T98" fmla="*/ 103 w 196"/>
                <a:gd name="T99" fmla="*/ 10 h 109"/>
                <a:gd name="T100" fmla="*/ 93 w 196"/>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09">
                  <a:moveTo>
                    <a:pt x="93" y="17"/>
                  </a:moveTo>
                  <a:cubicBezTo>
                    <a:pt x="81" y="17"/>
                    <a:pt x="81" y="17"/>
                    <a:pt x="81" y="17"/>
                  </a:cubicBezTo>
                  <a:cubicBezTo>
                    <a:pt x="70" y="15"/>
                    <a:pt x="70" y="15"/>
                    <a:pt x="70" y="15"/>
                  </a:cubicBezTo>
                  <a:cubicBezTo>
                    <a:pt x="70" y="16"/>
                    <a:pt x="70" y="16"/>
                    <a:pt x="70" y="16"/>
                  </a:cubicBezTo>
                  <a:cubicBezTo>
                    <a:pt x="65" y="26"/>
                    <a:pt x="65" y="26"/>
                    <a:pt x="65" y="26"/>
                  </a:cubicBezTo>
                  <a:cubicBezTo>
                    <a:pt x="52" y="19"/>
                    <a:pt x="52" y="19"/>
                    <a:pt x="52" y="19"/>
                  </a:cubicBezTo>
                  <a:cubicBezTo>
                    <a:pt x="47" y="28"/>
                    <a:pt x="47" y="28"/>
                    <a:pt x="47" y="28"/>
                  </a:cubicBezTo>
                  <a:cubicBezTo>
                    <a:pt x="47" y="28"/>
                    <a:pt x="41" y="37"/>
                    <a:pt x="36" y="43"/>
                  </a:cubicBezTo>
                  <a:cubicBezTo>
                    <a:pt x="31" y="49"/>
                    <a:pt x="25" y="43"/>
                    <a:pt x="25" y="43"/>
                  </a:cubicBezTo>
                  <a:cubicBezTo>
                    <a:pt x="25" y="43"/>
                    <a:pt x="28" y="49"/>
                    <a:pt x="22" y="56"/>
                  </a:cubicBezTo>
                  <a:cubicBezTo>
                    <a:pt x="16" y="63"/>
                    <a:pt x="4" y="72"/>
                    <a:pt x="4" y="72"/>
                  </a:cubicBezTo>
                  <a:cubicBezTo>
                    <a:pt x="10" y="80"/>
                    <a:pt x="10" y="80"/>
                    <a:pt x="10" y="80"/>
                  </a:cubicBezTo>
                  <a:cubicBezTo>
                    <a:pt x="10" y="80"/>
                    <a:pt x="0" y="88"/>
                    <a:pt x="6" y="89"/>
                  </a:cubicBezTo>
                  <a:cubicBezTo>
                    <a:pt x="12" y="90"/>
                    <a:pt x="17" y="77"/>
                    <a:pt x="24" y="73"/>
                  </a:cubicBezTo>
                  <a:cubicBezTo>
                    <a:pt x="31" y="69"/>
                    <a:pt x="39" y="75"/>
                    <a:pt x="39" y="75"/>
                  </a:cubicBezTo>
                  <a:cubicBezTo>
                    <a:pt x="38" y="93"/>
                    <a:pt x="38" y="93"/>
                    <a:pt x="38" y="93"/>
                  </a:cubicBezTo>
                  <a:cubicBezTo>
                    <a:pt x="38" y="93"/>
                    <a:pt x="45" y="99"/>
                    <a:pt x="45" y="103"/>
                  </a:cubicBezTo>
                  <a:cubicBezTo>
                    <a:pt x="52" y="103"/>
                    <a:pt x="52" y="103"/>
                    <a:pt x="52" y="103"/>
                  </a:cubicBezTo>
                  <a:cubicBezTo>
                    <a:pt x="52" y="103"/>
                    <a:pt x="61" y="96"/>
                    <a:pt x="66" y="96"/>
                  </a:cubicBezTo>
                  <a:cubicBezTo>
                    <a:pt x="71" y="96"/>
                    <a:pt x="76" y="109"/>
                    <a:pt x="86" y="101"/>
                  </a:cubicBezTo>
                  <a:cubicBezTo>
                    <a:pt x="96" y="92"/>
                    <a:pt x="92" y="81"/>
                    <a:pt x="92" y="81"/>
                  </a:cubicBezTo>
                  <a:cubicBezTo>
                    <a:pt x="92" y="81"/>
                    <a:pt x="99" y="75"/>
                    <a:pt x="103" y="75"/>
                  </a:cubicBezTo>
                  <a:cubicBezTo>
                    <a:pt x="107" y="75"/>
                    <a:pt x="111" y="90"/>
                    <a:pt x="111" y="90"/>
                  </a:cubicBezTo>
                  <a:cubicBezTo>
                    <a:pt x="116" y="91"/>
                    <a:pt x="116" y="91"/>
                    <a:pt x="116" y="91"/>
                  </a:cubicBezTo>
                  <a:cubicBezTo>
                    <a:pt x="132" y="108"/>
                    <a:pt x="132" y="108"/>
                    <a:pt x="132" y="108"/>
                  </a:cubicBezTo>
                  <a:cubicBezTo>
                    <a:pt x="133" y="93"/>
                    <a:pt x="133" y="93"/>
                    <a:pt x="133" y="93"/>
                  </a:cubicBezTo>
                  <a:cubicBezTo>
                    <a:pt x="139" y="87"/>
                    <a:pt x="139" y="87"/>
                    <a:pt x="139" y="87"/>
                  </a:cubicBezTo>
                  <a:cubicBezTo>
                    <a:pt x="144" y="71"/>
                    <a:pt x="144" y="71"/>
                    <a:pt x="144" y="71"/>
                  </a:cubicBezTo>
                  <a:cubicBezTo>
                    <a:pt x="150" y="83"/>
                    <a:pt x="150" y="83"/>
                    <a:pt x="150" y="83"/>
                  </a:cubicBezTo>
                  <a:cubicBezTo>
                    <a:pt x="164" y="80"/>
                    <a:pt x="164" y="80"/>
                    <a:pt x="164" y="80"/>
                  </a:cubicBezTo>
                  <a:cubicBezTo>
                    <a:pt x="175" y="85"/>
                    <a:pt x="175" y="85"/>
                    <a:pt x="175" y="85"/>
                  </a:cubicBezTo>
                  <a:cubicBezTo>
                    <a:pt x="180" y="79"/>
                    <a:pt x="180" y="79"/>
                    <a:pt x="180" y="79"/>
                  </a:cubicBezTo>
                  <a:cubicBezTo>
                    <a:pt x="180" y="79"/>
                    <a:pt x="165" y="68"/>
                    <a:pt x="176" y="66"/>
                  </a:cubicBezTo>
                  <a:cubicBezTo>
                    <a:pt x="187" y="64"/>
                    <a:pt x="189" y="68"/>
                    <a:pt x="189" y="68"/>
                  </a:cubicBezTo>
                  <a:cubicBezTo>
                    <a:pt x="191" y="55"/>
                    <a:pt x="191" y="55"/>
                    <a:pt x="191" y="55"/>
                  </a:cubicBezTo>
                  <a:cubicBezTo>
                    <a:pt x="196" y="54"/>
                    <a:pt x="196" y="54"/>
                    <a:pt x="196" y="54"/>
                  </a:cubicBezTo>
                  <a:cubicBezTo>
                    <a:pt x="195" y="50"/>
                    <a:pt x="192" y="44"/>
                    <a:pt x="187" y="43"/>
                  </a:cubicBezTo>
                  <a:cubicBezTo>
                    <a:pt x="176" y="43"/>
                    <a:pt x="178" y="52"/>
                    <a:pt x="171" y="55"/>
                  </a:cubicBezTo>
                  <a:cubicBezTo>
                    <a:pt x="163" y="57"/>
                    <a:pt x="166" y="43"/>
                    <a:pt x="166" y="43"/>
                  </a:cubicBezTo>
                  <a:cubicBezTo>
                    <a:pt x="154" y="44"/>
                    <a:pt x="154" y="44"/>
                    <a:pt x="154" y="44"/>
                  </a:cubicBezTo>
                  <a:cubicBezTo>
                    <a:pt x="154" y="44"/>
                    <a:pt x="150" y="44"/>
                    <a:pt x="146" y="42"/>
                  </a:cubicBezTo>
                  <a:cubicBezTo>
                    <a:pt x="142" y="39"/>
                    <a:pt x="148" y="31"/>
                    <a:pt x="153" y="29"/>
                  </a:cubicBezTo>
                  <a:cubicBezTo>
                    <a:pt x="159" y="27"/>
                    <a:pt x="154" y="19"/>
                    <a:pt x="154" y="19"/>
                  </a:cubicBezTo>
                  <a:cubicBezTo>
                    <a:pt x="150" y="19"/>
                    <a:pt x="150" y="19"/>
                    <a:pt x="150" y="19"/>
                  </a:cubicBezTo>
                  <a:cubicBezTo>
                    <a:pt x="144" y="11"/>
                    <a:pt x="144" y="11"/>
                    <a:pt x="144" y="11"/>
                  </a:cubicBezTo>
                  <a:cubicBezTo>
                    <a:pt x="134" y="8"/>
                    <a:pt x="134" y="8"/>
                    <a:pt x="134" y="8"/>
                  </a:cubicBezTo>
                  <a:cubicBezTo>
                    <a:pt x="125" y="8"/>
                    <a:pt x="125" y="8"/>
                    <a:pt x="125" y="8"/>
                  </a:cubicBezTo>
                  <a:cubicBezTo>
                    <a:pt x="125" y="8"/>
                    <a:pt x="116" y="0"/>
                    <a:pt x="109" y="1"/>
                  </a:cubicBezTo>
                  <a:cubicBezTo>
                    <a:pt x="102" y="2"/>
                    <a:pt x="107" y="14"/>
                    <a:pt x="107" y="14"/>
                  </a:cubicBezTo>
                  <a:cubicBezTo>
                    <a:pt x="103" y="10"/>
                    <a:pt x="103" y="10"/>
                    <a:pt x="103" y="10"/>
                  </a:cubicBezTo>
                  <a:lnTo>
                    <a:pt x="93" y="1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86" name="Freeform 74"/>
            <p:cNvSpPr>
              <a:spLocks noEditPoints="1"/>
            </p:cNvSpPr>
            <p:nvPr/>
          </p:nvSpPr>
          <p:spPr bwMode="gray">
            <a:xfrm>
              <a:off x="4200279" y="2674406"/>
              <a:ext cx="293687" cy="358875"/>
            </a:xfrm>
            <a:custGeom>
              <a:avLst/>
              <a:gdLst>
                <a:gd name="T0" fmla="*/ 341 w 523"/>
                <a:gd name="T1" fmla="*/ 483 h 554"/>
                <a:gd name="T2" fmla="*/ 278 w 523"/>
                <a:gd name="T3" fmla="*/ 485 h 554"/>
                <a:gd name="T4" fmla="*/ 281 w 523"/>
                <a:gd name="T5" fmla="*/ 507 h 554"/>
                <a:gd name="T6" fmla="*/ 330 w 523"/>
                <a:gd name="T7" fmla="*/ 531 h 554"/>
                <a:gd name="T8" fmla="*/ 372 w 523"/>
                <a:gd name="T9" fmla="*/ 513 h 554"/>
                <a:gd name="T10" fmla="*/ 378 w 523"/>
                <a:gd name="T11" fmla="*/ 479 h 554"/>
                <a:gd name="T12" fmla="*/ 68 w 523"/>
                <a:gd name="T13" fmla="*/ 320 h 554"/>
                <a:gd name="T14" fmla="*/ 75 w 523"/>
                <a:gd name="T15" fmla="*/ 381 h 554"/>
                <a:gd name="T16" fmla="*/ 78 w 523"/>
                <a:gd name="T17" fmla="*/ 424 h 554"/>
                <a:gd name="T18" fmla="*/ 103 w 523"/>
                <a:gd name="T19" fmla="*/ 414 h 554"/>
                <a:gd name="T20" fmla="*/ 133 w 523"/>
                <a:gd name="T21" fmla="*/ 388 h 554"/>
                <a:gd name="T22" fmla="*/ 140 w 523"/>
                <a:gd name="T23" fmla="*/ 352 h 554"/>
                <a:gd name="T24" fmla="*/ 481 w 523"/>
                <a:gd name="T25" fmla="*/ 337 h 554"/>
                <a:gd name="T26" fmla="*/ 414 w 523"/>
                <a:gd name="T27" fmla="*/ 281 h 554"/>
                <a:gd name="T28" fmla="*/ 311 w 523"/>
                <a:gd name="T29" fmla="*/ 216 h 554"/>
                <a:gd name="T30" fmla="*/ 249 w 523"/>
                <a:gd name="T31" fmla="*/ 148 h 554"/>
                <a:gd name="T32" fmla="*/ 244 w 523"/>
                <a:gd name="T33" fmla="*/ 92 h 554"/>
                <a:gd name="T34" fmla="*/ 294 w 523"/>
                <a:gd name="T35" fmla="*/ 46 h 554"/>
                <a:gd name="T36" fmla="*/ 265 w 523"/>
                <a:gd name="T37" fmla="*/ 29 h 554"/>
                <a:gd name="T38" fmla="*/ 243 w 523"/>
                <a:gd name="T39" fmla="*/ 16 h 554"/>
                <a:gd name="T40" fmla="*/ 195 w 523"/>
                <a:gd name="T41" fmla="*/ 7 h 554"/>
                <a:gd name="T42" fmla="*/ 165 w 523"/>
                <a:gd name="T43" fmla="*/ 16 h 554"/>
                <a:gd name="T44" fmla="*/ 154 w 523"/>
                <a:gd name="T45" fmla="*/ 40 h 554"/>
                <a:gd name="T46" fmla="*/ 124 w 523"/>
                <a:gd name="T47" fmla="*/ 44 h 554"/>
                <a:gd name="T48" fmla="*/ 107 w 523"/>
                <a:gd name="T49" fmla="*/ 54 h 554"/>
                <a:gd name="T50" fmla="*/ 85 w 523"/>
                <a:gd name="T51" fmla="*/ 51 h 554"/>
                <a:gd name="T52" fmla="*/ 60 w 523"/>
                <a:gd name="T53" fmla="*/ 62 h 554"/>
                <a:gd name="T54" fmla="*/ 19 w 523"/>
                <a:gd name="T55" fmla="*/ 64 h 554"/>
                <a:gd name="T56" fmla="*/ 28 w 523"/>
                <a:gd name="T57" fmla="*/ 93 h 554"/>
                <a:gd name="T58" fmla="*/ 6 w 523"/>
                <a:gd name="T59" fmla="*/ 118 h 554"/>
                <a:gd name="T60" fmla="*/ 12 w 523"/>
                <a:gd name="T61" fmla="*/ 141 h 554"/>
                <a:gd name="T62" fmla="*/ 45 w 523"/>
                <a:gd name="T63" fmla="*/ 160 h 554"/>
                <a:gd name="T64" fmla="*/ 58 w 523"/>
                <a:gd name="T65" fmla="*/ 173 h 554"/>
                <a:gd name="T66" fmla="*/ 160 w 523"/>
                <a:gd name="T67" fmla="*/ 192 h 554"/>
                <a:gd name="T68" fmla="*/ 193 w 523"/>
                <a:gd name="T69" fmla="*/ 236 h 554"/>
                <a:gd name="T70" fmla="*/ 259 w 523"/>
                <a:gd name="T71" fmla="*/ 294 h 554"/>
                <a:gd name="T72" fmla="*/ 325 w 523"/>
                <a:gd name="T73" fmla="*/ 334 h 554"/>
                <a:gd name="T74" fmla="*/ 397 w 523"/>
                <a:gd name="T75" fmla="*/ 373 h 554"/>
                <a:gd name="T76" fmla="*/ 418 w 523"/>
                <a:gd name="T77" fmla="*/ 446 h 554"/>
                <a:gd name="T78" fmla="*/ 395 w 523"/>
                <a:gd name="T79" fmla="*/ 489 h 554"/>
                <a:gd name="T80" fmla="*/ 435 w 523"/>
                <a:gd name="T81" fmla="*/ 466 h 554"/>
                <a:gd name="T82" fmla="*/ 452 w 523"/>
                <a:gd name="T83" fmla="*/ 408 h 554"/>
                <a:gd name="T84" fmla="*/ 468 w 523"/>
                <a:gd name="T85" fmla="*/ 361 h 554"/>
                <a:gd name="T86" fmla="*/ 515 w 523"/>
                <a:gd name="T87" fmla="*/ 36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54">
                  <a:moveTo>
                    <a:pt x="378" y="479"/>
                  </a:moveTo>
                  <a:cubicBezTo>
                    <a:pt x="378" y="479"/>
                    <a:pt x="365" y="472"/>
                    <a:pt x="358" y="474"/>
                  </a:cubicBezTo>
                  <a:cubicBezTo>
                    <a:pt x="351" y="476"/>
                    <a:pt x="341" y="483"/>
                    <a:pt x="341" y="483"/>
                  </a:cubicBezTo>
                  <a:cubicBezTo>
                    <a:pt x="341" y="483"/>
                    <a:pt x="322" y="486"/>
                    <a:pt x="314" y="486"/>
                  </a:cubicBezTo>
                  <a:cubicBezTo>
                    <a:pt x="306" y="486"/>
                    <a:pt x="292" y="470"/>
                    <a:pt x="289" y="473"/>
                  </a:cubicBezTo>
                  <a:cubicBezTo>
                    <a:pt x="286" y="476"/>
                    <a:pt x="278" y="485"/>
                    <a:pt x="278" y="485"/>
                  </a:cubicBezTo>
                  <a:cubicBezTo>
                    <a:pt x="265" y="477"/>
                    <a:pt x="265" y="477"/>
                    <a:pt x="265" y="477"/>
                  </a:cubicBezTo>
                  <a:cubicBezTo>
                    <a:pt x="265" y="477"/>
                    <a:pt x="245" y="482"/>
                    <a:pt x="253" y="494"/>
                  </a:cubicBezTo>
                  <a:cubicBezTo>
                    <a:pt x="264" y="510"/>
                    <a:pt x="276" y="505"/>
                    <a:pt x="281" y="507"/>
                  </a:cubicBezTo>
                  <a:cubicBezTo>
                    <a:pt x="286" y="509"/>
                    <a:pt x="291" y="517"/>
                    <a:pt x="293" y="521"/>
                  </a:cubicBezTo>
                  <a:cubicBezTo>
                    <a:pt x="295" y="525"/>
                    <a:pt x="317" y="535"/>
                    <a:pt x="317" y="535"/>
                  </a:cubicBezTo>
                  <a:cubicBezTo>
                    <a:pt x="330" y="531"/>
                    <a:pt x="330" y="531"/>
                    <a:pt x="330" y="531"/>
                  </a:cubicBezTo>
                  <a:cubicBezTo>
                    <a:pt x="330" y="531"/>
                    <a:pt x="344" y="552"/>
                    <a:pt x="363" y="553"/>
                  </a:cubicBezTo>
                  <a:cubicBezTo>
                    <a:pt x="382" y="554"/>
                    <a:pt x="377" y="537"/>
                    <a:pt x="377" y="537"/>
                  </a:cubicBezTo>
                  <a:cubicBezTo>
                    <a:pt x="377" y="537"/>
                    <a:pt x="372" y="520"/>
                    <a:pt x="372" y="513"/>
                  </a:cubicBezTo>
                  <a:cubicBezTo>
                    <a:pt x="372" y="506"/>
                    <a:pt x="377" y="496"/>
                    <a:pt x="383" y="491"/>
                  </a:cubicBezTo>
                  <a:cubicBezTo>
                    <a:pt x="389" y="486"/>
                    <a:pt x="383" y="469"/>
                    <a:pt x="383" y="469"/>
                  </a:cubicBezTo>
                  <a:lnTo>
                    <a:pt x="378" y="479"/>
                  </a:lnTo>
                  <a:close/>
                  <a:moveTo>
                    <a:pt x="119" y="312"/>
                  </a:moveTo>
                  <a:cubicBezTo>
                    <a:pt x="107" y="311"/>
                    <a:pt x="95" y="332"/>
                    <a:pt x="87" y="332"/>
                  </a:cubicBezTo>
                  <a:cubicBezTo>
                    <a:pt x="79" y="332"/>
                    <a:pt x="68" y="320"/>
                    <a:pt x="68" y="320"/>
                  </a:cubicBezTo>
                  <a:cubicBezTo>
                    <a:pt x="64" y="331"/>
                    <a:pt x="64" y="331"/>
                    <a:pt x="64" y="331"/>
                  </a:cubicBezTo>
                  <a:cubicBezTo>
                    <a:pt x="64" y="331"/>
                    <a:pt x="79" y="344"/>
                    <a:pt x="79" y="354"/>
                  </a:cubicBezTo>
                  <a:cubicBezTo>
                    <a:pt x="79" y="364"/>
                    <a:pt x="75" y="381"/>
                    <a:pt x="75" y="381"/>
                  </a:cubicBezTo>
                  <a:cubicBezTo>
                    <a:pt x="81" y="388"/>
                    <a:pt x="81" y="388"/>
                    <a:pt x="81" y="388"/>
                  </a:cubicBezTo>
                  <a:cubicBezTo>
                    <a:pt x="73" y="393"/>
                    <a:pt x="73" y="393"/>
                    <a:pt x="73" y="393"/>
                  </a:cubicBezTo>
                  <a:cubicBezTo>
                    <a:pt x="78" y="424"/>
                    <a:pt x="78" y="424"/>
                    <a:pt x="78" y="424"/>
                  </a:cubicBezTo>
                  <a:cubicBezTo>
                    <a:pt x="69" y="424"/>
                    <a:pt x="69" y="424"/>
                    <a:pt x="69" y="424"/>
                  </a:cubicBezTo>
                  <a:cubicBezTo>
                    <a:pt x="82" y="435"/>
                    <a:pt x="82" y="435"/>
                    <a:pt x="82" y="435"/>
                  </a:cubicBezTo>
                  <a:cubicBezTo>
                    <a:pt x="98" y="435"/>
                    <a:pt x="103" y="414"/>
                    <a:pt x="103" y="414"/>
                  </a:cubicBezTo>
                  <a:cubicBezTo>
                    <a:pt x="103" y="414"/>
                    <a:pt x="115" y="430"/>
                    <a:pt x="124" y="423"/>
                  </a:cubicBezTo>
                  <a:cubicBezTo>
                    <a:pt x="133" y="416"/>
                    <a:pt x="129" y="398"/>
                    <a:pt x="129" y="398"/>
                  </a:cubicBezTo>
                  <a:cubicBezTo>
                    <a:pt x="133" y="388"/>
                    <a:pt x="133" y="388"/>
                    <a:pt x="133" y="388"/>
                  </a:cubicBezTo>
                  <a:cubicBezTo>
                    <a:pt x="133" y="371"/>
                    <a:pt x="133" y="371"/>
                    <a:pt x="133" y="371"/>
                  </a:cubicBezTo>
                  <a:cubicBezTo>
                    <a:pt x="133" y="371"/>
                    <a:pt x="127" y="369"/>
                    <a:pt x="128" y="364"/>
                  </a:cubicBezTo>
                  <a:cubicBezTo>
                    <a:pt x="129" y="359"/>
                    <a:pt x="140" y="359"/>
                    <a:pt x="140" y="352"/>
                  </a:cubicBezTo>
                  <a:cubicBezTo>
                    <a:pt x="140" y="345"/>
                    <a:pt x="131" y="313"/>
                    <a:pt x="119" y="312"/>
                  </a:cubicBezTo>
                  <a:close/>
                  <a:moveTo>
                    <a:pt x="515" y="363"/>
                  </a:moveTo>
                  <a:cubicBezTo>
                    <a:pt x="507" y="354"/>
                    <a:pt x="481" y="337"/>
                    <a:pt x="481" y="337"/>
                  </a:cubicBezTo>
                  <a:cubicBezTo>
                    <a:pt x="451" y="321"/>
                    <a:pt x="451" y="321"/>
                    <a:pt x="451" y="321"/>
                  </a:cubicBezTo>
                  <a:cubicBezTo>
                    <a:pt x="451" y="321"/>
                    <a:pt x="398" y="308"/>
                    <a:pt x="402" y="299"/>
                  </a:cubicBezTo>
                  <a:cubicBezTo>
                    <a:pt x="406" y="290"/>
                    <a:pt x="415" y="289"/>
                    <a:pt x="414" y="281"/>
                  </a:cubicBezTo>
                  <a:cubicBezTo>
                    <a:pt x="413" y="273"/>
                    <a:pt x="365" y="271"/>
                    <a:pt x="365" y="271"/>
                  </a:cubicBezTo>
                  <a:cubicBezTo>
                    <a:pt x="365" y="271"/>
                    <a:pt x="351" y="266"/>
                    <a:pt x="334" y="249"/>
                  </a:cubicBezTo>
                  <a:cubicBezTo>
                    <a:pt x="317" y="232"/>
                    <a:pt x="311" y="216"/>
                    <a:pt x="311" y="216"/>
                  </a:cubicBezTo>
                  <a:cubicBezTo>
                    <a:pt x="311" y="216"/>
                    <a:pt x="306" y="192"/>
                    <a:pt x="296" y="186"/>
                  </a:cubicBezTo>
                  <a:cubicBezTo>
                    <a:pt x="286" y="180"/>
                    <a:pt x="275" y="170"/>
                    <a:pt x="275" y="170"/>
                  </a:cubicBezTo>
                  <a:cubicBezTo>
                    <a:pt x="249" y="148"/>
                    <a:pt x="249" y="148"/>
                    <a:pt x="249" y="148"/>
                  </a:cubicBezTo>
                  <a:cubicBezTo>
                    <a:pt x="249" y="148"/>
                    <a:pt x="235" y="126"/>
                    <a:pt x="240" y="124"/>
                  </a:cubicBezTo>
                  <a:cubicBezTo>
                    <a:pt x="245" y="122"/>
                    <a:pt x="253" y="120"/>
                    <a:pt x="253" y="115"/>
                  </a:cubicBezTo>
                  <a:cubicBezTo>
                    <a:pt x="253" y="110"/>
                    <a:pt x="236" y="101"/>
                    <a:pt x="244" y="92"/>
                  </a:cubicBezTo>
                  <a:cubicBezTo>
                    <a:pt x="252" y="83"/>
                    <a:pt x="275" y="77"/>
                    <a:pt x="275" y="77"/>
                  </a:cubicBezTo>
                  <a:cubicBezTo>
                    <a:pt x="289" y="71"/>
                    <a:pt x="289" y="71"/>
                    <a:pt x="289" y="71"/>
                  </a:cubicBezTo>
                  <a:cubicBezTo>
                    <a:pt x="294" y="46"/>
                    <a:pt x="294" y="46"/>
                    <a:pt x="294" y="46"/>
                  </a:cubicBezTo>
                  <a:cubicBezTo>
                    <a:pt x="286" y="43"/>
                    <a:pt x="286" y="43"/>
                    <a:pt x="286" y="43"/>
                  </a:cubicBezTo>
                  <a:cubicBezTo>
                    <a:pt x="286" y="43"/>
                    <a:pt x="294" y="36"/>
                    <a:pt x="291" y="30"/>
                  </a:cubicBezTo>
                  <a:cubicBezTo>
                    <a:pt x="288" y="25"/>
                    <a:pt x="265" y="29"/>
                    <a:pt x="265" y="29"/>
                  </a:cubicBezTo>
                  <a:cubicBezTo>
                    <a:pt x="253" y="29"/>
                    <a:pt x="253" y="29"/>
                    <a:pt x="253" y="29"/>
                  </a:cubicBezTo>
                  <a:cubicBezTo>
                    <a:pt x="248" y="16"/>
                    <a:pt x="248" y="16"/>
                    <a:pt x="248" y="16"/>
                  </a:cubicBezTo>
                  <a:cubicBezTo>
                    <a:pt x="243" y="16"/>
                    <a:pt x="243" y="16"/>
                    <a:pt x="243" y="16"/>
                  </a:cubicBezTo>
                  <a:cubicBezTo>
                    <a:pt x="243" y="16"/>
                    <a:pt x="242" y="2"/>
                    <a:pt x="233" y="1"/>
                  </a:cubicBezTo>
                  <a:cubicBezTo>
                    <a:pt x="223" y="0"/>
                    <a:pt x="221" y="9"/>
                    <a:pt x="221" y="9"/>
                  </a:cubicBezTo>
                  <a:cubicBezTo>
                    <a:pt x="195" y="7"/>
                    <a:pt x="195" y="7"/>
                    <a:pt x="195" y="7"/>
                  </a:cubicBezTo>
                  <a:cubicBezTo>
                    <a:pt x="185" y="19"/>
                    <a:pt x="185" y="19"/>
                    <a:pt x="185" y="19"/>
                  </a:cubicBezTo>
                  <a:cubicBezTo>
                    <a:pt x="179" y="15"/>
                    <a:pt x="179" y="15"/>
                    <a:pt x="179" y="15"/>
                  </a:cubicBezTo>
                  <a:cubicBezTo>
                    <a:pt x="165" y="16"/>
                    <a:pt x="165" y="16"/>
                    <a:pt x="165" y="16"/>
                  </a:cubicBezTo>
                  <a:cubicBezTo>
                    <a:pt x="163" y="29"/>
                    <a:pt x="163" y="29"/>
                    <a:pt x="163" y="29"/>
                  </a:cubicBezTo>
                  <a:cubicBezTo>
                    <a:pt x="163" y="29"/>
                    <a:pt x="161" y="25"/>
                    <a:pt x="150" y="27"/>
                  </a:cubicBezTo>
                  <a:cubicBezTo>
                    <a:pt x="139" y="29"/>
                    <a:pt x="154" y="40"/>
                    <a:pt x="154" y="40"/>
                  </a:cubicBezTo>
                  <a:cubicBezTo>
                    <a:pt x="149" y="46"/>
                    <a:pt x="149" y="46"/>
                    <a:pt x="149" y="46"/>
                  </a:cubicBezTo>
                  <a:cubicBezTo>
                    <a:pt x="138" y="41"/>
                    <a:pt x="138" y="41"/>
                    <a:pt x="138" y="41"/>
                  </a:cubicBezTo>
                  <a:cubicBezTo>
                    <a:pt x="124" y="44"/>
                    <a:pt x="124" y="44"/>
                    <a:pt x="124" y="44"/>
                  </a:cubicBezTo>
                  <a:cubicBezTo>
                    <a:pt x="118" y="32"/>
                    <a:pt x="118" y="32"/>
                    <a:pt x="118" y="32"/>
                  </a:cubicBezTo>
                  <a:cubicBezTo>
                    <a:pt x="113" y="48"/>
                    <a:pt x="113" y="48"/>
                    <a:pt x="113" y="48"/>
                  </a:cubicBezTo>
                  <a:cubicBezTo>
                    <a:pt x="107" y="54"/>
                    <a:pt x="107" y="54"/>
                    <a:pt x="107" y="54"/>
                  </a:cubicBezTo>
                  <a:cubicBezTo>
                    <a:pt x="106" y="69"/>
                    <a:pt x="106" y="69"/>
                    <a:pt x="106" y="69"/>
                  </a:cubicBezTo>
                  <a:cubicBezTo>
                    <a:pt x="90" y="52"/>
                    <a:pt x="90" y="52"/>
                    <a:pt x="90" y="52"/>
                  </a:cubicBezTo>
                  <a:cubicBezTo>
                    <a:pt x="85" y="51"/>
                    <a:pt x="85" y="51"/>
                    <a:pt x="85" y="51"/>
                  </a:cubicBezTo>
                  <a:cubicBezTo>
                    <a:pt x="85" y="51"/>
                    <a:pt x="81" y="36"/>
                    <a:pt x="77" y="36"/>
                  </a:cubicBezTo>
                  <a:cubicBezTo>
                    <a:pt x="73" y="36"/>
                    <a:pt x="66" y="42"/>
                    <a:pt x="66" y="42"/>
                  </a:cubicBezTo>
                  <a:cubicBezTo>
                    <a:pt x="66" y="42"/>
                    <a:pt x="70" y="53"/>
                    <a:pt x="60" y="62"/>
                  </a:cubicBezTo>
                  <a:cubicBezTo>
                    <a:pt x="50" y="70"/>
                    <a:pt x="45" y="57"/>
                    <a:pt x="40" y="57"/>
                  </a:cubicBezTo>
                  <a:cubicBezTo>
                    <a:pt x="35" y="57"/>
                    <a:pt x="26" y="64"/>
                    <a:pt x="26" y="64"/>
                  </a:cubicBezTo>
                  <a:cubicBezTo>
                    <a:pt x="19" y="64"/>
                    <a:pt x="19" y="64"/>
                    <a:pt x="19" y="64"/>
                  </a:cubicBezTo>
                  <a:cubicBezTo>
                    <a:pt x="19" y="68"/>
                    <a:pt x="9" y="72"/>
                    <a:pt x="9" y="72"/>
                  </a:cubicBezTo>
                  <a:cubicBezTo>
                    <a:pt x="17" y="80"/>
                    <a:pt x="17" y="80"/>
                    <a:pt x="17" y="80"/>
                  </a:cubicBezTo>
                  <a:cubicBezTo>
                    <a:pt x="17" y="80"/>
                    <a:pt x="28" y="84"/>
                    <a:pt x="28" y="93"/>
                  </a:cubicBezTo>
                  <a:cubicBezTo>
                    <a:pt x="28" y="102"/>
                    <a:pt x="9" y="103"/>
                    <a:pt x="9" y="103"/>
                  </a:cubicBezTo>
                  <a:cubicBezTo>
                    <a:pt x="0" y="105"/>
                    <a:pt x="0" y="105"/>
                    <a:pt x="0" y="105"/>
                  </a:cubicBezTo>
                  <a:cubicBezTo>
                    <a:pt x="6" y="118"/>
                    <a:pt x="6" y="118"/>
                    <a:pt x="6" y="118"/>
                  </a:cubicBezTo>
                  <a:cubicBezTo>
                    <a:pt x="13" y="118"/>
                    <a:pt x="13" y="118"/>
                    <a:pt x="13" y="118"/>
                  </a:cubicBezTo>
                  <a:cubicBezTo>
                    <a:pt x="13" y="118"/>
                    <a:pt x="17" y="121"/>
                    <a:pt x="18" y="126"/>
                  </a:cubicBezTo>
                  <a:cubicBezTo>
                    <a:pt x="19" y="131"/>
                    <a:pt x="13" y="131"/>
                    <a:pt x="12" y="141"/>
                  </a:cubicBezTo>
                  <a:cubicBezTo>
                    <a:pt x="11" y="151"/>
                    <a:pt x="25" y="152"/>
                    <a:pt x="25" y="152"/>
                  </a:cubicBezTo>
                  <a:cubicBezTo>
                    <a:pt x="28" y="158"/>
                    <a:pt x="28" y="158"/>
                    <a:pt x="28" y="158"/>
                  </a:cubicBezTo>
                  <a:cubicBezTo>
                    <a:pt x="28" y="158"/>
                    <a:pt x="42" y="156"/>
                    <a:pt x="45" y="160"/>
                  </a:cubicBezTo>
                  <a:cubicBezTo>
                    <a:pt x="48" y="164"/>
                    <a:pt x="42" y="174"/>
                    <a:pt x="38" y="174"/>
                  </a:cubicBezTo>
                  <a:cubicBezTo>
                    <a:pt x="36" y="174"/>
                    <a:pt x="35" y="176"/>
                    <a:pt x="35" y="179"/>
                  </a:cubicBezTo>
                  <a:cubicBezTo>
                    <a:pt x="44" y="178"/>
                    <a:pt x="54" y="177"/>
                    <a:pt x="58" y="173"/>
                  </a:cubicBezTo>
                  <a:cubicBezTo>
                    <a:pt x="65" y="166"/>
                    <a:pt x="83" y="145"/>
                    <a:pt x="93" y="145"/>
                  </a:cubicBezTo>
                  <a:cubicBezTo>
                    <a:pt x="103" y="145"/>
                    <a:pt x="132" y="152"/>
                    <a:pt x="144" y="162"/>
                  </a:cubicBezTo>
                  <a:cubicBezTo>
                    <a:pt x="156" y="172"/>
                    <a:pt x="160" y="192"/>
                    <a:pt x="160" y="192"/>
                  </a:cubicBezTo>
                  <a:cubicBezTo>
                    <a:pt x="168" y="200"/>
                    <a:pt x="168" y="200"/>
                    <a:pt x="168" y="200"/>
                  </a:cubicBezTo>
                  <a:cubicBezTo>
                    <a:pt x="168" y="200"/>
                    <a:pt x="160" y="221"/>
                    <a:pt x="169" y="226"/>
                  </a:cubicBezTo>
                  <a:cubicBezTo>
                    <a:pt x="178" y="231"/>
                    <a:pt x="193" y="236"/>
                    <a:pt x="193" y="236"/>
                  </a:cubicBezTo>
                  <a:cubicBezTo>
                    <a:pt x="197" y="249"/>
                    <a:pt x="197" y="249"/>
                    <a:pt x="197" y="249"/>
                  </a:cubicBezTo>
                  <a:cubicBezTo>
                    <a:pt x="217" y="250"/>
                    <a:pt x="217" y="250"/>
                    <a:pt x="217" y="250"/>
                  </a:cubicBezTo>
                  <a:cubicBezTo>
                    <a:pt x="217" y="250"/>
                    <a:pt x="250" y="284"/>
                    <a:pt x="259" y="294"/>
                  </a:cubicBezTo>
                  <a:cubicBezTo>
                    <a:pt x="268" y="304"/>
                    <a:pt x="276" y="313"/>
                    <a:pt x="276" y="313"/>
                  </a:cubicBezTo>
                  <a:cubicBezTo>
                    <a:pt x="303" y="314"/>
                    <a:pt x="303" y="314"/>
                    <a:pt x="303" y="314"/>
                  </a:cubicBezTo>
                  <a:cubicBezTo>
                    <a:pt x="303" y="314"/>
                    <a:pt x="310" y="329"/>
                    <a:pt x="325" y="334"/>
                  </a:cubicBezTo>
                  <a:cubicBezTo>
                    <a:pt x="340" y="339"/>
                    <a:pt x="359" y="335"/>
                    <a:pt x="362" y="342"/>
                  </a:cubicBezTo>
                  <a:cubicBezTo>
                    <a:pt x="365" y="349"/>
                    <a:pt x="366" y="372"/>
                    <a:pt x="379" y="375"/>
                  </a:cubicBezTo>
                  <a:cubicBezTo>
                    <a:pt x="392" y="378"/>
                    <a:pt x="397" y="373"/>
                    <a:pt x="397" y="373"/>
                  </a:cubicBezTo>
                  <a:cubicBezTo>
                    <a:pt x="397" y="373"/>
                    <a:pt x="400" y="392"/>
                    <a:pt x="402" y="406"/>
                  </a:cubicBezTo>
                  <a:cubicBezTo>
                    <a:pt x="404" y="420"/>
                    <a:pt x="417" y="419"/>
                    <a:pt x="417" y="429"/>
                  </a:cubicBezTo>
                  <a:cubicBezTo>
                    <a:pt x="417" y="439"/>
                    <a:pt x="418" y="446"/>
                    <a:pt x="418" y="446"/>
                  </a:cubicBezTo>
                  <a:cubicBezTo>
                    <a:pt x="405" y="445"/>
                    <a:pt x="405" y="445"/>
                    <a:pt x="405" y="445"/>
                  </a:cubicBezTo>
                  <a:cubicBezTo>
                    <a:pt x="404" y="460"/>
                    <a:pt x="404" y="460"/>
                    <a:pt x="404" y="460"/>
                  </a:cubicBezTo>
                  <a:cubicBezTo>
                    <a:pt x="404" y="460"/>
                    <a:pt x="384" y="489"/>
                    <a:pt x="395" y="489"/>
                  </a:cubicBezTo>
                  <a:cubicBezTo>
                    <a:pt x="406" y="489"/>
                    <a:pt x="414" y="483"/>
                    <a:pt x="414" y="483"/>
                  </a:cubicBezTo>
                  <a:cubicBezTo>
                    <a:pt x="422" y="468"/>
                    <a:pt x="422" y="468"/>
                    <a:pt x="422" y="468"/>
                  </a:cubicBezTo>
                  <a:cubicBezTo>
                    <a:pt x="435" y="466"/>
                    <a:pt x="435" y="466"/>
                    <a:pt x="435" y="466"/>
                  </a:cubicBezTo>
                  <a:cubicBezTo>
                    <a:pt x="435" y="466"/>
                    <a:pt x="432" y="444"/>
                    <a:pt x="436" y="441"/>
                  </a:cubicBezTo>
                  <a:cubicBezTo>
                    <a:pt x="440" y="438"/>
                    <a:pt x="461" y="432"/>
                    <a:pt x="461" y="432"/>
                  </a:cubicBezTo>
                  <a:cubicBezTo>
                    <a:pt x="461" y="432"/>
                    <a:pt x="456" y="412"/>
                    <a:pt x="452" y="408"/>
                  </a:cubicBezTo>
                  <a:cubicBezTo>
                    <a:pt x="448" y="404"/>
                    <a:pt x="430" y="399"/>
                    <a:pt x="431" y="392"/>
                  </a:cubicBezTo>
                  <a:cubicBezTo>
                    <a:pt x="432" y="385"/>
                    <a:pt x="445" y="351"/>
                    <a:pt x="453" y="354"/>
                  </a:cubicBezTo>
                  <a:cubicBezTo>
                    <a:pt x="461" y="357"/>
                    <a:pt x="468" y="361"/>
                    <a:pt x="468" y="361"/>
                  </a:cubicBezTo>
                  <a:cubicBezTo>
                    <a:pt x="488" y="361"/>
                    <a:pt x="488" y="361"/>
                    <a:pt x="488" y="361"/>
                  </a:cubicBezTo>
                  <a:cubicBezTo>
                    <a:pt x="488" y="361"/>
                    <a:pt x="491" y="384"/>
                    <a:pt x="505" y="385"/>
                  </a:cubicBezTo>
                  <a:cubicBezTo>
                    <a:pt x="519" y="386"/>
                    <a:pt x="523" y="372"/>
                    <a:pt x="515" y="36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89" name="Freeform 75"/>
            <p:cNvSpPr>
              <a:spLocks/>
            </p:cNvSpPr>
            <p:nvPr/>
          </p:nvSpPr>
          <p:spPr bwMode="gray">
            <a:xfrm>
              <a:off x="4330454" y="2540059"/>
              <a:ext cx="157162" cy="86499"/>
            </a:xfrm>
            <a:custGeom>
              <a:avLst/>
              <a:gdLst>
                <a:gd name="T0" fmla="*/ 268 w 280"/>
                <a:gd name="T1" fmla="*/ 67 h 132"/>
                <a:gd name="T2" fmla="*/ 255 w 280"/>
                <a:gd name="T3" fmla="*/ 60 h 132"/>
                <a:gd name="T4" fmla="*/ 240 w 280"/>
                <a:gd name="T5" fmla="*/ 57 h 132"/>
                <a:gd name="T6" fmla="*/ 219 w 280"/>
                <a:gd name="T7" fmla="*/ 42 h 132"/>
                <a:gd name="T8" fmla="*/ 196 w 280"/>
                <a:gd name="T9" fmla="*/ 47 h 132"/>
                <a:gd name="T10" fmla="*/ 177 w 280"/>
                <a:gd name="T11" fmla="*/ 35 h 132"/>
                <a:gd name="T12" fmla="*/ 178 w 280"/>
                <a:gd name="T13" fmla="*/ 28 h 132"/>
                <a:gd name="T14" fmla="*/ 159 w 280"/>
                <a:gd name="T15" fmla="*/ 24 h 132"/>
                <a:gd name="T16" fmla="*/ 132 w 280"/>
                <a:gd name="T17" fmla="*/ 13 h 132"/>
                <a:gd name="T18" fmla="*/ 116 w 280"/>
                <a:gd name="T19" fmla="*/ 2 h 132"/>
                <a:gd name="T20" fmla="*/ 108 w 280"/>
                <a:gd name="T21" fmla="*/ 11 h 132"/>
                <a:gd name="T22" fmla="*/ 87 w 280"/>
                <a:gd name="T23" fmla="*/ 11 h 132"/>
                <a:gd name="T24" fmla="*/ 72 w 280"/>
                <a:gd name="T25" fmla="*/ 19 h 132"/>
                <a:gd name="T26" fmla="*/ 56 w 280"/>
                <a:gd name="T27" fmla="*/ 24 h 132"/>
                <a:gd name="T28" fmla="*/ 38 w 280"/>
                <a:gd name="T29" fmla="*/ 36 h 132"/>
                <a:gd name="T30" fmla="*/ 21 w 280"/>
                <a:gd name="T31" fmla="*/ 36 h 132"/>
                <a:gd name="T32" fmla="*/ 11 w 280"/>
                <a:gd name="T33" fmla="*/ 42 h 132"/>
                <a:gd name="T34" fmla="*/ 5 w 280"/>
                <a:gd name="T35" fmla="*/ 50 h 132"/>
                <a:gd name="T36" fmla="*/ 17 w 280"/>
                <a:gd name="T37" fmla="*/ 60 h 132"/>
                <a:gd name="T38" fmla="*/ 19 w 280"/>
                <a:gd name="T39" fmla="*/ 74 h 132"/>
                <a:gd name="T40" fmla="*/ 27 w 280"/>
                <a:gd name="T41" fmla="*/ 82 h 132"/>
                <a:gd name="T42" fmla="*/ 42 w 280"/>
                <a:gd name="T43" fmla="*/ 90 h 132"/>
                <a:gd name="T44" fmla="*/ 49 w 280"/>
                <a:gd name="T45" fmla="*/ 98 h 132"/>
                <a:gd name="T46" fmla="*/ 65 w 280"/>
                <a:gd name="T47" fmla="*/ 108 h 132"/>
                <a:gd name="T48" fmla="*/ 87 w 280"/>
                <a:gd name="T49" fmla="*/ 131 h 132"/>
                <a:gd name="T50" fmla="*/ 110 w 280"/>
                <a:gd name="T51" fmla="*/ 132 h 132"/>
                <a:gd name="T52" fmla="*/ 115 w 280"/>
                <a:gd name="T53" fmla="*/ 119 h 132"/>
                <a:gd name="T54" fmla="*/ 142 w 280"/>
                <a:gd name="T55" fmla="*/ 112 h 132"/>
                <a:gd name="T56" fmla="*/ 158 w 280"/>
                <a:gd name="T57" fmla="*/ 113 h 132"/>
                <a:gd name="T58" fmla="*/ 173 w 280"/>
                <a:gd name="T59" fmla="*/ 120 h 132"/>
                <a:gd name="T60" fmla="*/ 200 w 280"/>
                <a:gd name="T61" fmla="*/ 123 h 132"/>
                <a:gd name="T62" fmla="*/ 221 w 280"/>
                <a:gd name="T63" fmla="*/ 116 h 132"/>
                <a:gd name="T64" fmla="*/ 255 w 280"/>
                <a:gd name="T65" fmla="*/ 105 h 132"/>
                <a:gd name="T66" fmla="*/ 269 w 280"/>
                <a:gd name="T67" fmla="*/ 86 h 132"/>
                <a:gd name="T68" fmla="*/ 275 w 280"/>
                <a:gd name="T69" fmla="*/ 7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132">
                  <a:moveTo>
                    <a:pt x="275" y="73"/>
                  </a:moveTo>
                  <a:cubicBezTo>
                    <a:pt x="268" y="67"/>
                    <a:pt x="268" y="67"/>
                    <a:pt x="268" y="67"/>
                  </a:cubicBezTo>
                  <a:cubicBezTo>
                    <a:pt x="269" y="62"/>
                    <a:pt x="269" y="62"/>
                    <a:pt x="269" y="62"/>
                  </a:cubicBezTo>
                  <a:cubicBezTo>
                    <a:pt x="269" y="62"/>
                    <a:pt x="259" y="60"/>
                    <a:pt x="255" y="60"/>
                  </a:cubicBezTo>
                  <a:cubicBezTo>
                    <a:pt x="251" y="60"/>
                    <a:pt x="247" y="51"/>
                    <a:pt x="247" y="51"/>
                  </a:cubicBezTo>
                  <a:cubicBezTo>
                    <a:pt x="240" y="57"/>
                    <a:pt x="240" y="57"/>
                    <a:pt x="240" y="57"/>
                  </a:cubicBezTo>
                  <a:cubicBezTo>
                    <a:pt x="240" y="57"/>
                    <a:pt x="235" y="44"/>
                    <a:pt x="227" y="43"/>
                  </a:cubicBezTo>
                  <a:cubicBezTo>
                    <a:pt x="219" y="42"/>
                    <a:pt x="219" y="42"/>
                    <a:pt x="219" y="42"/>
                  </a:cubicBezTo>
                  <a:cubicBezTo>
                    <a:pt x="219" y="42"/>
                    <a:pt x="224" y="35"/>
                    <a:pt x="211" y="39"/>
                  </a:cubicBezTo>
                  <a:cubicBezTo>
                    <a:pt x="198" y="43"/>
                    <a:pt x="196" y="47"/>
                    <a:pt x="196" y="47"/>
                  </a:cubicBezTo>
                  <a:cubicBezTo>
                    <a:pt x="196" y="47"/>
                    <a:pt x="185" y="45"/>
                    <a:pt x="181" y="43"/>
                  </a:cubicBezTo>
                  <a:cubicBezTo>
                    <a:pt x="177" y="41"/>
                    <a:pt x="177" y="35"/>
                    <a:pt x="177" y="35"/>
                  </a:cubicBezTo>
                  <a:cubicBezTo>
                    <a:pt x="171" y="32"/>
                    <a:pt x="171" y="32"/>
                    <a:pt x="171" y="32"/>
                  </a:cubicBezTo>
                  <a:cubicBezTo>
                    <a:pt x="178" y="28"/>
                    <a:pt x="178" y="28"/>
                    <a:pt x="178" y="28"/>
                  </a:cubicBezTo>
                  <a:cubicBezTo>
                    <a:pt x="175" y="23"/>
                    <a:pt x="175" y="23"/>
                    <a:pt x="175" y="23"/>
                  </a:cubicBezTo>
                  <a:cubicBezTo>
                    <a:pt x="175" y="23"/>
                    <a:pt x="162" y="24"/>
                    <a:pt x="159" y="24"/>
                  </a:cubicBezTo>
                  <a:cubicBezTo>
                    <a:pt x="156" y="24"/>
                    <a:pt x="158" y="18"/>
                    <a:pt x="146" y="14"/>
                  </a:cubicBezTo>
                  <a:cubicBezTo>
                    <a:pt x="134" y="10"/>
                    <a:pt x="132" y="13"/>
                    <a:pt x="132" y="13"/>
                  </a:cubicBezTo>
                  <a:cubicBezTo>
                    <a:pt x="129" y="4"/>
                    <a:pt x="129" y="4"/>
                    <a:pt x="129" y="4"/>
                  </a:cubicBezTo>
                  <a:cubicBezTo>
                    <a:pt x="116" y="2"/>
                    <a:pt x="116" y="2"/>
                    <a:pt x="116" y="2"/>
                  </a:cubicBezTo>
                  <a:cubicBezTo>
                    <a:pt x="116" y="2"/>
                    <a:pt x="116" y="2"/>
                    <a:pt x="116" y="2"/>
                  </a:cubicBezTo>
                  <a:cubicBezTo>
                    <a:pt x="114" y="6"/>
                    <a:pt x="111" y="11"/>
                    <a:pt x="108" y="11"/>
                  </a:cubicBezTo>
                  <a:cubicBezTo>
                    <a:pt x="103" y="12"/>
                    <a:pt x="98" y="0"/>
                    <a:pt x="96" y="1"/>
                  </a:cubicBezTo>
                  <a:cubicBezTo>
                    <a:pt x="94" y="2"/>
                    <a:pt x="89" y="8"/>
                    <a:pt x="87" y="11"/>
                  </a:cubicBezTo>
                  <a:cubicBezTo>
                    <a:pt x="84" y="14"/>
                    <a:pt x="73" y="13"/>
                    <a:pt x="73" y="13"/>
                  </a:cubicBezTo>
                  <a:cubicBezTo>
                    <a:pt x="73" y="13"/>
                    <a:pt x="75" y="18"/>
                    <a:pt x="72" y="19"/>
                  </a:cubicBezTo>
                  <a:cubicBezTo>
                    <a:pt x="69" y="20"/>
                    <a:pt x="58" y="20"/>
                    <a:pt x="58" y="20"/>
                  </a:cubicBezTo>
                  <a:cubicBezTo>
                    <a:pt x="56" y="24"/>
                    <a:pt x="56" y="24"/>
                    <a:pt x="56" y="24"/>
                  </a:cubicBezTo>
                  <a:cubicBezTo>
                    <a:pt x="45" y="27"/>
                    <a:pt x="45" y="27"/>
                    <a:pt x="45" y="27"/>
                  </a:cubicBezTo>
                  <a:cubicBezTo>
                    <a:pt x="38" y="36"/>
                    <a:pt x="38" y="36"/>
                    <a:pt x="38" y="36"/>
                  </a:cubicBezTo>
                  <a:cubicBezTo>
                    <a:pt x="38" y="36"/>
                    <a:pt x="40" y="32"/>
                    <a:pt x="31" y="30"/>
                  </a:cubicBezTo>
                  <a:cubicBezTo>
                    <a:pt x="23" y="28"/>
                    <a:pt x="21" y="36"/>
                    <a:pt x="21" y="36"/>
                  </a:cubicBezTo>
                  <a:cubicBezTo>
                    <a:pt x="14" y="36"/>
                    <a:pt x="14" y="36"/>
                    <a:pt x="14" y="36"/>
                  </a:cubicBezTo>
                  <a:cubicBezTo>
                    <a:pt x="14" y="36"/>
                    <a:pt x="15" y="41"/>
                    <a:pt x="11" y="42"/>
                  </a:cubicBezTo>
                  <a:cubicBezTo>
                    <a:pt x="7" y="42"/>
                    <a:pt x="7" y="36"/>
                    <a:pt x="3" y="38"/>
                  </a:cubicBezTo>
                  <a:cubicBezTo>
                    <a:pt x="0" y="41"/>
                    <a:pt x="5" y="50"/>
                    <a:pt x="5" y="50"/>
                  </a:cubicBezTo>
                  <a:cubicBezTo>
                    <a:pt x="11" y="51"/>
                    <a:pt x="11" y="51"/>
                    <a:pt x="11" y="51"/>
                  </a:cubicBezTo>
                  <a:cubicBezTo>
                    <a:pt x="17" y="60"/>
                    <a:pt x="17" y="60"/>
                    <a:pt x="17" y="60"/>
                  </a:cubicBezTo>
                  <a:cubicBezTo>
                    <a:pt x="17" y="60"/>
                    <a:pt x="9" y="64"/>
                    <a:pt x="10" y="66"/>
                  </a:cubicBezTo>
                  <a:cubicBezTo>
                    <a:pt x="11" y="68"/>
                    <a:pt x="19" y="74"/>
                    <a:pt x="19" y="74"/>
                  </a:cubicBezTo>
                  <a:cubicBezTo>
                    <a:pt x="21" y="80"/>
                    <a:pt x="21" y="80"/>
                    <a:pt x="21" y="80"/>
                  </a:cubicBezTo>
                  <a:cubicBezTo>
                    <a:pt x="27" y="82"/>
                    <a:pt x="27" y="82"/>
                    <a:pt x="27" y="82"/>
                  </a:cubicBezTo>
                  <a:cubicBezTo>
                    <a:pt x="27" y="82"/>
                    <a:pt x="21" y="87"/>
                    <a:pt x="29" y="88"/>
                  </a:cubicBezTo>
                  <a:cubicBezTo>
                    <a:pt x="36" y="88"/>
                    <a:pt x="42" y="90"/>
                    <a:pt x="42" y="90"/>
                  </a:cubicBezTo>
                  <a:cubicBezTo>
                    <a:pt x="45" y="98"/>
                    <a:pt x="45" y="98"/>
                    <a:pt x="45" y="98"/>
                  </a:cubicBezTo>
                  <a:cubicBezTo>
                    <a:pt x="49" y="98"/>
                    <a:pt x="49" y="98"/>
                    <a:pt x="49" y="98"/>
                  </a:cubicBezTo>
                  <a:cubicBezTo>
                    <a:pt x="55" y="107"/>
                    <a:pt x="55" y="107"/>
                    <a:pt x="55" y="107"/>
                  </a:cubicBezTo>
                  <a:cubicBezTo>
                    <a:pt x="55" y="107"/>
                    <a:pt x="60" y="105"/>
                    <a:pt x="65" y="108"/>
                  </a:cubicBezTo>
                  <a:cubicBezTo>
                    <a:pt x="71" y="112"/>
                    <a:pt x="72" y="119"/>
                    <a:pt x="72" y="119"/>
                  </a:cubicBezTo>
                  <a:cubicBezTo>
                    <a:pt x="72" y="119"/>
                    <a:pt x="80" y="131"/>
                    <a:pt x="87" y="131"/>
                  </a:cubicBezTo>
                  <a:cubicBezTo>
                    <a:pt x="95" y="131"/>
                    <a:pt x="101" y="127"/>
                    <a:pt x="101" y="127"/>
                  </a:cubicBezTo>
                  <a:cubicBezTo>
                    <a:pt x="110" y="132"/>
                    <a:pt x="110" y="132"/>
                    <a:pt x="110" y="132"/>
                  </a:cubicBezTo>
                  <a:cubicBezTo>
                    <a:pt x="111" y="120"/>
                    <a:pt x="111" y="120"/>
                    <a:pt x="111" y="120"/>
                  </a:cubicBezTo>
                  <a:cubicBezTo>
                    <a:pt x="115" y="119"/>
                    <a:pt x="115" y="119"/>
                    <a:pt x="115" y="119"/>
                  </a:cubicBezTo>
                  <a:cubicBezTo>
                    <a:pt x="115" y="119"/>
                    <a:pt x="122" y="106"/>
                    <a:pt x="125" y="105"/>
                  </a:cubicBezTo>
                  <a:cubicBezTo>
                    <a:pt x="129" y="104"/>
                    <a:pt x="142" y="112"/>
                    <a:pt x="142" y="112"/>
                  </a:cubicBezTo>
                  <a:cubicBezTo>
                    <a:pt x="151" y="118"/>
                    <a:pt x="151" y="118"/>
                    <a:pt x="151" y="118"/>
                  </a:cubicBezTo>
                  <a:cubicBezTo>
                    <a:pt x="158" y="113"/>
                    <a:pt x="158" y="113"/>
                    <a:pt x="158" y="113"/>
                  </a:cubicBezTo>
                  <a:cubicBezTo>
                    <a:pt x="165" y="121"/>
                    <a:pt x="165" y="121"/>
                    <a:pt x="165" y="121"/>
                  </a:cubicBezTo>
                  <a:cubicBezTo>
                    <a:pt x="173" y="120"/>
                    <a:pt x="173" y="120"/>
                    <a:pt x="173" y="120"/>
                  </a:cubicBezTo>
                  <a:cubicBezTo>
                    <a:pt x="173" y="120"/>
                    <a:pt x="177" y="113"/>
                    <a:pt x="184" y="115"/>
                  </a:cubicBezTo>
                  <a:cubicBezTo>
                    <a:pt x="192" y="118"/>
                    <a:pt x="200" y="123"/>
                    <a:pt x="200" y="123"/>
                  </a:cubicBezTo>
                  <a:cubicBezTo>
                    <a:pt x="200" y="123"/>
                    <a:pt x="205" y="119"/>
                    <a:pt x="209" y="118"/>
                  </a:cubicBezTo>
                  <a:cubicBezTo>
                    <a:pt x="212" y="117"/>
                    <a:pt x="218" y="117"/>
                    <a:pt x="221" y="116"/>
                  </a:cubicBezTo>
                  <a:cubicBezTo>
                    <a:pt x="222" y="118"/>
                    <a:pt x="228" y="120"/>
                    <a:pt x="233" y="117"/>
                  </a:cubicBezTo>
                  <a:cubicBezTo>
                    <a:pt x="240" y="112"/>
                    <a:pt x="255" y="105"/>
                    <a:pt x="255" y="105"/>
                  </a:cubicBezTo>
                  <a:cubicBezTo>
                    <a:pt x="255" y="92"/>
                    <a:pt x="255" y="92"/>
                    <a:pt x="255" y="92"/>
                  </a:cubicBezTo>
                  <a:cubicBezTo>
                    <a:pt x="269" y="86"/>
                    <a:pt x="269" y="86"/>
                    <a:pt x="269" y="86"/>
                  </a:cubicBezTo>
                  <a:cubicBezTo>
                    <a:pt x="280" y="79"/>
                    <a:pt x="280" y="79"/>
                    <a:pt x="280" y="79"/>
                  </a:cubicBezTo>
                  <a:cubicBezTo>
                    <a:pt x="277" y="76"/>
                    <a:pt x="275" y="73"/>
                    <a:pt x="275" y="7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0" name="Freeform 76"/>
            <p:cNvSpPr>
              <a:spLocks/>
            </p:cNvSpPr>
            <p:nvPr/>
          </p:nvSpPr>
          <p:spPr bwMode="gray">
            <a:xfrm>
              <a:off x="4374904" y="2414913"/>
              <a:ext cx="234950" cy="195081"/>
            </a:xfrm>
            <a:custGeom>
              <a:avLst/>
              <a:gdLst>
                <a:gd name="T0" fmla="*/ 312 w 419"/>
                <a:gd name="T1" fmla="*/ 276 h 301"/>
                <a:gd name="T2" fmla="*/ 351 w 419"/>
                <a:gd name="T3" fmla="*/ 293 h 301"/>
                <a:gd name="T4" fmla="*/ 371 w 419"/>
                <a:gd name="T5" fmla="*/ 301 h 301"/>
                <a:gd name="T6" fmla="*/ 364 w 419"/>
                <a:gd name="T7" fmla="*/ 265 h 301"/>
                <a:gd name="T8" fmla="*/ 417 w 419"/>
                <a:gd name="T9" fmla="*/ 224 h 301"/>
                <a:gd name="T10" fmla="*/ 416 w 419"/>
                <a:gd name="T11" fmla="*/ 203 h 301"/>
                <a:gd name="T12" fmla="*/ 390 w 419"/>
                <a:gd name="T13" fmla="*/ 180 h 301"/>
                <a:gd name="T14" fmla="*/ 389 w 419"/>
                <a:gd name="T15" fmla="*/ 167 h 301"/>
                <a:gd name="T16" fmla="*/ 387 w 419"/>
                <a:gd name="T17" fmla="*/ 140 h 301"/>
                <a:gd name="T18" fmla="*/ 379 w 419"/>
                <a:gd name="T19" fmla="*/ 123 h 301"/>
                <a:gd name="T20" fmla="*/ 394 w 419"/>
                <a:gd name="T21" fmla="*/ 106 h 301"/>
                <a:gd name="T22" fmla="*/ 392 w 419"/>
                <a:gd name="T23" fmla="*/ 78 h 301"/>
                <a:gd name="T24" fmla="*/ 373 w 419"/>
                <a:gd name="T25" fmla="*/ 46 h 301"/>
                <a:gd name="T26" fmla="*/ 344 w 419"/>
                <a:gd name="T27" fmla="*/ 22 h 301"/>
                <a:gd name="T28" fmla="*/ 313 w 419"/>
                <a:gd name="T29" fmla="*/ 26 h 301"/>
                <a:gd name="T30" fmla="*/ 257 w 419"/>
                <a:gd name="T31" fmla="*/ 20 h 301"/>
                <a:gd name="T32" fmla="*/ 231 w 419"/>
                <a:gd name="T33" fmla="*/ 18 h 301"/>
                <a:gd name="T34" fmla="*/ 189 w 419"/>
                <a:gd name="T35" fmla="*/ 22 h 301"/>
                <a:gd name="T36" fmla="*/ 149 w 419"/>
                <a:gd name="T37" fmla="*/ 0 h 301"/>
                <a:gd name="T38" fmla="*/ 81 w 419"/>
                <a:gd name="T39" fmla="*/ 28 h 301"/>
                <a:gd name="T40" fmla="*/ 12 w 419"/>
                <a:gd name="T41" fmla="*/ 48 h 301"/>
                <a:gd name="T42" fmla="*/ 7 w 419"/>
                <a:gd name="T43" fmla="*/ 58 h 301"/>
                <a:gd name="T44" fmla="*/ 14 w 419"/>
                <a:gd name="T45" fmla="*/ 75 h 301"/>
                <a:gd name="T46" fmla="*/ 3 w 419"/>
                <a:gd name="T47" fmla="*/ 102 h 301"/>
                <a:gd name="T48" fmla="*/ 14 w 419"/>
                <a:gd name="T49" fmla="*/ 111 h 301"/>
                <a:gd name="T50" fmla="*/ 24 w 419"/>
                <a:gd name="T51" fmla="*/ 122 h 301"/>
                <a:gd name="T52" fmla="*/ 25 w 419"/>
                <a:gd name="T53" fmla="*/ 132 h 301"/>
                <a:gd name="T54" fmla="*/ 29 w 419"/>
                <a:gd name="T55" fmla="*/ 142 h 301"/>
                <a:gd name="T56" fmla="*/ 30 w 419"/>
                <a:gd name="T57" fmla="*/ 161 h 301"/>
                <a:gd name="T58" fmla="*/ 38 w 419"/>
                <a:gd name="T59" fmla="*/ 173 h 301"/>
                <a:gd name="T60" fmla="*/ 41 w 419"/>
                <a:gd name="T61" fmla="*/ 187 h 301"/>
                <a:gd name="T62" fmla="*/ 50 w 419"/>
                <a:gd name="T63" fmla="*/ 197 h 301"/>
                <a:gd name="T64" fmla="*/ 67 w 419"/>
                <a:gd name="T65" fmla="*/ 207 h 301"/>
                <a:gd name="T66" fmla="*/ 96 w 419"/>
                <a:gd name="T67" fmla="*/ 216 h 301"/>
                <a:gd name="T68" fmla="*/ 92 w 419"/>
                <a:gd name="T69" fmla="*/ 225 h 301"/>
                <a:gd name="T70" fmla="*/ 102 w 419"/>
                <a:gd name="T71" fmla="*/ 236 h 301"/>
                <a:gd name="T72" fmla="*/ 132 w 419"/>
                <a:gd name="T73" fmla="*/ 232 h 301"/>
                <a:gd name="T74" fmla="*/ 148 w 419"/>
                <a:gd name="T75" fmla="*/ 236 h 301"/>
                <a:gd name="T76" fmla="*/ 168 w 419"/>
                <a:gd name="T77" fmla="*/ 244 h 301"/>
                <a:gd name="T78" fmla="*/ 190 w 419"/>
                <a:gd name="T79" fmla="*/ 255 h 301"/>
                <a:gd name="T80" fmla="*/ 196 w 419"/>
                <a:gd name="T81" fmla="*/ 266 h 301"/>
                <a:gd name="T82" fmla="*/ 229 w 419"/>
                <a:gd name="T83" fmla="*/ 272 h 301"/>
                <a:gd name="T84" fmla="*/ 244 w 419"/>
                <a:gd name="T85" fmla="*/ 281 h 301"/>
                <a:gd name="T86" fmla="*/ 258 w 419"/>
                <a:gd name="T87" fmla="*/ 279 h 301"/>
                <a:gd name="T88" fmla="*/ 288 w 419"/>
                <a:gd name="T89" fmla="*/ 28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9" h="301">
                  <a:moveTo>
                    <a:pt x="288" y="284"/>
                  </a:moveTo>
                  <a:cubicBezTo>
                    <a:pt x="293" y="284"/>
                    <a:pt x="298" y="276"/>
                    <a:pt x="312" y="276"/>
                  </a:cubicBezTo>
                  <a:cubicBezTo>
                    <a:pt x="326" y="276"/>
                    <a:pt x="325" y="283"/>
                    <a:pt x="332" y="289"/>
                  </a:cubicBezTo>
                  <a:cubicBezTo>
                    <a:pt x="339" y="295"/>
                    <a:pt x="345" y="293"/>
                    <a:pt x="351" y="293"/>
                  </a:cubicBezTo>
                  <a:cubicBezTo>
                    <a:pt x="357" y="293"/>
                    <a:pt x="355" y="300"/>
                    <a:pt x="355" y="300"/>
                  </a:cubicBezTo>
                  <a:cubicBezTo>
                    <a:pt x="371" y="301"/>
                    <a:pt x="371" y="301"/>
                    <a:pt x="371" y="301"/>
                  </a:cubicBezTo>
                  <a:cubicBezTo>
                    <a:pt x="371" y="301"/>
                    <a:pt x="362" y="295"/>
                    <a:pt x="363" y="285"/>
                  </a:cubicBezTo>
                  <a:cubicBezTo>
                    <a:pt x="364" y="275"/>
                    <a:pt x="364" y="265"/>
                    <a:pt x="364" y="265"/>
                  </a:cubicBezTo>
                  <a:cubicBezTo>
                    <a:pt x="399" y="230"/>
                    <a:pt x="399" y="230"/>
                    <a:pt x="399" y="230"/>
                  </a:cubicBezTo>
                  <a:cubicBezTo>
                    <a:pt x="399" y="230"/>
                    <a:pt x="419" y="229"/>
                    <a:pt x="417" y="224"/>
                  </a:cubicBezTo>
                  <a:cubicBezTo>
                    <a:pt x="415" y="219"/>
                    <a:pt x="409" y="211"/>
                    <a:pt x="409" y="211"/>
                  </a:cubicBezTo>
                  <a:cubicBezTo>
                    <a:pt x="416" y="203"/>
                    <a:pt x="416" y="203"/>
                    <a:pt x="416" y="203"/>
                  </a:cubicBezTo>
                  <a:cubicBezTo>
                    <a:pt x="416" y="203"/>
                    <a:pt x="404" y="200"/>
                    <a:pt x="401" y="191"/>
                  </a:cubicBezTo>
                  <a:cubicBezTo>
                    <a:pt x="398" y="182"/>
                    <a:pt x="390" y="180"/>
                    <a:pt x="390" y="180"/>
                  </a:cubicBezTo>
                  <a:cubicBezTo>
                    <a:pt x="388" y="167"/>
                    <a:pt x="388" y="167"/>
                    <a:pt x="388" y="167"/>
                  </a:cubicBezTo>
                  <a:cubicBezTo>
                    <a:pt x="388" y="167"/>
                    <a:pt x="388" y="167"/>
                    <a:pt x="389" y="167"/>
                  </a:cubicBezTo>
                  <a:cubicBezTo>
                    <a:pt x="386" y="158"/>
                    <a:pt x="386" y="158"/>
                    <a:pt x="386" y="158"/>
                  </a:cubicBezTo>
                  <a:cubicBezTo>
                    <a:pt x="386" y="158"/>
                    <a:pt x="389" y="144"/>
                    <a:pt x="387" y="140"/>
                  </a:cubicBezTo>
                  <a:cubicBezTo>
                    <a:pt x="385" y="136"/>
                    <a:pt x="371" y="133"/>
                    <a:pt x="369" y="127"/>
                  </a:cubicBezTo>
                  <a:cubicBezTo>
                    <a:pt x="367" y="121"/>
                    <a:pt x="376" y="123"/>
                    <a:pt x="379" y="123"/>
                  </a:cubicBezTo>
                  <a:cubicBezTo>
                    <a:pt x="382" y="123"/>
                    <a:pt x="380" y="111"/>
                    <a:pt x="380" y="111"/>
                  </a:cubicBezTo>
                  <a:cubicBezTo>
                    <a:pt x="394" y="106"/>
                    <a:pt x="394" y="106"/>
                    <a:pt x="394" y="106"/>
                  </a:cubicBezTo>
                  <a:cubicBezTo>
                    <a:pt x="394" y="106"/>
                    <a:pt x="396" y="98"/>
                    <a:pt x="398" y="94"/>
                  </a:cubicBezTo>
                  <a:cubicBezTo>
                    <a:pt x="400" y="90"/>
                    <a:pt x="392" y="78"/>
                    <a:pt x="392" y="78"/>
                  </a:cubicBezTo>
                  <a:cubicBezTo>
                    <a:pt x="392" y="78"/>
                    <a:pt x="381" y="69"/>
                    <a:pt x="381" y="64"/>
                  </a:cubicBezTo>
                  <a:cubicBezTo>
                    <a:pt x="381" y="59"/>
                    <a:pt x="373" y="46"/>
                    <a:pt x="373" y="46"/>
                  </a:cubicBezTo>
                  <a:cubicBezTo>
                    <a:pt x="373" y="33"/>
                    <a:pt x="373" y="33"/>
                    <a:pt x="373" y="33"/>
                  </a:cubicBezTo>
                  <a:cubicBezTo>
                    <a:pt x="373" y="33"/>
                    <a:pt x="357" y="24"/>
                    <a:pt x="344" y="22"/>
                  </a:cubicBezTo>
                  <a:cubicBezTo>
                    <a:pt x="331" y="20"/>
                    <a:pt x="336" y="27"/>
                    <a:pt x="336" y="27"/>
                  </a:cubicBezTo>
                  <a:cubicBezTo>
                    <a:pt x="336" y="27"/>
                    <a:pt x="321" y="27"/>
                    <a:pt x="313" y="26"/>
                  </a:cubicBezTo>
                  <a:cubicBezTo>
                    <a:pt x="305" y="25"/>
                    <a:pt x="274" y="27"/>
                    <a:pt x="274" y="27"/>
                  </a:cubicBezTo>
                  <a:cubicBezTo>
                    <a:pt x="274" y="27"/>
                    <a:pt x="266" y="22"/>
                    <a:pt x="257" y="20"/>
                  </a:cubicBezTo>
                  <a:cubicBezTo>
                    <a:pt x="248" y="18"/>
                    <a:pt x="236" y="23"/>
                    <a:pt x="236" y="23"/>
                  </a:cubicBezTo>
                  <a:cubicBezTo>
                    <a:pt x="231" y="18"/>
                    <a:pt x="231" y="18"/>
                    <a:pt x="231" y="18"/>
                  </a:cubicBezTo>
                  <a:cubicBezTo>
                    <a:pt x="231" y="19"/>
                    <a:pt x="231" y="19"/>
                    <a:pt x="231" y="19"/>
                  </a:cubicBezTo>
                  <a:cubicBezTo>
                    <a:pt x="231" y="19"/>
                    <a:pt x="195" y="23"/>
                    <a:pt x="189" y="22"/>
                  </a:cubicBezTo>
                  <a:cubicBezTo>
                    <a:pt x="183" y="21"/>
                    <a:pt x="178" y="4"/>
                    <a:pt x="178" y="4"/>
                  </a:cubicBezTo>
                  <a:cubicBezTo>
                    <a:pt x="178" y="4"/>
                    <a:pt x="164" y="0"/>
                    <a:pt x="149" y="0"/>
                  </a:cubicBezTo>
                  <a:cubicBezTo>
                    <a:pt x="134" y="0"/>
                    <a:pt x="94" y="17"/>
                    <a:pt x="94" y="17"/>
                  </a:cubicBezTo>
                  <a:cubicBezTo>
                    <a:pt x="81" y="28"/>
                    <a:pt x="81" y="28"/>
                    <a:pt x="81" y="28"/>
                  </a:cubicBezTo>
                  <a:cubicBezTo>
                    <a:pt x="41" y="33"/>
                    <a:pt x="41" y="33"/>
                    <a:pt x="41" y="33"/>
                  </a:cubicBezTo>
                  <a:cubicBezTo>
                    <a:pt x="41" y="33"/>
                    <a:pt x="10" y="44"/>
                    <a:pt x="12" y="48"/>
                  </a:cubicBezTo>
                  <a:cubicBezTo>
                    <a:pt x="14" y="52"/>
                    <a:pt x="14" y="62"/>
                    <a:pt x="14" y="62"/>
                  </a:cubicBezTo>
                  <a:cubicBezTo>
                    <a:pt x="7" y="58"/>
                    <a:pt x="7" y="58"/>
                    <a:pt x="7" y="58"/>
                  </a:cubicBezTo>
                  <a:cubicBezTo>
                    <a:pt x="8" y="61"/>
                    <a:pt x="9" y="65"/>
                    <a:pt x="8" y="68"/>
                  </a:cubicBezTo>
                  <a:cubicBezTo>
                    <a:pt x="6" y="74"/>
                    <a:pt x="11" y="66"/>
                    <a:pt x="14" y="75"/>
                  </a:cubicBezTo>
                  <a:cubicBezTo>
                    <a:pt x="16" y="83"/>
                    <a:pt x="18" y="85"/>
                    <a:pt x="12" y="89"/>
                  </a:cubicBezTo>
                  <a:cubicBezTo>
                    <a:pt x="6" y="94"/>
                    <a:pt x="0" y="95"/>
                    <a:pt x="3" y="102"/>
                  </a:cubicBezTo>
                  <a:cubicBezTo>
                    <a:pt x="6" y="109"/>
                    <a:pt x="10" y="105"/>
                    <a:pt x="10" y="105"/>
                  </a:cubicBezTo>
                  <a:cubicBezTo>
                    <a:pt x="14" y="111"/>
                    <a:pt x="14" y="111"/>
                    <a:pt x="14" y="111"/>
                  </a:cubicBezTo>
                  <a:cubicBezTo>
                    <a:pt x="14" y="111"/>
                    <a:pt x="18" y="107"/>
                    <a:pt x="21" y="111"/>
                  </a:cubicBezTo>
                  <a:cubicBezTo>
                    <a:pt x="24" y="116"/>
                    <a:pt x="24" y="122"/>
                    <a:pt x="24" y="122"/>
                  </a:cubicBezTo>
                  <a:cubicBezTo>
                    <a:pt x="24" y="122"/>
                    <a:pt x="18" y="125"/>
                    <a:pt x="19" y="128"/>
                  </a:cubicBezTo>
                  <a:cubicBezTo>
                    <a:pt x="20" y="131"/>
                    <a:pt x="25" y="132"/>
                    <a:pt x="25" y="132"/>
                  </a:cubicBezTo>
                  <a:cubicBezTo>
                    <a:pt x="25" y="132"/>
                    <a:pt x="22" y="139"/>
                    <a:pt x="24" y="139"/>
                  </a:cubicBezTo>
                  <a:cubicBezTo>
                    <a:pt x="26" y="140"/>
                    <a:pt x="29" y="142"/>
                    <a:pt x="29" y="142"/>
                  </a:cubicBezTo>
                  <a:cubicBezTo>
                    <a:pt x="29" y="142"/>
                    <a:pt x="20" y="148"/>
                    <a:pt x="20" y="153"/>
                  </a:cubicBezTo>
                  <a:cubicBezTo>
                    <a:pt x="21" y="159"/>
                    <a:pt x="30" y="161"/>
                    <a:pt x="30" y="161"/>
                  </a:cubicBezTo>
                  <a:cubicBezTo>
                    <a:pt x="29" y="173"/>
                    <a:pt x="29" y="173"/>
                    <a:pt x="29" y="173"/>
                  </a:cubicBezTo>
                  <a:cubicBezTo>
                    <a:pt x="29" y="173"/>
                    <a:pt x="37" y="167"/>
                    <a:pt x="38" y="173"/>
                  </a:cubicBezTo>
                  <a:cubicBezTo>
                    <a:pt x="40" y="178"/>
                    <a:pt x="36" y="183"/>
                    <a:pt x="36" y="183"/>
                  </a:cubicBezTo>
                  <a:cubicBezTo>
                    <a:pt x="36" y="183"/>
                    <a:pt x="42" y="184"/>
                    <a:pt x="41" y="187"/>
                  </a:cubicBezTo>
                  <a:cubicBezTo>
                    <a:pt x="40" y="189"/>
                    <a:pt x="39" y="192"/>
                    <a:pt x="37" y="195"/>
                  </a:cubicBezTo>
                  <a:cubicBezTo>
                    <a:pt x="50" y="197"/>
                    <a:pt x="50" y="197"/>
                    <a:pt x="50" y="197"/>
                  </a:cubicBezTo>
                  <a:cubicBezTo>
                    <a:pt x="53" y="206"/>
                    <a:pt x="53" y="206"/>
                    <a:pt x="53" y="206"/>
                  </a:cubicBezTo>
                  <a:cubicBezTo>
                    <a:pt x="53" y="206"/>
                    <a:pt x="55" y="203"/>
                    <a:pt x="67" y="207"/>
                  </a:cubicBezTo>
                  <a:cubicBezTo>
                    <a:pt x="79" y="211"/>
                    <a:pt x="77" y="217"/>
                    <a:pt x="80" y="217"/>
                  </a:cubicBezTo>
                  <a:cubicBezTo>
                    <a:pt x="83" y="217"/>
                    <a:pt x="96" y="216"/>
                    <a:pt x="96" y="216"/>
                  </a:cubicBezTo>
                  <a:cubicBezTo>
                    <a:pt x="99" y="221"/>
                    <a:pt x="99" y="221"/>
                    <a:pt x="99" y="221"/>
                  </a:cubicBezTo>
                  <a:cubicBezTo>
                    <a:pt x="92" y="225"/>
                    <a:pt x="92" y="225"/>
                    <a:pt x="92" y="225"/>
                  </a:cubicBezTo>
                  <a:cubicBezTo>
                    <a:pt x="98" y="228"/>
                    <a:pt x="98" y="228"/>
                    <a:pt x="98" y="228"/>
                  </a:cubicBezTo>
                  <a:cubicBezTo>
                    <a:pt x="98" y="228"/>
                    <a:pt x="98" y="234"/>
                    <a:pt x="102" y="236"/>
                  </a:cubicBezTo>
                  <a:cubicBezTo>
                    <a:pt x="106" y="238"/>
                    <a:pt x="117" y="240"/>
                    <a:pt x="117" y="240"/>
                  </a:cubicBezTo>
                  <a:cubicBezTo>
                    <a:pt x="117" y="240"/>
                    <a:pt x="119" y="236"/>
                    <a:pt x="132" y="232"/>
                  </a:cubicBezTo>
                  <a:cubicBezTo>
                    <a:pt x="145" y="228"/>
                    <a:pt x="140" y="235"/>
                    <a:pt x="140" y="235"/>
                  </a:cubicBezTo>
                  <a:cubicBezTo>
                    <a:pt x="140" y="235"/>
                    <a:pt x="140" y="235"/>
                    <a:pt x="148" y="236"/>
                  </a:cubicBezTo>
                  <a:cubicBezTo>
                    <a:pt x="156" y="237"/>
                    <a:pt x="161" y="250"/>
                    <a:pt x="161" y="250"/>
                  </a:cubicBezTo>
                  <a:cubicBezTo>
                    <a:pt x="168" y="244"/>
                    <a:pt x="168" y="244"/>
                    <a:pt x="168" y="244"/>
                  </a:cubicBezTo>
                  <a:cubicBezTo>
                    <a:pt x="168" y="244"/>
                    <a:pt x="172" y="253"/>
                    <a:pt x="176" y="253"/>
                  </a:cubicBezTo>
                  <a:cubicBezTo>
                    <a:pt x="180" y="253"/>
                    <a:pt x="190" y="255"/>
                    <a:pt x="190" y="255"/>
                  </a:cubicBezTo>
                  <a:cubicBezTo>
                    <a:pt x="189" y="260"/>
                    <a:pt x="189" y="260"/>
                    <a:pt x="189" y="260"/>
                  </a:cubicBezTo>
                  <a:cubicBezTo>
                    <a:pt x="196" y="266"/>
                    <a:pt x="196" y="266"/>
                    <a:pt x="196" y="266"/>
                  </a:cubicBezTo>
                  <a:cubicBezTo>
                    <a:pt x="196" y="266"/>
                    <a:pt x="206" y="278"/>
                    <a:pt x="209" y="278"/>
                  </a:cubicBezTo>
                  <a:cubicBezTo>
                    <a:pt x="212" y="278"/>
                    <a:pt x="222" y="270"/>
                    <a:pt x="229" y="272"/>
                  </a:cubicBezTo>
                  <a:cubicBezTo>
                    <a:pt x="236" y="274"/>
                    <a:pt x="237" y="281"/>
                    <a:pt x="237" y="281"/>
                  </a:cubicBezTo>
                  <a:cubicBezTo>
                    <a:pt x="244" y="281"/>
                    <a:pt x="244" y="281"/>
                    <a:pt x="244" y="281"/>
                  </a:cubicBezTo>
                  <a:cubicBezTo>
                    <a:pt x="244" y="281"/>
                    <a:pt x="241" y="288"/>
                    <a:pt x="250" y="288"/>
                  </a:cubicBezTo>
                  <a:cubicBezTo>
                    <a:pt x="259" y="288"/>
                    <a:pt x="258" y="279"/>
                    <a:pt x="258" y="279"/>
                  </a:cubicBezTo>
                  <a:cubicBezTo>
                    <a:pt x="277" y="280"/>
                    <a:pt x="277" y="280"/>
                    <a:pt x="277" y="280"/>
                  </a:cubicBezTo>
                  <a:cubicBezTo>
                    <a:pt x="277" y="280"/>
                    <a:pt x="283" y="284"/>
                    <a:pt x="288" y="28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3" name="Freeform 77"/>
            <p:cNvSpPr>
              <a:spLocks/>
            </p:cNvSpPr>
            <p:nvPr/>
          </p:nvSpPr>
          <p:spPr bwMode="gray">
            <a:xfrm>
              <a:off x="4182816" y="2571345"/>
              <a:ext cx="19050" cy="20245"/>
            </a:xfrm>
            <a:custGeom>
              <a:avLst/>
              <a:gdLst>
                <a:gd name="T0" fmla="*/ 13 w 36"/>
                <a:gd name="T1" fmla="*/ 32 h 32"/>
                <a:gd name="T2" fmla="*/ 19 w 36"/>
                <a:gd name="T3" fmla="*/ 27 h 32"/>
                <a:gd name="T4" fmla="*/ 30 w 36"/>
                <a:gd name="T5" fmla="*/ 29 h 32"/>
                <a:gd name="T6" fmla="*/ 35 w 36"/>
                <a:gd name="T7" fmla="*/ 20 h 32"/>
                <a:gd name="T8" fmla="*/ 20 w 36"/>
                <a:gd name="T9" fmla="*/ 8 h 32"/>
                <a:gd name="T10" fmla="*/ 20 w 36"/>
                <a:gd name="T11" fmla="*/ 0 h 32"/>
                <a:gd name="T12" fmla="*/ 12 w 36"/>
                <a:gd name="T13" fmla="*/ 4 h 32"/>
                <a:gd name="T14" fmla="*/ 2 w 36"/>
                <a:gd name="T15" fmla="*/ 18 h 32"/>
                <a:gd name="T16" fmla="*/ 13 w 3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32"/>
                  </a:moveTo>
                  <a:cubicBezTo>
                    <a:pt x="19" y="27"/>
                    <a:pt x="19" y="27"/>
                    <a:pt x="19" y="27"/>
                  </a:cubicBezTo>
                  <a:cubicBezTo>
                    <a:pt x="30" y="29"/>
                    <a:pt x="30" y="29"/>
                    <a:pt x="30" y="29"/>
                  </a:cubicBezTo>
                  <a:cubicBezTo>
                    <a:pt x="30" y="29"/>
                    <a:pt x="36" y="25"/>
                    <a:pt x="35" y="20"/>
                  </a:cubicBezTo>
                  <a:cubicBezTo>
                    <a:pt x="34" y="16"/>
                    <a:pt x="24" y="14"/>
                    <a:pt x="20" y="8"/>
                  </a:cubicBezTo>
                  <a:cubicBezTo>
                    <a:pt x="19" y="6"/>
                    <a:pt x="19" y="3"/>
                    <a:pt x="20" y="0"/>
                  </a:cubicBezTo>
                  <a:cubicBezTo>
                    <a:pt x="19" y="1"/>
                    <a:pt x="16" y="2"/>
                    <a:pt x="12" y="4"/>
                  </a:cubicBezTo>
                  <a:cubicBezTo>
                    <a:pt x="1" y="10"/>
                    <a:pt x="0" y="16"/>
                    <a:pt x="2" y="18"/>
                  </a:cubicBezTo>
                  <a:cubicBezTo>
                    <a:pt x="3" y="20"/>
                    <a:pt x="9" y="27"/>
                    <a:pt x="13" y="3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6" name="Freeform 78"/>
            <p:cNvSpPr>
              <a:spLocks/>
            </p:cNvSpPr>
            <p:nvPr/>
          </p:nvSpPr>
          <p:spPr bwMode="gray">
            <a:xfrm>
              <a:off x="4273304" y="2608153"/>
              <a:ext cx="171450" cy="90179"/>
            </a:xfrm>
            <a:custGeom>
              <a:avLst/>
              <a:gdLst>
                <a:gd name="T0" fmla="*/ 307 w 308"/>
                <a:gd name="T1" fmla="*/ 48 h 138"/>
                <a:gd name="T2" fmla="*/ 301 w 308"/>
                <a:gd name="T3" fmla="*/ 33 h 138"/>
                <a:gd name="T4" fmla="*/ 287 w 308"/>
                <a:gd name="T5" fmla="*/ 11 h 138"/>
                <a:gd name="T6" fmla="*/ 268 w 308"/>
                <a:gd name="T7" fmla="*/ 17 h 138"/>
                <a:gd name="T8" fmla="*/ 254 w 308"/>
                <a:gd name="T9" fmla="*/ 14 h 138"/>
                <a:gd name="T10" fmla="*/ 228 w 308"/>
                <a:gd name="T11" fmla="*/ 1 h 138"/>
                <a:gd name="T12" fmla="*/ 214 w 308"/>
                <a:gd name="T13" fmla="*/ 16 h 138"/>
                <a:gd name="T14" fmla="*/ 204 w 308"/>
                <a:gd name="T15" fmla="*/ 23 h 138"/>
                <a:gd name="T16" fmla="*/ 175 w 308"/>
                <a:gd name="T17" fmla="*/ 15 h 138"/>
                <a:gd name="T18" fmla="*/ 156 w 308"/>
                <a:gd name="T19" fmla="*/ 27 h 138"/>
                <a:gd name="T20" fmla="*/ 160 w 308"/>
                <a:gd name="T21" fmla="*/ 45 h 138"/>
                <a:gd name="T22" fmla="*/ 133 w 308"/>
                <a:gd name="T23" fmla="*/ 57 h 138"/>
                <a:gd name="T24" fmla="*/ 141 w 308"/>
                <a:gd name="T25" fmla="*/ 68 h 138"/>
                <a:gd name="T26" fmla="*/ 131 w 308"/>
                <a:gd name="T27" fmla="*/ 77 h 138"/>
                <a:gd name="T28" fmla="*/ 109 w 308"/>
                <a:gd name="T29" fmla="*/ 71 h 138"/>
                <a:gd name="T30" fmla="*/ 84 w 308"/>
                <a:gd name="T31" fmla="*/ 78 h 138"/>
                <a:gd name="T32" fmla="*/ 63 w 308"/>
                <a:gd name="T33" fmla="*/ 88 h 138"/>
                <a:gd name="T34" fmla="*/ 33 w 308"/>
                <a:gd name="T35" fmla="*/ 76 h 138"/>
                <a:gd name="T36" fmla="*/ 26 w 308"/>
                <a:gd name="T37" fmla="*/ 91 h 138"/>
                <a:gd name="T38" fmla="*/ 0 w 308"/>
                <a:gd name="T39" fmla="*/ 84 h 138"/>
                <a:gd name="T40" fmla="*/ 2 w 308"/>
                <a:gd name="T41" fmla="*/ 97 h 138"/>
                <a:gd name="T42" fmla="*/ 11 w 308"/>
                <a:gd name="T43" fmla="*/ 106 h 138"/>
                <a:gd name="T44" fmla="*/ 32 w 308"/>
                <a:gd name="T45" fmla="*/ 106 h 138"/>
                <a:gd name="T46" fmla="*/ 50 w 308"/>
                <a:gd name="T47" fmla="*/ 117 h 138"/>
                <a:gd name="T48" fmla="*/ 66 w 308"/>
                <a:gd name="T49" fmla="*/ 109 h 138"/>
                <a:gd name="T50" fmla="*/ 104 w 308"/>
                <a:gd name="T51" fmla="*/ 103 h 138"/>
                <a:gd name="T52" fmla="*/ 119 w 308"/>
                <a:gd name="T53" fmla="*/ 118 h 138"/>
                <a:gd name="T54" fmla="*/ 136 w 308"/>
                <a:gd name="T55" fmla="*/ 131 h 138"/>
                <a:gd name="T56" fmla="*/ 162 w 308"/>
                <a:gd name="T57" fmla="*/ 136 h 138"/>
                <a:gd name="T58" fmla="*/ 183 w 308"/>
                <a:gd name="T59" fmla="*/ 132 h 138"/>
                <a:gd name="T60" fmla="*/ 207 w 308"/>
                <a:gd name="T61" fmla="*/ 138 h 138"/>
                <a:gd name="T62" fmla="*/ 247 w 308"/>
                <a:gd name="T63" fmla="*/ 130 h 138"/>
                <a:gd name="T64" fmla="*/ 270 w 308"/>
                <a:gd name="T65" fmla="*/ 131 h 138"/>
                <a:gd name="T66" fmla="*/ 277 w 308"/>
                <a:gd name="T67" fmla="*/ 107 h 138"/>
                <a:gd name="T68" fmla="*/ 290 w 308"/>
                <a:gd name="T69" fmla="*/ 91 h 138"/>
                <a:gd name="T70" fmla="*/ 290 w 308"/>
                <a:gd name="T71" fmla="*/ 78 h 138"/>
                <a:gd name="T72" fmla="*/ 306 w 308"/>
                <a:gd name="T7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38">
                  <a:moveTo>
                    <a:pt x="306" y="69"/>
                  </a:moveTo>
                  <a:cubicBezTo>
                    <a:pt x="306" y="69"/>
                    <a:pt x="308" y="55"/>
                    <a:pt x="307" y="48"/>
                  </a:cubicBezTo>
                  <a:cubicBezTo>
                    <a:pt x="306" y="42"/>
                    <a:pt x="300" y="43"/>
                    <a:pt x="300" y="43"/>
                  </a:cubicBezTo>
                  <a:cubicBezTo>
                    <a:pt x="301" y="33"/>
                    <a:pt x="301" y="33"/>
                    <a:pt x="301" y="33"/>
                  </a:cubicBezTo>
                  <a:cubicBezTo>
                    <a:pt x="303" y="19"/>
                    <a:pt x="303" y="19"/>
                    <a:pt x="303" y="19"/>
                  </a:cubicBezTo>
                  <a:cubicBezTo>
                    <a:pt x="303" y="19"/>
                    <a:pt x="295" y="14"/>
                    <a:pt x="287" y="11"/>
                  </a:cubicBezTo>
                  <a:cubicBezTo>
                    <a:pt x="280" y="9"/>
                    <a:pt x="276" y="16"/>
                    <a:pt x="276" y="16"/>
                  </a:cubicBezTo>
                  <a:cubicBezTo>
                    <a:pt x="268" y="17"/>
                    <a:pt x="268" y="17"/>
                    <a:pt x="268" y="17"/>
                  </a:cubicBezTo>
                  <a:cubicBezTo>
                    <a:pt x="261" y="9"/>
                    <a:pt x="261" y="9"/>
                    <a:pt x="261" y="9"/>
                  </a:cubicBezTo>
                  <a:cubicBezTo>
                    <a:pt x="254" y="14"/>
                    <a:pt x="254" y="14"/>
                    <a:pt x="254" y="14"/>
                  </a:cubicBezTo>
                  <a:cubicBezTo>
                    <a:pt x="245" y="8"/>
                    <a:pt x="245" y="8"/>
                    <a:pt x="245" y="8"/>
                  </a:cubicBezTo>
                  <a:cubicBezTo>
                    <a:pt x="245" y="8"/>
                    <a:pt x="232" y="0"/>
                    <a:pt x="228" y="1"/>
                  </a:cubicBezTo>
                  <a:cubicBezTo>
                    <a:pt x="225" y="2"/>
                    <a:pt x="218" y="15"/>
                    <a:pt x="218" y="15"/>
                  </a:cubicBezTo>
                  <a:cubicBezTo>
                    <a:pt x="214" y="16"/>
                    <a:pt x="214" y="16"/>
                    <a:pt x="214" y="16"/>
                  </a:cubicBezTo>
                  <a:cubicBezTo>
                    <a:pt x="213" y="28"/>
                    <a:pt x="213" y="28"/>
                    <a:pt x="213" y="28"/>
                  </a:cubicBezTo>
                  <a:cubicBezTo>
                    <a:pt x="204" y="23"/>
                    <a:pt x="204" y="23"/>
                    <a:pt x="204" y="23"/>
                  </a:cubicBezTo>
                  <a:cubicBezTo>
                    <a:pt x="204" y="23"/>
                    <a:pt x="198" y="27"/>
                    <a:pt x="190" y="27"/>
                  </a:cubicBezTo>
                  <a:cubicBezTo>
                    <a:pt x="183" y="27"/>
                    <a:pt x="175" y="15"/>
                    <a:pt x="175" y="15"/>
                  </a:cubicBezTo>
                  <a:cubicBezTo>
                    <a:pt x="168" y="26"/>
                    <a:pt x="168" y="26"/>
                    <a:pt x="168" y="26"/>
                  </a:cubicBezTo>
                  <a:cubicBezTo>
                    <a:pt x="156" y="27"/>
                    <a:pt x="156" y="27"/>
                    <a:pt x="156" y="27"/>
                  </a:cubicBezTo>
                  <a:cubicBezTo>
                    <a:pt x="160" y="34"/>
                    <a:pt x="160" y="34"/>
                    <a:pt x="160" y="34"/>
                  </a:cubicBezTo>
                  <a:cubicBezTo>
                    <a:pt x="160" y="45"/>
                    <a:pt x="160" y="45"/>
                    <a:pt x="160" y="45"/>
                  </a:cubicBezTo>
                  <a:cubicBezTo>
                    <a:pt x="160" y="45"/>
                    <a:pt x="147" y="42"/>
                    <a:pt x="142" y="43"/>
                  </a:cubicBezTo>
                  <a:cubicBezTo>
                    <a:pt x="138" y="44"/>
                    <a:pt x="133" y="57"/>
                    <a:pt x="133" y="57"/>
                  </a:cubicBezTo>
                  <a:cubicBezTo>
                    <a:pt x="141" y="59"/>
                    <a:pt x="141" y="59"/>
                    <a:pt x="141" y="59"/>
                  </a:cubicBezTo>
                  <a:cubicBezTo>
                    <a:pt x="141" y="68"/>
                    <a:pt x="141" y="68"/>
                    <a:pt x="141" y="68"/>
                  </a:cubicBezTo>
                  <a:cubicBezTo>
                    <a:pt x="141" y="68"/>
                    <a:pt x="142" y="78"/>
                    <a:pt x="141" y="84"/>
                  </a:cubicBezTo>
                  <a:cubicBezTo>
                    <a:pt x="139" y="91"/>
                    <a:pt x="131" y="77"/>
                    <a:pt x="131" y="77"/>
                  </a:cubicBezTo>
                  <a:cubicBezTo>
                    <a:pt x="118" y="72"/>
                    <a:pt x="118" y="72"/>
                    <a:pt x="118" y="72"/>
                  </a:cubicBezTo>
                  <a:cubicBezTo>
                    <a:pt x="109" y="71"/>
                    <a:pt x="109" y="71"/>
                    <a:pt x="109" y="71"/>
                  </a:cubicBezTo>
                  <a:cubicBezTo>
                    <a:pt x="98" y="77"/>
                    <a:pt x="98" y="77"/>
                    <a:pt x="98" y="77"/>
                  </a:cubicBezTo>
                  <a:cubicBezTo>
                    <a:pt x="84" y="78"/>
                    <a:pt x="84" y="78"/>
                    <a:pt x="84" y="78"/>
                  </a:cubicBezTo>
                  <a:cubicBezTo>
                    <a:pt x="75" y="86"/>
                    <a:pt x="75" y="86"/>
                    <a:pt x="75" y="86"/>
                  </a:cubicBezTo>
                  <a:cubicBezTo>
                    <a:pt x="75" y="86"/>
                    <a:pt x="69" y="88"/>
                    <a:pt x="63" y="88"/>
                  </a:cubicBezTo>
                  <a:cubicBezTo>
                    <a:pt x="56" y="88"/>
                    <a:pt x="46" y="77"/>
                    <a:pt x="46" y="77"/>
                  </a:cubicBezTo>
                  <a:cubicBezTo>
                    <a:pt x="33" y="76"/>
                    <a:pt x="33" y="76"/>
                    <a:pt x="33" y="76"/>
                  </a:cubicBezTo>
                  <a:cubicBezTo>
                    <a:pt x="33" y="85"/>
                    <a:pt x="33" y="85"/>
                    <a:pt x="33" y="85"/>
                  </a:cubicBezTo>
                  <a:cubicBezTo>
                    <a:pt x="33" y="85"/>
                    <a:pt x="30" y="90"/>
                    <a:pt x="26" y="91"/>
                  </a:cubicBezTo>
                  <a:cubicBezTo>
                    <a:pt x="22" y="92"/>
                    <a:pt x="21" y="82"/>
                    <a:pt x="12" y="81"/>
                  </a:cubicBezTo>
                  <a:cubicBezTo>
                    <a:pt x="6" y="79"/>
                    <a:pt x="2" y="82"/>
                    <a:pt x="0" y="84"/>
                  </a:cubicBezTo>
                  <a:cubicBezTo>
                    <a:pt x="1" y="86"/>
                    <a:pt x="2" y="89"/>
                    <a:pt x="0" y="91"/>
                  </a:cubicBezTo>
                  <a:cubicBezTo>
                    <a:pt x="1" y="93"/>
                    <a:pt x="2" y="95"/>
                    <a:pt x="2" y="97"/>
                  </a:cubicBezTo>
                  <a:cubicBezTo>
                    <a:pt x="2" y="100"/>
                    <a:pt x="2" y="105"/>
                    <a:pt x="2" y="107"/>
                  </a:cubicBezTo>
                  <a:cubicBezTo>
                    <a:pt x="11" y="106"/>
                    <a:pt x="11" y="106"/>
                    <a:pt x="11" y="106"/>
                  </a:cubicBezTo>
                  <a:cubicBezTo>
                    <a:pt x="11" y="106"/>
                    <a:pt x="8" y="120"/>
                    <a:pt x="16" y="118"/>
                  </a:cubicBezTo>
                  <a:cubicBezTo>
                    <a:pt x="23" y="115"/>
                    <a:pt x="21" y="106"/>
                    <a:pt x="32" y="106"/>
                  </a:cubicBezTo>
                  <a:cubicBezTo>
                    <a:pt x="37" y="107"/>
                    <a:pt x="40" y="113"/>
                    <a:pt x="41" y="117"/>
                  </a:cubicBezTo>
                  <a:cubicBezTo>
                    <a:pt x="50" y="117"/>
                    <a:pt x="50" y="117"/>
                    <a:pt x="50" y="117"/>
                  </a:cubicBezTo>
                  <a:cubicBezTo>
                    <a:pt x="56" y="121"/>
                    <a:pt x="56" y="121"/>
                    <a:pt x="56" y="121"/>
                  </a:cubicBezTo>
                  <a:cubicBezTo>
                    <a:pt x="66" y="109"/>
                    <a:pt x="66" y="109"/>
                    <a:pt x="66" y="109"/>
                  </a:cubicBezTo>
                  <a:cubicBezTo>
                    <a:pt x="92" y="111"/>
                    <a:pt x="92" y="111"/>
                    <a:pt x="92" y="111"/>
                  </a:cubicBezTo>
                  <a:cubicBezTo>
                    <a:pt x="92" y="111"/>
                    <a:pt x="94" y="102"/>
                    <a:pt x="104" y="103"/>
                  </a:cubicBezTo>
                  <a:cubicBezTo>
                    <a:pt x="113" y="104"/>
                    <a:pt x="114" y="118"/>
                    <a:pt x="114" y="118"/>
                  </a:cubicBezTo>
                  <a:cubicBezTo>
                    <a:pt x="119" y="118"/>
                    <a:pt x="119" y="118"/>
                    <a:pt x="119" y="118"/>
                  </a:cubicBezTo>
                  <a:cubicBezTo>
                    <a:pt x="124" y="131"/>
                    <a:pt x="124" y="131"/>
                    <a:pt x="124" y="131"/>
                  </a:cubicBezTo>
                  <a:cubicBezTo>
                    <a:pt x="136" y="131"/>
                    <a:pt x="136" y="131"/>
                    <a:pt x="136" y="131"/>
                  </a:cubicBezTo>
                  <a:cubicBezTo>
                    <a:pt x="136" y="131"/>
                    <a:pt x="159" y="127"/>
                    <a:pt x="162" y="132"/>
                  </a:cubicBezTo>
                  <a:cubicBezTo>
                    <a:pt x="162" y="134"/>
                    <a:pt x="162" y="135"/>
                    <a:pt x="162" y="136"/>
                  </a:cubicBezTo>
                  <a:cubicBezTo>
                    <a:pt x="171" y="136"/>
                    <a:pt x="171" y="136"/>
                    <a:pt x="171" y="136"/>
                  </a:cubicBezTo>
                  <a:cubicBezTo>
                    <a:pt x="171" y="136"/>
                    <a:pt x="180" y="132"/>
                    <a:pt x="183" y="132"/>
                  </a:cubicBezTo>
                  <a:cubicBezTo>
                    <a:pt x="186" y="132"/>
                    <a:pt x="192" y="136"/>
                    <a:pt x="192" y="136"/>
                  </a:cubicBezTo>
                  <a:cubicBezTo>
                    <a:pt x="192" y="136"/>
                    <a:pt x="200" y="138"/>
                    <a:pt x="207" y="138"/>
                  </a:cubicBezTo>
                  <a:cubicBezTo>
                    <a:pt x="214" y="138"/>
                    <a:pt x="214" y="129"/>
                    <a:pt x="214" y="129"/>
                  </a:cubicBezTo>
                  <a:cubicBezTo>
                    <a:pt x="247" y="130"/>
                    <a:pt x="247" y="130"/>
                    <a:pt x="247" y="130"/>
                  </a:cubicBezTo>
                  <a:cubicBezTo>
                    <a:pt x="254" y="126"/>
                    <a:pt x="254" y="126"/>
                    <a:pt x="254" y="126"/>
                  </a:cubicBezTo>
                  <a:cubicBezTo>
                    <a:pt x="270" y="131"/>
                    <a:pt x="270" y="131"/>
                    <a:pt x="270" y="131"/>
                  </a:cubicBezTo>
                  <a:cubicBezTo>
                    <a:pt x="272" y="119"/>
                    <a:pt x="272" y="119"/>
                    <a:pt x="272" y="119"/>
                  </a:cubicBezTo>
                  <a:cubicBezTo>
                    <a:pt x="277" y="107"/>
                    <a:pt x="277" y="107"/>
                    <a:pt x="277" y="107"/>
                  </a:cubicBezTo>
                  <a:cubicBezTo>
                    <a:pt x="290" y="105"/>
                    <a:pt x="290" y="105"/>
                    <a:pt x="290" y="105"/>
                  </a:cubicBezTo>
                  <a:cubicBezTo>
                    <a:pt x="290" y="91"/>
                    <a:pt x="290" y="91"/>
                    <a:pt x="290" y="91"/>
                  </a:cubicBezTo>
                  <a:cubicBezTo>
                    <a:pt x="298" y="79"/>
                    <a:pt x="298" y="79"/>
                    <a:pt x="298" y="79"/>
                  </a:cubicBezTo>
                  <a:cubicBezTo>
                    <a:pt x="290" y="78"/>
                    <a:pt x="290" y="78"/>
                    <a:pt x="290" y="78"/>
                  </a:cubicBezTo>
                  <a:cubicBezTo>
                    <a:pt x="291" y="69"/>
                    <a:pt x="291" y="69"/>
                    <a:pt x="291" y="69"/>
                  </a:cubicBezTo>
                  <a:lnTo>
                    <a:pt x="306" y="6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7" name="Freeform 79"/>
            <p:cNvSpPr>
              <a:spLocks/>
            </p:cNvSpPr>
            <p:nvPr/>
          </p:nvSpPr>
          <p:spPr bwMode="gray">
            <a:xfrm>
              <a:off x="4120904" y="2460922"/>
              <a:ext cx="101600" cy="93860"/>
            </a:xfrm>
            <a:custGeom>
              <a:avLst/>
              <a:gdLst>
                <a:gd name="T0" fmla="*/ 14 w 182"/>
                <a:gd name="T1" fmla="*/ 104 h 145"/>
                <a:gd name="T2" fmla="*/ 0 w 182"/>
                <a:gd name="T3" fmla="*/ 116 h 145"/>
                <a:gd name="T4" fmla="*/ 0 w 182"/>
                <a:gd name="T5" fmla="*/ 116 h 145"/>
                <a:gd name="T6" fmla="*/ 9 w 182"/>
                <a:gd name="T7" fmla="*/ 108 h 145"/>
                <a:gd name="T8" fmla="*/ 10 w 182"/>
                <a:gd name="T9" fmla="*/ 110 h 145"/>
                <a:gd name="T10" fmla="*/ 18 w 182"/>
                <a:gd name="T11" fmla="*/ 108 h 145"/>
                <a:gd name="T12" fmla="*/ 22 w 182"/>
                <a:gd name="T13" fmla="*/ 114 h 145"/>
                <a:gd name="T14" fmla="*/ 34 w 182"/>
                <a:gd name="T15" fmla="*/ 112 h 145"/>
                <a:gd name="T16" fmla="*/ 43 w 182"/>
                <a:gd name="T17" fmla="*/ 117 h 145"/>
                <a:gd name="T18" fmla="*/ 46 w 182"/>
                <a:gd name="T19" fmla="*/ 110 h 145"/>
                <a:gd name="T20" fmla="*/ 56 w 182"/>
                <a:gd name="T21" fmla="*/ 112 h 145"/>
                <a:gd name="T22" fmla="*/ 56 w 182"/>
                <a:gd name="T23" fmla="*/ 106 h 145"/>
                <a:gd name="T24" fmla="*/ 65 w 182"/>
                <a:gd name="T25" fmla="*/ 108 h 145"/>
                <a:gd name="T26" fmla="*/ 71 w 182"/>
                <a:gd name="T27" fmla="*/ 104 h 145"/>
                <a:gd name="T28" fmla="*/ 90 w 182"/>
                <a:gd name="T29" fmla="*/ 104 h 145"/>
                <a:gd name="T30" fmla="*/ 94 w 182"/>
                <a:gd name="T31" fmla="*/ 114 h 145"/>
                <a:gd name="T32" fmla="*/ 108 w 182"/>
                <a:gd name="T33" fmla="*/ 114 h 145"/>
                <a:gd name="T34" fmla="*/ 119 w 182"/>
                <a:gd name="T35" fmla="*/ 121 h 145"/>
                <a:gd name="T36" fmla="*/ 114 w 182"/>
                <a:gd name="T37" fmla="*/ 130 h 145"/>
                <a:gd name="T38" fmla="*/ 112 w 182"/>
                <a:gd name="T39" fmla="*/ 140 h 145"/>
                <a:gd name="T40" fmla="*/ 123 w 182"/>
                <a:gd name="T41" fmla="*/ 140 h 145"/>
                <a:gd name="T42" fmla="*/ 127 w 182"/>
                <a:gd name="T43" fmla="*/ 124 h 145"/>
                <a:gd name="T44" fmla="*/ 123 w 182"/>
                <a:gd name="T45" fmla="*/ 116 h 145"/>
                <a:gd name="T46" fmla="*/ 134 w 182"/>
                <a:gd name="T47" fmla="*/ 106 h 145"/>
                <a:gd name="T48" fmla="*/ 130 w 182"/>
                <a:gd name="T49" fmla="*/ 95 h 145"/>
                <a:gd name="T50" fmla="*/ 124 w 182"/>
                <a:gd name="T51" fmla="*/ 80 h 145"/>
                <a:gd name="T52" fmla="*/ 148 w 182"/>
                <a:gd name="T53" fmla="*/ 85 h 145"/>
                <a:gd name="T54" fmla="*/ 152 w 182"/>
                <a:gd name="T55" fmla="*/ 77 h 145"/>
                <a:gd name="T56" fmla="*/ 158 w 182"/>
                <a:gd name="T57" fmla="*/ 78 h 145"/>
                <a:gd name="T58" fmla="*/ 160 w 182"/>
                <a:gd name="T59" fmla="*/ 67 h 145"/>
                <a:gd name="T60" fmla="*/ 168 w 182"/>
                <a:gd name="T61" fmla="*/ 59 h 145"/>
                <a:gd name="T62" fmla="*/ 153 w 182"/>
                <a:gd name="T63" fmla="*/ 47 h 145"/>
                <a:gd name="T64" fmla="*/ 164 w 182"/>
                <a:gd name="T65" fmla="*/ 40 h 145"/>
                <a:gd name="T66" fmla="*/ 172 w 182"/>
                <a:gd name="T67" fmla="*/ 40 h 145"/>
                <a:gd name="T68" fmla="*/ 170 w 182"/>
                <a:gd name="T69" fmla="*/ 28 h 145"/>
                <a:gd name="T70" fmla="*/ 182 w 182"/>
                <a:gd name="T71" fmla="*/ 20 h 145"/>
                <a:gd name="T72" fmla="*/ 177 w 182"/>
                <a:gd name="T73" fmla="*/ 12 h 145"/>
                <a:gd name="T74" fmla="*/ 180 w 182"/>
                <a:gd name="T75" fmla="*/ 10 h 145"/>
                <a:gd name="T76" fmla="*/ 176 w 182"/>
                <a:gd name="T77" fmla="*/ 7 h 145"/>
                <a:gd name="T78" fmla="*/ 154 w 182"/>
                <a:gd name="T79" fmla="*/ 1 h 145"/>
                <a:gd name="T80" fmla="*/ 125 w 182"/>
                <a:gd name="T81" fmla="*/ 0 h 145"/>
                <a:gd name="T82" fmla="*/ 103 w 182"/>
                <a:gd name="T83" fmla="*/ 10 h 145"/>
                <a:gd name="T84" fmla="*/ 107 w 182"/>
                <a:gd name="T85" fmla="*/ 21 h 145"/>
                <a:gd name="T86" fmla="*/ 111 w 182"/>
                <a:gd name="T87" fmla="*/ 34 h 145"/>
                <a:gd name="T88" fmla="*/ 116 w 182"/>
                <a:gd name="T89" fmla="*/ 40 h 145"/>
                <a:gd name="T90" fmla="*/ 122 w 182"/>
                <a:gd name="T91" fmla="*/ 48 h 145"/>
                <a:gd name="T92" fmla="*/ 104 w 182"/>
                <a:gd name="T93" fmla="*/ 60 h 145"/>
                <a:gd name="T94" fmla="*/ 92 w 182"/>
                <a:gd name="T95" fmla="*/ 52 h 145"/>
                <a:gd name="T96" fmla="*/ 100 w 182"/>
                <a:gd name="T97" fmla="*/ 37 h 145"/>
                <a:gd name="T98" fmla="*/ 102 w 182"/>
                <a:gd name="T99" fmla="*/ 24 h 145"/>
                <a:gd name="T100" fmla="*/ 97 w 182"/>
                <a:gd name="T101" fmla="*/ 16 h 145"/>
                <a:gd name="T102" fmla="*/ 81 w 182"/>
                <a:gd name="T103" fmla="*/ 30 h 145"/>
                <a:gd name="T104" fmla="*/ 64 w 182"/>
                <a:gd name="T105" fmla="*/ 49 h 145"/>
                <a:gd name="T106" fmla="*/ 60 w 182"/>
                <a:gd name="T107" fmla="*/ 69 h 145"/>
                <a:gd name="T108" fmla="*/ 42 w 182"/>
                <a:gd name="T109" fmla="*/ 89 h 145"/>
                <a:gd name="T110" fmla="*/ 48 w 182"/>
                <a:gd name="T111" fmla="*/ 97 h 145"/>
                <a:gd name="T112" fmla="*/ 31 w 182"/>
                <a:gd name="T113" fmla="*/ 98 h 145"/>
                <a:gd name="T114" fmla="*/ 14 w 182"/>
                <a:gd name="T115"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145">
                  <a:moveTo>
                    <a:pt x="14" y="104"/>
                  </a:moveTo>
                  <a:cubicBezTo>
                    <a:pt x="0" y="116"/>
                    <a:pt x="0" y="116"/>
                    <a:pt x="0" y="116"/>
                  </a:cubicBezTo>
                  <a:cubicBezTo>
                    <a:pt x="0" y="116"/>
                    <a:pt x="0" y="116"/>
                    <a:pt x="0" y="116"/>
                  </a:cubicBezTo>
                  <a:cubicBezTo>
                    <a:pt x="9" y="108"/>
                    <a:pt x="9" y="108"/>
                    <a:pt x="9" y="108"/>
                  </a:cubicBezTo>
                  <a:cubicBezTo>
                    <a:pt x="10" y="110"/>
                    <a:pt x="10" y="110"/>
                    <a:pt x="10" y="110"/>
                  </a:cubicBezTo>
                  <a:cubicBezTo>
                    <a:pt x="18" y="108"/>
                    <a:pt x="18" y="108"/>
                    <a:pt x="18" y="108"/>
                  </a:cubicBezTo>
                  <a:cubicBezTo>
                    <a:pt x="22" y="114"/>
                    <a:pt x="22" y="114"/>
                    <a:pt x="22" y="114"/>
                  </a:cubicBezTo>
                  <a:cubicBezTo>
                    <a:pt x="22" y="114"/>
                    <a:pt x="30" y="113"/>
                    <a:pt x="34" y="112"/>
                  </a:cubicBezTo>
                  <a:cubicBezTo>
                    <a:pt x="39" y="112"/>
                    <a:pt x="43" y="117"/>
                    <a:pt x="43" y="117"/>
                  </a:cubicBezTo>
                  <a:cubicBezTo>
                    <a:pt x="46" y="110"/>
                    <a:pt x="46" y="110"/>
                    <a:pt x="46" y="110"/>
                  </a:cubicBezTo>
                  <a:cubicBezTo>
                    <a:pt x="56" y="112"/>
                    <a:pt x="56" y="112"/>
                    <a:pt x="56" y="112"/>
                  </a:cubicBezTo>
                  <a:cubicBezTo>
                    <a:pt x="56" y="106"/>
                    <a:pt x="56" y="106"/>
                    <a:pt x="56" y="106"/>
                  </a:cubicBezTo>
                  <a:cubicBezTo>
                    <a:pt x="65" y="108"/>
                    <a:pt x="65" y="108"/>
                    <a:pt x="65" y="108"/>
                  </a:cubicBezTo>
                  <a:cubicBezTo>
                    <a:pt x="65" y="108"/>
                    <a:pt x="66" y="105"/>
                    <a:pt x="71" y="104"/>
                  </a:cubicBezTo>
                  <a:cubicBezTo>
                    <a:pt x="76" y="102"/>
                    <a:pt x="90" y="104"/>
                    <a:pt x="90" y="104"/>
                  </a:cubicBezTo>
                  <a:cubicBezTo>
                    <a:pt x="90" y="104"/>
                    <a:pt x="91" y="110"/>
                    <a:pt x="94" y="114"/>
                  </a:cubicBezTo>
                  <a:cubicBezTo>
                    <a:pt x="96" y="118"/>
                    <a:pt x="108" y="114"/>
                    <a:pt x="108" y="114"/>
                  </a:cubicBezTo>
                  <a:cubicBezTo>
                    <a:pt x="108" y="114"/>
                    <a:pt x="118" y="112"/>
                    <a:pt x="119" y="121"/>
                  </a:cubicBezTo>
                  <a:cubicBezTo>
                    <a:pt x="120" y="130"/>
                    <a:pt x="114" y="130"/>
                    <a:pt x="114" y="130"/>
                  </a:cubicBezTo>
                  <a:cubicBezTo>
                    <a:pt x="114" y="130"/>
                    <a:pt x="110" y="134"/>
                    <a:pt x="112" y="140"/>
                  </a:cubicBezTo>
                  <a:cubicBezTo>
                    <a:pt x="114" y="145"/>
                    <a:pt x="123" y="140"/>
                    <a:pt x="123" y="140"/>
                  </a:cubicBezTo>
                  <a:cubicBezTo>
                    <a:pt x="123" y="140"/>
                    <a:pt x="126" y="126"/>
                    <a:pt x="127" y="124"/>
                  </a:cubicBezTo>
                  <a:cubicBezTo>
                    <a:pt x="128" y="122"/>
                    <a:pt x="123" y="116"/>
                    <a:pt x="123" y="116"/>
                  </a:cubicBezTo>
                  <a:cubicBezTo>
                    <a:pt x="123" y="116"/>
                    <a:pt x="134" y="110"/>
                    <a:pt x="134" y="106"/>
                  </a:cubicBezTo>
                  <a:cubicBezTo>
                    <a:pt x="135" y="103"/>
                    <a:pt x="130" y="95"/>
                    <a:pt x="130" y="95"/>
                  </a:cubicBezTo>
                  <a:cubicBezTo>
                    <a:pt x="124" y="80"/>
                    <a:pt x="124" y="80"/>
                    <a:pt x="124" y="80"/>
                  </a:cubicBezTo>
                  <a:cubicBezTo>
                    <a:pt x="124" y="80"/>
                    <a:pt x="146" y="88"/>
                    <a:pt x="148" y="85"/>
                  </a:cubicBezTo>
                  <a:cubicBezTo>
                    <a:pt x="150" y="82"/>
                    <a:pt x="152" y="77"/>
                    <a:pt x="152" y="77"/>
                  </a:cubicBezTo>
                  <a:cubicBezTo>
                    <a:pt x="158" y="78"/>
                    <a:pt x="158" y="78"/>
                    <a:pt x="158" y="78"/>
                  </a:cubicBezTo>
                  <a:cubicBezTo>
                    <a:pt x="160" y="67"/>
                    <a:pt x="160" y="67"/>
                    <a:pt x="160" y="67"/>
                  </a:cubicBezTo>
                  <a:cubicBezTo>
                    <a:pt x="160" y="67"/>
                    <a:pt x="168" y="63"/>
                    <a:pt x="168" y="59"/>
                  </a:cubicBezTo>
                  <a:cubicBezTo>
                    <a:pt x="168" y="55"/>
                    <a:pt x="154" y="50"/>
                    <a:pt x="153" y="47"/>
                  </a:cubicBezTo>
                  <a:cubicBezTo>
                    <a:pt x="152" y="44"/>
                    <a:pt x="164" y="40"/>
                    <a:pt x="164" y="40"/>
                  </a:cubicBezTo>
                  <a:cubicBezTo>
                    <a:pt x="172" y="40"/>
                    <a:pt x="172" y="40"/>
                    <a:pt x="172" y="40"/>
                  </a:cubicBezTo>
                  <a:cubicBezTo>
                    <a:pt x="172" y="40"/>
                    <a:pt x="168" y="32"/>
                    <a:pt x="170" y="28"/>
                  </a:cubicBezTo>
                  <a:cubicBezTo>
                    <a:pt x="171" y="24"/>
                    <a:pt x="182" y="20"/>
                    <a:pt x="182" y="20"/>
                  </a:cubicBezTo>
                  <a:cubicBezTo>
                    <a:pt x="177" y="12"/>
                    <a:pt x="177" y="12"/>
                    <a:pt x="177" y="12"/>
                  </a:cubicBezTo>
                  <a:cubicBezTo>
                    <a:pt x="180" y="10"/>
                    <a:pt x="180" y="10"/>
                    <a:pt x="180" y="10"/>
                  </a:cubicBezTo>
                  <a:cubicBezTo>
                    <a:pt x="176" y="7"/>
                    <a:pt x="176" y="7"/>
                    <a:pt x="176" y="7"/>
                  </a:cubicBezTo>
                  <a:cubicBezTo>
                    <a:pt x="176" y="7"/>
                    <a:pt x="160" y="1"/>
                    <a:pt x="154" y="1"/>
                  </a:cubicBezTo>
                  <a:cubicBezTo>
                    <a:pt x="148" y="1"/>
                    <a:pt x="125" y="0"/>
                    <a:pt x="125" y="0"/>
                  </a:cubicBezTo>
                  <a:cubicBezTo>
                    <a:pt x="125" y="0"/>
                    <a:pt x="111" y="5"/>
                    <a:pt x="103" y="10"/>
                  </a:cubicBezTo>
                  <a:cubicBezTo>
                    <a:pt x="104" y="14"/>
                    <a:pt x="107" y="19"/>
                    <a:pt x="107" y="21"/>
                  </a:cubicBezTo>
                  <a:cubicBezTo>
                    <a:pt x="108" y="24"/>
                    <a:pt x="111" y="34"/>
                    <a:pt x="111" y="34"/>
                  </a:cubicBezTo>
                  <a:cubicBezTo>
                    <a:pt x="111" y="34"/>
                    <a:pt x="114" y="40"/>
                    <a:pt x="116" y="40"/>
                  </a:cubicBezTo>
                  <a:cubicBezTo>
                    <a:pt x="119" y="40"/>
                    <a:pt x="122" y="43"/>
                    <a:pt x="122" y="48"/>
                  </a:cubicBezTo>
                  <a:cubicBezTo>
                    <a:pt x="123" y="52"/>
                    <a:pt x="111" y="59"/>
                    <a:pt x="104" y="60"/>
                  </a:cubicBezTo>
                  <a:cubicBezTo>
                    <a:pt x="98" y="60"/>
                    <a:pt x="95" y="55"/>
                    <a:pt x="92" y="52"/>
                  </a:cubicBezTo>
                  <a:cubicBezTo>
                    <a:pt x="88" y="48"/>
                    <a:pt x="94" y="45"/>
                    <a:pt x="100" y="37"/>
                  </a:cubicBezTo>
                  <a:cubicBezTo>
                    <a:pt x="106" y="29"/>
                    <a:pt x="102" y="24"/>
                    <a:pt x="102" y="24"/>
                  </a:cubicBezTo>
                  <a:cubicBezTo>
                    <a:pt x="102" y="24"/>
                    <a:pt x="99" y="21"/>
                    <a:pt x="97" y="16"/>
                  </a:cubicBezTo>
                  <a:cubicBezTo>
                    <a:pt x="92" y="23"/>
                    <a:pt x="81" y="30"/>
                    <a:pt x="81" y="30"/>
                  </a:cubicBezTo>
                  <a:cubicBezTo>
                    <a:pt x="81" y="30"/>
                    <a:pt x="64" y="42"/>
                    <a:pt x="64" y="49"/>
                  </a:cubicBezTo>
                  <a:cubicBezTo>
                    <a:pt x="64" y="56"/>
                    <a:pt x="60" y="69"/>
                    <a:pt x="60" y="69"/>
                  </a:cubicBezTo>
                  <a:cubicBezTo>
                    <a:pt x="42" y="89"/>
                    <a:pt x="42" y="89"/>
                    <a:pt x="42" y="89"/>
                  </a:cubicBezTo>
                  <a:cubicBezTo>
                    <a:pt x="48" y="97"/>
                    <a:pt x="48" y="97"/>
                    <a:pt x="48" y="97"/>
                  </a:cubicBezTo>
                  <a:cubicBezTo>
                    <a:pt x="31" y="98"/>
                    <a:pt x="31" y="98"/>
                    <a:pt x="31" y="98"/>
                  </a:cubicBezTo>
                  <a:lnTo>
                    <a:pt x="14" y="10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8" name="Freeform 80"/>
            <p:cNvSpPr>
              <a:spLocks/>
            </p:cNvSpPr>
            <p:nvPr/>
          </p:nvSpPr>
          <p:spPr bwMode="gray">
            <a:xfrm>
              <a:off x="4116141" y="2527176"/>
              <a:ext cx="84137" cy="66254"/>
            </a:xfrm>
            <a:custGeom>
              <a:avLst/>
              <a:gdLst>
                <a:gd name="T0" fmla="*/ 0 w 149"/>
                <a:gd name="T1" fmla="*/ 29 h 102"/>
                <a:gd name="T2" fmla="*/ 6 w 149"/>
                <a:gd name="T3" fmla="*/ 43 h 102"/>
                <a:gd name="T4" fmla="*/ 22 w 149"/>
                <a:gd name="T5" fmla="*/ 47 h 102"/>
                <a:gd name="T6" fmla="*/ 29 w 149"/>
                <a:gd name="T7" fmla="*/ 54 h 102"/>
                <a:gd name="T8" fmla="*/ 52 w 149"/>
                <a:gd name="T9" fmla="*/ 59 h 102"/>
                <a:gd name="T10" fmla="*/ 57 w 149"/>
                <a:gd name="T11" fmla="*/ 78 h 102"/>
                <a:gd name="T12" fmla="*/ 72 w 149"/>
                <a:gd name="T13" fmla="*/ 78 h 102"/>
                <a:gd name="T14" fmla="*/ 82 w 149"/>
                <a:gd name="T15" fmla="*/ 71 h 102"/>
                <a:gd name="T16" fmla="*/ 82 w 149"/>
                <a:gd name="T17" fmla="*/ 87 h 102"/>
                <a:gd name="T18" fmla="*/ 106 w 149"/>
                <a:gd name="T19" fmla="*/ 94 h 102"/>
                <a:gd name="T20" fmla="*/ 109 w 149"/>
                <a:gd name="T21" fmla="*/ 98 h 102"/>
                <a:gd name="T22" fmla="*/ 123 w 149"/>
                <a:gd name="T23" fmla="*/ 98 h 102"/>
                <a:gd name="T24" fmla="*/ 128 w 149"/>
                <a:gd name="T25" fmla="*/ 102 h 102"/>
                <a:gd name="T26" fmla="*/ 131 w 149"/>
                <a:gd name="T27" fmla="*/ 100 h 102"/>
                <a:gd name="T28" fmla="*/ 120 w 149"/>
                <a:gd name="T29" fmla="*/ 86 h 102"/>
                <a:gd name="T30" fmla="*/ 130 w 149"/>
                <a:gd name="T31" fmla="*/ 72 h 102"/>
                <a:gd name="T32" fmla="*/ 138 w 149"/>
                <a:gd name="T33" fmla="*/ 68 h 102"/>
                <a:gd name="T34" fmla="*/ 138 w 149"/>
                <a:gd name="T35" fmla="*/ 68 h 102"/>
                <a:gd name="T36" fmla="*/ 140 w 149"/>
                <a:gd name="T37" fmla="*/ 62 h 102"/>
                <a:gd name="T38" fmla="*/ 149 w 149"/>
                <a:gd name="T39" fmla="*/ 61 h 102"/>
                <a:gd name="T40" fmla="*/ 146 w 149"/>
                <a:gd name="T41" fmla="*/ 48 h 102"/>
                <a:gd name="T42" fmla="*/ 136 w 149"/>
                <a:gd name="T43" fmla="*/ 39 h 102"/>
                <a:gd name="T44" fmla="*/ 131 w 149"/>
                <a:gd name="T45" fmla="*/ 38 h 102"/>
                <a:gd name="T46" fmla="*/ 120 w 149"/>
                <a:gd name="T47" fmla="*/ 38 h 102"/>
                <a:gd name="T48" fmla="*/ 122 w 149"/>
                <a:gd name="T49" fmla="*/ 28 h 102"/>
                <a:gd name="T50" fmla="*/ 127 w 149"/>
                <a:gd name="T51" fmla="*/ 19 h 102"/>
                <a:gd name="T52" fmla="*/ 116 w 149"/>
                <a:gd name="T53" fmla="*/ 12 h 102"/>
                <a:gd name="T54" fmla="*/ 102 w 149"/>
                <a:gd name="T55" fmla="*/ 12 h 102"/>
                <a:gd name="T56" fmla="*/ 98 w 149"/>
                <a:gd name="T57" fmla="*/ 2 h 102"/>
                <a:gd name="T58" fmla="*/ 79 w 149"/>
                <a:gd name="T59" fmla="*/ 2 h 102"/>
                <a:gd name="T60" fmla="*/ 73 w 149"/>
                <a:gd name="T61" fmla="*/ 6 h 102"/>
                <a:gd name="T62" fmla="*/ 64 w 149"/>
                <a:gd name="T63" fmla="*/ 4 h 102"/>
                <a:gd name="T64" fmla="*/ 64 w 149"/>
                <a:gd name="T65" fmla="*/ 10 h 102"/>
                <a:gd name="T66" fmla="*/ 54 w 149"/>
                <a:gd name="T67" fmla="*/ 8 h 102"/>
                <a:gd name="T68" fmla="*/ 51 w 149"/>
                <a:gd name="T69" fmla="*/ 15 h 102"/>
                <a:gd name="T70" fmla="*/ 42 w 149"/>
                <a:gd name="T71" fmla="*/ 10 h 102"/>
                <a:gd name="T72" fmla="*/ 30 w 149"/>
                <a:gd name="T73" fmla="*/ 12 h 102"/>
                <a:gd name="T74" fmla="*/ 26 w 149"/>
                <a:gd name="T75" fmla="*/ 6 h 102"/>
                <a:gd name="T76" fmla="*/ 18 w 149"/>
                <a:gd name="T77" fmla="*/ 8 h 102"/>
                <a:gd name="T78" fmla="*/ 17 w 149"/>
                <a:gd name="T79" fmla="*/ 6 h 102"/>
                <a:gd name="T80" fmla="*/ 1 w 149"/>
                <a:gd name="T81" fmla="*/ 20 h 102"/>
                <a:gd name="T82" fmla="*/ 0 w 149"/>
                <a:gd name="T83"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02">
                  <a:moveTo>
                    <a:pt x="0" y="29"/>
                  </a:moveTo>
                  <a:cubicBezTo>
                    <a:pt x="6" y="43"/>
                    <a:pt x="6" y="43"/>
                    <a:pt x="6" y="43"/>
                  </a:cubicBezTo>
                  <a:cubicBezTo>
                    <a:pt x="22" y="47"/>
                    <a:pt x="22" y="47"/>
                    <a:pt x="22" y="47"/>
                  </a:cubicBezTo>
                  <a:cubicBezTo>
                    <a:pt x="29" y="54"/>
                    <a:pt x="29" y="54"/>
                    <a:pt x="29" y="54"/>
                  </a:cubicBezTo>
                  <a:cubicBezTo>
                    <a:pt x="29" y="54"/>
                    <a:pt x="47" y="56"/>
                    <a:pt x="52" y="59"/>
                  </a:cubicBezTo>
                  <a:cubicBezTo>
                    <a:pt x="57" y="62"/>
                    <a:pt x="57" y="78"/>
                    <a:pt x="57" y="78"/>
                  </a:cubicBezTo>
                  <a:cubicBezTo>
                    <a:pt x="72" y="78"/>
                    <a:pt x="72" y="78"/>
                    <a:pt x="72" y="78"/>
                  </a:cubicBezTo>
                  <a:cubicBezTo>
                    <a:pt x="82" y="71"/>
                    <a:pt x="82" y="71"/>
                    <a:pt x="82" y="71"/>
                  </a:cubicBezTo>
                  <a:cubicBezTo>
                    <a:pt x="82" y="87"/>
                    <a:pt x="82" y="87"/>
                    <a:pt x="82" y="87"/>
                  </a:cubicBezTo>
                  <a:cubicBezTo>
                    <a:pt x="82" y="87"/>
                    <a:pt x="104" y="91"/>
                    <a:pt x="106" y="94"/>
                  </a:cubicBezTo>
                  <a:cubicBezTo>
                    <a:pt x="108" y="97"/>
                    <a:pt x="109" y="98"/>
                    <a:pt x="109" y="98"/>
                  </a:cubicBezTo>
                  <a:cubicBezTo>
                    <a:pt x="123" y="98"/>
                    <a:pt x="123" y="98"/>
                    <a:pt x="123" y="98"/>
                  </a:cubicBezTo>
                  <a:cubicBezTo>
                    <a:pt x="128" y="102"/>
                    <a:pt x="128" y="102"/>
                    <a:pt x="128" y="102"/>
                  </a:cubicBezTo>
                  <a:cubicBezTo>
                    <a:pt x="131" y="100"/>
                    <a:pt x="131" y="100"/>
                    <a:pt x="131" y="100"/>
                  </a:cubicBezTo>
                  <a:cubicBezTo>
                    <a:pt x="127" y="95"/>
                    <a:pt x="121" y="88"/>
                    <a:pt x="120" y="86"/>
                  </a:cubicBezTo>
                  <a:cubicBezTo>
                    <a:pt x="118" y="84"/>
                    <a:pt x="119" y="78"/>
                    <a:pt x="130" y="72"/>
                  </a:cubicBezTo>
                  <a:cubicBezTo>
                    <a:pt x="134" y="70"/>
                    <a:pt x="137" y="69"/>
                    <a:pt x="138" y="68"/>
                  </a:cubicBezTo>
                  <a:cubicBezTo>
                    <a:pt x="138" y="68"/>
                    <a:pt x="138" y="68"/>
                    <a:pt x="138" y="68"/>
                  </a:cubicBezTo>
                  <a:cubicBezTo>
                    <a:pt x="139" y="65"/>
                    <a:pt x="140" y="62"/>
                    <a:pt x="140" y="62"/>
                  </a:cubicBezTo>
                  <a:cubicBezTo>
                    <a:pt x="149" y="61"/>
                    <a:pt x="149" y="61"/>
                    <a:pt x="149" y="61"/>
                  </a:cubicBezTo>
                  <a:cubicBezTo>
                    <a:pt x="149" y="61"/>
                    <a:pt x="146" y="54"/>
                    <a:pt x="146" y="48"/>
                  </a:cubicBezTo>
                  <a:cubicBezTo>
                    <a:pt x="145" y="42"/>
                    <a:pt x="136" y="39"/>
                    <a:pt x="136" y="39"/>
                  </a:cubicBezTo>
                  <a:cubicBezTo>
                    <a:pt x="131" y="38"/>
                    <a:pt x="131" y="38"/>
                    <a:pt x="131" y="38"/>
                  </a:cubicBezTo>
                  <a:cubicBezTo>
                    <a:pt x="131" y="38"/>
                    <a:pt x="122" y="43"/>
                    <a:pt x="120" y="38"/>
                  </a:cubicBezTo>
                  <a:cubicBezTo>
                    <a:pt x="118" y="32"/>
                    <a:pt x="122" y="28"/>
                    <a:pt x="122" y="28"/>
                  </a:cubicBezTo>
                  <a:cubicBezTo>
                    <a:pt x="122" y="28"/>
                    <a:pt x="128" y="28"/>
                    <a:pt x="127" y="19"/>
                  </a:cubicBezTo>
                  <a:cubicBezTo>
                    <a:pt x="126" y="10"/>
                    <a:pt x="116" y="12"/>
                    <a:pt x="116" y="12"/>
                  </a:cubicBezTo>
                  <a:cubicBezTo>
                    <a:pt x="116" y="12"/>
                    <a:pt x="104" y="16"/>
                    <a:pt x="102" y="12"/>
                  </a:cubicBezTo>
                  <a:cubicBezTo>
                    <a:pt x="99" y="8"/>
                    <a:pt x="98" y="2"/>
                    <a:pt x="98" y="2"/>
                  </a:cubicBezTo>
                  <a:cubicBezTo>
                    <a:pt x="98" y="2"/>
                    <a:pt x="84" y="0"/>
                    <a:pt x="79" y="2"/>
                  </a:cubicBezTo>
                  <a:cubicBezTo>
                    <a:pt x="74" y="3"/>
                    <a:pt x="73" y="6"/>
                    <a:pt x="73" y="6"/>
                  </a:cubicBezTo>
                  <a:cubicBezTo>
                    <a:pt x="64" y="4"/>
                    <a:pt x="64" y="4"/>
                    <a:pt x="64" y="4"/>
                  </a:cubicBezTo>
                  <a:cubicBezTo>
                    <a:pt x="64" y="10"/>
                    <a:pt x="64" y="10"/>
                    <a:pt x="64" y="10"/>
                  </a:cubicBezTo>
                  <a:cubicBezTo>
                    <a:pt x="54" y="8"/>
                    <a:pt x="54" y="8"/>
                    <a:pt x="54" y="8"/>
                  </a:cubicBezTo>
                  <a:cubicBezTo>
                    <a:pt x="51" y="15"/>
                    <a:pt x="51" y="15"/>
                    <a:pt x="51" y="15"/>
                  </a:cubicBezTo>
                  <a:cubicBezTo>
                    <a:pt x="51" y="15"/>
                    <a:pt x="47" y="10"/>
                    <a:pt x="42" y="10"/>
                  </a:cubicBezTo>
                  <a:cubicBezTo>
                    <a:pt x="38" y="11"/>
                    <a:pt x="30" y="12"/>
                    <a:pt x="30" y="12"/>
                  </a:cubicBezTo>
                  <a:cubicBezTo>
                    <a:pt x="26" y="6"/>
                    <a:pt x="26" y="6"/>
                    <a:pt x="26" y="6"/>
                  </a:cubicBezTo>
                  <a:cubicBezTo>
                    <a:pt x="18" y="8"/>
                    <a:pt x="18" y="8"/>
                    <a:pt x="18" y="8"/>
                  </a:cubicBezTo>
                  <a:cubicBezTo>
                    <a:pt x="17" y="6"/>
                    <a:pt x="17" y="6"/>
                    <a:pt x="17" y="6"/>
                  </a:cubicBezTo>
                  <a:cubicBezTo>
                    <a:pt x="1" y="20"/>
                    <a:pt x="1" y="20"/>
                    <a:pt x="1" y="20"/>
                  </a:cubicBezTo>
                  <a:lnTo>
                    <a:pt x="0" y="2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999" name="Freeform 81"/>
            <p:cNvSpPr>
              <a:spLocks/>
            </p:cNvSpPr>
            <p:nvPr/>
          </p:nvSpPr>
          <p:spPr bwMode="gray">
            <a:xfrm>
              <a:off x="4189166" y="2413072"/>
              <a:ext cx="209550" cy="253973"/>
            </a:xfrm>
            <a:custGeom>
              <a:avLst/>
              <a:gdLst>
                <a:gd name="T0" fmla="*/ 21 w 373"/>
                <a:gd name="T1" fmla="*/ 294 h 393"/>
                <a:gd name="T2" fmla="*/ 62 w 373"/>
                <a:gd name="T3" fmla="*/ 297 h 393"/>
                <a:gd name="T4" fmla="*/ 90 w 373"/>
                <a:gd name="T5" fmla="*/ 305 h 393"/>
                <a:gd name="T6" fmla="*/ 74 w 373"/>
                <a:gd name="T7" fmla="*/ 330 h 393"/>
                <a:gd name="T8" fmla="*/ 75 w 373"/>
                <a:gd name="T9" fmla="*/ 381 h 393"/>
                <a:gd name="T10" fmla="*/ 101 w 373"/>
                <a:gd name="T11" fmla="*/ 378 h 393"/>
                <a:gd name="T12" fmla="*/ 128 w 373"/>
                <a:gd name="T13" fmla="*/ 372 h 393"/>
                <a:gd name="T14" fmla="*/ 148 w 373"/>
                <a:gd name="T15" fmla="*/ 383 h 393"/>
                <a:gd name="T16" fmla="*/ 161 w 373"/>
                <a:gd name="T17" fmla="*/ 382 h 393"/>
                <a:gd name="T18" fmla="*/ 182 w 373"/>
                <a:gd name="T19" fmla="*/ 377 h 393"/>
                <a:gd name="T20" fmla="*/ 224 w 373"/>
                <a:gd name="T21" fmla="*/ 387 h 393"/>
                <a:gd name="T22" fmla="*/ 258 w 373"/>
                <a:gd name="T23" fmla="*/ 372 h 393"/>
                <a:gd name="T24" fmla="*/ 290 w 373"/>
                <a:gd name="T25" fmla="*/ 385 h 393"/>
                <a:gd name="T26" fmla="*/ 282 w 373"/>
                <a:gd name="T27" fmla="*/ 358 h 393"/>
                <a:gd name="T28" fmla="*/ 309 w 373"/>
                <a:gd name="T29" fmla="*/ 335 h 393"/>
                <a:gd name="T30" fmla="*/ 324 w 373"/>
                <a:gd name="T31" fmla="*/ 316 h 393"/>
                <a:gd name="T32" fmla="*/ 301 w 373"/>
                <a:gd name="T33" fmla="*/ 295 h 393"/>
                <a:gd name="T34" fmla="*/ 281 w 373"/>
                <a:gd name="T35" fmla="*/ 285 h 393"/>
                <a:gd name="T36" fmla="*/ 271 w 373"/>
                <a:gd name="T37" fmla="*/ 271 h 393"/>
                <a:gd name="T38" fmla="*/ 263 w 373"/>
                <a:gd name="T39" fmla="*/ 248 h 393"/>
                <a:gd name="T40" fmla="*/ 263 w 373"/>
                <a:gd name="T41" fmla="*/ 239 h 393"/>
                <a:gd name="T42" fmla="*/ 283 w 373"/>
                <a:gd name="T43" fmla="*/ 227 h 393"/>
                <a:gd name="T44" fmla="*/ 308 w 373"/>
                <a:gd name="T45" fmla="*/ 221 h 393"/>
                <a:gd name="T46" fmla="*/ 325 w 373"/>
                <a:gd name="T47" fmla="*/ 210 h 393"/>
                <a:gd name="T48" fmla="*/ 360 w 373"/>
                <a:gd name="T49" fmla="*/ 208 h 393"/>
                <a:gd name="T50" fmla="*/ 369 w 373"/>
                <a:gd name="T51" fmla="*/ 177 h 393"/>
                <a:gd name="T52" fmla="*/ 351 w 373"/>
                <a:gd name="T53" fmla="*/ 157 h 393"/>
                <a:gd name="T54" fmla="*/ 356 w 373"/>
                <a:gd name="T55" fmla="*/ 136 h 393"/>
                <a:gd name="T56" fmla="*/ 352 w 373"/>
                <a:gd name="T57" fmla="*/ 115 h 393"/>
                <a:gd name="T58" fmla="*/ 334 w 373"/>
                <a:gd name="T59" fmla="*/ 106 h 393"/>
                <a:gd name="T60" fmla="*/ 339 w 373"/>
                <a:gd name="T61" fmla="*/ 72 h 393"/>
                <a:gd name="T62" fmla="*/ 321 w 373"/>
                <a:gd name="T63" fmla="*/ 55 h 393"/>
                <a:gd name="T64" fmla="*/ 296 w 373"/>
                <a:gd name="T65" fmla="*/ 35 h 393"/>
                <a:gd name="T66" fmla="*/ 226 w 373"/>
                <a:gd name="T67" fmla="*/ 35 h 393"/>
                <a:gd name="T68" fmla="*/ 202 w 373"/>
                <a:gd name="T69" fmla="*/ 35 h 393"/>
                <a:gd name="T70" fmla="*/ 168 w 373"/>
                <a:gd name="T71" fmla="*/ 22 h 393"/>
                <a:gd name="T72" fmla="*/ 145 w 373"/>
                <a:gd name="T73" fmla="*/ 3 h 393"/>
                <a:gd name="T74" fmla="*/ 112 w 373"/>
                <a:gd name="T75" fmla="*/ 0 h 393"/>
                <a:gd name="T76" fmla="*/ 130 w 373"/>
                <a:gd name="T77" fmla="*/ 49 h 393"/>
                <a:gd name="T78" fmla="*/ 105 w 373"/>
                <a:gd name="T79" fmla="*/ 55 h 393"/>
                <a:gd name="T80" fmla="*/ 82 w 373"/>
                <a:gd name="T81" fmla="*/ 62 h 393"/>
                <a:gd name="T82" fmla="*/ 57 w 373"/>
                <a:gd name="T83" fmla="*/ 85 h 393"/>
                <a:gd name="T84" fmla="*/ 47 w 373"/>
                <a:gd name="T85" fmla="*/ 103 h 393"/>
                <a:gd name="T86" fmla="*/ 30 w 373"/>
                <a:gd name="T87" fmla="*/ 122 h 393"/>
                <a:gd name="T88" fmla="*/ 35 w 373"/>
                <a:gd name="T89" fmla="*/ 153 h 393"/>
                <a:gd name="T90" fmla="*/ 1 w 373"/>
                <a:gd name="T91" fmla="*/ 155 h 393"/>
                <a:gd name="T92" fmla="*/ 0 w 373"/>
                <a:gd name="T93" fmla="*/ 191 h 393"/>
                <a:gd name="T94" fmla="*/ 5 w 373"/>
                <a:gd name="T95" fmla="*/ 216 h 393"/>
                <a:gd name="T96" fmla="*/ 9 w 373"/>
                <a:gd name="T97" fmla="*/ 239 h 393"/>
                <a:gd name="T98" fmla="*/ 17 w 373"/>
                <a:gd name="T99" fmla="*/ 27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3" h="393">
                  <a:moveTo>
                    <a:pt x="17" y="274"/>
                  </a:moveTo>
                  <a:cubicBezTo>
                    <a:pt x="17" y="274"/>
                    <a:pt x="19" y="278"/>
                    <a:pt x="22" y="281"/>
                  </a:cubicBezTo>
                  <a:cubicBezTo>
                    <a:pt x="25" y="284"/>
                    <a:pt x="21" y="294"/>
                    <a:pt x="21" y="294"/>
                  </a:cubicBezTo>
                  <a:cubicBezTo>
                    <a:pt x="38" y="294"/>
                    <a:pt x="38" y="294"/>
                    <a:pt x="38" y="294"/>
                  </a:cubicBezTo>
                  <a:cubicBezTo>
                    <a:pt x="38" y="294"/>
                    <a:pt x="36" y="299"/>
                    <a:pt x="42" y="300"/>
                  </a:cubicBezTo>
                  <a:cubicBezTo>
                    <a:pt x="48" y="301"/>
                    <a:pt x="62" y="297"/>
                    <a:pt x="62" y="297"/>
                  </a:cubicBezTo>
                  <a:cubicBezTo>
                    <a:pt x="62" y="301"/>
                    <a:pt x="62" y="301"/>
                    <a:pt x="62" y="301"/>
                  </a:cubicBezTo>
                  <a:cubicBezTo>
                    <a:pt x="80" y="300"/>
                    <a:pt x="80" y="300"/>
                    <a:pt x="80" y="300"/>
                  </a:cubicBezTo>
                  <a:cubicBezTo>
                    <a:pt x="90" y="305"/>
                    <a:pt x="90" y="305"/>
                    <a:pt x="90" y="305"/>
                  </a:cubicBezTo>
                  <a:cubicBezTo>
                    <a:pt x="88" y="311"/>
                    <a:pt x="88" y="311"/>
                    <a:pt x="88" y="311"/>
                  </a:cubicBezTo>
                  <a:cubicBezTo>
                    <a:pt x="74" y="322"/>
                    <a:pt x="74" y="322"/>
                    <a:pt x="74" y="322"/>
                  </a:cubicBezTo>
                  <a:cubicBezTo>
                    <a:pt x="74" y="330"/>
                    <a:pt x="74" y="330"/>
                    <a:pt x="74" y="330"/>
                  </a:cubicBezTo>
                  <a:cubicBezTo>
                    <a:pt x="74" y="330"/>
                    <a:pt x="64" y="349"/>
                    <a:pt x="62" y="360"/>
                  </a:cubicBezTo>
                  <a:cubicBezTo>
                    <a:pt x="60" y="369"/>
                    <a:pt x="63" y="377"/>
                    <a:pt x="64" y="379"/>
                  </a:cubicBezTo>
                  <a:cubicBezTo>
                    <a:pt x="75" y="381"/>
                    <a:pt x="75" y="381"/>
                    <a:pt x="75" y="381"/>
                  </a:cubicBezTo>
                  <a:cubicBezTo>
                    <a:pt x="87" y="381"/>
                    <a:pt x="87" y="381"/>
                    <a:pt x="87" y="381"/>
                  </a:cubicBezTo>
                  <a:cubicBezTo>
                    <a:pt x="97" y="374"/>
                    <a:pt x="97" y="374"/>
                    <a:pt x="97" y="374"/>
                  </a:cubicBezTo>
                  <a:cubicBezTo>
                    <a:pt x="101" y="378"/>
                    <a:pt x="101" y="378"/>
                    <a:pt x="101" y="378"/>
                  </a:cubicBezTo>
                  <a:cubicBezTo>
                    <a:pt x="101" y="378"/>
                    <a:pt x="96" y="366"/>
                    <a:pt x="103" y="365"/>
                  </a:cubicBezTo>
                  <a:cubicBezTo>
                    <a:pt x="110" y="364"/>
                    <a:pt x="119" y="372"/>
                    <a:pt x="119" y="372"/>
                  </a:cubicBezTo>
                  <a:cubicBezTo>
                    <a:pt x="128" y="372"/>
                    <a:pt x="128" y="372"/>
                    <a:pt x="128" y="372"/>
                  </a:cubicBezTo>
                  <a:cubicBezTo>
                    <a:pt x="138" y="375"/>
                    <a:pt x="138" y="375"/>
                    <a:pt x="138" y="375"/>
                  </a:cubicBezTo>
                  <a:cubicBezTo>
                    <a:pt x="144" y="383"/>
                    <a:pt x="144" y="383"/>
                    <a:pt x="144" y="383"/>
                  </a:cubicBezTo>
                  <a:cubicBezTo>
                    <a:pt x="148" y="383"/>
                    <a:pt x="148" y="383"/>
                    <a:pt x="148" y="383"/>
                  </a:cubicBezTo>
                  <a:cubicBezTo>
                    <a:pt x="148" y="383"/>
                    <a:pt x="149" y="384"/>
                    <a:pt x="149" y="385"/>
                  </a:cubicBezTo>
                  <a:cubicBezTo>
                    <a:pt x="149" y="385"/>
                    <a:pt x="149" y="385"/>
                    <a:pt x="149" y="385"/>
                  </a:cubicBezTo>
                  <a:cubicBezTo>
                    <a:pt x="151" y="383"/>
                    <a:pt x="155" y="380"/>
                    <a:pt x="161" y="382"/>
                  </a:cubicBezTo>
                  <a:cubicBezTo>
                    <a:pt x="170" y="383"/>
                    <a:pt x="171" y="393"/>
                    <a:pt x="175" y="392"/>
                  </a:cubicBezTo>
                  <a:cubicBezTo>
                    <a:pt x="179" y="391"/>
                    <a:pt x="182" y="386"/>
                    <a:pt x="182" y="386"/>
                  </a:cubicBezTo>
                  <a:cubicBezTo>
                    <a:pt x="182" y="377"/>
                    <a:pt x="182" y="377"/>
                    <a:pt x="182" y="377"/>
                  </a:cubicBezTo>
                  <a:cubicBezTo>
                    <a:pt x="195" y="378"/>
                    <a:pt x="195" y="378"/>
                    <a:pt x="195" y="378"/>
                  </a:cubicBezTo>
                  <a:cubicBezTo>
                    <a:pt x="195" y="378"/>
                    <a:pt x="205" y="389"/>
                    <a:pt x="212" y="389"/>
                  </a:cubicBezTo>
                  <a:cubicBezTo>
                    <a:pt x="218" y="389"/>
                    <a:pt x="224" y="387"/>
                    <a:pt x="224" y="387"/>
                  </a:cubicBezTo>
                  <a:cubicBezTo>
                    <a:pt x="233" y="379"/>
                    <a:pt x="233" y="379"/>
                    <a:pt x="233" y="379"/>
                  </a:cubicBezTo>
                  <a:cubicBezTo>
                    <a:pt x="247" y="378"/>
                    <a:pt x="247" y="378"/>
                    <a:pt x="247" y="378"/>
                  </a:cubicBezTo>
                  <a:cubicBezTo>
                    <a:pt x="258" y="372"/>
                    <a:pt x="258" y="372"/>
                    <a:pt x="258" y="372"/>
                  </a:cubicBezTo>
                  <a:cubicBezTo>
                    <a:pt x="267" y="373"/>
                    <a:pt x="267" y="373"/>
                    <a:pt x="267" y="373"/>
                  </a:cubicBezTo>
                  <a:cubicBezTo>
                    <a:pt x="280" y="378"/>
                    <a:pt x="280" y="378"/>
                    <a:pt x="280" y="378"/>
                  </a:cubicBezTo>
                  <a:cubicBezTo>
                    <a:pt x="280" y="378"/>
                    <a:pt x="288" y="392"/>
                    <a:pt x="290" y="385"/>
                  </a:cubicBezTo>
                  <a:cubicBezTo>
                    <a:pt x="291" y="379"/>
                    <a:pt x="290" y="369"/>
                    <a:pt x="290" y="369"/>
                  </a:cubicBezTo>
                  <a:cubicBezTo>
                    <a:pt x="290" y="360"/>
                    <a:pt x="290" y="360"/>
                    <a:pt x="290" y="360"/>
                  </a:cubicBezTo>
                  <a:cubicBezTo>
                    <a:pt x="282" y="358"/>
                    <a:pt x="282" y="358"/>
                    <a:pt x="282" y="358"/>
                  </a:cubicBezTo>
                  <a:cubicBezTo>
                    <a:pt x="282" y="358"/>
                    <a:pt x="287" y="345"/>
                    <a:pt x="291" y="344"/>
                  </a:cubicBezTo>
                  <a:cubicBezTo>
                    <a:pt x="296" y="343"/>
                    <a:pt x="309" y="346"/>
                    <a:pt x="309" y="346"/>
                  </a:cubicBezTo>
                  <a:cubicBezTo>
                    <a:pt x="309" y="335"/>
                    <a:pt x="309" y="335"/>
                    <a:pt x="309" y="335"/>
                  </a:cubicBezTo>
                  <a:cubicBezTo>
                    <a:pt x="305" y="328"/>
                    <a:pt x="305" y="328"/>
                    <a:pt x="305" y="328"/>
                  </a:cubicBezTo>
                  <a:cubicBezTo>
                    <a:pt x="317" y="327"/>
                    <a:pt x="317" y="327"/>
                    <a:pt x="317" y="327"/>
                  </a:cubicBezTo>
                  <a:cubicBezTo>
                    <a:pt x="324" y="316"/>
                    <a:pt x="324" y="316"/>
                    <a:pt x="324" y="316"/>
                  </a:cubicBezTo>
                  <a:cubicBezTo>
                    <a:pt x="324" y="316"/>
                    <a:pt x="323" y="309"/>
                    <a:pt x="317" y="305"/>
                  </a:cubicBezTo>
                  <a:cubicBezTo>
                    <a:pt x="312" y="302"/>
                    <a:pt x="307" y="304"/>
                    <a:pt x="307" y="304"/>
                  </a:cubicBezTo>
                  <a:cubicBezTo>
                    <a:pt x="301" y="295"/>
                    <a:pt x="301" y="295"/>
                    <a:pt x="301" y="295"/>
                  </a:cubicBezTo>
                  <a:cubicBezTo>
                    <a:pt x="297" y="295"/>
                    <a:pt x="297" y="295"/>
                    <a:pt x="297" y="295"/>
                  </a:cubicBezTo>
                  <a:cubicBezTo>
                    <a:pt x="294" y="287"/>
                    <a:pt x="294" y="287"/>
                    <a:pt x="294" y="287"/>
                  </a:cubicBezTo>
                  <a:cubicBezTo>
                    <a:pt x="294" y="287"/>
                    <a:pt x="288" y="285"/>
                    <a:pt x="281" y="285"/>
                  </a:cubicBezTo>
                  <a:cubicBezTo>
                    <a:pt x="273" y="284"/>
                    <a:pt x="279" y="279"/>
                    <a:pt x="279" y="279"/>
                  </a:cubicBezTo>
                  <a:cubicBezTo>
                    <a:pt x="273" y="277"/>
                    <a:pt x="273" y="277"/>
                    <a:pt x="273" y="277"/>
                  </a:cubicBezTo>
                  <a:cubicBezTo>
                    <a:pt x="271" y="271"/>
                    <a:pt x="271" y="271"/>
                    <a:pt x="271" y="271"/>
                  </a:cubicBezTo>
                  <a:cubicBezTo>
                    <a:pt x="271" y="271"/>
                    <a:pt x="263" y="265"/>
                    <a:pt x="262" y="263"/>
                  </a:cubicBezTo>
                  <a:cubicBezTo>
                    <a:pt x="261" y="261"/>
                    <a:pt x="269" y="257"/>
                    <a:pt x="269" y="257"/>
                  </a:cubicBezTo>
                  <a:cubicBezTo>
                    <a:pt x="263" y="248"/>
                    <a:pt x="263" y="248"/>
                    <a:pt x="263" y="248"/>
                  </a:cubicBezTo>
                  <a:cubicBezTo>
                    <a:pt x="257" y="247"/>
                    <a:pt x="257" y="247"/>
                    <a:pt x="257" y="247"/>
                  </a:cubicBezTo>
                  <a:cubicBezTo>
                    <a:pt x="257" y="247"/>
                    <a:pt x="252" y="238"/>
                    <a:pt x="255" y="235"/>
                  </a:cubicBezTo>
                  <a:cubicBezTo>
                    <a:pt x="259" y="233"/>
                    <a:pt x="259" y="239"/>
                    <a:pt x="263" y="239"/>
                  </a:cubicBezTo>
                  <a:cubicBezTo>
                    <a:pt x="267" y="238"/>
                    <a:pt x="266" y="233"/>
                    <a:pt x="266" y="233"/>
                  </a:cubicBezTo>
                  <a:cubicBezTo>
                    <a:pt x="273" y="233"/>
                    <a:pt x="273" y="233"/>
                    <a:pt x="273" y="233"/>
                  </a:cubicBezTo>
                  <a:cubicBezTo>
                    <a:pt x="273" y="233"/>
                    <a:pt x="275" y="225"/>
                    <a:pt x="283" y="227"/>
                  </a:cubicBezTo>
                  <a:cubicBezTo>
                    <a:pt x="292" y="229"/>
                    <a:pt x="290" y="233"/>
                    <a:pt x="290" y="233"/>
                  </a:cubicBezTo>
                  <a:cubicBezTo>
                    <a:pt x="297" y="224"/>
                    <a:pt x="297" y="224"/>
                    <a:pt x="297" y="224"/>
                  </a:cubicBezTo>
                  <a:cubicBezTo>
                    <a:pt x="308" y="221"/>
                    <a:pt x="308" y="221"/>
                    <a:pt x="308" y="221"/>
                  </a:cubicBezTo>
                  <a:cubicBezTo>
                    <a:pt x="310" y="217"/>
                    <a:pt x="310" y="217"/>
                    <a:pt x="310" y="217"/>
                  </a:cubicBezTo>
                  <a:cubicBezTo>
                    <a:pt x="310" y="217"/>
                    <a:pt x="321" y="217"/>
                    <a:pt x="324" y="216"/>
                  </a:cubicBezTo>
                  <a:cubicBezTo>
                    <a:pt x="327" y="215"/>
                    <a:pt x="325" y="210"/>
                    <a:pt x="325" y="210"/>
                  </a:cubicBezTo>
                  <a:cubicBezTo>
                    <a:pt x="325" y="210"/>
                    <a:pt x="336" y="211"/>
                    <a:pt x="339" y="208"/>
                  </a:cubicBezTo>
                  <a:cubicBezTo>
                    <a:pt x="341" y="205"/>
                    <a:pt x="346" y="199"/>
                    <a:pt x="348" y="198"/>
                  </a:cubicBezTo>
                  <a:cubicBezTo>
                    <a:pt x="350" y="197"/>
                    <a:pt x="355" y="209"/>
                    <a:pt x="360" y="208"/>
                  </a:cubicBezTo>
                  <a:cubicBezTo>
                    <a:pt x="365" y="207"/>
                    <a:pt x="371" y="195"/>
                    <a:pt x="372" y="191"/>
                  </a:cubicBezTo>
                  <a:cubicBezTo>
                    <a:pt x="373" y="188"/>
                    <a:pt x="367" y="187"/>
                    <a:pt x="367" y="187"/>
                  </a:cubicBezTo>
                  <a:cubicBezTo>
                    <a:pt x="367" y="187"/>
                    <a:pt x="371" y="182"/>
                    <a:pt x="369" y="177"/>
                  </a:cubicBezTo>
                  <a:cubicBezTo>
                    <a:pt x="368" y="171"/>
                    <a:pt x="360" y="177"/>
                    <a:pt x="360" y="177"/>
                  </a:cubicBezTo>
                  <a:cubicBezTo>
                    <a:pt x="361" y="165"/>
                    <a:pt x="361" y="165"/>
                    <a:pt x="361" y="165"/>
                  </a:cubicBezTo>
                  <a:cubicBezTo>
                    <a:pt x="361" y="165"/>
                    <a:pt x="352" y="163"/>
                    <a:pt x="351" y="157"/>
                  </a:cubicBezTo>
                  <a:cubicBezTo>
                    <a:pt x="351" y="152"/>
                    <a:pt x="360" y="146"/>
                    <a:pt x="360" y="146"/>
                  </a:cubicBezTo>
                  <a:cubicBezTo>
                    <a:pt x="360" y="146"/>
                    <a:pt x="357" y="144"/>
                    <a:pt x="355" y="143"/>
                  </a:cubicBezTo>
                  <a:cubicBezTo>
                    <a:pt x="353" y="143"/>
                    <a:pt x="356" y="136"/>
                    <a:pt x="356" y="136"/>
                  </a:cubicBezTo>
                  <a:cubicBezTo>
                    <a:pt x="356" y="136"/>
                    <a:pt x="351" y="135"/>
                    <a:pt x="350" y="132"/>
                  </a:cubicBezTo>
                  <a:cubicBezTo>
                    <a:pt x="349" y="129"/>
                    <a:pt x="355" y="126"/>
                    <a:pt x="355" y="126"/>
                  </a:cubicBezTo>
                  <a:cubicBezTo>
                    <a:pt x="355" y="126"/>
                    <a:pt x="355" y="120"/>
                    <a:pt x="352" y="115"/>
                  </a:cubicBezTo>
                  <a:cubicBezTo>
                    <a:pt x="349" y="111"/>
                    <a:pt x="345" y="115"/>
                    <a:pt x="345" y="115"/>
                  </a:cubicBezTo>
                  <a:cubicBezTo>
                    <a:pt x="341" y="109"/>
                    <a:pt x="341" y="109"/>
                    <a:pt x="341" y="109"/>
                  </a:cubicBezTo>
                  <a:cubicBezTo>
                    <a:pt x="341" y="109"/>
                    <a:pt x="337" y="113"/>
                    <a:pt x="334" y="106"/>
                  </a:cubicBezTo>
                  <a:cubicBezTo>
                    <a:pt x="331" y="99"/>
                    <a:pt x="337" y="98"/>
                    <a:pt x="343" y="93"/>
                  </a:cubicBezTo>
                  <a:cubicBezTo>
                    <a:pt x="349" y="89"/>
                    <a:pt x="347" y="87"/>
                    <a:pt x="345" y="79"/>
                  </a:cubicBezTo>
                  <a:cubicBezTo>
                    <a:pt x="342" y="70"/>
                    <a:pt x="337" y="78"/>
                    <a:pt x="339" y="72"/>
                  </a:cubicBezTo>
                  <a:cubicBezTo>
                    <a:pt x="340" y="69"/>
                    <a:pt x="339" y="65"/>
                    <a:pt x="338" y="62"/>
                  </a:cubicBezTo>
                  <a:cubicBezTo>
                    <a:pt x="334" y="60"/>
                    <a:pt x="334" y="60"/>
                    <a:pt x="334" y="60"/>
                  </a:cubicBezTo>
                  <a:cubicBezTo>
                    <a:pt x="321" y="55"/>
                    <a:pt x="321" y="55"/>
                    <a:pt x="321" y="55"/>
                  </a:cubicBezTo>
                  <a:cubicBezTo>
                    <a:pt x="321" y="55"/>
                    <a:pt x="323" y="50"/>
                    <a:pt x="318" y="44"/>
                  </a:cubicBezTo>
                  <a:cubicBezTo>
                    <a:pt x="313" y="38"/>
                    <a:pt x="301" y="41"/>
                    <a:pt x="301" y="41"/>
                  </a:cubicBezTo>
                  <a:cubicBezTo>
                    <a:pt x="296" y="35"/>
                    <a:pt x="296" y="35"/>
                    <a:pt x="296" y="35"/>
                  </a:cubicBezTo>
                  <a:cubicBezTo>
                    <a:pt x="296" y="35"/>
                    <a:pt x="270" y="23"/>
                    <a:pt x="265" y="26"/>
                  </a:cubicBezTo>
                  <a:cubicBezTo>
                    <a:pt x="260" y="29"/>
                    <a:pt x="253" y="36"/>
                    <a:pt x="253" y="36"/>
                  </a:cubicBezTo>
                  <a:cubicBezTo>
                    <a:pt x="226" y="35"/>
                    <a:pt x="226" y="35"/>
                    <a:pt x="226" y="35"/>
                  </a:cubicBezTo>
                  <a:cubicBezTo>
                    <a:pt x="226" y="47"/>
                    <a:pt x="226" y="47"/>
                    <a:pt x="226" y="47"/>
                  </a:cubicBezTo>
                  <a:cubicBezTo>
                    <a:pt x="200" y="46"/>
                    <a:pt x="200" y="46"/>
                    <a:pt x="200" y="46"/>
                  </a:cubicBezTo>
                  <a:cubicBezTo>
                    <a:pt x="200" y="46"/>
                    <a:pt x="198" y="38"/>
                    <a:pt x="202" y="35"/>
                  </a:cubicBezTo>
                  <a:cubicBezTo>
                    <a:pt x="206" y="32"/>
                    <a:pt x="209" y="20"/>
                    <a:pt x="209" y="20"/>
                  </a:cubicBezTo>
                  <a:cubicBezTo>
                    <a:pt x="196" y="27"/>
                    <a:pt x="196" y="27"/>
                    <a:pt x="196" y="27"/>
                  </a:cubicBezTo>
                  <a:cubicBezTo>
                    <a:pt x="168" y="22"/>
                    <a:pt x="168" y="22"/>
                    <a:pt x="168" y="22"/>
                  </a:cubicBezTo>
                  <a:cubicBezTo>
                    <a:pt x="168" y="22"/>
                    <a:pt x="160" y="14"/>
                    <a:pt x="156" y="4"/>
                  </a:cubicBezTo>
                  <a:cubicBezTo>
                    <a:pt x="154" y="5"/>
                    <a:pt x="153" y="6"/>
                    <a:pt x="153" y="6"/>
                  </a:cubicBezTo>
                  <a:cubicBezTo>
                    <a:pt x="153" y="6"/>
                    <a:pt x="152" y="2"/>
                    <a:pt x="145" y="3"/>
                  </a:cubicBezTo>
                  <a:cubicBezTo>
                    <a:pt x="137" y="3"/>
                    <a:pt x="135" y="5"/>
                    <a:pt x="135" y="5"/>
                  </a:cubicBezTo>
                  <a:cubicBezTo>
                    <a:pt x="135" y="5"/>
                    <a:pt x="127" y="0"/>
                    <a:pt x="123" y="0"/>
                  </a:cubicBezTo>
                  <a:cubicBezTo>
                    <a:pt x="119" y="0"/>
                    <a:pt x="112" y="0"/>
                    <a:pt x="112" y="0"/>
                  </a:cubicBezTo>
                  <a:cubicBezTo>
                    <a:pt x="126" y="23"/>
                    <a:pt x="126" y="23"/>
                    <a:pt x="126" y="23"/>
                  </a:cubicBezTo>
                  <a:cubicBezTo>
                    <a:pt x="117" y="31"/>
                    <a:pt x="117" y="31"/>
                    <a:pt x="117" y="31"/>
                  </a:cubicBezTo>
                  <a:cubicBezTo>
                    <a:pt x="130" y="49"/>
                    <a:pt x="130" y="49"/>
                    <a:pt x="130" y="49"/>
                  </a:cubicBezTo>
                  <a:cubicBezTo>
                    <a:pt x="142" y="58"/>
                    <a:pt x="142" y="58"/>
                    <a:pt x="142" y="58"/>
                  </a:cubicBezTo>
                  <a:cubicBezTo>
                    <a:pt x="123" y="51"/>
                    <a:pt x="123" y="51"/>
                    <a:pt x="123" y="51"/>
                  </a:cubicBezTo>
                  <a:cubicBezTo>
                    <a:pt x="105" y="55"/>
                    <a:pt x="105" y="55"/>
                    <a:pt x="105" y="55"/>
                  </a:cubicBezTo>
                  <a:cubicBezTo>
                    <a:pt x="105" y="55"/>
                    <a:pt x="110" y="70"/>
                    <a:pt x="104" y="72"/>
                  </a:cubicBezTo>
                  <a:cubicBezTo>
                    <a:pt x="98" y="74"/>
                    <a:pt x="88" y="72"/>
                    <a:pt x="88" y="72"/>
                  </a:cubicBezTo>
                  <a:cubicBezTo>
                    <a:pt x="82" y="62"/>
                    <a:pt x="82" y="62"/>
                    <a:pt x="82" y="62"/>
                  </a:cubicBezTo>
                  <a:cubicBezTo>
                    <a:pt x="82" y="62"/>
                    <a:pt x="55" y="59"/>
                    <a:pt x="54" y="64"/>
                  </a:cubicBezTo>
                  <a:cubicBezTo>
                    <a:pt x="53" y="69"/>
                    <a:pt x="53" y="82"/>
                    <a:pt x="53" y="82"/>
                  </a:cubicBezTo>
                  <a:cubicBezTo>
                    <a:pt x="57" y="85"/>
                    <a:pt x="57" y="85"/>
                    <a:pt x="57" y="85"/>
                  </a:cubicBezTo>
                  <a:cubicBezTo>
                    <a:pt x="54" y="87"/>
                    <a:pt x="54" y="87"/>
                    <a:pt x="54" y="87"/>
                  </a:cubicBezTo>
                  <a:cubicBezTo>
                    <a:pt x="59" y="95"/>
                    <a:pt x="59" y="95"/>
                    <a:pt x="59" y="95"/>
                  </a:cubicBezTo>
                  <a:cubicBezTo>
                    <a:pt x="59" y="95"/>
                    <a:pt x="48" y="99"/>
                    <a:pt x="47" y="103"/>
                  </a:cubicBezTo>
                  <a:cubicBezTo>
                    <a:pt x="45" y="107"/>
                    <a:pt x="49" y="115"/>
                    <a:pt x="49" y="115"/>
                  </a:cubicBezTo>
                  <a:cubicBezTo>
                    <a:pt x="41" y="115"/>
                    <a:pt x="41" y="115"/>
                    <a:pt x="41" y="115"/>
                  </a:cubicBezTo>
                  <a:cubicBezTo>
                    <a:pt x="41" y="115"/>
                    <a:pt x="29" y="119"/>
                    <a:pt x="30" y="122"/>
                  </a:cubicBezTo>
                  <a:cubicBezTo>
                    <a:pt x="31" y="125"/>
                    <a:pt x="45" y="130"/>
                    <a:pt x="45" y="134"/>
                  </a:cubicBezTo>
                  <a:cubicBezTo>
                    <a:pt x="45" y="138"/>
                    <a:pt x="37" y="142"/>
                    <a:pt x="37" y="142"/>
                  </a:cubicBezTo>
                  <a:cubicBezTo>
                    <a:pt x="35" y="153"/>
                    <a:pt x="35" y="153"/>
                    <a:pt x="35" y="153"/>
                  </a:cubicBezTo>
                  <a:cubicBezTo>
                    <a:pt x="29" y="152"/>
                    <a:pt x="29" y="152"/>
                    <a:pt x="29" y="152"/>
                  </a:cubicBezTo>
                  <a:cubicBezTo>
                    <a:pt x="29" y="152"/>
                    <a:pt x="27" y="157"/>
                    <a:pt x="25" y="160"/>
                  </a:cubicBezTo>
                  <a:cubicBezTo>
                    <a:pt x="23" y="163"/>
                    <a:pt x="1" y="155"/>
                    <a:pt x="1" y="155"/>
                  </a:cubicBezTo>
                  <a:cubicBezTo>
                    <a:pt x="7" y="170"/>
                    <a:pt x="7" y="170"/>
                    <a:pt x="7" y="170"/>
                  </a:cubicBezTo>
                  <a:cubicBezTo>
                    <a:pt x="7" y="170"/>
                    <a:pt x="12" y="178"/>
                    <a:pt x="11" y="181"/>
                  </a:cubicBezTo>
                  <a:cubicBezTo>
                    <a:pt x="11" y="185"/>
                    <a:pt x="0" y="191"/>
                    <a:pt x="0" y="191"/>
                  </a:cubicBezTo>
                  <a:cubicBezTo>
                    <a:pt x="0" y="191"/>
                    <a:pt x="5" y="197"/>
                    <a:pt x="4" y="199"/>
                  </a:cubicBezTo>
                  <a:cubicBezTo>
                    <a:pt x="3" y="201"/>
                    <a:pt x="0" y="215"/>
                    <a:pt x="0" y="215"/>
                  </a:cubicBezTo>
                  <a:cubicBezTo>
                    <a:pt x="5" y="216"/>
                    <a:pt x="5" y="216"/>
                    <a:pt x="5" y="216"/>
                  </a:cubicBezTo>
                  <a:cubicBezTo>
                    <a:pt x="5" y="216"/>
                    <a:pt x="14" y="219"/>
                    <a:pt x="15" y="225"/>
                  </a:cubicBezTo>
                  <a:cubicBezTo>
                    <a:pt x="15" y="231"/>
                    <a:pt x="18" y="238"/>
                    <a:pt x="18" y="238"/>
                  </a:cubicBezTo>
                  <a:cubicBezTo>
                    <a:pt x="9" y="239"/>
                    <a:pt x="9" y="239"/>
                    <a:pt x="9" y="239"/>
                  </a:cubicBezTo>
                  <a:cubicBezTo>
                    <a:pt x="9" y="239"/>
                    <a:pt x="4" y="247"/>
                    <a:pt x="7" y="253"/>
                  </a:cubicBezTo>
                  <a:cubicBezTo>
                    <a:pt x="11" y="259"/>
                    <a:pt x="21" y="261"/>
                    <a:pt x="22" y="265"/>
                  </a:cubicBezTo>
                  <a:cubicBezTo>
                    <a:pt x="23" y="270"/>
                    <a:pt x="17" y="274"/>
                    <a:pt x="17" y="27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024" name="Freeform 82"/>
            <p:cNvSpPr>
              <a:spLocks/>
            </p:cNvSpPr>
            <p:nvPr/>
          </p:nvSpPr>
          <p:spPr bwMode="gray">
            <a:xfrm>
              <a:off x="4074866" y="2827159"/>
              <a:ext cx="11112" cy="7362"/>
            </a:xfrm>
            <a:custGeom>
              <a:avLst/>
              <a:gdLst>
                <a:gd name="T0" fmla="*/ 5 w 20"/>
                <a:gd name="T1" fmla="*/ 13 h 13"/>
                <a:gd name="T2" fmla="*/ 18 w 20"/>
                <a:gd name="T3" fmla="*/ 10 h 13"/>
                <a:gd name="T4" fmla="*/ 20 w 20"/>
                <a:gd name="T5" fmla="*/ 10 h 13"/>
                <a:gd name="T6" fmla="*/ 19 w 20"/>
                <a:gd name="T7" fmla="*/ 1 h 13"/>
                <a:gd name="T8" fmla="*/ 5 w 20"/>
                <a:gd name="T9" fmla="*/ 1 h 13"/>
                <a:gd name="T10" fmla="*/ 0 w 20"/>
                <a:gd name="T11" fmla="*/ 2 h 13"/>
                <a:gd name="T12" fmla="*/ 5 w 2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5" y="13"/>
                  </a:moveTo>
                  <a:cubicBezTo>
                    <a:pt x="5" y="13"/>
                    <a:pt x="14" y="11"/>
                    <a:pt x="18" y="10"/>
                  </a:cubicBezTo>
                  <a:cubicBezTo>
                    <a:pt x="19" y="10"/>
                    <a:pt x="20" y="10"/>
                    <a:pt x="20" y="10"/>
                  </a:cubicBezTo>
                  <a:cubicBezTo>
                    <a:pt x="19" y="1"/>
                    <a:pt x="19" y="1"/>
                    <a:pt x="19" y="1"/>
                  </a:cubicBezTo>
                  <a:cubicBezTo>
                    <a:pt x="19" y="1"/>
                    <a:pt x="15" y="0"/>
                    <a:pt x="5" y="1"/>
                  </a:cubicBezTo>
                  <a:cubicBezTo>
                    <a:pt x="3" y="1"/>
                    <a:pt x="1" y="1"/>
                    <a:pt x="0" y="2"/>
                  </a:cubicBezTo>
                  <a:lnTo>
                    <a:pt x="5" y="1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028" name="Freeform 83"/>
            <p:cNvSpPr>
              <a:spLocks/>
            </p:cNvSpPr>
            <p:nvPr/>
          </p:nvSpPr>
          <p:spPr bwMode="gray">
            <a:xfrm>
              <a:off x="6087816" y="2503251"/>
              <a:ext cx="787400" cy="362556"/>
            </a:xfrm>
            <a:custGeom>
              <a:avLst/>
              <a:gdLst>
                <a:gd name="T0" fmla="*/ 1353 w 1406"/>
                <a:gd name="T1" fmla="*/ 245 h 558"/>
                <a:gd name="T2" fmla="*/ 1312 w 1406"/>
                <a:gd name="T3" fmla="*/ 214 h 558"/>
                <a:gd name="T4" fmla="*/ 1247 w 1406"/>
                <a:gd name="T5" fmla="*/ 225 h 558"/>
                <a:gd name="T6" fmla="*/ 1182 w 1406"/>
                <a:gd name="T7" fmla="*/ 215 h 558"/>
                <a:gd name="T8" fmla="*/ 1179 w 1406"/>
                <a:gd name="T9" fmla="*/ 178 h 558"/>
                <a:gd name="T10" fmla="*/ 1162 w 1406"/>
                <a:gd name="T11" fmla="*/ 114 h 558"/>
                <a:gd name="T12" fmla="*/ 1091 w 1406"/>
                <a:gd name="T13" fmla="*/ 102 h 558"/>
                <a:gd name="T14" fmla="*/ 1025 w 1406"/>
                <a:gd name="T15" fmla="*/ 136 h 558"/>
                <a:gd name="T16" fmla="*/ 967 w 1406"/>
                <a:gd name="T17" fmla="*/ 143 h 558"/>
                <a:gd name="T18" fmla="*/ 922 w 1406"/>
                <a:gd name="T19" fmla="*/ 156 h 558"/>
                <a:gd name="T20" fmla="*/ 855 w 1406"/>
                <a:gd name="T21" fmla="*/ 148 h 558"/>
                <a:gd name="T22" fmla="*/ 812 w 1406"/>
                <a:gd name="T23" fmla="*/ 114 h 558"/>
                <a:gd name="T24" fmla="*/ 728 w 1406"/>
                <a:gd name="T25" fmla="*/ 97 h 558"/>
                <a:gd name="T26" fmla="*/ 607 w 1406"/>
                <a:gd name="T27" fmla="*/ 95 h 558"/>
                <a:gd name="T28" fmla="*/ 563 w 1406"/>
                <a:gd name="T29" fmla="*/ 83 h 558"/>
                <a:gd name="T30" fmla="*/ 472 w 1406"/>
                <a:gd name="T31" fmla="*/ 22 h 558"/>
                <a:gd name="T32" fmla="*/ 384 w 1406"/>
                <a:gd name="T33" fmla="*/ 0 h 558"/>
                <a:gd name="T34" fmla="*/ 373 w 1406"/>
                <a:gd name="T35" fmla="*/ 33 h 558"/>
                <a:gd name="T36" fmla="*/ 372 w 1406"/>
                <a:gd name="T37" fmla="*/ 60 h 558"/>
                <a:gd name="T38" fmla="*/ 391 w 1406"/>
                <a:gd name="T39" fmla="*/ 110 h 558"/>
                <a:gd name="T40" fmla="*/ 335 w 1406"/>
                <a:gd name="T41" fmla="*/ 119 h 558"/>
                <a:gd name="T42" fmla="*/ 301 w 1406"/>
                <a:gd name="T43" fmla="*/ 118 h 558"/>
                <a:gd name="T44" fmla="*/ 278 w 1406"/>
                <a:gd name="T45" fmla="*/ 107 h 558"/>
                <a:gd name="T46" fmla="*/ 182 w 1406"/>
                <a:gd name="T47" fmla="*/ 86 h 558"/>
                <a:gd name="T48" fmla="*/ 155 w 1406"/>
                <a:gd name="T49" fmla="*/ 70 h 558"/>
                <a:gd name="T50" fmla="*/ 119 w 1406"/>
                <a:gd name="T51" fmla="*/ 88 h 558"/>
                <a:gd name="T52" fmla="*/ 83 w 1406"/>
                <a:gd name="T53" fmla="*/ 100 h 558"/>
                <a:gd name="T54" fmla="*/ 47 w 1406"/>
                <a:gd name="T55" fmla="*/ 130 h 558"/>
                <a:gd name="T56" fmla="*/ 9 w 1406"/>
                <a:gd name="T57" fmla="*/ 151 h 558"/>
                <a:gd name="T58" fmla="*/ 18 w 1406"/>
                <a:gd name="T59" fmla="*/ 174 h 558"/>
                <a:gd name="T60" fmla="*/ 54 w 1406"/>
                <a:gd name="T61" fmla="*/ 203 h 558"/>
                <a:gd name="T62" fmla="*/ 107 w 1406"/>
                <a:gd name="T63" fmla="*/ 221 h 558"/>
                <a:gd name="T64" fmla="*/ 179 w 1406"/>
                <a:gd name="T65" fmla="*/ 276 h 558"/>
                <a:gd name="T66" fmla="*/ 192 w 1406"/>
                <a:gd name="T67" fmla="*/ 326 h 558"/>
                <a:gd name="T68" fmla="*/ 274 w 1406"/>
                <a:gd name="T69" fmla="*/ 374 h 558"/>
                <a:gd name="T70" fmla="*/ 361 w 1406"/>
                <a:gd name="T71" fmla="*/ 397 h 558"/>
                <a:gd name="T72" fmla="*/ 430 w 1406"/>
                <a:gd name="T73" fmla="*/ 429 h 558"/>
                <a:gd name="T74" fmla="*/ 502 w 1406"/>
                <a:gd name="T75" fmla="*/ 498 h 558"/>
                <a:gd name="T76" fmla="*/ 610 w 1406"/>
                <a:gd name="T77" fmla="*/ 499 h 558"/>
                <a:gd name="T78" fmla="*/ 679 w 1406"/>
                <a:gd name="T79" fmla="*/ 501 h 558"/>
                <a:gd name="T80" fmla="*/ 795 w 1406"/>
                <a:gd name="T81" fmla="*/ 531 h 558"/>
                <a:gd name="T82" fmla="*/ 873 w 1406"/>
                <a:gd name="T83" fmla="*/ 550 h 558"/>
                <a:gd name="T84" fmla="*/ 1066 w 1406"/>
                <a:gd name="T85" fmla="*/ 510 h 558"/>
                <a:gd name="T86" fmla="*/ 1112 w 1406"/>
                <a:gd name="T87" fmla="*/ 463 h 558"/>
                <a:gd name="T88" fmla="*/ 1108 w 1406"/>
                <a:gd name="T89" fmla="*/ 407 h 558"/>
                <a:gd name="T90" fmla="*/ 1160 w 1406"/>
                <a:gd name="T91" fmla="*/ 388 h 558"/>
                <a:gd name="T92" fmla="*/ 1213 w 1406"/>
                <a:gd name="T93" fmla="*/ 350 h 558"/>
                <a:gd name="T94" fmla="*/ 1270 w 1406"/>
                <a:gd name="T95" fmla="*/ 314 h 558"/>
                <a:gd name="T96" fmla="*/ 1320 w 1406"/>
                <a:gd name="T97" fmla="*/ 294 h 558"/>
                <a:gd name="T98" fmla="*/ 1355 w 1406"/>
                <a:gd name="T99" fmla="*/ 279 h 558"/>
                <a:gd name="T100" fmla="*/ 1394 w 1406"/>
                <a:gd name="T101" fmla="*/ 2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6" h="558">
                  <a:moveTo>
                    <a:pt x="1394" y="273"/>
                  </a:moveTo>
                  <a:cubicBezTo>
                    <a:pt x="1385" y="267"/>
                    <a:pt x="1380" y="256"/>
                    <a:pt x="1380" y="256"/>
                  </a:cubicBezTo>
                  <a:cubicBezTo>
                    <a:pt x="1380" y="256"/>
                    <a:pt x="1362" y="252"/>
                    <a:pt x="1353" y="245"/>
                  </a:cubicBezTo>
                  <a:cubicBezTo>
                    <a:pt x="1344" y="238"/>
                    <a:pt x="1336" y="231"/>
                    <a:pt x="1336" y="231"/>
                  </a:cubicBezTo>
                  <a:cubicBezTo>
                    <a:pt x="1336" y="231"/>
                    <a:pt x="1333" y="231"/>
                    <a:pt x="1324" y="230"/>
                  </a:cubicBezTo>
                  <a:cubicBezTo>
                    <a:pt x="1315" y="229"/>
                    <a:pt x="1312" y="214"/>
                    <a:pt x="1312" y="214"/>
                  </a:cubicBezTo>
                  <a:cubicBezTo>
                    <a:pt x="1271" y="214"/>
                    <a:pt x="1271" y="214"/>
                    <a:pt x="1271" y="214"/>
                  </a:cubicBezTo>
                  <a:cubicBezTo>
                    <a:pt x="1271" y="214"/>
                    <a:pt x="1270" y="232"/>
                    <a:pt x="1264" y="234"/>
                  </a:cubicBezTo>
                  <a:cubicBezTo>
                    <a:pt x="1258" y="236"/>
                    <a:pt x="1247" y="225"/>
                    <a:pt x="1247" y="225"/>
                  </a:cubicBezTo>
                  <a:cubicBezTo>
                    <a:pt x="1247" y="225"/>
                    <a:pt x="1237" y="221"/>
                    <a:pt x="1218" y="222"/>
                  </a:cubicBezTo>
                  <a:cubicBezTo>
                    <a:pt x="1199" y="223"/>
                    <a:pt x="1215" y="230"/>
                    <a:pt x="1206" y="233"/>
                  </a:cubicBezTo>
                  <a:cubicBezTo>
                    <a:pt x="1197" y="236"/>
                    <a:pt x="1185" y="225"/>
                    <a:pt x="1182" y="215"/>
                  </a:cubicBezTo>
                  <a:cubicBezTo>
                    <a:pt x="1179" y="205"/>
                    <a:pt x="1184" y="202"/>
                    <a:pt x="1184" y="202"/>
                  </a:cubicBezTo>
                  <a:cubicBezTo>
                    <a:pt x="1180" y="196"/>
                    <a:pt x="1180" y="196"/>
                    <a:pt x="1180" y="196"/>
                  </a:cubicBezTo>
                  <a:cubicBezTo>
                    <a:pt x="1179" y="178"/>
                    <a:pt x="1179" y="178"/>
                    <a:pt x="1179" y="178"/>
                  </a:cubicBezTo>
                  <a:cubicBezTo>
                    <a:pt x="1174" y="172"/>
                    <a:pt x="1174" y="172"/>
                    <a:pt x="1174" y="172"/>
                  </a:cubicBezTo>
                  <a:cubicBezTo>
                    <a:pt x="1173" y="117"/>
                    <a:pt x="1173" y="117"/>
                    <a:pt x="1173" y="117"/>
                  </a:cubicBezTo>
                  <a:cubicBezTo>
                    <a:pt x="1162" y="114"/>
                    <a:pt x="1162" y="114"/>
                    <a:pt x="1162" y="114"/>
                  </a:cubicBezTo>
                  <a:cubicBezTo>
                    <a:pt x="1144" y="111"/>
                    <a:pt x="1144" y="111"/>
                    <a:pt x="1144" y="111"/>
                  </a:cubicBezTo>
                  <a:cubicBezTo>
                    <a:pt x="1144" y="111"/>
                    <a:pt x="1138" y="118"/>
                    <a:pt x="1124" y="118"/>
                  </a:cubicBezTo>
                  <a:cubicBezTo>
                    <a:pt x="1110" y="118"/>
                    <a:pt x="1100" y="102"/>
                    <a:pt x="1091" y="102"/>
                  </a:cubicBezTo>
                  <a:cubicBezTo>
                    <a:pt x="1082" y="102"/>
                    <a:pt x="1055" y="98"/>
                    <a:pt x="1055" y="98"/>
                  </a:cubicBezTo>
                  <a:cubicBezTo>
                    <a:pt x="1032" y="121"/>
                    <a:pt x="1032" y="121"/>
                    <a:pt x="1032" y="121"/>
                  </a:cubicBezTo>
                  <a:cubicBezTo>
                    <a:pt x="1032" y="121"/>
                    <a:pt x="1035" y="132"/>
                    <a:pt x="1025" y="136"/>
                  </a:cubicBezTo>
                  <a:cubicBezTo>
                    <a:pt x="1015" y="140"/>
                    <a:pt x="1003" y="137"/>
                    <a:pt x="1003" y="137"/>
                  </a:cubicBezTo>
                  <a:cubicBezTo>
                    <a:pt x="993" y="142"/>
                    <a:pt x="993" y="142"/>
                    <a:pt x="993" y="142"/>
                  </a:cubicBezTo>
                  <a:cubicBezTo>
                    <a:pt x="993" y="142"/>
                    <a:pt x="976" y="141"/>
                    <a:pt x="967" y="143"/>
                  </a:cubicBezTo>
                  <a:cubicBezTo>
                    <a:pt x="958" y="145"/>
                    <a:pt x="960" y="150"/>
                    <a:pt x="955" y="156"/>
                  </a:cubicBezTo>
                  <a:cubicBezTo>
                    <a:pt x="950" y="162"/>
                    <a:pt x="942" y="153"/>
                    <a:pt x="938" y="151"/>
                  </a:cubicBezTo>
                  <a:cubicBezTo>
                    <a:pt x="934" y="149"/>
                    <a:pt x="922" y="156"/>
                    <a:pt x="922" y="156"/>
                  </a:cubicBezTo>
                  <a:cubicBezTo>
                    <a:pt x="922" y="156"/>
                    <a:pt x="898" y="156"/>
                    <a:pt x="895" y="153"/>
                  </a:cubicBezTo>
                  <a:cubicBezTo>
                    <a:pt x="892" y="150"/>
                    <a:pt x="885" y="147"/>
                    <a:pt x="885" y="147"/>
                  </a:cubicBezTo>
                  <a:cubicBezTo>
                    <a:pt x="885" y="147"/>
                    <a:pt x="875" y="150"/>
                    <a:pt x="855" y="148"/>
                  </a:cubicBezTo>
                  <a:cubicBezTo>
                    <a:pt x="835" y="146"/>
                    <a:pt x="840" y="135"/>
                    <a:pt x="840" y="135"/>
                  </a:cubicBezTo>
                  <a:cubicBezTo>
                    <a:pt x="840" y="135"/>
                    <a:pt x="829" y="132"/>
                    <a:pt x="826" y="133"/>
                  </a:cubicBezTo>
                  <a:cubicBezTo>
                    <a:pt x="823" y="134"/>
                    <a:pt x="815" y="115"/>
                    <a:pt x="812" y="114"/>
                  </a:cubicBezTo>
                  <a:cubicBezTo>
                    <a:pt x="809" y="113"/>
                    <a:pt x="790" y="113"/>
                    <a:pt x="778" y="113"/>
                  </a:cubicBezTo>
                  <a:cubicBezTo>
                    <a:pt x="766" y="113"/>
                    <a:pt x="755" y="94"/>
                    <a:pt x="755" y="94"/>
                  </a:cubicBezTo>
                  <a:cubicBezTo>
                    <a:pt x="728" y="97"/>
                    <a:pt x="728" y="97"/>
                    <a:pt x="728" y="97"/>
                  </a:cubicBezTo>
                  <a:cubicBezTo>
                    <a:pt x="728" y="97"/>
                    <a:pt x="726" y="89"/>
                    <a:pt x="697" y="87"/>
                  </a:cubicBezTo>
                  <a:cubicBezTo>
                    <a:pt x="668" y="85"/>
                    <a:pt x="650" y="103"/>
                    <a:pt x="637" y="104"/>
                  </a:cubicBezTo>
                  <a:cubicBezTo>
                    <a:pt x="624" y="105"/>
                    <a:pt x="607" y="95"/>
                    <a:pt x="607" y="95"/>
                  </a:cubicBezTo>
                  <a:cubicBezTo>
                    <a:pt x="607" y="95"/>
                    <a:pt x="600" y="96"/>
                    <a:pt x="590" y="96"/>
                  </a:cubicBezTo>
                  <a:cubicBezTo>
                    <a:pt x="580" y="96"/>
                    <a:pt x="578" y="80"/>
                    <a:pt x="578" y="80"/>
                  </a:cubicBezTo>
                  <a:cubicBezTo>
                    <a:pt x="563" y="83"/>
                    <a:pt x="563" y="83"/>
                    <a:pt x="563" y="83"/>
                  </a:cubicBezTo>
                  <a:cubicBezTo>
                    <a:pt x="563" y="83"/>
                    <a:pt x="541" y="49"/>
                    <a:pt x="532" y="38"/>
                  </a:cubicBezTo>
                  <a:cubicBezTo>
                    <a:pt x="523" y="27"/>
                    <a:pt x="511" y="40"/>
                    <a:pt x="501" y="38"/>
                  </a:cubicBezTo>
                  <a:cubicBezTo>
                    <a:pt x="491" y="36"/>
                    <a:pt x="472" y="22"/>
                    <a:pt x="472" y="22"/>
                  </a:cubicBezTo>
                  <a:cubicBezTo>
                    <a:pt x="472" y="22"/>
                    <a:pt x="452" y="23"/>
                    <a:pt x="434" y="21"/>
                  </a:cubicBezTo>
                  <a:cubicBezTo>
                    <a:pt x="416" y="19"/>
                    <a:pt x="393" y="2"/>
                    <a:pt x="393" y="2"/>
                  </a:cubicBezTo>
                  <a:cubicBezTo>
                    <a:pt x="384" y="0"/>
                    <a:pt x="384" y="0"/>
                    <a:pt x="384" y="0"/>
                  </a:cubicBezTo>
                  <a:cubicBezTo>
                    <a:pt x="384" y="0"/>
                    <a:pt x="385" y="12"/>
                    <a:pt x="380" y="18"/>
                  </a:cubicBezTo>
                  <a:cubicBezTo>
                    <a:pt x="375" y="24"/>
                    <a:pt x="371" y="22"/>
                    <a:pt x="371" y="22"/>
                  </a:cubicBezTo>
                  <a:cubicBezTo>
                    <a:pt x="373" y="33"/>
                    <a:pt x="373" y="33"/>
                    <a:pt x="373" y="33"/>
                  </a:cubicBezTo>
                  <a:cubicBezTo>
                    <a:pt x="373" y="33"/>
                    <a:pt x="362" y="31"/>
                    <a:pt x="362" y="37"/>
                  </a:cubicBezTo>
                  <a:cubicBezTo>
                    <a:pt x="362" y="43"/>
                    <a:pt x="368" y="46"/>
                    <a:pt x="368" y="46"/>
                  </a:cubicBezTo>
                  <a:cubicBezTo>
                    <a:pt x="372" y="60"/>
                    <a:pt x="372" y="60"/>
                    <a:pt x="372" y="60"/>
                  </a:cubicBezTo>
                  <a:cubicBezTo>
                    <a:pt x="388" y="84"/>
                    <a:pt x="388" y="84"/>
                    <a:pt x="388" y="84"/>
                  </a:cubicBezTo>
                  <a:cubicBezTo>
                    <a:pt x="388" y="84"/>
                    <a:pt x="403" y="84"/>
                    <a:pt x="403" y="102"/>
                  </a:cubicBezTo>
                  <a:cubicBezTo>
                    <a:pt x="403" y="120"/>
                    <a:pt x="391" y="110"/>
                    <a:pt x="391" y="110"/>
                  </a:cubicBezTo>
                  <a:cubicBezTo>
                    <a:pt x="391" y="110"/>
                    <a:pt x="393" y="117"/>
                    <a:pt x="376" y="125"/>
                  </a:cubicBezTo>
                  <a:cubicBezTo>
                    <a:pt x="359" y="133"/>
                    <a:pt x="365" y="117"/>
                    <a:pt x="365" y="117"/>
                  </a:cubicBezTo>
                  <a:cubicBezTo>
                    <a:pt x="335" y="119"/>
                    <a:pt x="335" y="119"/>
                    <a:pt x="335" y="119"/>
                  </a:cubicBezTo>
                  <a:cubicBezTo>
                    <a:pt x="334" y="111"/>
                    <a:pt x="334" y="111"/>
                    <a:pt x="334" y="111"/>
                  </a:cubicBezTo>
                  <a:cubicBezTo>
                    <a:pt x="334" y="111"/>
                    <a:pt x="325" y="110"/>
                    <a:pt x="314" y="111"/>
                  </a:cubicBezTo>
                  <a:cubicBezTo>
                    <a:pt x="303" y="112"/>
                    <a:pt x="301" y="118"/>
                    <a:pt x="301" y="118"/>
                  </a:cubicBezTo>
                  <a:cubicBezTo>
                    <a:pt x="299" y="113"/>
                    <a:pt x="299" y="113"/>
                    <a:pt x="299" y="113"/>
                  </a:cubicBezTo>
                  <a:cubicBezTo>
                    <a:pt x="280" y="116"/>
                    <a:pt x="280" y="116"/>
                    <a:pt x="280" y="116"/>
                  </a:cubicBezTo>
                  <a:cubicBezTo>
                    <a:pt x="278" y="107"/>
                    <a:pt x="278" y="107"/>
                    <a:pt x="278" y="107"/>
                  </a:cubicBezTo>
                  <a:cubicBezTo>
                    <a:pt x="278" y="107"/>
                    <a:pt x="256" y="109"/>
                    <a:pt x="247" y="102"/>
                  </a:cubicBezTo>
                  <a:cubicBezTo>
                    <a:pt x="238" y="95"/>
                    <a:pt x="240" y="82"/>
                    <a:pt x="233" y="82"/>
                  </a:cubicBezTo>
                  <a:cubicBezTo>
                    <a:pt x="226" y="82"/>
                    <a:pt x="182" y="86"/>
                    <a:pt x="182" y="86"/>
                  </a:cubicBezTo>
                  <a:cubicBezTo>
                    <a:pt x="177" y="75"/>
                    <a:pt x="177" y="75"/>
                    <a:pt x="177" y="75"/>
                  </a:cubicBezTo>
                  <a:cubicBezTo>
                    <a:pt x="177" y="75"/>
                    <a:pt x="161" y="75"/>
                    <a:pt x="158" y="75"/>
                  </a:cubicBezTo>
                  <a:cubicBezTo>
                    <a:pt x="155" y="75"/>
                    <a:pt x="155" y="70"/>
                    <a:pt x="155" y="70"/>
                  </a:cubicBezTo>
                  <a:cubicBezTo>
                    <a:pt x="143" y="77"/>
                    <a:pt x="143" y="77"/>
                    <a:pt x="143" y="77"/>
                  </a:cubicBezTo>
                  <a:cubicBezTo>
                    <a:pt x="143" y="77"/>
                    <a:pt x="134" y="71"/>
                    <a:pt x="127" y="71"/>
                  </a:cubicBezTo>
                  <a:cubicBezTo>
                    <a:pt x="120" y="71"/>
                    <a:pt x="119" y="88"/>
                    <a:pt x="119" y="88"/>
                  </a:cubicBezTo>
                  <a:cubicBezTo>
                    <a:pt x="103" y="88"/>
                    <a:pt x="103" y="88"/>
                    <a:pt x="103" y="88"/>
                  </a:cubicBezTo>
                  <a:cubicBezTo>
                    <a:pt x="92" y="101"/>
                    <a:pt x="92" y="101"/>
                    <a:pt x="92" y="101"/>
                  </a:cubicBezTo>
                  <a:cubicBezTo>
                    <a:pt x="83" y="100"/>
                    <a:pt x="83" y="100"/>
                    <a:pt x="83" y="100"/>
                  </a:cubicBezTo>
                  <a:cubicBezTo>
                    <a:pt x="83" y="100"/>
                    <a:pt x="72" y="108"/>
                    <a:pt x="63" y="118"/>
                  </a:cubicBezTo>
                  <a:cubicBezTo>
                    <a:pt x="54" y="128"/>
                    <a:pt x="63" y="130"/>
                    <a:pt x="63" y="130"/>
                  </a:cubicBezTo>
                  <a:cubicBezTo>
                    <a:pt x="47" y="130"/>
                    <a:pt x="47" y="130"/>
                    <a:pt x="47" y="130"/>
                  </a:cubicBezTo>
                  <a:cubicBezTo>
                    <a:pt x="49" y="139"/>
                    <a:pt x="49" y="139"/>
                    <a:pt x="49" y="139"/>
                  </a:cubicBezTo>
                  <a:cubicBezTo>
                    <a:pt x="8" y="139"/>
                    <a:pt x="8" y="139"/>
                    <a:pt x="8" y="139"/>
                  </a:cubicBezTo>
                  <a:cubicBezTo>
                    <a:pt x="9" y="151"/>
                    <a:pt x="9" y="151"/>
                    <a:pt x="9" y="151"/>
                  </a:cubicBezTo>
                  <a:cubicBezTo>
                    <a:pt x="2" y="158"/>
                    <a:pt x="2" y="158"/>
                    <a:pt x="2" y="158"/>
                  </a:cubicBezTo>
                  <a:cubicBezTo>
                    <a:pt x="10" y="162"/>
                    <a:pt x="0" y="174"/>
                    <a:pt x="0" y="174"/>
                  </a:cubicBezTo>
                  <a:cubicBezTo>
                    <a:pt x="18" y="174"/>
                    <a:pt x="18" y="174"/>
                    <a:pt x="18" y="174"/>
                  </a:cubicBezTo>
                  <a:cubicBezTo>
                    <a:pt x="18" y="174"/>
                    <a:pt x="14" y="182"/>
                    <a:pt x="19" y="187"/>
                  </a:cubicBezTo>
                  <a:cubicBezTo>
                    <a:pt x="24" y="192"/>
                    <a:pt x="48" y="195"/>
                    <a:pt x="48" y="195"/>
                  </a:cubicBezTo>
                  <a:cubicBezTo>
                    <a:pt x="54" y="203"/>
                    <a:pt x="54" y="203"/>
                    <a:pt x="54" y="203"/>
                  </a:cubicBezTo>
                  <a:cubicBezTo>
                    <a:pt x="71" y="219"/>
                    <a:pt x="71" y="219"/>
                    <a:pt x="71" y="219"/>
                  </a:cubicBezTo>
                  <a:cubicBezTo>
                    <a:pt x="92" y="213"/>
                    <a:pt x="92" y="213"/>
                    <a:pt x="92" y="213"/>
                  </a:cubicBezTo>
                  <a:cubicBezTo>
                    <a:pt x="107" y="221"/>
                    <a:pt x="107" y="221"/>
                    <a:pt x="107" y="221"/>
                  </a:cubicBezTo>
                  <a:cubicBezTo>
                    <a:pt x="107" y="221"/>
                    <a:pt x="113" y="223"/>
                    <a:pt x="127" y="227"/>
                  </a:cubicBezTo>
                  <a:cubicBezTo>
                    <a:pt x="141" y="231"/>
                    <a:pt x="148" y="245"/>
                    <a:pt x="153" y="252"/>
                  </a:cubicBezTo>
                  <a:cubicBezTo>
                    <a:pt x="158" y="259"/>
                    <a:pt x="167" y="268"/>
                    <a:pt x="179" y="276"/>
                  </a:cubicBezTo>
                  <a:cubicBezTo>
                    <a:pt x="191" y="284"/>
                    <a:pt x="188" y="300"/>
                    <a:pt x="188" y="300"/>
                  </a:cubicBezTo>
                  <a:cubicBezTo>
                    <a:pt x="188" y="300"/>
                    <a:pt x="198" y="308"/>
                    <a:pt x="200" y="315"/>
                  </a:cubicBezTo>
                  <a:cubicBezTo>
                    <a:pt x="202" y="322"/>
                    <a:pt x="192" y="326"/>
                    <a:pt x="192" y="326"/>
                  </a:cubicBezTo>
                  <a:cubicBezTo>
                    <a:pt x="192" y="326"/>
                    <a:pt x="193" y="336"/>
                    <a:pt x="198" y="349"/>
                  </a:cubicBezTo>
                  <a:cubicBezTo>
                    <a:pt x="203" y="362"/>
                    <a:pt x="224" y="364"/>
                    <a:pt x="235" y="368"/>
                  </a:cubicBezTo>
                  <a:cubicBezTo>
                    <a:pt x="246" y="372"/>
                    <a:pt x="260" y="375"/>
                    <a:pt x="274" y="374"/>
                  </a:cubicBezTo>
                  <a:cubicBezTo>
                    <a:pt x="288" y="373"/>
                    <a:pt x="322" y="375"/>
                    <a:pt x="322" y="375"/>
                  </a:cubicBezTo>
                  <a:cubicBezTo>
                    <a:pt x="322" y="375"/>
                    <a:pt x="333" y="380"/>
                    <a:pt x="342" y="382"/>
                  </a:cubicBezTo>
                  <a:cubicBezTo>
                    <a:pt x="351" y="384"/>
                    <a:pt x="358" y="396"/>
                    <a:pt x="361" y="397"/>
                  </a:cubicBezTo>
                  <a:cubicBezTo>
                    <a:pt x="364" y="398"/>
                    <a:pt x="401" y="410"/>
                    <a:pt x="401" y="410"/>
                  </a:cubicBezTo>
                  <a:cubicBezTo>
                    <a:pt x="423" y="413"/>
                    <a:pt x="423" y="413"/>
                    <a:pt x="423" y="413"/>
                  </a:cubicBezTo>
                  <a:cubicBezTo>
                    <a:pt x="430" y="429"/>
                    <a:pt x="430" y="429"/>
                    <a:pt x="430" y="429"/>
                  </a:cubicBezTo>
                  <a:cubicBezTo>
                    <a:pt x="430" y="429"/>
                    <a:pt x="439" y="434"/>
                    <a:pt x="443" y="438"/>
                  </a:cubicBezTo>
                  <a:cubicBezTo>
                    <a:pt x="447" y="442"/>
                    <a:pt x="461" y="461"/>
                    <a:pt x="465" y="467"/>
                  </a:cubicBezTo>
                  <a:cubicBezTo>
                    <a:pt x="469" y="473"/>
                    <a:pt x="502" y="498"/>
                    <a:pt x="502" y="498"/>
                  </a:cubicBezTo>
                  <a:cubicBezTo>
                    <a:pt x="540" y="494"/>
                    <a:pt x="540" y="494"/>
                    <a:pt x="540" y="494"/>
                  </a:cubicBezTo>
                  <a:cubicBezTo>
                    <a:pt x="579" y="499"/>
                    <a:pt x="579" y="499"/>
                    <a:pt x="579" y="499"/>
                  </a:cubicBezTo>
                  <a:cubicBezTo>
                    <a:pt x="610" y="499"/>
                    <a:pt x="610" y="499"/>
                    <a:pt x="610" y="499"/>
                  </a:cubicBezTo>
                  <a:cubicBezTo>
                    <a:pt x="635" y="504"/>
                    <a:pt x="635" y="504"/>
                    <a:pt x="635" y="504"/>
                  </a:cubicBezTo>
                  <a:cubicBezTo>
                    <a:pt x="635" y="504"/>
                    <a:pt x="649" y="493"/>
                    <a:pt x="654" y="493"/>
                  </a:cubicBezTo>
                  <a:cubicBezTo>
                    <a:pt x="659" y="493"/>
                    <a:pt x="679" y="501"/>
                    <a:pt x="679" y="501"/>
                  </a:cubicBezTo>
                  <a:cubicBezTo>
                    <a:pt x="679" y="501"/>
                    <a:pt x="718" y="501"/>
                    <a:pt x="728" y="504"/>
                  </a:cubicBezTo>
                  <a:cubicBezTo>
                    <a:pt x="738" y="507"/>
                    <a:pt x="740" y="522"/>
                    <a:pt x="755" y="527"/>
                  </a:cubicBezTo>
                  <a:cubicBezTo>
                    <a:pt x="770" y="532"/>
                    <a:pt x="781" y="530"/>
                    <a:pt x="795" y="531"/>
                  </a:cubicBezTo>
                  <a:cubicBezTo>
                    <a:pt x="809" y="532"/>
                    <a:pt x="837" y="547"/>
                    <a:pt x="837" y="547"/>
                  </a:cubicBezTo>
                  <a:cubicBezTo>
                    <a:pt x="837" y="547"/>
                    <a:pt x="858" y="538"/>
                    <a:pt x="864" y="538"/>
                  </a:cubicBezTo>
                  <a:cubicBezTo>
                    <a:pt x="870" y="538"/>
                    <a:pt x="873" y="550"/>
                    <a:pt x="873" y="550"/>
                  </a:cubicBezTo>
                  <a:cubicBezTo>
                    <a:pt x="873" y="550"/>
                    <a:pt x="893" y="558"/>
                    <a:pt x="899" y="553"/>
                  </a:cubicBezTo>
                  <a:cubicBezTo>
                    <a:pt x="905" y="548"/>
                    <a:pt x="948" y="519"/>
                    <a:pt x="962" y="513"/>
                  </a:cubicBezTo>
                  <a:cubicBezTo>
                    <a:pt x="976" y="507"/>
                    <a:pt x="1066" y="510"/>
                    <a:pt x="1066" y="510"/>
                  </a:cubicBezTo>
                  <a:cubicBezTo>
                    <a:pt x="1078" y="497"/>
                    <a:pt x="1078" y="497"/>
                    <a:pt x="1078" y="497"/>
                  </a:cubicBezTo>
                  <a:cubicBezTo>
                    <a:pt x="1078" y="497"/>
                    <a:pt x="1095" y="499"/>
                    <a:pt x="1103" y="492"/>
                  </a:cubicBezTo>
                  <a:cubicBezTo>
                    <a:pt x="1111" y="485"/>
                    <a:pt x="1109" y="470"/>
                    <a:pt x="1112" y="463"/>
                  </a:cubicBezTo>
                  <a:cubicBezTo>
                    <a:pt x="1115" y="456"/>
                    <a:pt x="1125" y="459"/>
                    <a:pt x="1129" y="459"/>
                  </a:cubicBezTo>
                  <a:cubicBezTo>
                    <a:pt x="1133" y="459"/>
                    <a:pt x="1143" y="444"/>
                    <a:pt x="1144" y="439"/>
                  </a:cubicBezTo>
                  <a:cubicBezTo>
                    <a:pt x="1145" y="434"/>
                    <a:pt x="1114" y="411"/>
                    <a:pt x="1108" y="407"/>
                  </a:cubicBezTo>
                  <a:cubicBezTo>
                    <a:pt x="1102" y="403"/>
                    <a:pt x="1100" y="383"/>
                    <a:pt x="1106" y="373"/>
                  </a:cubicBezTo>
                  <a:cubicBezTo>
                    <a:pt x="1112" y="363"/>
                    <a:pt x="1130" y="369"/>
                    <a:pt x="1134" y="370"/>
                  </a:cubicBezTo>
                  <a:cubicBezTo>
                    <a:pt x="1138" y="371"/>
                    <a:pt x="1160" y="388"/>
                    <a:pt x="1160" y="388"/>
                  </a:cubicBezTo>
                  <a:cubicBezTo>
                    <a:pt x="1160" y="388"/>
                    <a:pt x="1187" y="387"/>
                    <a:pt x="1194" y="385"/>
                  </a:cubicBezTo>
                  <a:cubicBezTo>
                    <a:pt x="1201" y="383"/>
                    <a:pt x="1212" y="369"/>
                    <a:pt x="1212" y="369"/>
                  </a:cubicBezTo>
                  <a:cubicBezTo>
                    <a:pt x="1212" y="369"/>
                    <a:pt x="1210" y="353"/>
                    <a:pt x="1213" y="350"/>
                  </a:cubicBezTo>
                  <a:cubicBezTo>
                    <a:pt x="1216" y="347"/>
                    <a:pt x="1262" y="350"/>
                    <a:pt x="1262" y="350"/>
                  </a:cubicBezTo>
                  <a:cubicBezTo>
                    <a:pt x="1278" y="336"/>
                    <a:pt x="1278" y="336"/>
                    <a:pt x="1278" y="336"/>
                  </a:cubicBezTo>
                  <a:cubicBezTo>
                    <a:pt x="1278" y="336"/>
                    <a:pt x="1263" y="325"/>
                    <a:pt x="1270" y="314"/>
                  </a:cubicBezTo>
                  <a:cubicBezTo>
                    <a:pt x="1277" y="303"/>
                    <a:pt x="1302" y="302"/>
                    <a:pt x="1302" y="302"/>
                  </a:cubicBezTo>
                  <a:cubicBezTo>
                    <a:pt x="1302" y="291"/>
                    <a:pt x="1302" y="291"/>
                    <a:pt x="1302" y="291"/>
                  </a:cubicBezTo>
                  <a:cubicBezTo>
                    <a:pt x="1320" y="294"/>
                    <a:pt x="1320" y="294"/>
                    <a:pt x="1320" y="294"/>
                  </a:cubicBezTo>
                  <a:cubicBezTo>
                    <a:pt x="1326" y="291"/>
                    <a:pt x="1326" y="291"/>
                    <a:pt x="1326" y="291"/>
                  </a:cubicBezTo>
                  <a:cubicBezTo>
                    <a:pt x="1335" y="282"/>
                    <a:pt x="1335" y="282"/>
                    <a:pt x="1335" y="282"/>
                  </a:cubicBezTo>
                  <a:cubicBezTo>
                    <a:pt x="1335" y="282"/>
                    <a:pt x="1346" y="279"/>
                    <a:pt x="1355" y="279"/>
                  </a:cubicBezTo>
                  <a:cubicBezTo>
                    <a:pt x="1364" y="279"/>
                    <a:pt x="1372" y="288"/>
                    <a:pt x="1372" y="288"/>
                  </a:cubicBezTo>
                  <a:cubicBezTo>
                    <a:pt x="1372" y="288"/>
                    <a:pt x="1390" y="287"/>
                    <a:pt x="1398" y="286"/>
                  </a:cubicBezTo>
                  <a:cubicBezTo>
                    <a:pt x="1406" y="285"/>
                    <a:pt x="1403" y="279"/>
                    <a:pt x="1394" y="27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043" name="Freeform 84"/>
            <p:cNvSpPr>
              <a:spLocks/>
            </p:cNvSpPr>
            <p:nvPr/>
          </p:nvSpPr>
          <p:spPr bwMode="gray">
            <a:xfrm>
              <a:off x="5003554" y="2794032"/>
              <a:ext cx="173037" cy="93860"/>
            </a:xfrm>
            <a:custGeom>
              <a:avLst/>
              <a:gdLst>
                <a:gd name="T0" fmla="*/ 4 w 308"/>
                <a:gd name="T1" fmla="*/ 12 h 144"/>
                <a:gd name="T2" fmla="*/ 52 w 308"/>
                <a:gd name="T3" fmla="*/ 37 h 144"/>
                <a:gd name="T4" fmla="*/ 75 w 308"/>
                <a:gd name="T5" fmla="*/ 54 h 144"/>
                <a:gd name="T6" fmla="*/ 79 w 308"/>
                <a:gd name="T7" fmla="*/ 85 h 144"/>
                <a:gd name="T8" fmla="*/ 92 w 308"/>
                <a:gd name="T9" fmla="*/ 103 h 144"/>
                <a:gd name="T10" fmla="*/ 85 w 308"/>
                <a:gd name="T11" fmla="*/ 110 h 144"/>
                <a:gd name="T12" fmla="*/ 111 w 308"/>
                <a:gd name="T13" fmla="*/ 115 h 144"/>
                <a:gd name="T14" fmla="*/ 131 w 308"/>
                <a:gd name="T15" fmla="*/ 108 h 144"/>
                <a:gd name="T16" fmla="*/ 147 w 308"/>
                <a:gd name="T17" fmla="*/ 126 h 144"/>
                <a:gd name="T18" fmla="*/ 164 w 308"/>
                <a:gd name="T19" fmla="*/ 126 h 144"/>
                <a:gd name="T20" fmla="*/ 166 w 308"/>
                <a:gd name="T21" fmla="*/ 134 h 144"/>
                <a:gd name="T22" fmla="*/ 183 w 308"/>
                <a:gd name="T23" fmla="*/ 133 h 144"/>
                <a:gd name="T24" fmla="*/ 188 w 308"/>
                <a:gd name="T25" fmla="*/ 126 h 144"/>
                <a:gd name="T26" fmla="*/ 221 w 308"/>
                <a:gd name="T27" fmla="*/ 130 h 144"/>
                <a:gd name="T28" fmla="*/ 227 w 308"/>
                <a:gd name="T29" fmla="*/ 120 h 144"/>
                <a:gd name="T30" fmla="*/ 235 w 308"/>
                <a:gd name="T31" fmla="*/ 123 h 144"/>
                <a:gd name="T32" fmla="*/ 235 w 308"/>
                <a:gd name="T33" fmla="*/ 123 h 144"/>
                <a:gd name="T34" fmla="*/ 250 w 308"/>
                <a:gd name="T35" fmla="*/ 112 h 144"/>
                <a:gd name="T36" fmla="*/ 261 w 308"/>
                <a:gd name="T37" fmla="*/ 120 h 144"/>
                <a:gd name="T38" fmla="*/ 275 w 308"/>
                <a:gd name="T39" fmla="*/ 130 h 144"/>
                <a:gd name="T40" fmla="*/ 289 w 308"/>
                <a:gd name="T41" fmla="*/ 127 h 144"/>
                <a:gd name="T42" fmla="*/ 306 w 308"/>
                <a:gd name="T43" fmla="*/ 134 h 144"/>
                <a:gd name="T44" fmla="*/ 287 w 308"/>
                <a:gd name="T45" fmla="*/ 113 h 144"/>
                <a:gd name="T46" fmla="*/ 278 w 308"/>
                <a:gd name="T47" fmla="*/ 97 h 144"/>
                <a:gd name="T48" fmla="*/ 286 w 308"/>
                <a:gd name="T49" fmla="*/ 93 h 144"/>
                <a:gd name="T50" fmla="*/ 251 w 308"/>
                <a:gd name="T51" fmla="*/ 75 h 144"/>
                <a:gd name="T52" fmla="*/ 256 w 308"/>
                <a:gd name="T53" fmla="*/ 58 h 144"/>
                <a:gd name="T54" fmla="*/ 236 w 308"/>
                <a:gd name="T55" fmla="*/ 55 h 144"/>
                <a:gd name="T56" fmla="*/ 208 w 308"/>
                <a:gd name="T57" fmla="*/ 42 h 144"/>
                <a:gd name="T58" fmla="*/ 179 w 308"/>
                <a:gd name="T59" fmla="*/ 53 h 144"/>
                <a:gd name="T60" fmla="*/ 160 w 308"/>
                <a:gd name="T61" fmla="*/ 42 h 144"/>
                <a:gd name="T62" fmla="*/ 128 w 308"/>
                <a:gd name="T63" fmla="*/ 22 h 144"/>
                <a:gd name="T64" fmla="*/ 95 w 308"/>
                <a:gd name="T65" fmla="*/ 18 h 144"/>
                <a:gd name="T66" fmla="*/ 54 w 308"/>
                <a:gd name="T67" fmla="*/ 10 h 144"/>
                <a:gd name="T68" fmla="*/ 13 w 308"/>
                <a:gd name="T69" fmla="*/ 0 h 144"/>
                <a:gd name="T70" fmla="*/ 0 w 308"/>
                <a:gd name="T71" fmla="*/ 11 h 144"/>
                <a:gd name="T72" fmla="*/ 4 w 308"/>
                <a:gd name="T7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44">
                  <a:moveTo>
                    <a:pt x="4" y="12"/>
                  </a:moveTo>
                  <a:cubicBezTo>
                    <a:pt x="4" y="12"/>
                    <a:pt x="44" y="34"/>
                    <a:pt x="52" y="37"/>
                  </a:cubicBezTo>
                  <a:cubicBezTo>
                    <a:pt x="60" y="40"/>
                    <a:pt x="75" y="54"/>
                    <a:pt x="75" y="54"/>
                  </a:cubicBezTo>
                  <a:cubicBezTo>
                    <a:pt x="75" y="54"/>
                    <a:pt x="79" y="82"/>
                    <a:pt x="79" y="85"/>
                  </a:cubicBezTo>
                  <a:cubicBezTo>
                    <a:pt x="79" y="88"/>
                    <a:pt x="92" y="103"/>
                    <a:pt x="92" y="103"/>
                  </a:cubicBezTo>
                  <a:cubicBezTo>
                    <a:pt x="92" y="103"/>
                    <a:pt x="90" y="105"/>
                    <a:pt x="85" y="110"/>
                  </a:cubicBezTo>
                  <a:cubicBezTo>
                    <a:pt x="111" y="115"/>
                    <a:pt x="111" y="115"/>
                    <a:pt x="111" y="115"/>
                  </a:cubicBezTo>
                  <a:cubicBezTo>
                    <a:pt x="111" y="115"/>
                    <a:pt x="117" y="105"/>
                    <a:pt x="131" y="108"/>
                  </a:cubicBezTo>
                  <a:cubicBezTo>
                    <a:pt x="145" y="111"/>
                    <a:pt x="147" y="126"/>
                    <a:pt x="147" y="126"/>
                  </a:cubicBezTo>
                  <a:cubicBezTo>
                    <a:pt x="164" y="126"/>
                    <a:pt x="164" y="126"/>
                    <a:pt x="164" y="126"/>
                  </a:cubicBezTo>
                  <a:cubicBezTo>
                    <a:pt x="164" y="126"/>
                    <a:pt x="165" y="129"/>
                    <a:pt x="166" y="134"/>
                  </a:cubicBezTo>
                  <a:cubicBezTo>
                    <a:pt x="183" y="133"/>
                    <a:pt x="183" y="133"/>
                    <a:pt x="183" y="133"/>
                  </a:cubicBezTo>
                  <a:cubicBezTo>
                    <a:pt x="188" y="126"/>
                    <a:pt x="188" y="126"/>
                    <a:pt x="188" y="126"/>
                  </a:cubicBezTo>
                  <a:cubicBezTo>
                    <a:pt x="221" y="130"/>
                    <a:pt x="221" y="130"/>
                    <a:pt x="221" y="130"/>
                  </a:cubicBezTo>
                  <a:cubicBezTo>
                    <a:pt x="221" y="130"/>
                    <a:pt x="224" y="120"/>
                    <a:pt x="227" y="120"/>
                  </a:cubicBezTo>
                  <a:cubicBezTo>
                    <a:pt x="228" y="120"/>
                    <a:pt x="232" y="121"/>
                    <a:pt x="235" y="123"/>
                  </a:cubicBezTo>
                  <a:cubicBezTo>
                    <a:pt x="235" y="123"/>
                    <a:pt x="235" y="123"/>
                    <a:pt x="235" y="123"/>
                  </a:cubicBezTo>
                  <a:cubicBezTo>
                    <a:pt x="236" y="119"/>
                    <a:pt x="240" y="111"/>
                    <a:pt x="250" y="112"/>
                  </a:cubicBezTo>
                  <a:cubicBezTo>
                    <a:pt x="263" y="113"/>
                    <a:pt x="261" y="120"/>
                    <a:pt x="261" y="120"/>
                  </a:cubicBezTo>
                  <a:cubicBezTo>
                    <a:pt x="275" y="130"/>
                    <a:pt x="275" y="130"/>
                    <a:pt x="275" y="130"/>
                  </a:cubicBezTo>
                  <a:cubicBezTo>
                    <a:pt x="275" y="130"/>
                    <a:pt x="286" y="127"/>
                    <a:pt x="289" y="127"/>
                  </a:cubicBezTo>
                  <a:cubicBezTo>
                    <a:pt x="292" y="127"/>
                    <a:pt x="304" y="144"/>
                    <a:pt x="306" y="134"/>
                  </a:cubicBezTo>
                  <a:cubicBezTo>
                    <a:pt x="308" y="124"/>
                    <a:pt x="287" y="113"/>
                    <a:pt x="287" y="113"/>
                  </a:cubicBezTo>
                  <a:cubicBezTo>
                    <a:pt x="287" y="113"/>
                    <a:pt x="272" y="102"/>
                    <a:pt x="278" y="97"/>
                  </a:cubicBezTo>
                  <a:cubicBezTo>
                    <a:pt x="280" y="95"/>
                    <a:pt x="283" y="94"/>
                    <a:pt x="286" y="93"/>
                  </a:cubicBezTo>
                  <a:cubicBezTo>
                    <a:pt x="279" y="86"/>
                    <a:pt x="268" y="76"/>
                    <a:pt x="251" y="75"/>
                  </a:cubicBezTo>
                  <a:cubicBezTo>
                    <a:pt x="251" y="76"/>
                    <a:pt x="256" y="58"/>
                    <a:pt x="256" y="58"/>
                  </a:cubicBezTo>
                  <a:cubicBezTo>
                    <a:pt x="236" y="55"/>
                    <a:pt x="236" y="55"/>
                    <a:pt x="236" y="55"/>
                  </a:cubicBezTo>
                  <a:cubicBezTo>
                    <a:pt x="236" y="55"/>
                    <a:pt x="226" y="40"/>
                    <a:pt x="208" y="42"/>
                  </a:cubicBezTo>
                  <a:cubicBezTo>
                    <a:pt x="190" y="44"/>
                    <a:pt x="198" y="53"/>
                    <a:pt x="179" y="53"/>
                  </a:cubicBezTo>
                  <a:cubicBezTo>
                    <a:pt x="160" y="53"/>
                    <a:pt x="160" y="42"/>
                    <a:pt x="160" y="42"/>
                  </a:cubicBezTo>
                  <a:cubicBezTo>
                    <a:pt x="128" y="22"/>
                    <a:pt x="128" y="22"/>
                    <a:pt x="128" y="22"/>
                  </a:cubicBezTo>
                  <a:cubicBezTo>
                    <a:pt x="128" y="22"/>
                    <a:pt x="108" y="17"/>
                    <a:pt x="95" y="18"/>
                  </a:cubicBezTo>
                  <a:cubicBezTo>
                    <a:pt x="82" y="19"/>
                    <a:pt x="70" y="17"/>
                    <a:pt x="54" y="10"/>
                  </a:cubicBezTo>
                  <a:cubicBezTo>
                    <a:pt x="38" y="3"/>
                    <a:pt x="13" y="0"/>
                    <a:pt x="13" y="0"/>
                  </a:cubicBezTo>
                  <a:cubicBezTo>
                    <a:pt x="0" y="11"/>
                    <a:pt x="0" y="11"/>
                    <a:pt x="0" y="11"/>
                  </a:cubicBezTo>
                  <a:cubicBezTo>
                    <a:pt x="3" y="12"/>
                    <a:pt x="4" y="12"/>
                    <a:pt x="4" y="1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27" name="Freeform 85"/>
            <p:cNvSpPr>
              <a:spLocks noEditPoints="1"/>
            </p:cNvSpPr>
            <p:nvPr/>
          </p:nvSpPr>
          <p:spPr bwMode="gray">
            <a:xfrm>
              <a:off x="5135316" y="2852924"/>
              <a:ext cx="134937" cy="125146"/>
            </a:xfrm>
            <a:custGeom>
              <a:avLst/>
              <a:gdLst>
                <a:gd name="T0" fmla="*/ 42 w 240"/>
                <a:gd name="T1" fmla="*/ 125 h 194"/>
                <a:gd name="T2" fmla="*/ 31 w 240"/>
                <a:gd name="T3" fmla="*/ 127 h 194"/>
                <a:gd name="T4" fmla="*/ 14 w 240"/>
                <a:gd name="T5" fmla="*/ 116 h 194"/>
                <a:gd name="T6" fmla="*/ 4 w 240"/>
                <a:gd name="T7" fmla="*/ 119 h 194"/>
                <a:gd name="T8" fmla="*/ 14 w 240"/>
                <a:gd name="T9" fmla="*/ 141 h 194"/>
                <a:gd name="T10" fmla="*/ 56 w 240"/>
                <a:gd name="T11" fmla="*/ 163 h 194"/>
                <a:gd name="T12" fmla="*/ 59 w 240"/>
                <a:gd name="T13" fmla="*/ 163 h 194"/>
                <a:gd name="T14" fmla="*/ 50 w 240"/>
                <a:gd name="T15" fmla="*/ 141 h 194"/>
                <a:gd name="T16" fmla="*/ 42 w 240"/>
                <a:gd name="T17" fmla="*/ 125 h 194"/>
                <a:gd name="T18" fmla="*/ 235 w 240"/>
                <a:gd name="T19" fmla="*/ 75 h 194"/>
                <a:gd name="T20" fmla="*/ 205 w 240"/>
                <a:gd name="T21" fmla="*/ 74 h 194"/>
                <a:gd name="T22" fmla="*/ 193 w 240"/>
                <a:gd name="T23" fmla="*/ 56 h 194"/>
                <a:gd name="T24" fmla="*/ 176 w 240"/>
                <a:gd name="T25" fmla="*/ 38 h 194"/>
                <a:gd name="T26" fmla="*/ 177 w 240"/>
                <a:gd name="T27" fmla="*/ 29 h 194"/>
                <a:gd name="T28" fmla="*/ 145 w 240"/>
                <a:gd name="T29" fmla="*/ 2 h 194"/>
                <a:gd name="T30" fmla="*/ 143 w 240"/>
                <a:gd name="T31" fmla="*/ 20 h 194"/>
                <a:gd name="T32" fmla="*/ 126 w 240"/>
                <a:gd name="T33" fmla="*/ 24 h 194"/>
                <a:gd name="T34" fmla="*/ 116 w 240"/>
                <a:gd name="T35" fmla="*/ 38 h 194"/>
                <a:gd name="T36" fmla="*/ 78 w 240"/>
                <a:gd name="T37" fmla="*/ 9 h 194"/>
                <a:gd name="T38" fmla="*/ 43 w 240"/>
                <a:gd name="T39" fmla="*/ 7 h 194"/>
                <a:gd name="T40" fmla="*/ 52 w 240"/>
                <a:gd name="T41" fmla="*/ 23 h 194"/>
                <a:gd name="T42" fmla="*/ 71 w 240"/>
                <a:gd name="T43" fmla="*/ 44 h 194"/>
                <a:gd name="T44" fmla="*/ 54 w 240"/>
                <a:gd name="T45" fmla="*/ 37 h 194"/>
                <a:gd name="T46" fmla="*/ 40 w 240"/>
                <a:gd name="T47" fmla="*/ 40 h 194"/>
                <a:gd name="T48" fmla="*/ 26 w 240"/>
                <a:gd name="T49" fmla="*/ 30 h 194"/>
                <a:gd name="T50" fmla="*/ 15 w 240"/>
                <a:gd name="T51" fmla="*/ 22 h 194"/>
                <a:gd name="T52" fmla="*/ 0 w 240"/>
                <a:gd name="T53" fmla="*/ 33 h 194"/>
                <a:gd name="T54" fmla="*/ 7 w 240"/>
                <a:gd name="T55" fmla="*/ 37 h 194"/>
                <a:gd name="T56" fmla="*/ 6 w 240"/>
                <a:gd name="T57" fmla="*/ 46 h 194"/>
                <a:gd name="T58" fmla="*/ 25 w 240"/>
                <a:gd name="T59" fmla="*/ 54 h 194"/>
                <a:gd name="T60" fmla="*/ 19 w 240"/>
                <a:gd name="T61" fmla="*/ 69 h 194"/>
                <a:gd name="T62" fmla="*/ 49 w 240"/>
                <a:gd name="T63" fmla="*/ 91 h 194"/>
                <a:gd name="T64" fmla="*/ 28 w 240"/>
                <a:gd name="T65" fmla="*/ 100 h 194"/>
                <a:gd name="T66" fmla="*/ 46 w 240"/>
                <a:gd name="T67" fmla="*/ 108 h 194"/>
                <a:gd name="T68" fmla="*/ 56 w 240"/>
                <a:gd name="T69" fmla="*/ 122 h 194"/>
                <a:gd name="T70" fmla="*/ 76 w 240"/>
                <a:gd name="T71" fmla="*/ 124 h 194"/>
                <a:gd name="T72" fmla="*/ 74 w 240"/>
                <a:gd name="T73" fmla="*/ 134 h 194"/>
                <a:gd name="T74" fmla="*/ 78 w 240"/>
                <a:gd name="T75" fmla="*/ 141 h 194"/>
                <a:gd name="T76" fmla="*/ 81 w 240"/>
                <a:gd name="T77" fmla="*/ 162 h 194"/>
                <a:gd name="T78" fmla="*/ 83 w 240"/>
                <a:gd name="T79" fmla="*/ 162 h 194"/>
                <a:gd name="T80" fmla="*/ 97 w 240"/>
                <a:gd name="T81" fmla="*/ 146 h 194"/>
                <a:gd name="T82" fmla="*/ 142 w 240"/>
                <a:gd name="T83" fmla="*/ 115 h 194"/>
                <a:gd name="T84" fmla="*/ 157 w 240"/>
                <a:gd name="T85" fmla="*/ 133 h 194"/>
                <a:gd name="T86" fmla="*/ 150 w 240"/>
                <a:gd name="T87" fmla="*/ 144 h 194"/>
                <a:gd name="T88" fmla="*/ 159 w 240"/>
                <a:gd name="T89" fmla="*/ 157 h 194"/>
                <a:gd name="T90" fmla="*/ 149 w 240"/>
                <a:gd name="T91" fmla="*/ 164 h 194"/>
                <a:gd name="T92" fmla="*/ 168 w 240"/>
                <a:gd name="T93" fmla="*/ 180 h 194"/>
                <a:gd name="T94" fmla="*/ 177 w 240"/>
                <a:gd name="T95" fmla="*/ 189 h 194"/>
                <a:gd name="T96" fmla="*/ 187 w 240"/>
                <a:gd name="T97" fmla="*/ 191 h 194"/>
                <a:gd name="T98" fmla="*/ 188 w 240"/>
                <a:gd name="T99" fmla="*/ 194 h 194"/>
                <a:gd name="T100" fmla="*/ 191 w 240"/>
                <a:gd name="T101" fmla="*/ 174 h 194"/>
                <a:gd name="T102" fmla="*/ 179 w 240"/>
                <a:gd name="T103" fmla="*/ 165 h 194"/>
                <a:gd name="T104" fmla="*/ 190 w 240"/>
                <a:gd name="T105" fmla="*/ 161 h 194"/>
                <a:gd name="T106" fmla="*/ 190 w 240"/>
                <a:gd name="T107" fmla="*/ 142 h 194"/>
                <a:gd name="T108" fmla="*/ 208 w 240"/>
                <a:gd name="T109" fmla="*/ 147 h 194"/>
                <a:gd name="T110" fmla="*/ 198 w 240"/>
                <a:gd name="T111" fmla="*/ 129 h 194"/>
                <a:gd name="T112" fmla="*/ 201 w 240"/>
                <a:gd name="T113" fmla="*/ 116 h 194"/>
                <a:gd name="T114" fmla="*/ 200 w 240"/>
                <a:gd name="T115" fmla="*/ 93 h 194"/>
                <a:gd name="T116" fmla="*/ 210 w 240"/>
                <a:gd name="T117" fmla="*/ 95 h 194"/>
                <a:gd name="T118" fmla="*/ 218 w 240"/>
                <a:gd name="T119" fmla="*/ 86 h 194"/>
                <a:gd name="T120" fmla="*/ 240 w 240"/>
                <a:gd name="T121" fmla="*/ 88 h 194"/>
                <a:gd name="T122" fmla="*/ 235 w 240"/>
                <a:gd name="T123" fmla="*/ 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 h="194">
                  <a:moveTo>
                    <a:pt x="42" y="125"/>
                  </a:moveTo>
                  <a:cubicBezTo>
                    <a:pt x="33" y="124"/>
                    <a:pt x="31" y="127"/>
                    <a:pt x="31" y="127"/>
                  </a:cubicBezTo>
                  <a:cubicBezTo>
                    <a:pt x="31" y="127"/>
                    <a:pt x="21" y="126"/>
                    <a:pt x="14" y="116"/>
                  </a:cubicBezTo>
                  <a:cubicBezTo>
                    <a:pt x="13" y="116"/>
                    <a:pt x="6" y="118"/>
                    <a:pt x="4" y="119"/>
                  </a:cubicBezTo>
                  <a:cubicBezTo>
                    <a:pt x="6" y="125"/>
                    <a:pt x="7" y="135"/>
                    <a:pt x="14" y="141"/>
                  </a:cubicBezTo>
                  <a:cubicBezTo>
                    <a:pt x="24" y="149"/>
                    <a:pt x="41" y="163"/>
                    <a:pt x="56" y="163"/>
                  </a:cubicBezTo>
                  <a:cubicBezTo>
                    <a:pt x="57" y="163"/>
                    <a:pt x="58" y="163"/>
                    <a:pt x="59" y="163"/>
                  </a:cubicBezTo>
                  <a:cubicBezTo>
                    <a:pt x="57" y="156"/>
                    <a:pt x="52" y="144"/>
                    <a:pt x="50" y="141"/>
                  </a:cubicBezTo>
                  <a:cubicBezTo>
                    <a:pt x="47" y="137"/>
                    <a:pt x="51" y="126"/>
                    <a:pt x="42" y="125"/>
                  </a:cubicBezTo>
                  <a:close/>
                  <a:moveTo>
                    <a:pt x="235" y="75"/>
                  </a:moveTo>
                  <a:cubicBezTo>
                    <a:pt x="231" y="67"/>
                    <a:pt x="215" y="74"/>
                    <a:pt x="205" y="74"/>
                  </a:cubicBezTo>
                  <a:cubicBezTo>
                    <a:pt x="195" y="74"/>
                    <a:pt x="193" y="56"/>
                    <a:pt x="193" y="56"/>
                  </a:cubicBezTo>
                  <a:cubicBezTo>
                    <a:pt x="176" y="38"/>
                    <a:pt x="176" y="38"/>
                    <a:pt x="176" y="38"/>
                  </a:cubicBezTo>
                  <a:cubicBezTo>
                    <a:pt x="177" y="29"/>
                    <a:pt x="177" y="29"/>
                    <a:pt x="177" y="29"/>
                  </a:cubicBezTo>
                  <a:cubicBezTo>
                    <a:pt x="145" y="2"/>
                    <a:pt x="145" y="2"/>
                    <a:pt x="145" y="2"/>
                  </a:cubicBezTo>
                  <a:cubicBezTo>
                    <a:pt x="145" y="2"/>
                    <a:pt x="144" y="13"/>
                    <a:pt x="143" y="20"/>
                  </a:cubicBezTo>
                  <a:cubicBezTo>
                    <a:pt x="142" y="27"/>
                    <a:pt x="126" y="24"/>
                    <a:pt x="126" y="24"/>
                  </a:cubicBezTo>
                  <a:cubicBezTo>
                    <a:pt x="126" y="24"/>
                    <a:pt x="132" y="36"/>
                    <a:pt x="116" y="38"/>
                  </a:cubicBezTo>
                  <a:cubicBezTo>
                    <a:pt x="100" y="40"/>
                    <a:pt x="91" y="18"/>
                    <a:pt x="78" y="9"/>
                  </a:cubicBezTo>
                  <a:cubicBezTo>
                    <a:pt x="65" y="0"/>
                    <a:pt x="49" y="2"/>
                    <a:pt x="43" y="7"/>
                  </a:cubicBezTo>
                  <a:cubicBezTo>
                    <a:pt x="37" y="12"/>
                    <a:pt x="52" y="23"/>
                    <a:pt x="52" y="23"/>
                  </a:cubicBezTo>
                  <a:cubicBezTo>
                    <a:pt x="52" y="23"/>
                    <a:pt x="73" y="34"/>
                    <a:pt x="71" y="44"/>
                  </a:cubicBezTo>
                  <a:cubicBezTo>
                    <a:pt x="69" y="54"/>
                    <a:pt x="57" y="37"/>
                    <a:pt x="54" y="37"/>
                  </a:cubicBezTo>
                  <a:cubicBezTo>
                    <a:pt x="51" y="37"/>
                    <a:pt x="40" y="40"/>
                    <a:pt x="40" y="40"/>
                  </a:cubicBezTo>
                  <a:cubicBezTo>
                    <a:pt x="26" y="30"/>
                    <a:pt x="26" y="30"/>
                    <a:pt x="26" y="30"/>
                  </a:cubicBezTo>
                  <a:cubicBezTo>
                    <a:pt x="26" y="30"/>
                    <a:pt x="28" y="23"/>
                    <a:pt x="15" y="22"/>
                  </a:cubicBezTo>
                  <a:cubicBezTo>
                    <a:pt x="5" y="21"/>
                    <a:pt x="1" y="29"/>
                    <a:pt x="0" y="33"/>
                  </a:cubicBezTo>
                  <a:cubicBezTo>
                    <a:pt x="3" y="35"/>
                    <a:pt x="7" y="37"/>
                    <a:pt x="7" y="37"/>
                  </a:cubicBezTo>
                  <a:cubicBezTo>
                    <a:pt x="6" y="46"/>
                    <a:pt x="6" y="46"/>
                    <a:pt x="6" y="46"/>
                  </a:cubicBezTo>
                  <a:cubicBezTo>
                    <a:pt x="6" y="46"/>
                    <a:pt x="25" y="47"/>
                    <a:pt x="25" y="54"/>
                  </a:cubicBezTo>
                  <a:cubicBezTo>
                    <a:pt x="25" y="61"/>
                    <a:pt x="19" y="69"/>
                    <a:pt x="19" y="69"/>
                  </a:cubicBezTo>
                  <a:cubicBezTo>
                    <a:pt x="19" y="69"/>
                    <a:pt x="50" y="82"/>
                    <a:pt x="49" y="91"/>
                  </a:cubicBezTo>
                  <a:cubicBezTo>
                    <a:pt x="48" y="100"/>
                    <a:pt x="28" y="100"/>
                    <a:pt x="28" y="100"/>
                  </a:cubicBezTo>
                  <a:cubicBezTo>
                    <a:pt x="46" y="108"/>
                    <a:pt x="46" y="108"/>
                    <a:pt x="46" y="108"/>
                  </a:cubicBezTo>
                  <a:cubicBezTo>
                    <a:pt x="56" y="122"/>
                    <a:pt x="56" y="122"/>
                    <a:pt x="56" y="122"/>
                  </a:cubicBezTo>
                  <a:cubicBezTo>
                    <a:pt x="76" y="124"/>
                    <a:pt x="76" y="124"/>
                    <a:pt x="76" y="124"/>
                  </a:cubicBezTo>
                  <a:cubicBezTo>
                    <a:pt x="74" y="134"/>
                    <a:pt x="74" y="134"/>
                    <a:pt x="74" y="134"/>
                  </a:cubicBezTo>
                  <a:cubicBezTo>
                    <a:pt x="78" y="141"/>
                    <a:pt x="78" y="141"/>
                    <a:pt x="78" y="141"/>
                  </a:cubicBezTo>
                  <a:cubicBezTo>
                    <a:pt x="78" y="141"/>
                    <a:pt x="80" y="154"/>
                    <a:pt x="81" y="162"/>
                  </a:cubicBezTo>
                  <a:cubicBezTo>
                    <a:pt x="82" y="162"/>
                    <a:pt x="82" y="162"/>
                    <a:pt x="83" y="162"/>
                  </a:cubicBezTo>
                  <a:cubicBezTo>
                    <a:pt x="86" y="161"/>
                    <a:pt x="94" y="150"/>
                    <a:pt x="97" y="146"/>
                  </a:cubicBezTo>
                  <a:cubicBezTo>
                    <a:pt x="100" y="142"/>
                    <a:pt x="136" y="115"/>
                    <a:pt x="142" y="115"/>
                  </a:cubicBezTo>
                  <a:cubicBezTo>
                    <a:pt x="148" y="115"/>
                    <a:pt x="155" y="127"/>
                    <a:pt x="157" y="133"/>
                  </a:cubicBezTo>
                  <a:cubicBezTo>
                    <a:pt x="159" y="139"/>
                    <a:pt x="150" y="139"/>
                    <a:pt x="150" y="144"/>
                  </a:cubicBezTo>
                  <a:cubicBezTo>
                    <a:pt x="150" y="149"/>
                    <a:pt x="159" y="151"/>
                    <a:pt x="159" y="157"/>
                  </a:cubicBezTo>
                  <a:cubicBezTo>
                    <a:pt x="159" y="163"/>
                    <a:pt x="149" y="159"/>
                    <a:pt x="149" y="164"/>
                  </a:cubicBezTo>
                  <a:cubicBezTo>
                    <a:pt x="149" y="169"/>
                    <a:pt x="162" y="177"/>
                    <a:pt x="168" y="180"/>
                  </a:cubicBezTo>
                  <a:cubicBezTo>
                    <a:pt x="174" y="183"/>
                    <a:pt x="177" y="189"/>
                    <a:pt x="177" y="189"/>
                  </a:cubicBezTo>
                  <a:cubicBezTo>
                    <a:pt x="187" y="191"/>
                    <a:pt x="187" y="191"/>
                    <a:pt x="187" y="191"/>
                  </a:cubicBezTo>
                  <a:cubicBezTo>
                    <a:pt x="187" y="191"/>
                    <a:pt x="187" y="192"/>
                    <a:pt x="188" y="194"/>
                  </a:cubicBezTo>
                  <a:cubicBezTo>
                    <a:pt x="190" y="187"/>
                    <a:pt x="192" y="178"/>
                    <a:pt x="191" y="174"/>
                  </a:cubicBezTo>
                  <a:cubicBezTo>
                    <a:pt x="189" y="168"/>
                    <a:pt x="179" y="165"/>
                    <a:pt x="179" y="165"/>
                  </a:cubicBezTo>
                  <a:cubicBezTo>
                    <a:pt x="190" y="161"/>
                    <a:pt x="190" y="161"/>
                    <a:pt x="190" y="161"/>
                  </a:cubicBezTo>
                  <a:cubicBezTo>
                    <a:pt x="190" y="142"/>
                    <a:pt x="190" y="142"/>
                    <a:pt x="190" y="142"/>
                  </a:cubicBezTo>
                  <a:cubicBezTo>
                    <a:pt x="190" y="142"/>
                    <a:pt x="202" y="155"/>
                    <a:pt x="208" y="147"/>
                  </a:cubicBezTo>
                  <a:cubicBezTo>
                    <a:pt x="214" y="139"/>
                    <a:pt x="198" y="129"/>
                    <a:pt x="198" y="129"/>
                  </a:cubicBezTo>
                  <a:cubicBezTo>
                    <a:pt x="201" y="116"/>
                    <a:pt x="201" y="116"/>
                    <a:pt x="201" y="116"/>
                  </a:cubicBezTo>
                  <a:cubicBezTo>
                    <a:pt x="200" y="93"/>
                    <a:pt x="200" y="93"/>
                    <a:pt x="200" y="93"/>
                  </a:cubicBezTo>
                  <a:cubicBezTo>
                    <a:pt x="210" y="95"/>
                    <a:pt x="210" y="95"/>
                    <a:pt x="210" y="95"/>
                  </a:cubicBezTo>
                  <a:cubicBezTo>
                    <a:pt x="218" y="86"/>
                    <a:pt x="218" y="86"/>
                    <a:pt x="218" y="86"/>
                  </a:cubicBezTo>
                  <a:cubicBezTo>
                    <a:pt x="240" y="88"/>
                    <a:pt x="240" y="88"/>
                    <a:pt x="240" y="88"/>
                  </a:cubicBezTo>
                  <a:cubicBezTo>
                    <a:pt x="240" y="88"/>
                    <a:pt x="239" y="83"/>
                    <a:pt x="235" y="7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0" name="Freeform 86"/>
            <p:cNvSpPr>
              <a:spLocks/>
            </p:cNvSpPr>
            <p:nvPr/>
          </p:nvSpPr>
          <p:spPr bwMode="gray">
            <a:xfrm>
              <a:off x="4565404" y="2497730"/>
              <a:ext cx="420687" cy="268696"/>
            </a:xfrm>
            <a:custGeom>
              <a:avLst/>
              <a:gdLst>
                <a:gd name="T0" fmla="*/ 51 w 750"/>
                <a:gd name="T1" fmla="*/ 223 h 415"/>
                <a:gd name="T2" fmla="*/ 79 w 750"/>
                <a:gd name="T3" fmla="*/ 232 h 415"/>
                <a:gd name="T4" fmla="*/ 132 w 750"/>
                <a:gd name="T5" fmla="*/ 230 h 415"/>
                <a:gd name="T6" fmla="*/ 166 w 750"/>
                <a:gd name="T7" fmla="*/ 227 h 415"/>
                <a:gd name="T8" fmla="*/ 209 w 750"/>
                <a:gd name="T9" fmla="*/ 209 h 415"/>
                <a:gd name="T10" fmla="*/ 243 w 750"/>
                <a:gd name="T11" fmla="*/ 208 h 415"/>
                <a:gd name="T12" fmla="*/ 274 w 750"/>
                <a:gd name="T13" fmla="*/ 225 h 415"/>
                <a:gd name="T14" fmla="*/ 296 w 750"/>
                <a:gd name="T15" fmla="*/ 259 h 415"/>
                <a:gd name="T16" fmla="*/ 311 w 750"/>
                <a:gd name="T17" fmla="*/ 278 h 415"/>
                <a:gd name="T18" fmla="*/ 317 w 750"/>
                <a:gd name="T19" fmla="*/ 310 h 415"/>
                <a:gd name="T20" fmla="*/ 304 w 750"/>
                <a:gd name="T21" fmla="*/ 321 h 415"/>
                <a:gd name="T22" fmla="*/ 283 w 750"/>
                <a:gd name="T23" fmla="*/ 356 h 415"/>
                <a:gd name="T24" fmla="*/ 281 w 750"/>
                <a:gd name="T25" fmla="*/ 370 h 415"/>
                <a:gd name="T26" fmla="*/ 323 w 750"/>
                <a:gd name="T27" fmla="*/ 353 h 415"/>
                <a:gd name="T28" fmla="*/ 391 w 750"/>
                <a:gd name="T29" fmla="*/ 301 h 415"/>
                <a:gd name="T30" fmla="*/ 436 w 750"/>
                <a:gd name="T31" fmla="*/ 299 h 415"/>
                <a:gd name="T32" fmla="*/ 420 w 750"/>
                <a:gd name="T33" fmla="*/ 310 h 415"/>
                <a:gd name="T34" fmla="*/ 488 w 750"/>
                <a:gd name="T35" fmla="*/ 324 h 415"/>
                <a:gd name="T36" fmla="*/ 499 w 750"/>
                <a:gd name="T37" fmla="*/ 381 h 415"/>
                <a:gd name="T38" fmla="*/ 542 w 750"/>
                <a:gd name="T39" fmla="*/ 396 h 415"/>
                <a:gd name="T40" fmla="*/ 591 w 750"/>
                <a:gd name="T41" fmla="*/ 385 h 415"/>
                <a:gd name="T42" fmla="*/ 622 w 750"/>
                <a:gd name="T43" fmla="*/ 361 h 415"/>
                <a:gd name="T44" fmla="*/ 553 w 750"/>
                <a:gd name="T45" fmla="*/ 352 h 415"/>
                <a:gd name="T46" fmla="*/ 503 w 750"/>
                <a:gd name="T47" fmla="*/ 328 h 415"/>
                <a:gd name="T48" fmla="*/ 537 w 750"/>
                <a:gd name="T49" fmla="*/ 322 h 415"/>
                <a:gd name="T50" fmla="*/ 588 w 750"/>
                <a:gd name="T51" fmla="*/ 297 h 415"/>
                <a:gd name="T52" fmla="*/ 679 w 750"/>
                <a:gd name="T53" fmla="*/ 273 h 415"/>
                <a:gd name="T54" fmla="*/ 703 w 750"/>
                <a:gd name="T55" fmla="*/ 231 h 415"/>
                <a:gd name="T56" fmla="*/ 727 w 750"/>
                <a:gd name="T57" fmla="*/ 189 h 415"/>
                <a:gd name="T58" fmla="*/ 742 w 750"/>
                <a:gd name="T59" fmla="*/ 166 h 415"/>
                <a:gd name="T60" fmla="*/ 709 w 750"/>
                <a:gd name="T61" fmla="*/ 136 h 415"/>
                <a:gd name="T62" fmla="*/ 662 w 750"/>
                <a:gd name="T63" fmla="*/ 119 h 415"/>
                <a:gd name="T64" fmla="*/ 620 w 750"/>
                <a:gd name="T65" fmla="*/ 100 h 415"/>
                <a:gd name="T66" fmla="*/ 578 w 750"/>
                <a:gd name="T67" fmla="*/ 106 h 415"/>
                <a:gd name="T68" fmla="*/ 540 w 750"/>
                <a:gd name="T69" fmla="*/ 99 h 415"/>
                <a:gd name="T70" fmla="*/ 482 w 750"/>
                <a:gd name="T71" fmla="*/ 56 h 415"/>
                <a:gd name="T72" fmla="*/ 486 w 750"/>
                <a:gd name="T73" fmla="*/ 26 h 415"/>
                <a:gd name="T74" fmla="*/ 431 w 750"/>
                <a:gd name="T75" fmla="*/ 1 h 415"/>
                <a:gd name="T76" fmla="*/ 398 w 750"/>
                <a:gd name="T77" fmla="*/ 16 h 415"/>
                <a:gd name="T78" fmla="*/ 327 w 750"/>
                <a:gd name="T79" fmla="*/ 53 h 415"/>
                <a:gd name="T80" fmla="*/ 273 w 750"/>
                <a:gd name="T81" fmla="*/ 39 h 415"/>
                <a:gd name="T82" fmla="*/ 247 w 750"/>
                <a:gd name="T83" fmla="*/ 46 h 415"/>
                <a:gd name="T84" fmla="*/ 224 w 750"/>
                <a:gd name="T85" fmla="*/ 38 h 415"/>
                <a:gd name="T86" fmla="*/ 202 w 750"/>
                <a:gd name="T87" fmla="*/ 40 h 415"/>
                <a:gd name="T88" fmla="*/ 157 w 750"/>
                <a:gd name="T89" fmla="*/ 28 h 415"/>
                <a:gd name="T90" fmla="*/ 103 w 750"/>
                <a:gd name="T91" fmla="*/ 27 h 415"/>
                <a:gd name="T92" fmla="*/ 47 w 750"/>
                <a:gd name="T93" fmla="*/ 40 h 415"/>
                <a:gd name="T94" fmla="*/ 75 w 750"/>
                <a:gd name="T95" fmla="*/ 76 h 415"/>
                <a:gd name="T96" fmla="*/ 58 w 750"/>
                <a:gd name="T97" fmla="*/ 103 h 415"/>
                <a:gd name="T98" fmla="*/ 30 w 750"/>
                <a:gd name="T99" fmla="*/ 174 h 415"/>
                <a:gd name="T100" fmla="*/ 1 w 750"/>
                <a:gd name="T101" fmla="*/ 1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0" h="415">
                  <a:moveTo>
                    <a:pt x="16" y="215"/>
                  </a:moveTo>
                  <a:cubicBezTo>
                    <a:pt x="22" y="216"/>
                    <a:pt x="38" y="223"/>
                    <a:pt x="38" y="223"/>
                  </a:cubicBezTo>
                  <a:cubicBezTo>
                    <a:pt x="38" y="223"/>
                    <a:pt x="47" y="223"/>
                    <a:pt x="51" y="223"/>
                  </a:cubicBezTo>
                  <a:cubicBezTo>
                    <a:pt x="55" y="223"/>
                    <a:pt x="57" y="230"/>
                    <a:pt x="57" y="230"/>
                  </a:cubicBezTo>
                  <a:cubicBezTo>
                    <a:pt x="73" y="227"/>
                    <a:pt x="73" y="227"/>
                    <a:pt x="73" y="227"/>
                  </a:cubicBezTo>
                  <a:cubicBezTo>
                    <a:pt x="79" y="232"/>
                    <a:pt x="79" y="232"/>
                    <a:pt x="79" y="232"/>
                  </a:cubicBezTo>
                  <a:cubicBezTo>
                    <a:pt x="79" y="232"/>
                    <a:pt x="94" y="224"/>
                    <a:pt x="100" y="225"/>
                  </a:cubicBezTo>
                  <a:cubicBezTo>
                    <a:pt x="106" y="226"/>
                    <a:pt x="112" y="245"/>
                    <a:pt x="122" y="242"/>
                  </a:cubicBezTo>
                  <a:cubicBezTo>
                    <a:pt x="132" y="239"/>
                    <a:pt x="132" y="230"/>
                    <a:pt x="132" y="230"/>
                  </a:cubicBezTo>
                  <a:cubicBezTo>
                    <a:pt x="149" y="233"/>
                    <a:pt x="149" y="233"/>
                    <a:pt x="149" y="233"/>
                  </a:cubicBezTo>
                  <a:cubicBezTo>
                    <a:pt x="153" y="226"/>
                    <a:pt x="153" y="226"/>
                    <a:pt x="153" y="226"/>
                  </a:cubicBezTo>
                  <a:cubicBezTo>
                    <a:pt x="153" y="226"/>
                    <a:pt x="156" y="227"/>
                    <a:pt x="166" y="227"/>
                  </a:cubicBezTo>
                  <a:cubicBezTo>
                    <a:pt x="176" y="227"/>
                    <a:pt x="174" y="209"/>
                    <a:pt x="191" y="212"/>
                  </a:cubicBezTo>
                  <a:cubicBezTo>
                    <a:pt x="193" y="204"/>
                    <a:pt x="193" y="204"/>
                    <a:pt x="193" y="204"/>
                  </a:cubicBezTo>
                  <a:cubicBezTo>
                    <a:pt x="193" y="204"/>
                    <a:pt x="203" y="210"/>
                    <a:pt x="209" y="209"/>
                  </a:cubicBezTo>
                  <a:cubicBezTo>
                    <a:pt x="215" y="208"/>
                    <a:pt x="215" y="203"/>
                    <a:pt x="224" y="202"/>
                  </a:cubicBezTo>
                  <a:cubicBezTo>
                    <a:pt x="233" y="201"/>
                    <a:pt x="239" y="210"/>
                    <a:pt x="239" y="210"/>
                  </a:cubicBezTo>
                  <a:cubicBezTo>
                    <a:pt x="243" y="208"/>
                    <a:pt x="243" y="208"/>
                    <a:pt x="243" y="208"/>
                  </a:cubicBezTo>
                  <a:cubicBezTo>
                    <a:pt x="243" y="208"/>
                    <a:pt x="239" y="213"/>
                    <a:pt x="248" y="213"/>
                  </a:cubicBezTo>
                  <a:cubicBezTo>
                    <a:pt x="257" y="213"/>
                    <a:pt x="264" y="210"/>
                    <a:pt x="269" y="214"/>
                  </a:cubicBezTo>
                  <a:cubicBezTo>
                    <a:pt x="274" y="218"/>
                    <a:pt x="274" y="225"/>
                    <a:pt x="274" y="225"/>
                  </a:cubicBezTo>
                  <a:cubicBezTo>
                    <a:pt x="274" y="225"/>
                    <a:pt x="283" y="219"/>
                    <a:pt x="294" y="227"/>
                  </a:cubicBezTo>
                  <a:cubicBezTo>
                    <a:pt x="305" y="235"/>
                    <a:pt x="296" y="244"/>
                    <a:pt x="296" y="244"/>
                  </a:cubicBezTo>
                  <a:cubicBezTo>
                    <a:pt x="296" y="244"/>
                    <a:pt x="293" y="259"/>
                    <a:pt x="296" y="259"/>
                  </a:cubicBezTo>
                  <a:cubicBezTo>
                    <a:pt x="299" y="259"/>
                    <a:pt x="308" y="257"/>
                    <a:pt x="308" y="257"/>
                  </a:cubicBezTo>
                  <a:cubicBezTo>
                    <a:pt x="313" y="262"/>
                    <a:pt x="313" y="262"/>
                    <a:pt x="313" y="262"/>
                  </a:cubicBezTo>
                  <a:cubicBezTo>
                    <a:pt x="313" y="262"/>
                    <a:pt x="304" y="276"/>
                    <a:pt x="311" y="278"/>
                  </a:cubicBezTo>
                  <a:cubicBezTo>
                    <a:pt x="318" y="280"/>
                    <a:pt x="331" y="277"/>
                    <a:pt x="332" y="284"/>
                  </a:cubicBezTo>
                  <a:cubicBezTo>
                    <a:pt x="333" y="291"/>
                    <a:pt x="334" y="305"/>
                    <a:pt x="334" y="305"/>
                  </a:cubicBezTo>
                  <a:cubicBezTo>
                    <a:pt x="334" y="305"/>
                    <a:pt x="324" y="309"/>
                    <a:pt x="317" y="310"/>
                  </a:cubicBezTo>
                  <a:cubicBezTo>
                    <a:pt x="310" y="311"/>
                    <a:pt x="304" y="303"/>
                    <a:pt x="304" y="303"/>
                  </a:cubicBezTo>
                  <a:cubicBezTo>
                    <a:pt x="304" y="303"/>
                    <a:pt x="287" y="303"/>
                    <a:pt x="288" y="307"/>
                  </a:cubicBezTo>
                  <a:cubicBezTo>
                    <a:pt x="289" y="311"/>
                    <a:pt x="304" y="321"/>
                    <a:pt x="304" y="321"/>
                  </a:cubicBezTo>
                  <a:cubicBezTo>
                    <a:pt x="295" y="330"/>
                    <a:pt x="295" y="330"/>
                    <a:pt x="295" y="330"/>
                  </a:cubicBezTo>
                  <a:cubicBezTo>
                    <a:pt x="295" y="330"/>
                    <a:pt x="279" y="338"/>
                    <a:pt x="279" y="342"/>
                  </a:cubicBezTo>
                  <a:cubicBezTo>
                    <a:pt x="279" y="346"/>
                    <a:pt x="283" y="356"/>
                    <a:pt x="283" y="356"/>
                  </a:cubicBezTo>
                  <a:cubicBezTo>
                    <a:pt x="266" y="359"/>
                    <a:pt x="266" y="359"/>
                    <a:pt x="266" y="359"/>
                  </a:cubicBezTo>
                  <a:cubicBezTo>
                    <a:pt x="263" y="353"/>
                    <a:pt x="264" y="348"/>
                    <a:pt x="264" y="345"/>
                  </a:cubicBezTo>
                  <a:cubicBezTo>
                    <a:pt x="263" y="350"/>
                    <a:pt x="263" y="367"/>
                    <a:pt x="281" y="370"/>
                  </a:cubicBezTo>
                  <a:cubicBezTo>
                    <a:pt x="302" y="373"/>
                    <a:pt x="298" y="359"/>
                    <a:pt x="310" y="360"/>
                  </a:cubicBezTo>
                  <a:cubicBezTo>
                    <a:pt x="319" y="361"/>
                    <a:pt x="323" y="357"/>
                    <a:pt x="324" y="355"/>
                  </a:cubicBezTo>
                  <a:cubicBezTo>
                    <a:pt x="324" y="353"/>
                    <a:pt x="323" y="353"/>
                    <a:pt x="323" y="353"/>
                  </a:cubicBezTo>
                  <a:cubicBezTo>
                    <a:pt x="323" y="353"/>
                    <a:pt x="340" y="346"/>
                    <a:pt x="348" y="340"/>
                  </a:cubicBezTo>
                  <a:cubicBezTo>
                    <a:pt x="357" y="334"/>
                    <a:pt x="370" y="310"/>
                    <a:pt x="370" y="310"/>
                  </a:cubicBezTo>
                  <a:cubicBezTo>
                    <a:pt x="391" y="301"/>
                    <a:pt x="391" y="301"/>
                    <a:pt x="391" y="301"/>
                  </a:cubicBezTo>
                  <a:cubicBezTo>
                    <a:pt x="400" y="290"/>
                    <a:pt x="400" y="290"/>
                    <a:pt x="400" y="290"/>
                  </a:cubicBezTo>
                  <a:cubicBezTo>
                    <a:pt x="411" y="295"/>
                    <a:pt x="411" y="295"/>
                    <a:pt x="411" y="295"/>
                  </a:cubicBezTo>
                  <a:cubicBezTo>
                    <a:pt x="411" y="295"/>
                    <a:pt x="433" y="299"/>
                    <a:pt x="436" y="299"/>
                  </a:cubicBezTo>
                  <a:cubicBezTo>
                    <a:pt x="439" y="299"/>
                    <a:pt x="447" y="293"/>
                    <a:pt x="447" y="293"/>
                  </a:cubicBezTo>
                  <a:cubicBezTo>
                    <a:pt x="435" y="309"/>
                    <a:pt x="435" y="309"/>
                    <a:pt x="435" y="309"/>
                  </a:cubicBezTo>
                  <a:cubicBezTo>
                    <a:pt x="435" y="309"/>
                    <a:pt x="417" y="303"/>
                    <a:pt x="420" y="310"/>
                  </a:cubicBezTo>
                  <a:cubicBezTo>
                    <a:pt x="423" y="317"/>
                    <a:pt x="443" y="322"/>
                    <a:pt x="443" y="322"/>
                  </a:cubicBezTo>
                  <a:cubicBezTo>
                    <a:pt x="475" y="323"/>
                    <a:pt x="475" y="323"/>
                    <a:pt x="475" y="323"/>
                  </a:cubicBezTo>
                  <a:cubicBezTo>
                    <a:pt x="488" y="324"/>
                    <a:pt x="488" y="324"/>
                    <a:pt x="488" y="324"/>
                  </a:cubicBezTo>
                  <a:cubicBezTo>
                    <a:pt x="495" y="335"/>
                    <a:pt x="495" y="335"/>
                    <a:pt x="495" y="335"/>
                  </a:cubicBezTo>
                  <a:cubicBezTo>
                    <a:pt x="495" y="335"/>
                    <a:pt x="449" y="361"/>
                    <a:pt x="452" y="364"/>
                  </a:cubicBezTo>
                  <a:cubicBezTo>
                    <a:pt x="455" y="367"/>
                    <a:pt x="497" y="368"/>
                    <a:pt x="499" y="381"/>
                  </a:cubicBezTo>
                  <a:cubicBezTo>
                    <a:pt x="501" y="395"/>
                    <a:pt x="489" y="409"/>
                    <a:pt x="494" y="411"/>
                  </a:cubicBezTo>
                  <a:cubicBezTo>
                    <a:pt x="500" y="413"/>
                    <a:pt x="521" y="415"/>
                    <a:pt x="521" y="415"/>
                  </a:cubicBezTo>
                  <a:cubicBezTo>
                    <a:pt x="521" y="415"/>
                    <a:pt x="535" y="396"/>
                    <a:pt x="542" y="396"/>
                  </a:cubicBezTo>
                  <a:cubicBezTo>
                    <a:pt x="550" y="396"/>
                    <a:pt x="553" y="402"/>
                    <a:pt x="563" y="396"/>
                  </a:cubicBezTo>
                  <a:cubicBezTo>
                    <a:pt x="573" y="390"/>
                    <a:pt x="571" y="378"/>
                    <a:pt x="578" y="377"/>
                  </a:cubicBezTo>
                  <a:cubicBezTo>
                    <a:pt x="585" y="376"/>
                    <a:pt x="591" y="385"/>
                    <a:pt x="591" y="385"/>
                  </a:cubicBezTo>
                  <a:cubicBezTo>
                    <a:pt x="614" y="381"/>
                    <a:pt x="614" y="381"/>
                    <a:pt x="614" y="381"/>
                  </a:cubicBezTo>
                  <a:cubicBezTo>
                    <a:pt x="616" y="370"/>
                    <a:pt x="616" y="370"/>
                    <a:pt x="616" y="370"/>
                  </a:cubicBezTo>
                  <a:cubicBezTo>
                    <a:pt x="622" y="361"/>
                    <a:pt x="622" y="361"/>
                    <a:pt x="622" y="361"/>
                  </a:cubicBezTo>
                  <a:cubicBezTo>
                    <a:pt x="622" y="361"/>
                    <a:pt x="608" y="355"/>
                    <a:pt x="602" y="361"/>
                  </a:cubicBezTo>
                  <a:cubicBezTo>
                    <a:pt x="596" y="367"/>
                    <a:pt x="572" y="368"/>
                    <a:pt x="572" y="368"/>
                  </a:cubicBezTo>
                  <a:cubicBezTo>
                    <a:pt x="572" y="368"/>
                    <a:pt x="554" y="362"/>
                    <a:pt x="553" y="352"/>
                  </a:cubicBezTo>
                  <a:cubicBezTo>
                    <a:pt x="552" y="342"/>
                    <a:pt x="540" y="343"/>
                    <a:pt x="540" y="343"/>
                  </a:cubicBezTo>
                  <a:cubicBezTo>
                    <a:pt x="528" y="330"/>
                    <a:pt x="528" y="330"/>
                    <a:pt x="528" y="330"/>
                  </a:cubicBezTo>
                  <a:cubicBezTo>
                    <a:pt x="503" y="328"/>
                    <a:pt x="503" y="328"/>
                    <a:pt x="503" y="328"/>
                  </a:cubicBezTo>
                  <a:cubicBezTo>
                    <a:pt x="496" y="320"/>
                    <a:pt x="496" y="320"/>
                    <a:pt x="496" y="320"/>
                  </a:cubicBezTo>
                  <a:cubicBezTo>
                    <a:pt x="512" y="319"/>
                    <a:pt x="512" y="319"/>
                    <a:pt x="512" y="319"/>
                  </a:cubicBezTo>
                  <a:cubicBezTo>
                    <a:pt x="512" y="319"/>
                    <a:pt x="531" y="323"/>
                    <a:pt x="537" y="322"/>
                  </a:cubicBezTo>
                  <a:cubicBezTo>
                    <a:pt x="544" y="320"/>
                    <a:pt x="559" y="308"/>
                    <a:pt x="559" y="308"/>
                  </a:cubicBezTo>
                  <a:cubicBezTo>
                    <a:pt x="565" y="313"/>
                    <a:pt x="565" y="313"/>
                    <a:pt x="565" y="313"/>
                  </a:cubicBezTo>
                  <a:cubicBezTo>
                    <a:pt x="565" y="313"/>
                    <a:pt x="579" y="300"/>
                    <a:pt x="588" y="297"/>
                  </a:cubicBezTo>
                  <a:cubicBezTo>
                    <a:pt x="598" y="294"/>
                    <a:pt x="624" y="293"/>
                    <a:pt x="624" y="293"/>
                  </a:cubicBezTo>
                  <a:cubicBezTo>
                    <a:pt x="652" y="271"/>
                    <a:pt x="652" y="271"/>
                    <a:pt x="652" y="271"/>
                  </a:cubicBezTo>
                  <a:cubicBezTo>
                    <a:pt x="652" y="271"/>
                    <a:pt x="667" y="278"/>
                    <a:pt x="679" y="273"/>
                  </a:cubicBezTo>
                  <a:cubicBezTo>
                    <a:pt x="676" y="248"/>
                    <a:pt x="676" y="248"/>
                    <a:pt x="676" y="248"/>
                  </a:cubicBezTo>
                  <a:cubicBezTo>
                    <a:pt x="676" y="248"/>
                    <a:pt x="689" y="248"/>
                    <a:pt x="692" y="244"/>
                  </a:cubicBezTo>
                  <a:cubicBezTo>
                    <a:pt x="695" y="240"/>
                    <a:pt x="703" y="231"/>
                    <a:pt x="703" y="231"/>
                  </a:cubicBezTo>
                  <a:cubicBezTo>
                    <a:pt x="703" y="231"/>
                    <a:pt x="726" y="233"/>
                    <a:pt x="738" y="229"/>
                  </a:cubicBezTo>
                  <a:cubicBezTo>
                    <a:pt x="750" y="225"/>
                    <a:pt x="742" y="212"/>
                    <a:pt x="741" y="206"/>
                  </a:cubicBezTo>
                  <a:cubicBezTo>
                    <a:pt x="740" y="200"/>
                    <a:pt x="728" y="192"/>
                    <a:pt x="727" y="189"/>
                  </a:cubicBezTo>
                  <a:cubicBezTo>
                    <a:pt x="726" y="186"/>
                    <a:pt x="743" y="188"/>
                    <a:pt x="744" y="182"/>
                  </a:cubicBezTo>
                  <a:cubicBezTo>
                    <a:pt x="745" y="176"/>
                    <a:pt x="728" y="173"/>
                    <a:pt x="728" y="173"/>
                  </a:cubicBezTo>
                  <a:cubicBezTo>
                    <a:pt x="742" y="166"/>
                    <a:pt x="742" y="166"/>
                    <a:pt x="742" y="166"/>
                  </a:cubicBezTo>
                  <a:cubicBezTo>
                    <a:pt x="742" y="166"/>
                    <a:pt x="741" y="159"/>
                    <a:pt x="740" y="149"/>
                  </a:cubicBezTo>
                  <a:cubicBezTo>
                    <a:pt x="739" y="139"/>
                    <a:pt x="722" y="145"/>
                    <a:pt x="722" y="145"/>
                  </a:cubicBezTo>
                  <a:cubicBezTo>
                    <a:pt x="709" y="136"/>
                    <a:pt x="709" y="136"/>
                    <a:pt x="709" y="136"/>
                  </a:cubicBezTo>
                  <a:cubicBezTo>
                    <a:pt x="709" y="136"/>
                    <a:pt x="707" y="130"/>
                    <a:pt x="700" y="128"/>
                  </a:cubicBezTo>
                  <a:cubicBezTo>
                    <a:pt x="693" y="126"/>
                    <a:pt x="679" y="128"/>
                    <a:pt x="679" y="128"/>
                  </a:cubicBezTo>
                  <a:cubicBezTo>
                    <a:pt x="679" y="128"/>
                    <a:pt x="666" y="119"/>
                    <a:pt x="662" y="119"/>
                  </a:cubicBezTo>
                  <a:cubicBezTo>
                    <a:pt x="658" y="119"/>
                    <a:pt x="646" y="125"/>
                    <a:pt x="646" y="125"/>
                  </a:cubicBezTo>
                  <a:cubicBezTo>
                    <a:pt x="646" y="125"/>
                    <a:pt x="643" y="120"/>
                    <a:pt x="637" y="116"/>
                  </a:cubicBezTo>
                  <a:cubicBezTo>
                    <a:pt x="631" y="112"/>
                    <a:pt x="629" y="101"/>
                    <a:pt x="620" y="100"/>
                  </a:cubicBezTo>
                  <a:cubicBezTo>
                    <a:pt x="611" y="99"/>
                    <a:pt x="615" y="109"/>
                    <a:pt x="615" y="109"/>
                  </a:cubicBezTo>
                  <a:cubicBezTo>
                    <a:pt x="615" y="109"/>
                    <a:pt x="606" y="103"/>
                    <a:pt x="595" y="104"/>
                  </a:cubicBezTo>
                  <a:cubicBezTo>
                    <a:pt x="584" y="105"/>
                    <a:pt x="586" y="110"/>
                    <a:pt x="578" y="106"/>
                  </a:cubicBezTo>
                  <a:cubicBezTo>
                    <a:pt x="570" y="102"/>
                    <a:pt x="562" y="98"/>
                    <a:pt x="562" y="98"/>
                  </a:cubicBezTo>
                  <a:cubicBezTo>
                    <a:pt x="544" y="102"/>
                    <a:pt x="544" y="102"/>
                    <a:pt x="544" y="102"/>
                  </a:cubicBezTo>
                  <a:cubicBezTo>
                    <a:pt x="540" y="99"/>
                    <a:pt x="540" y="99"/>
                    <a:pt x="540" y="99"/>
                  </a:cubicBezTo>
                  <a:cubicBezTo>
                    <a:pt x="533" y="70"/>
                    <a:pt x="533" y="70"/>
                    <a:pt x="533" y="70"/>
                  </a:cubicBezTo>
                  <a:cubicBezTo>
                    <a:pt x="505" y="58"/>
                    <a:pt x="505" y="58"/>
                    <a:pt x="505" y="58"/>
                  </a:cubicBezTo>
                  <a:cubicBezTo>
                    <a:pt x="482" y="56"/>
                    <a:pt x="482" y="56"/>
                    <a:pt x="482" y="56"/>
                  </a:cubicBezTo>
                  <a:cubicBezTo>
                    <a:pt x="481" y="45"/>
                    <a:pt x="481" y="45"/>
                    <a:pt x="481" y="45"/>
                  </a:cubicBezTo>
                  <a:cubicBezTo>
                    <a:pt x="476" y="33"/>
                    <a:pt x="476" y="33"/>
                    <a:pt x="476" y="33"/>
                  </a:cubicBezTo>
                  <a:cubicBezTo>
                    <a:pt x="476" y="33"/>
                    <a:pt x="484" y="32"/>
                    <a:pt x="486" y="26"/>
                  </a:cubicBezTo>
                  <a:cubicBezTo>
                    <a:pt x="488" y="20"/>
                    <a:pt x="467" y="14"/>
                    <a:pt x="467" y="14"/>
                  </a:cubicBezTo>
                  <a:cubicBezTo>
                    <a:pt x="461" y="0"/>
                    <a:pt x="461" y="0"/>
                    <a:pt x="461" y="0"/>
                  </a:cubicBezTo>
                  <a:cubicBezTo>
                    <a:pt x="431" y="1"/>
                    <a:pt x="431" y="1"/>
                    <a:pt x="431" y="1"/>
                  </a:cubicBezTo>
                  <a:cubicBezTo>
                    <a:pt x="420" y="6"/>
                    <a:pt x="420" y="6"/>
                    <a:pt x="420" y="6"/>
                  </a:cubicBezTo>
                  <a:cubicBezTo>
                    <a:pt x="402" y="3"/>
                    <a:pt x="402" y="3"/>
                    <a:pt x="402" y="3"/>
                  </a:cubicBezTo>
                  <a:cubicBezTo>
                    <a:pt x="402" y="3"/>
                    <a:pt x="406" y="12"/>
                    <a:pt x="398" y="16"/>
                  </a:cubicBezTo>
                  <a:cubicBezTo>
                    <a:pt x="390" y="20"/>
                    <a:pt x="356" y="12"/>
                    <a:pt x="349" y="12"/>
                  </a:cubicBezTo>
                  <a:cubicBezTo>
                    <a:pt x="342" y="12"/>
                    <a:pt x="326" y="37"/>
                    <a:pt x="326" y="37"/>
                  </a:cubicBezTo>
                  <a:cubicBezTo>
                    <a:pt x="326" y="37"/>
                    <a:pt x="336" y="50"/>
                    <a:pt x="327" y="53"/>
                  </a:cubicBezTo>
                  <a:cubicBezTo>
                    <a:pt x="318" y="56"/>
                    <a:pt x="304" y="47"/>
                    <a:pt x="304" y="47"/>
                  </a:cubicBezTo>
                  <a:cubicBezTo>
                    <a:pt x="304" y="47"/>
                    <a:pt x="293" y="50"/>
                    <a:pt x="285" y="51"/>
                  </a:cubicBezTo>
                  <a:cubicBezTo>
                    <a:pt x="277" y="52"/>
                    <a:pt x="285" y="40"/>
                    <a:pt x="273" y="39"/>
                  </a:cubicBezTo>
                  <a:cubicBezTo>
                    <a:pt x="261" y="38"/>
                    <a:pt x="262" y="48"/>
                    <a:pt x="262" y="48"/>
                  </a:cubicBezTo>
                  <a:cubicBezTo>
                    <a:pt x="252" y="40"/>
                    <a:pt x="252" y="40"/>
                    <a:pt x="252" y="40"/>
                  </a:cubicBezTo>
                  <a:cubicBezTo>
                    <a:pt x="247" y="46"/>
                    <a:pt x="247" y="46"/>
                    <a:pt x="247" y="46"/>
                  </a:cubicBezTo>
                  <a:cubicBezTo>
                    <a:pt x="241" y="41"/>
                    <a:pt x="241" y="41"/>
                    <a:pt x="241" y="41"/>
                  </a:cubicBezTo>
                  <a:cubicBezTo>
                    <a:pt x="231" y="43"/>
                    <a:pt x="231" y="43"/>
                    <a:pt x="231" y="43"/>
                  </a:cubicBezTo>
                  <a:cubicBezTo>
                    <a:pt x="224" y="38"/>
                    <a:pt x="224" y="38"/>
                    <a:pt x="224" y="38"/>
                  </a:cubicBezTo>
                  <a:cubicBezTo>
                    <a:pt x="219" y="45"/>
                    <a:pt x="219" y="45"/>
                    <a:pt x="219" y="45"/>
                  </a:cubicBezTo>
                  <a:cubicBezTo>
                    <a:pt x="207" y="37"/>
                    <a:pt x="207" y="37"/>
                    <a:pt x="207" y="37"/>
                  </a:cubicBezTo>
                  <a:cubicBezTo>
                    <a:pt x="202" y="40"/>
                    <a:pt x="202" y="40"/>
                    <a:pt x="202" y="40"/>
                  </a:cubicBezTo>
                  <a:cubicBezTo>
                    <a:pt x="191" y="31"/>
                    <a:pt x="191" y="31"/>
                    <a:pt x="191" y="31"/>
                  </a:cubicBezTo>
                  <a:cubicBezTo>
                    <a:pt x="172" y="28"/>
                    <a:pt x="172" y="28"/>
                    <a:pt x="172" y="28"/>
                  </a:cubicBezTo>
                  <a:cubicBezTo>
                    <a:pt x="172" y="28"/>
                    <a:pt x="167" y="28"/>
                    <a:pt x="157" y="28"/>
                  </a:cubicBezTo>
                  <a:cubicBezTo>
                    <a:pt x="147" y="28"/>
                    <a:pt x="147" y="20"/>
                    <a:pt x="147" y="20"/>
                  </a:cubicBezTo>
                  <a:cubicBezTo>
                    <a:pt x="147" y="20"/>
                    <a:pt x="120" y="19"/>
                    <a:pt x="117" y="20"/>
                  </a:cubicBezTo>
                  <a:cubicBezTo>
                    <a:pt x="114" y="21"/>
                    <a:pt x="103" y="27"/>
                    <a:pt x="103" y="27"/>
                  </a:cubicBezTo>
                  <a:cubicBezTo>
                    <a:pt x="77" y="27"/>
                    <a:pt x="77" y="27"/>
                    <a:pt x="77" y="27"/>
                  </a:cubicBezTo>
                  <a:cubicBezTo>
                    <a:pt x="77" y="27"/>
                    <a:pt x="76" y="37"/>
                    <a:pt x="68" y="42"/>
                  </a:cubicBezTo>
                  <a:cubicBezTo>
                    <a:pt x="60" y="47"/>
                    <a:pt x="47" y="40"/>
                    <a:pt x="47" y="40"/>
                  </a:cubicBezTo>
                  <a:cubicBezTo>
                    <a:pt x="49" y="53"/>
                    <a:pt x="49" y="53"/>
                    <a:pt x="49" y="53"/>
                  </a:cubicBezTo>
                  <a:cubicBezTo>
                    <a:pt x="49" y="53"/>
                    <a:pt x="57" y="55"/>
                    <a:pt x="60" y="64"/>
                  </a:cubicBezTo>
                  <a:cubicBezTo>
                    <a:pt x="63" y="73"/>
                    <a:pt x="75" y="76"/>
                    <a:pt x="75" y="76"/>
                  </a:cubicBezTo>
                  <a:cubicBezTo>
                    <a:pt x="68" y="84"/>
                    <a:pt x="68" y="84"/>
                    <a:pt x="68" y="84"/>
                  </a:cubicBezTo>
                  <a:cubicBezTo>
                    <a:pt x="68" y="84"/>
                    <a:pt x="74" y="92"/>
                    <a:pt x="76" y="97"/>
                  </a:cubicBezTo>
                  <a:cubicBezTo>
                    <a:pt x="78" y="102"/>
                    <a:pt x="58" y="103"/>
                    <a:pt x="58" y="103"/>
                  </a:cubicBezTo>
                  <a:cubicBezTo>
                    <a:pt x="23" y="138"/>
                    <a:pt x="23" y="138"/>
                    <a:pt x="23" y="138"/>
                  </a:cubicBezTo>
                  <a:cubicBezTo>
                    <a:pt x="23" y="138"/>
                    <a:pt x="23" y="148"/>
                    <a:pt x="22" y="158"/>
                  </a:cubicBezTo>
                  <a:cubicBezTo>
                    <a:pt x="21" y="168"/>
                    <a:pt x="30" y="174"/>
                    <a:pt x="30" y="174"/>
                  </a:cubicBezTo>
                  <a:cubicBezTo>
                    <a:pt x="14" y="173"/>
                    <a:pt x="14" y="173"/>
                    <a:pt x="14" y="173"/>
                  </a:cubicBezTo>
                  <a:cubicBezTo>
                    <a:pt x="14" y="173"/>
                    <a:pt x="13" y="180"/>
                    <a:pt x="11" y="186"/>
                  </a:cubicBezTo>
                  <a:cubicBezTo>
                    <a:pt x="9" y="192"/>
                    <a:pt x="1" y="194"/>
                    <a:pt x="1" y="194"/>
                  </a:cubicBezTo>
                  <a:cubicBezTo>
                    <a:pt x="0" y="202"/>
                    <a:pt x="0" y="202"/>
                    <a:pt x="0" y="202"/>
                  </a:cubicBezTo>
                  <a:cubicBezTo>
                    <a:pt x="8" y="204"/>
                    <a:pt x="10" y="214"/>
                    <a:pt x="16" y="2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1" name="Freeform 87"/>
            <p:cNvSpPr>
              <a:spLocks/>
            </p:cNvSpPr>
            <p:nvPr/>
          </p:nvSpPr>
          <p:spPr bwMode="gray">
            <a:xfrm>
              <a:off x="4579691" y="2372584"/>
              <a:ext cx="214312" cy="161954"/>
            </a:xfrm>
            <a:custGeom>
              <a:avLst/>
              <a:gdLst>
                <a:gd name="T0" fmla="*/ 19 w 382"/>
                <a:gd name="T1" fmla="*/ 225 h 250"/>
                <a:gd name="T2" fmla="*/ 42 w 382"/>
                <a:gd name="T3" fmla="*/ 236 h 250"/>
                <a:gd name="T4" fmla="*/ 77 w 382"/>
                <a:gd name="T5" fmla="*/ 221 h 250"/>
                <a:gd name="T6" fmla="*/ 121 w 382"/>
                <a:gd name="T7" fmla="*/ 214 h 250"/>
                <a:gd name="T8" fmla="*/ 146 w 382"/>
                <a:gd name="T9" fmla="*/ 222 h 250"/>
                <a:gd name="T10" fmla="*/ 176 w 382"/>
                <a:gd name="T11" fmla="*/ 234 h 250"/>
                <a:gd name="T12" fmla="*/ 193 w 382"/>
                <a:gd name="T13" fmla="*/ 239 h 250"/>
                <a:gd name="T14" fmla="*/ 205 w 382"/>
                <a:gd name="T15" fmla="*/ 237 h 250"/>
                <a:gd name="T16" fmla="*/ 221 w 382"/>
                <a:gd name="T17" fmla="*/ 240 h 250"/>
                <a:gd name="T18" fmla="*/ 236 w 382"/>
                <a:gd name="T19" fmla="*/ 242 h 250"/>
                <a:gd name="T20" fmla="*/ 259 w 382"/>
                <a:gd name="T21" fmla="*/ 245 h 250"/>
                <a:gd name="T22" fmla="*/ 301 w 382"/>
                <a:gd name="T23" fmla="*/ 247 h 250"/>
                <a:gd name="T24" fmla="*/ 323 w 382"/>
                <a:gd name="T25" fmla="*/ 206 h 250"/>
                <a:gd name="T26" fmla="*/ 344 w 382"/>
                <a:gd name="T27" fmla="*/ 191 h 250"/>
                <a:gd name="T28" fmla="*/ 328 w 382"/>
                <a:gd name="T29" fmla="*/ 151 h 250"/>
                <a:gd name="T30" fmla="*/ 365 w 382"/>
                <a:gd name="T31" fmla="*/ 155 h 250"/>
                <a:gd name="T32" fmla="*/ 368 w 382"/>
                <a:gd name="T33" fmla="*/ 131 h 250"/>
                <a:gd name="T34" fmla="*/ 340 w 382"/>
                <a:gd name="T35" fmla="*/ 118 h 250"/>
                <a:gd name="T36" fmla="*/ 318 w 382"/>
                <a:gd name="T37" fmla="*/ 96 h 250"/>
                <a:gd name="T38" fmla="*/ 294 w 382"/>
                <a:gd name="T39" fmla="*/ 66 h 250"/>
                <a:gd name="T40" fmla="*/ 290 w 382"/>
                <a:gd name="T41" fmla="*/ 44 h 250"/>
                <a:gd name="T42" fmla="*/ 260 w 382"/>
                <a:gd name="T43" fmla="*/ 9 h 250"/>
                <a:gd name="T44" fmla="*/ 236 w 382"/>
                <a:gd name="T45" fmla="*/ 11 h 250"/>
                <a:gd name="T46" fmla="*/ 204 w 382"/>
                <a:gd name="T47" fmla="*/ 11 h 250"/>
                <a:gd name="T48" fmla="*/ 176 w 382"/>
                <a:gd name="T49" fmla="*/ 0 h 250"/>
                <a:gd name="T50" fmla="*/ 157 w 382"/>
                <a:gd name="T51" fmla="*/ 19 h 250"/>
                <a:gd name="T52" fmla="*/ 119 w 382"/>
                <a:gd name="T53" fmla="*/ 31 h 250"/>
                <a:gd name="T54" fmla="*/ 120 w 382"/>
                <a:gd name="T55" fmla="*/ 52 h 250"/>
                <a:gd name="T56" fmla="*/ 111 w 382"/>
                <a:gd name="T57" fmla="*/ 60 h 250"/>
                <a:gd name="T58" fmla="*/ 98 w 382"/>
                <a:gd name="T59" fmla="*/ 77 h 250"/>
                <a:gd name="T60" fmla="*/ 96 w 382"/>
                <a:gd name="T61" fmla="*/ 104 h 250"/>
                <a:gd name="T62" fmla="*/ 72 w 382"/>
                <a:gd name="T63" fmla="*/ 103 h 250"/>
                <a:gd name="T64" fmla="*/ 60 w 382"/>
                <a:gd name="T65" fmla="*/ 103 h 250"/>
                <a:gd name="T66" fmla="*/ 40 w 382"/>
                <a:gd name="T67" fmla="*/ 113 h 250"/>
                <a:gd name="T68" fmla="*/ 6 w 382"/>
                <a:gd name="T69" fmla="*/ 113 h 250"/>
                <a:gd name="T70" fmla="*/ 25 w 382"/>
                <a:gd name="T71" fmla="*/ 145 h 250"/>
                <a:gd name="T72" fmla="*/ 27 w 382"/>
                <a:gd name="T73" fmla="*/ 173 h 250"/>
                <a:gd name="T74" fmla="*/ 12 w 382"/>
                <a:gd name="T75" fmla="*/ 190 h 250"/>
                <a:gd name="T76" fmla="*/ 20 w 382"/>
                <a:gd name="T77" fmla="*/ 20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2" h="250">
                  <a:moveTo>
                    <a:pt x="20" y="207"/>
                  </a:moveTo>
                  <a:cubicBezTo>
                    <a:pt x="22" y="211"/>
                    <a:pt x="19" y="225"/>
                    <a:pt x="19" y="225"/>
                  </a:cubicBezTo>
                  <a:cubicBezTo>
                    <a:pt x="22" y="234"/>
                    <a:pt x="22" y="234"/>
                    <a:pt x="22" y="234"/>
                  </a:cubicBezTo>
                  <a:cubicBezTo>
                    <a:pt x="26" y="236"/>
                    <a:pt x="35" y="240"/>
                    <a:pt x="42" y="236"/>
                  </a:cubicBezTo>
                  <a:cubicBezTo>
                    <a:pt x="50" y="231"/>
                    <a:pt x="51" y="221"/>
                    <a:pt x="51" y="221"/>
                  </a:cubicBezTo>
                  <a:cubicBezTo>
                    <a:pt x="77" y="221"/>
                    <a:pt x="77" y="221"/>
                    <a:pt x="77" y="221"/>
                  </a:cubicBezTo>
                  <a:cubicBezTo>
                    <a:pt x="77" y="221"/>
                    <a:pt x="88" y="215"/>
                    <a:pt x="91" y="214"/>
                  </a:cubicBezTo>
                  <a:cubicBezTo>
                    <a:pt x="94" y="213"/>
                    <a:pt x="121" y="214"/>
                    <a:pt x="121" y="214"/>
                  </a:cubicBezTo>
                  <a:cubicBezTo>
                    <a:pt x="121" y="214"/>
                    <a:pt x="121" y="222"/>
                    <a:pt x="131" y="222"/>
                  </a:cubicBezTo>
                  <a:cubicBezTo>
                    <a:pt x="141" y="222"/>
                    <a:pt x="146" y="222"/>
                    <a:pt x="146" y="222"/>
                  </a:cubicBezTo>
                  <a:cubicBezTo>
                    <a:pt x="165" y="225"/>
                    <a:pt x="165" y="225"/>
                    <a:pt x="165" y="225"/>
                  </a:cubicBezTo>
                  <a:cubicBezTo>
                    <a:pt x="176" y="234"/>
                    <a:pt x="176" y="234"/>
                    <a:pt x="176" y="234"/>
                  </a:cubicBezTo>
                  <a:cubicBezTo>
                    <a:pt x="181" y="231"/>
                    <a:pt x="181" y="231"/>
                    <a:pt x="181" y="231"/>
                  </a:cubicBezTo>
                  <a:cubicBezTo>
                    <a:pt x="193" y="239"/>
                    <a:pt x="193" y="239"/>
                    <a:pt x="193" y="239"/>
                  </a:cubicBezTo>
                  <a:cubicBezTo>
                    <a:pt x="198" y="232"/>
                    <a:pt x="198" y="232"/>
                    <a:pt x="198" y="232"/>
                  </a:cubicBezTo>
                  <a:cubicBezTo>
                    <a:pt x="205" y="237"/>
                    <a:pt x="205" y="237"/>
                    <a:pt x="205" y="237"/>
                  </a:cubicBezTo>
                  <a:cubicBezTo>
                    <a:pt x="215" y="235"/>
                    <a:pt x="215" y="235"/>
                    <a:pt x="215" y="235"/>
                  </a:cubicBezTo>
                  <a:cubicBezTo>
                    <a:pt x="221" y="240"/>
                    <a:pt x="221" y="240"/>
                    <a:pt x="221" y="240"/>
                  </a:cubicBezTo>
                  <a:cubicBezTo>
                    <a:pt x="226" y="234"/>
                    <a:pt x="226" y="234"/>
                    <a:pt x="226" y="234"/>
                  </a:cubicBezTo>
                  <a:cubicBezTo>
                    <a:pt x="236" y="242"/>
                    <a:pt x="236" y="242"/>
                    <a:pt x="236" y="242"/>
                  </a:cubicBezTo>
                  <a:cubicBezTo>
                    <a:pt x="236" y="242"/>
                    <a:pt x="235" y="232"/>
                    <a:pt x="247" y="233"/>
                  </a:cubicBezTo>
                  <a:cubicBezTo>
                    <a:pt x="259" y="234"/>
                    <a:pt x="251" y="246"/>
                    <a:pt x="259" y="245"/>
                  </a:cubicBezTo>
                  <a:cubicBezTo>
                    <a:pt x="267" y="244"/>
                    <a:pt x="278" y="241"/>
                    <a:pt x="278" y="241"/>
                  </a:cubicBezTo>
                  <a:cubicBezTo>
                    <a:pt x="278" y="241"/>
                    <a:pt x="292" y="250"/>
                    <a:pt x="301" y="247"/>
                  </a:cubicBezTo>
                  <a:cubicBezTo>
                    <a:pt x="310" y="244"/>
                    <a:pt x="300" y="231"/>
                    <a:pt x="300" y="231"/>
                  </a:cubicBezTo>
                  <a:cubicBezTo>
                    <a:pt x="300" y="231"/>
                    <a:pt x="316" y="206"/>
                    <a:pt x="323" y="206"/>
                  </a:cubicBezTo>
                  <a:cubicBezTo>
                    <a:pt x="326" y="206"/>
                    <a:pt x="336" y="208"/>
                    <a:pt x="347" y="209"/>
                  </a:cubicBezTo>
                  <a:cubicBezTo>
                    <a:pt x="346" y="201"/>
                    <a:pt x="346" y="191"/>
                    <a:pt x="344" y="191"/>
                  </a:cubicBezTo>
                  <a:cubicBezTo>
                    <a:pt x="341" y="190"/>
                    <a:pt x="341" y="176"/>
                    <a:pt x="341" y="176"/>
                  </a:cubicBezTo>
                  <a:cubicBezTo>
                    <a:pt x="341" y="176"/>
                    <a:pt x="314" y="154"/>
                    <a:pt x="328" y="151"/>
                  </a:cubicBezTo>
                  <a:cubicBezTo>
                    <a:pt x="342" y="148"/>
                    <a:pt x="344" y="154"/>
                    <a:pt x="344" y="154"/>
                  </a:cubicBezTo>
                  <a:cubicBezTo>
                    <a:pt x="344" y="154"/>
                    <a:pt x="357" y="162"/>
                    <a:pt x="365" y="155"/>
                  </a:cubicBezTo>
                  <a:cubicBezTo>
                    <a:pt x="373" y="148"/>
                    <a:pt x="382" y="139"/>
                    <a:pt x="382" y="139"/>
                  </a:cubicBezTo>
                  <a:cubicBezTo>
                    <a:pt x="368" y="131"/>
                    <a:pt x="368" y="131"/>
                    <a:pt x="368" y="131"/>
                  </a:cubicBezTo>
                  <a:cubicBezTo>
                    <a:pt x="368" y="131"/>
                    <a:pt x="376" y="122"/>
                    <a:pt x="363" y="119"/>
                  </a:cubicBezTo>
                  <a:cubicBezTo>
                    <a:pt x="350" y="116"/>
                    <a:pt x="340" y="118"/>
                    <a:pt x="340" y="118"/>
                  </a:cubicBezTo>
                  <a:cubicBezTo>
                    <a:pt x="338" y="103"/>
                    <a:pt x="338" y="103"/>
                    <a:pt x="338" y="103"/>
                  </a:cubicBezTo>
                  <a:cubicBezTo>
                    <a:pt x="318" y="96"/>
                    <a:pt x="318" y="96"/>
                    <a:pt x="318" y="96"/>
                  </a:cubicBezTo>
                  <a:cubicBezTo>
                    <a:pt x="318" y="96"/>
                    <a:pt x="315" y="75"/>
                    <a:pt x="307" y="73"/>
                  </a:cubicBezTo>
                  <a:cubicBezTo>
                    <a:pt x="299" y="71"/>
                    <a:pt x="294" y="66"/>
                    <a:pt x="294" y="66"/>
                  </a:cubicBezTo>
                  <a:cubicBezTo>
                    <a:pt x="298" y="54"/>
                    <a:pt x="298" y="54"/>
                    <a:pt x="298" y="54"/>
                  </a:cubicBezTo>
                  <a:cubicBezTo>
                    <a:pt x="290" y="44"/>
                    <a:pt x="290" y="44"/>
                    <a:pt x="290" y="44"/>
                  </a:cubicBezTo>
                  <a:cubicBezTo>
                    <a:pt x="290" y="44"/>
                    <a:pt x="304" y="30"/>
                    <a:pt x="293" y="25"/>
                  </a:cubicBezTo>
                  <a:cubicBezTo>
                    <a:pt x="282" y="20"/>
                    <a:pt x="260" y="9"/>
                    <a:pt x="260" y="9"/>
                  </a:cubicBezTo>
                  <a:cubicBezTo>
                    <a:pt x="238" y="21"/>
                    <a:pt x="238" y="21"/>
                    <a:pt x="238" y="21"/>
                  </a:cubicBezTo>
                  <a:cubicBezTo>
                    <a:pt x="236" y="11"/>
                    <a:pt x="236" y="11"/>
                    <a:pt x="236" y="11"/>
                  </a:cubicBezTo>
                  <a:cubicBezTo>
                    <a:pt x="210" y="5"/>
                    <a:pt x="210" y="5"/>
                    <a:pt x="210" y="5"/>
                  </a:cubicBezTo>
                  <a:cubicBezTo>
                    <a:pt x="204" y="11"/>
                    <a:pt x="204" y="11"/>
                    <a:pt x="204" y="11"/>
                  </a:cubicBezTo>
                  <a:cubicBezTo>
                    <a:pt x="204" y="11"/>
                    <a:pt x="203" y="4"/>
                    <a:pt x="195" y="3"/>
                  </a:cubicBezTo>
                  <a:cubicBezTo>
                    <a:pt x="187" y="2"/>
                    <a:pt x="176" y="0"/>
                    <a:pt x="176" y="0"/>
                  </a:cubicBezTo>
                  <a:cubicBezTo>
                    <a:pt x="176" y="0"/>
                    <a:pt x="162" y="16"/>
                    <a:pt x="162" y="13"/>
                  </a:cubicBezTo>
                  <a:cubicBezTo>
                    <a:pt x="162" y="10"/>
                    <a:pt x="157" y="19"/>
                    <a:pt x="157" y="19"/>
                  </a:cubicBezTo>
                  <a:cubicBezTo>
                    <a:pt x="157" y="19"/>
                    <a:pt x="146" y="13"/>
                    <a:pt x="141" y="13"/>
                  </a:cubicBezTo>
                  <a:cubicBezTo>
                    <a:pt x="136" y="13"/>
                    <a:pt x="121" y="26"/>
                    <a:pt x="119" y="31"/>
                  </a:cubicBezTo>
                  <a:cubicBezTo>
                    <a:pt x="117" y="36"/>
                    <a:pt x="133" y="46"/>
                    <a:pt x="133" y="46"/>
                  </a:cubicBezTo>
                  <a:cubicBezTo>
                    <a:pt x="133" y="46"/>
                    <a:pt x="126" y="52"/>
                    <a:pt x="120" y="52"/>
                  </a:cubicBezTo>
                  <a:cubicBezTo>
                    <a:pt x="114" y="52"/>
                    <a:pt x="107" y="47"/>
                    <a:pt x="107" y="47"/>
                  </a:cubicBezTo>
                  <a:cubicBezTo>
                    <a:pt x="111" y="60"/>
                    <a:pt x="111" y="60"/>
                    <a:pt x="111" y="60"/>
                  </a:cubicBezTo>
                  <a:cubicBezTo>
                    <a:pt x="111" y="60"/>
                    <a:pt x="98" y="55"/>
                    <a:pt x="96" y="62"/>
                  </a:cubicBezTo>
                  <a:cubicBezTo>
                    <a:pt x="94" y="69"/>
                    <a:pt x="98" y="77"/>
                    <a:pt x="98" y="77"/>
                  </a:cubicBezTo>
                  <a:cubicBezTo>
                    <a:pt x="98" y="77"/>
                    <a:pt x="86" y="76"/>
                    <a:pt x="91" y="84"/>
                  </a:cubicBezTo>
                  <a:cubicBezTo>
                    <a:pt x="96" y="92"/>
                    <a:pt x="103" y="103"/>
                    <a:pt x="96" y="104"/>
                  </a:cubicBezTo>
                  <a:cubicBezTo>
                    <a:pt x="89" y="105"/>
                    <a:pt x="100" y="96"/>
                    <a:pt x="90" y="96"/>
                  </a:cubicBezTo>
                  <a:cubicBezTo>
                    <a:pt x="80" y="96"/>
                    <a:pt x="72" y="103"/>
                    <a:pt x="72" y="103"/>
                  </a:cubicBezTo>
                  <a:cubicBezTo>
                    <a:pt x="68" y="111"/>
                    <a:pt x="68" y="111"/>
                    <a:pt x="68" y="111"/>
                  </a:cubicBezTo>
                  <a:cubicBezTo>
                    <a:pt x="60" y="103"/>
                    <a:pt x="60" y="103"/>
                    <a:pt x="60" y="103"/>
                  </a:cubicBezTo>
                  <a:cubicBezTo>
                    <a:pt x="58" y="113"/>
                    <a:pt x="58" y="113"/>
                    <a:pt x="58" y="113"/>
                  </a:cubicBezTo>
                  <a:cubicBezTo>
                    <a:pt x="40" y="113"/>
                    <a:pt x="40" y="113"/>
                    <a:pt x="40" y="113"/>
                  </a:cubicBezTo>
                  <a:cubicBezTo>
                    <a:pt x="40" y="113"/>
                    <a:pt x="38" y="107"/>
                    <a:pt x="30" y="108"/>
                  </a:cubicBezTo>
                  <a:cubicBezTo>
                    <a:pt x="22" y="109"/>
                    <a:pt x="6" y="113"/>
                    <a:pt x="6" y="113"/>
                  </a:cubicBezTo>
                  <a:cubicBezTo>
                    <a:pt x="6" y="113"/>
                    <a:pt x="14" y="126"/>
                    <a:pt x="14" y="131"/>
                  </a:cubicBezTo>
                  <a:cubicBezTo>
                    <a:pt x="14" y="136"/>
                    <a:pt x="25" y="145"/>
                    <a:pt x="25" y="145"/>
                  </a:cubicBezTo>
                  <a:cubicBezTo>
                    <a:pt x="25" y="145"/>
                    <a:pt x="33" y="157"/>
                    <a:pt x="31" y="161"/>
                  </a:cubicBezTo>
                  <a:cubicBezTo>
                    <a:pt x="29" y="165"/>
                    <a:pt x="27" y="173"/>
                    <a:pt x="27" y="173"/>
                  </a:cubicBezTo>
                  <a:cubicBezTo>
                    <a:pt x="13" y="178"/>
                    <a:pt x="13" y="178"/>
                    <a:pt x="13" y="178"/>
                  </a:cubicBezTo>
                  <a:cubicBezTo>
                    <a:pt x="13" y="178"/>
                    <a:pt x="15" y="190"/>
                    <a:pt x="12" y="190"/>
                  </a:cubicBezTo>
                  <a:cubicBezTo>
                    <a:pt x="9" y="190"/>
                    <a:pt x="0" y="188"/>
                    <a:pt x="2" y="194"/>
                  </a:cubicBezTo>
                  <a:cubicBezTo>
                    <a:pt x="4" y="200"/>
                    <a:pt x="18" y="203"/>
                    <a:pt x="20" y="20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4" name="Freeform 88"/>
            <p:cNvSpPr>
              <a:spLocks/>
            </p:cNvSpPr>
            <p:nvPr/>
          </p:nvSpPr>
          <p:spPr bwMode="gray">
            <a:xfrm>
              <a:off x="4522541" y="2306330"/>
              <a:ext cx="160337" cy="80977"/>
            </a:xfrm>
            <a:custGeom>
              <a:avLst/>
              <a:gdLst>
                <a:gd name="T0" fmla="*/ 5 w 286"/>
                <a:gd name="T1" fmla="*/ 97 h 123"/>
                <a:gd name="T2" fmla="*/ 18 w 286"/>
                <a:gd name="T3" fmla="*/ 92 h 123"/>
                <a:gd name="T4" fmla="*/ 51 w 286"/>
                <a:gd name="T5" fmla="*/ 86 h 123"/>
                <a:gd name="T6" fmla="*/ 65 w 286"/>
                <a:gd name="T7" fmla="*/ 83 h 123"/>
                <a:gd name="T8" fmla="*/ 78 w 286"/>
                <a:gd name="T9" fmla="*/ 90 h 123"/>
                <a:gd name="T10" fmla="*/ 86 w 286"/>
                <a:gd name="T11" fmla="*/ 88 h 123"/>
                <a:gd name="T12" fmla="*/ 109 w 286"/>
                <a:gd name="T13" fmla="*/ 94 h 123"/>
                <a:gd name="T14" fmla="*/ 118 w 286"/>
                <a:gd name="T15" fmla="*/ 89 h 123"/>
                <a:gd name="T16" fmla="*/ 133 w 286"/>
                <a:gd name="T17" fmla="*/ 93 h 123"/>
                <a:gd name="T18" fmla="*/ 150 w 286"/>
                <a:gd name="T19" fmla="*/ 85 h 123"/>
                <a:gd name="T20" fmla="*/ 162 w 286"/>
                <a:gd name="T21" fmla="*/ 98 h 123"/>
                <a:gd name="T22" fmla="*/ 189 w 286"/>
                <a:gd name="T23" fmla="*/ 101 h 123"/>
                <a:gd name="T24" fmla="*/ 200 w 286"/>
                <a:gd name="T25" fmla="*/ 111 h 123"/>
                <a:gd name="T26" fmla="*/ 215 w 286"/>
                <a:gd name="T27" fmla="*/ 119 h 123"/>
                <a:gd name="T28" fmla="*/ 227 w 286"/>
                <a:gd name="T29" fmla="*/ 123 h 123"/>
                <a:gd name="T30" fmla="*/ 243 w 286"/>
                <a:gd name="T31" fmla="*/ 113 h 123"/>
                <a:gd name="T32" fmla="*/ 259 w 286"/>
                <a:gd name="T33" fmla="*/ 119 h 123"/>
                <a:gd name="T34" fmla="*/ 264 w 286"/>
                <a:gd name="T35" fmla="*/ 113 h 123"/>
                <a:gd name="T36" fmla="*/ 278 w 286"/>
                <a:gd name="T37" fmla="*/ 100 h 123"/>
                <a:gd name="T38" fmla="*/ 286 w 286"/>
                <a:gd name="T39" fmla="*/ 101 h 123"/>
                <a:gd name="T40" fmla="*/ 280 w 286"/>
                <a:gd name="T41" fmla="*/ 82 h 123"/>
                <a:gd name="T42" fmla="*/ 268 w 286"/>
                <a:gd name="T43" fmla="*/ 65 h 123"/>
                <a:gd name="T44" fmla="*/ 255 w 286"/>
                <a:gd name="T45" fmla="*/ 61 h 123"/>
                <a:gd name="T46" fmla="*/ 256 w 286"/>
                <a:gd name="T47" fmla="*/ 52 h 123"/>
                <a:gd name="T48" fmla="*/ 268 w 286"/>
                <a:gd name="T49" fmla="*/ 45 h 123"/>
                <a:gd name="T50" fmla="*/ 246 w 286"/>
                <a:gd name="T51" fmla="*/ 30 h 123"/>
                <a:gd name="T52" fmla="*/ 238 w 286"/>
                <a:gd name="T53" fmla="*/ 31 h 123"/>
                <a:gd name="T54" fmla="*/ 225 w 286"/>
                <a:gd name="T55" fmla="*/ 26 h 123"/>
                <a:gd name="T56" fmla="*/ 214 w 286"/>
                <a:gd name="T57" fmla="*/ 32 h 123"/>
                <a:gd name="T58" fmla="*/ 194 w 286"/>
                <a:gd name="T59" fmla="*/ 20 h 123"/>
                <a:gd name="T60" fmla="*/ 166 w 286"/>
                <a:gd name="T61" fmla="*/ 3 h 123"/>
                <a:gd name="T62" fmla="*/ 145 w 286"/>
                <a:gd name="T63" fmla="*/ 4 h 123"/>
                <a:gd name="T64" fmla="*/ 124 w 286"/>
                <a:gd name="T65" fmla="*/ 10 h 123"/>
                <a:gd name="T66" fmla="*/ 120 w 286"/>
                <a:gd name="T67" fmla="*/ 10 h 123"/>
                <a:gd name="T68" fmla="*/ 119 w 286"/>
                <a:gd name="T69" fmla="*/ 12 h 123"/>
                <a:gd name="T70" fmla="*/ 123 w 286"/>
                <a:gd name="T71" fmla="*/ 55 h 123"/>
                <a:gd name="T72" fmla="*/ 86 w 286"/>
                <a:gd name="T73" fmla="*/ 52 h 123"/>
                <a:gd name="T74" fmla="*/ 79 w 286"/>
                <a:gd name="T75" fmla="*/ 37 h 123"/>
                <a:gd name="T76" fmla="*/ 56 w 286"/>
                <a:gd name="T77" fmla="*/ 18 h 123"/>
                <a:gd name="T78" fmla="*/ 21 w 286"/>
                <a:gd name="T79" fmla="*/ 30 h 123"/>
                <a:gd name="T80" fmla="*/ 16 w 286"/>
                <a:gd name="T81" fmla="*/ 46 h 123"/>
                <a:gd name="T82" fmla="*/ 0 w 286"/>
                <a:gd name="T83" fmla="*/ 69 h 123"/>
                <a:gd name="T84" fmla="*/ 6 w 286"/>
                <a:gd name="T85" fmla="*/ 104 h 123"/>
                <a:gd name="T86" fmla="*/ 5 w 286"/>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123">
                  <a:moveTo>
                    <a:pt x="5" y="97"/>
                  </a:moveTo>
                  <a:cubicBezTo>
                    <a:pt x="8" y="95"/>
                    <a:pt x="12" y="93"/>
                    <a:pt x="18" y="92"/>
                  </a:cubicBezTo>
                  <a:cubicBezTo>
                    <a:pt x="38" y="89"/>
                    <a:pt x="45" y="89"/>
                    <a:pt x="51" y="86"/>
                  </a:cubicBezTo>
                  <a:cubicBezTo>
                    <a:pt x="57" y="83"/>
                    <a:pt x="59" y="81"/>
                    <a:pt x="65" y="83"/>
                  </a:cubicBezTo>
                  <a:cubicBezTo>
                    <a:pt x="71" y="85"/>
                    <a:pt x="78" y="90"/>
                    <a:pt x="78" y="90"/>
                  </a:cubicBezTo>
                  <a:cubicBezTo>
                    <a:pt x="78" y="90"/>
                    <a:pt x="83" y="89"/>
                    <a:pt x="86" y="88"/>
                  </a:cubicBezTo>
                  <a:cubicBezTo>
                    <a:pt x="89" y="87"/>
                    <a:pt x="109" y="94"/>
                    <a:pt x="109" y="94"/>
                  </a:cubicBezTo>
                  <a:cubicBezTo>
                    <a:pt x="109" y="94"/>
                    <a:pt x="113" y="89"/>
                    <a:pt x="118" y="89"/>
                  </a:cubicBezTo>
                  <a:cubicBezTo>
                    <a:pt x="123" y="89"/>
                    <a:pt x="125" y="93"/>
                    <a:pt x="133" y="93"/>
                  </a:cubicBezTo>
                  <a:cubicBezTo>
                    <a:pt x="141" y="93"/>
                    <a:pt x="144" y="85"/>
                    <a:pt x="150" y="85"/>
                  </a:cubicBezTo>
                  <a:cubicBezTo>
                    <a:pt x="156" y="85"/>
                    <a:pt x="162" y="98"/>
                    <a:pt x="162" y="98"/>
                  </a:cubicBezTo>
                  <a:cubicBezTo>
                    <a:pt x="162" y="98"/>
                    <a:pt x="183" y="99"/>
                    <a:pt x="189" y="101"/>
                  </a:cubicBezTo>
                  <a:cubicBezTo>
                    <a:pt x="195" y="103"/>
                    <a:pt x="200" y="111"/>
                    <a:pt x="200" y="111"/>
                  </a:cubicBezTo>
                  <a:cubicBezTo>
                    <a:pt x="215" y="119"/>
                    <a:pt x="215" y="119"/>
                    <a:pt x="215" y="119"/>
                  </a:cubicBezTo>
                  <a:cubicBezTo>
                    <a:pt x="227" y="123"/>
                    <a:pt x="227" y="123"/>
                    <a:pt x="227" y="123"/>
                  </a:cubicBezTo>
                  <a:cubicBezTo>
                    <a:pt x="233" y="118"/>
                    <a:pt x="240" y="113"/>
                    <a:pt x="243" y="113"/>
                  </a:cubicBezTo>
                  <a:cubicBezTo>
                    <a:pt x="248" y="113"/>
                    <a:pt x="259" y="119"/>
                    <a:pt x="259" y="119"/>
                  </a:cubicBezTo>
                  <a:cubicBezTo>
                    <a:pt x="259" y="119"/>
                    <a:pt x="264" y="110"/>
                    <a:pt x="264" y="113"/>
                  </a:cubicBezTo>
                  <a:cubicBezTo>
                    <a:pt x="264" y="116"/>
                    <a:pt x="278" y="100"/>
                    <a:pt x="278" y="100"/>
                  </a:cubicBezTo>
                  <a:cubicBezTo>
                    <a:pt x="278" y="100"/>
                    <a:pt x="282" y="101"/>
                    <a:pt x="286" y="101"/>
                  </a:cubicBezTo>
                  <a:cubicBezTo>
                    <a:pt x="286" y="97"/>
                    <a:pt x="286" y="87"/>
                    <a:pt x="280" y="82"/>
                  </a:cubicBezTo>
                  <a:cubicBezTo>
                    <a:pt x="273" y="76"/>
                    <a:pt x="268" y="65"/>
                    <a:pt x="268" y="65"/>
                  </a:cubicBezTo>
                  <a:cubicBezTo>
                    <a:pt x="255" y="61"/>
                    <a:pt x="255" y="61"/>
                    <a:pt x="255" y="61"/>
                  </a:cubicBezTo>
                  <a:cubicBezTo>
                    <a:pt x="256" y="52"/>
                    <a:pt x="256" y="52"/>
                    <a:pt x="256" y="52"/>
                  </a:cubicBezTo>
                  <a:cubicBezTo>
                    <a:pt x="256" y="52"/>
                    <a:pt x="269" y="50"/>
                    <a:pt x="268" y="45"/>
                  </a:cubicBezTo>
                  <a:cubicBezTo>
                    <a:pt x="267" y="40"/>
                    <a:pt x="246" y="30"/>
                    <a:pt x="246" y="30"/>
                  </a:cubicBezTo>
                  <a:cubicBezTo>
                    <a:pt x="238" y="31"/>
                    <a:pt x="238" y="31"/>
                    <a:pt x="238" y="31"/>
                  </a:cubicBezTo>
                  <a:cubicBezTo>
                    <a:pt x="238" y="31"/>
                    <a:pt x="228" y="27"/>
                    <a:pt x="225" y="26"/>
                  </a:cubicBezTo>
                  <a:cubicBezTo>
                    <a:pt x="222" y="25"/>
                    <a:pt x="220" y="32"/>
                    <a:pt x="214" y="32"/>
                  </a:cubicBezTo>
                  <a:cubicBezTo>
                    <a:pt x="208" y="32"/>
                    <a:pt x="205" y="29"/>
                    <a:pt x="194" y="20"/>
                  </a:cubicBezTo>
                  <a:cubicBezTo>
                    <a:pt x="183" y="11"/>
                    <a:pt x="181" y="6"/>
                    <a:pt x="166" y="3"/>
                  </a:cubicBezTo>
                  <a:cubicBezTo>
                    <a:pt x="151" y="0"/>
                    <a:pt x="145" y="4"/>
                    <a:pt x="145" y="4"/>
                  </a:cubicBezTo>
                  <a:cubicBezTo>
                    <a:pt x="124" y="10"/>
                    <a:pt x="124" y="10"/>
                    <a:pt x="124" y="10"/>
                  </a:cubicBezTo>
                  <a:cubicBezTo>
                    <a:pt x="120" y="10"/>
                    <a:pt x="120" y="10"/>
                    <a:pt x="120" y="10"/>
                  </a:cubicBezTo>
                  <a:cubicBezTo>
                    <a:pt x="119" y="12"/>
                    <a:pt x="119" y="12"/>
                    <a:pt x="119" y="12"/>
                  </a:cubicBezTo>
                  <a:cubicBezTo>
                    <a:pt x="119" y="12"/>
                    <a:pt x="136" y="55"/>
                    <a:pt x="123" y="55"/>
                  </a:cubicBezTo>
                  <a:cubicBezTo>
                    <a:pt x="110" y="55"/>
                    <a:pt x="86" y="52"/>
                    <a:pt x="86" y="52"/>
                  </a:cubicBezTo>
                  <a:cubicBezTo>
                    <a:pt x="79" y="37"/>
                    <a:pt x="79" y="37"/>
                    <a:pt x="79" y="37"/>
                  </a:cubicBezTo>
                  <a:cubicBezTo>
                    <a:pt x="56" y="18"/>
                    <a:pt x="56" y="18"/>
                    <a:pt x="56" y="18"/>
                  </a:cubicBezTo>
                  <a:cubicBezTo>
                    <a:pt x="56" y="18"/>
                    <a:pt x="24" y="23"/>
                    <a:pt x="21" y="30"/>
                  </a:cubicBezTo>
                  <a:cubicBezTo>
                    <a:pt x="18" y="37"/>
                    <a:pt x="16" y="46"/>
                    <a:pt x="16" y="46"/>
                  </a:cubicBezTo>
                  <a:cubicBezTo>
                    <a:pt x="16" y="46"/>
                    <a:pt x="0" y="64"/>
                    <a:pt x="0" y="69"/>
                  </a:cubicBezTo>
                  <a:cubicBezTo>
                    <a:pt x="0" y="74"/>
                    <a:pt x="6" y="104"/>
                    <a:pt x="6" y="104"/>
                  </a:cubicBezTo>
                  <a:cubicBezTo>
                    <a:pt x="6" y="104"/>
                    <a:pt x="5" y="101"/>
                    <a:pt x="5" y="9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5" name="Freeform 89"/>
            <p:cNvSpPr>
              <a:spLocks/>
            </p:cNvSpPr>
            <p:nvPr/>
          </p:nvSpPr>
          <p:spPr bwMode="gray">
            <a:xfrm>
              <a:off x="4490791" y="1938253"/>
              <a:ext cx="236537" cy="312865"/>
            </a:xfrm>
            <a:custGeom>
              <a:avLst/>
              <a:gdLst>
                <a:gd name="T0" fmla="*/ 88 w 422"/>
                <a:gd name="T1" fmla="*/ 64 h 480"/>
                <a:gd name="T2" fmla="*/ 64 w 422"/>
                <a:gd name="T3" fmla="*/ 59 h 480"/>
                <a:gd name="T4" fmla="*/ 40 w 422"/>
                <a:gd name="T5" fmla="*/ 47 h 480"/>
                <a:gd name="T6" fmla="*/ 16 w 422"/>
                <a:gd name="T7" fmla="*/ 36 h 480"/>
                <a:gd name="T8" fmla="*/ 2 w 422"/>
                <a:gd name="T9" fmla="*/ 40 h 480"/>
                <a:gd name="T10" fmla="*/ 17 w 422"/>
                <a:gd name="T11" fmla="*/ 56 h 480"/>
                <a:gd name="T12" fmla="*/ 48 w 422"/>
                <a:gd name="T13" fmla="*/ 72 h 480"/>
                <a:gd name="T14" fmla="*/ 92 w 422"/>
                <a:gd name="T15" fmla="*/ 85 h 480"/>
                <a:gd name="T16" fmla="*/ 103 w 422"/>
                <a:gd name="T17" fmla="*/ 114 h 480"/>
                <a:gd name="T18" fmla="*/ 107 w 422"/>
                <a:gd name="T19" fmla="*/ 132 h 480"/>
                <a:gd name="T20" fmla="*/ 113 w 422"/>
                <a:gd name="T21" fmla="*/ 165 h 480"/>
                <a:gd name="T22" fmla="*/ 138 w 422"/>
                <a:gd name="T23" fmla="*/ 204 h 480"/>
                <a:gd name="T24" fmla="*/ 179 w 422"/>
                <a:gd name="T25" fmla="*/ 217 h 480"/>
                <a:gd name="T26" fmla="*/ 167 w 422"/>
                <a:gd name="T27" fmla="*/ 234 h 480"/>
                <a:gd name="T28" fmla="*/ 119 w 422"/>
                <a:gd name="T29" fmla="*/ 283 h 480"/>
                <a:gd name="T30" fmla="*/ 81 w 422"/>
                <a:gd name="T31" fmla="*/ 309 h 480"/>
                <a:gd name="T32" fmla="*/ 45 w 422"/>
                <a:gd name="T33" fmla="*/ 336 h 480"/>
                <a:gd name="T34" fmla="*/ 49 w 422"/>
                <a:gd name="T35" fmla="*/ 364 h 480"/>
                <a:gd name="T36" fmla="*/ 62 w 422"/>
                <a:gd name="T37" fmla="*/ 393 h 480"/>
                <a:gd name="T38" fmla="*/ 71 w 422"/>
                <a:gd name="T39" fmla="*/ 452 h 480"/>
                <a:gd name="T40" fmla="*/ 114 w 422"/>
                <a:gd name="T41" fmla="*/ 460 h 480"/>
                <a:gd name="T42" fmla="*/ 180 w 422"/>
                <a:gd name="T43" fmla="*/ 475 h 480"/>
                <a:gd name="T44" fmla="*/ 222 w 422"/>
                <a:gd name="T45" fmla="*/ 465 h 480"/>
                <a:gd name="T46" fmla="*/ 304 w 422"/>
                <a:gd name="T47" fmla="*/ 451 h 480"/>
                <a:gd name="T48" fmla="*/ 305 w 422"/>
                <a:gd name="T49" fmla="*/ 441 h 480"/>
                <a:gd name="T50" fmla="*/ 382 w 422"/>
                <a:gd name="T51" fmla="*/ 381 h 480"/>
                <a:gd name="T52" fmla="*/ 421 w 422"/>
                <a:gd name="T53" fmla="*/ 340 h 480"/>
                <a:gd name="T54" fmla="*/ 360 w 422"/>
                <a:gd name="T55" fmla="*/ 295 h 480"/>
                <a:gd name="T56" fmla="*/ 368 w 422"/>
                <a:gd name="T57" fmla="*/ 265 h 480"/>
                <a:gd name="T58" fmla="*/ 359 w 422"/>
                <a:gd name="T59" fmla="*/ 247 h 480"/>
                <a:gd name="T60" fmla="*/ 339 w 422"/>
                <a:gd name="T61" fmla="*/ 228 h 480"/>
                <a:gd name="T62" fmla="*/ 337 w 422"/>
                <a:gd name="T63" fmla="*/ 202 h 480"/>
                <a:gd name="T64" fmla="*/ 312 w 422"/>
                <a:gd name="T65" fmla="*/ 156 h 480"/>
                <a:gd name="T66" fmla="*/ 316 w 422"/>
                <a:gd name="T67" fmla="*/ 133 h 480"/>
                <a:gd name="T68" fmla="*/ 312 w 422"/>
                <a:gd name="T69" fmla="*/ 98 h 480"/>
                <a:gd name="T70" fmla="*/ 275 w 422"/>
                <a:gd name="T71" fmla="*/ 82 h 480"/>
                <a:gd name="T72" fmla="*/ 282 w 422"/>
                <a:gd name="T73" fmla="*/ 62 h 480"/>
                <a:gd name="T74" fmla="*/ 280 w 422"/>
                <a:gd name="T75" fmla="*/ 36 h 480"/>
                <a:gd name="T76" fmla="*/ 271 w 422"/>
                <a:gd name="T77" fmla="*/ 13 h 480"/>
                <a:gd name="T78" fmla="*/ 240 w 422"/>
                <a:gd name="T79" fmla="*/ 1 h 480"/>
                <a:gd name="T80" fmla="*/ 198 w 422"/>
                <a:gd name="T81" fmla="*/ 5 h 480"/>
                <a:gd name="T82" fmla="*/ 173 w 422"/>
                <a:gd name="T83" fmla="*/ 30 h 480"/>
                <a:gd name="T84" fmla="*/ 157 w 422"/>
                <a:gd name="T85" fmla="*/ 50 h 480"/>
                <a:gd name="T86" fmla="*/ 123 w 422"/>
                <a:gd name="T87" fmla="*/ 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80">
                  <a:moveTo>
                    <a:pt x="107" y="59"/>
                  </a:moveTo>
                  <a:cubicBezTo>
                    <a:pt x="107" y="59"/>
                    <a:pt x="98" y="67"/>
                    <a:pt x="88" y="64"/>
                  </a:cubicBezTo>
                  <a:cubicBezTo>
                    <a:pt x="78" y="61"/>
                    <a:pt x="78" y="61"/>
                    <a:pt x="78" y="61"/>
                  </a:cubicBezTo>
                  <a:cubicBezTo>
                    <a:pt x="78" y="61"/>
                    <a:pt x="78" y="60"/>
                    <a:pt x="64" y="59"/>
                  </a:cubicBezTo>
                  <a:cubicBezTo>
                    <a:pt x="50" y="58"/>
                    <a:pt x="49" y="48"/>
                    <a:pt x="49" y="48"/>
                  </a:cubicBezTo>
                  <a:cubicBezTo>
                    <a:pt x="40" y="47"/>
                    <a:pt x="40" y="47"/>
                    <a:pt x="40" y="47"/>
                  </a:cubicBezTo>
                  <a:cubicBezTo>
                    <a:pt x="40" y="47"/>
                    <a:pt x="31" y="33"/>
                    <a:pt x="27" y="33"/>
                  </a:cubicBezTo>
                  <a:cubicBezTo>
                    <a:pt x="23" y="33"/>
                    <a:pt x="16" y="36"/>
                    <a:pt x="16" y="36"/>
                  </a:cubicBezTo>
                  <a:cubicBezTo>
                    <a:pt x="14" y="45"/>
                    <a:pt x="14" y="45"/>
                    <a:pt x="14" y="45"/>
                  </a:cubicBezTo>
                  <a:cubicBezTo>
                    <a:pt x="2" y="40"/>
                    <a:pt x="2" y="40"/>
                    <a:pt x="2" y="40"/>
                  </a:cubicBezTo>
                  <a:cubicBezTo>
                    <a:pt x="0" y="45"/>
                    <a:pt x="0" y="45"/>
                    <a:pt x="0" y="45"/>
                  </a:cubicBezTo>
                  <a:cubicBezTo>
                    <a:pt x="0" y="45"/>
                    <a:pt x="7" y="52"/>
                    <a:pt x="17" y="56"/>
                  </a:cubicBezTo>
                  <a:cubicBezTo>
                    <a:pt x="27" y="60"/>
                    <a:pt x="40" y="64"/>
                    <a:pt x="40" y="64"/>
                  </a:cubicBezTo>
                  <a:cubicBezTo>
                    <a:pt x="48" y="72"/>
                    <a:pt x="48" y="72"/>
                    <a:pt x="48" y="72"/>
                  </a:cubicBezTo>
                  <a:cubicBezTo>
                    <a:pt x="70" y="73"/>
                    <a:pt x="70" y="73"/>
                    <a:pt x="70" y="73"/>
                  </a:cubicBezTo>
                  <a:cubicBezTo>
                    <a:pt x="92" y="85"/>
                    <a:pt x="92" y="85"/>
                    <a:pt x="92" y="85"/>
                  </a:cubicBezTo>
                  <a:cubicBezTo>
                    <a:pt x="92" y="85"/>
                    <a:pt x="110" y="90"/>
                    <a:pt x="109" y="95"/>
                  </a:cubicBezTo>
                  <a:cubicBezTo>
                    <a:pt x="108" y="100"/>
                    <a:pt x="103" y="114"/>
                    <a:pt x="103" y="114"/>
                  </a:cubicBezTo>
                  <a:cubicBezTo>
                    <a:pt x="111" y="119"/>
                    <a:pt x="111" y="119"/>
                    <a:pt x="111" y="119"/>
                  </a:cubicBezTo>
                  <a:cubicBezTo>
                    <a:pt x="107" y="132"/>
                    <a:pt x="107" y="132"/>
                    <a:pt x="107" y="132"/>
                  </a:cubicBezTo>
                  <a:cubicBezTo>
                    <a:pt x="124" y="142"/>
                    <a:pt x="124" y="142"/>
                    <a:pt x="124" y="142"/>
                  </a:cubicBezTo>
                  <a:cubicBezTo>
                    <a:pt x="124" y="142"/>
                    <a:pt x="111" y="157"/>
                    <a:pt x="113" y="165"/>
                  </a:cubicBezTo>
                  <a:cubicBezTo>
                    <a:pt x="115" y="173"/>
                    <a:pt x="130" y="183"/>
                    <a:pt x="130" y="183"/>
                  </a:cubicBezTo>
                  <a:cubicBezTo>
                    <a:pt x="138" y="204"/>
                    <a:pt x="138" y="204"/>
                    <a:pt x="138" y="204"/>
                  </a:cubicBezTo>
                  <a:cubicBezTo>
                    <a:pt x="148" y="198"/>
                    <a:pt x="148" y="198"/>
                    <a:pt x="148" y="198"/>
                  </a:cubicBezTo>
                  <a:cubicBezTo>
                    <a:pt x="148" y="198"/>
                    <a:pt x="177" y="205"/>
                    <a:pt x="179" y="217"/>
                  </a:cubicBezTo>
                  <a:cubicBezTo>
                    <a:pt x="181" y="229"/>
                    <a:pt x="182" y="239"/>
                    <a:pt x="182" y="239"/>
                  </a:cubicBezTo>
                  <a:cubicBezTo>
                    <a:pt x="182" y="239"/>
                    <a:pt x="170" y="233"/>
                    <a:pt x="167" y="234"/>
                  </a:cubicBezTo>
                  <a:cubicBezTo>
                    <a:pt x="164" y="235"/>
                    <a:pt x="142" y="260"/>
                    <a:pt x="142" y="260"/>
                  </a:cubicBezTo>
                  <a:cubicBezTo>
                    <a:pt x="119" y="283"/>
                    <a:pt x="119" y="283"/>
                    <a:pt x="119" y="283"/>
                  </a:cubicBezTo>
                  <a:cubicBezTo>
                    <a:pt x="96" y="288"/>
                    <a:pt x="96" y="288"/>
                    <a:pt x="96" y="288"/>
                  </a:cubicBezTo>
                  <a:cubicBezTo>
                    <a:pt x="96" y="288"/>
                    <a:pt x="81" y="300"/>
                    <a:pt x="81" y="309"/>
                  </a:cubicBezTo>
                  <a:cubicBezTo>
                    <a:pt x="81" y="318"/>
                    <a:pt x="61" y="318"/>
                    <a:pt x="61" y="318"/>
                  </a:cubicBezTo>
                  <a:cubicBezTo>
                    <a:pt x="45" y="336"/>
                    <a:pt x="45" y="336"/>
                    <a:pt x="45" y="336"/>
                  </a:cubicBezTo>
                  <a:cubicBezTo>
                    <a:pt x="45" y="336"/>
                    <a:pt x="41" y="348"/>
                    <a:pt x="43" y="352"/>
                  </a:cubicBezTo>
                  <a:cubicBezTo>
                    <a:pt x="45" y="356"/>
                    <a:pt x="49" y="364"/>
                    <a:pt x="49" y="364"/>
                  </a:cubicBezTo>
                  <a:cubicBezTo>
                    <a:pt x="47" y="380"/>
                    <a:pt x="47" y="380"/>
                    <a:pt x="47" y="380"/>
                  </a:cubicBezTo>
                  <a:cubicBezTo>
                    <a:pt x="62" y="393"/>
                    <a:pt x="62" y="393"/>
                    <a:pt x="62" y="393"/>
                  </a:cubicBezTo>
                  <a:cubicBezTo>
                    <a:pt x="62" y="393"/>
                    <a:pt x="52" y="425"/>
                    <a:pt x="56" y="434"/>
                  </a:cubicBezTo>
                  <a:cubicBezTo>
                    <a:pt x="60" y="443"/>
                    <a:pt x="71" y="452"/>
                    <a:pt x="71" y="452"/>
                  </a:cubicBezTo>
                  <a:cubicBezTo>
                    <a:pt x="86" y="463"/>
                    <a:pt x="86" y="463"/>
                    <a:pt x="86" y="463"/>
                  </a:cubicBezTo>
                  <a:cubicBezTo>
                    <a:pt x="114" y="460"/>
                    <a:pt x="114" y="460"/>
                    <a:pt x="114" y="460"/>
                  </a:cubicBezTo>
                  <a:cubicBezTo>
                    <a:pt x="114" y="460"/>
                    <a:pt x="105" y="476"/>
                    <a:pt x="125" y="478"/>
                  </a:cubicBezTo>
                  <a:cubicBezTo>
                    <a:pt x="145" y="480"/>
                    <a:pt x="180" y="475"/>
                    <a:pt x="180" y="475"/>
                  </a:cubicBezTo>
                  <a:cubicBezTo>
                    <a:pt x="199" y="465"/>
                    <a:pt x="199" y="465"/>
                    <a:pt x="199" y="465"/>
                  </a:cubicBezTo>
                  <a:cubicBezTo>
                    <a:pt x="222" y="465"/>
                    <a:pt x="222" y="465"/>
                    <a:pt x="222" y="465"/>
                  </a:cubicBezTo>
                  <a:cubicBezTo>
                    <a:pt x="255" y="448"/>
                    <a:pt x="255" y="448"/>
                    <a:pt x="255" y="448"/>
                  </a:cubicBezTo>
                  <a:cubicBezTo>
                    <a:pt x="304" y="451"/>
                    <a:pt x="304" y="451"/>
                    <a:pt x="304" y="451"/>
                  </a:cubicBezTo>
                  <a:cubicBezTo>
                    <a:pt x="309" y="448"/>
                    <a:pt x="309" y="448"/>
                    <a:pt x="309" y="448"/>
                  </a:cubicBezTo>
                  <a:cubicBezTo>
                    <a:pt x="305" y="441"/>
                    <a:pt x="305" y="441"/>
                    <a:pt x="305" y="441"/>
                  </a:cubicBezTo>
                  <a:cubicBezTo>
                    <a:pt x="305" y="441"/>
                    <a:pt x="346" y="417"/>
                    <a:pt x="350" y="412"/>
                  </a:cubicBezTo>
                  <a:cubicBezTo>
                    <a:pt x="354" y="407"/>
                    <a:pt x="382" y="381"/>
                    <a:pt x="382" y="381"/>
                  </a:cubicBezTo>
                  <a:cubicBezTo>
                    <a:pt x="382" y="381"/>
                    <a:pt x="403" y="369"/>
                    <a:pt x="407" y="362"/>
                  </a:cubicBezTo>
                  <a:cubicBezTo>
                    <a:pt x="411" y="355"/>
                    <a:pt x="420" y="348"/>
                    <a:pt x="421" y="340"/>
                  </a:cubicBezTo>
                  <a:cubicBezTo>
                    <a:pt x="422" y="332"/>
                    <a:pt x="399" y="313"/>
                    <a:pt x="399" y="313"/>
                  </a:cubicBezTo>
                  <a:cubicBezTo>
                    <a:pt x="360" y="295"/>
                    <a:pt x="360" y="295"/>
                    <a:pt x="360" y="295"/>
                  </a:cubicBezTo>
                  <a:cubicBezTo>
                    <a:pt x="360" y="295"/>
                    <a:pt x="381" y="281"/>
                    <a:pt x="380" y="277"/>
                  </a:cubicBezTo>
                  <a:cubicBezTo>
                    <a:pt x="379" y="273"/>
                    <a:pt x="368" y="265"/>
                    <a:pt x="368" y="265"/>
                  </a:cubicBezTo>
                  <a:cubicBezTo>
                    <a:pt x="353" y="262"/>
                    <a:pt x="353" y="262"/>
                    <a:pt x="353" y="262"/>
                  </a:cubicBezTo>
                  <a:cubicBezTo>
                    <a:pt x="353" y="262"/>
                    <a:pt x="360" y="251"/>
                    <a:pt x="359" y="247"/>
                  </a:cubicBezTo>
                  <a:cubicBezTo>
                    <a:pt x="358" y="243"/>
                    <a:pt x="339" y="238"/>
                    <a:pt x="339" y="238"/>
                  </a:cubicBezTo>
                  <a:cubicBezTo>
                    <a:pt x="339" y="228"/>
                    <a:pt x="339" y="228"/>
                    <a:pt x="339" y="228"/>
                  </a:cubicBezTo>
                  <a:cubicBezTo>
                    <a:pt x="332" y="222"/>
                    <a:pt x="332" y="222"/>
                    <a:pt x="332" y="222"/>
                  </a:cubicBezTo>
                  <a:cubicBezTo>
                    <a:pt x="337" y="202"/>
                    <a:pt x="337" y="202"/>
                    <a:pt x="337" y="202"/>
                  </a:cubicBezTo>
                  <a:cubicBezTo>
                    <a:pt x="337" y="202"/>
                    <a:pt x="365" y="208"/>
                    <a:pt x="359" y="198"/>
                  </a:cubicBezTo>
                  <a:cubicBezTo>
                    <a:pt x="353" y="188"/>
                    <a:pt x="312" y="156"/>
                    <a:pt x="312" y="156"/>
                  </a:cubicBezTo>
                  <a:cubicBezTo>
                    <a:pt x="299" y="145"/>
                    <a:pt x="299" y="145"/>
                    <a:pt x="299" y="145"/>
                  </a:cubicBezTo>
                  <a:cubicBezTo>
                    <a:pt x="299" y="145"/>
                    <a:pt x="316" y="138"/>
                    <a:pt x="316" y="133"/>
                  </a:cubicBezTo>
                  <a:cubicBezTo>
                    <a:pt x="316" y="128"/>
                    <a:pt x="340" y="126"/>
                    <a:pt x="331" y="116"/>
                  </a:cubicBezTo>
                  <a:cubicBezTo>
                    <a:pt x="322" y="106"/>
                    <a:pt x="316" y="103"/>
                    <a:pt x="312" y="98"/>
                  </a:cubicBezTo>
                  <a:cubicBezTo>
                    <a:pt x="308" y="93"/>
                    <a:pt x="303" y="86"/>
                    <a:pt x="297" y="86"/>
                  </a:cubicBezTo>
                  <a:cubicBezTo>
                    <a:pt x="291" y="86"/>
                    <a:pt x="277" y="94"/>
                    <a:pt x="275" y="82"/>
                  </a:cubicBezTo>
                  <a:cubicBezTo>
                    <a:pt x="273" y="70"/>
                    <a:pt x="270" y="67"/>
                    <a:pt x="270" y="67"/>
                  </a:cubicBezTo>
                  <a:cubicBezTo>
                    <a:pt x="270" y="67"/>
                    <a:pt x="283" y="65"/>
                    <a:pt x="282" y="62"/>
                  </a:cubicBezTo>
                  <a:cubicBezTo>
                    <a:pt x="281" y="59"/>
                    <a:pt x="277" y="53"/>
                    <a:pt x="277" y="53"/>
                  </a:cubicBezTo>
                  <a:cubicBezTo>
                    <a:pt x="280" y="36"/>
                    <a:pt x="280" y="36"/>
                    <a:pt x="280" y="36"/>
                  </a:cubicBezTo>
                  <a:cubicBezTo>
                    <a:pt x="280" y="36"/>
                    <a:pt x="293" y="48"/>
                    <a:pt x="289" y="31"/>
                  </a:cubicBezTo>
                  <a:cubicBezTo>
                    <a:pt x="285" y="14"/>
                    <a:pt x="271" y="13"/>
                    <a:pt x="271" y="13"/>
                  </a:cubicBezTo>
                  <a:cubicBezTo>
                    <a:pt x="248" y="8"/>
                    <a:pt x="248" y="8"/>
                    <a:pt x="248" y="8"/>
                  </a:cubicBezTo>
                  <a:cubicBezTo>
                    <a:pt x="248" y="8"/>
                    <a:pt x="255" y="2"/>
                    <a:pt x="240" y="1"/>
                  </a:cubicBezTo>
                  <a:cubicBezTo>
                    <a:pt x="225" y="0"/>
                    <a:pt x="214" y="7"/>
                    <a:pt x="214" y="7"/>
                  </a:cubicBezTo>
                  <a:cubicBezTo>
                    <a:pt x="214" y="7"/>
                    <a:pt x="203" y="6"/>
                    <a:pt x="198" y="5"/>
                  </a:cubicBezTo>
                  <a:cubicBezTo>
                    <a:pt x="193" y="4"/>
                    <a:pt x="176" y="13"/>
                    <a:pt x="176" y="13"/>
                  </a:cubicBezTo>
                  <a:cubicBezTo>
                    <a:pt x="176" y="13"/>
                    <a:pt x="172" y="26"/>
                    <a:pt x="173" y="30"/>
                  </a:cubicBezTo>
                  <a:cubicBezTo>
                    <a:pt x="174" y="34"/>
                    <a:pt x="173" y="50"/>
                    <a:pt x="173" y="50"/>
                  </a:cubicBezTo>
                  <a:cubicBezTo>
                    <a:pt x="173" y="50"/>
                    <a:pt x="164" y="45"/>
                    <a:pt x="157" y="50"/>
                  </a:cubicBezTo>
                  <a:cubicBezTo>
                    <a:pt x="150" y="55"/>
                    <a:pt x="156" y="65"/>
                    <a:pt x="148" y="65"/>
                  </a:cubicBezTo>
                  <a:cubicBezTo>
                    <a:pt x="140" y="65"/>
                    <a:pt x="128" y="57"/>
                    <a:pt x="123" y="56"/>
                  </a:cubicBezTo>
                  <a:cubicBezTo>
                    <a:pt x="118" y="55"/>
                    <a:pt x="107" y="59"/>
                    <a:pt x="107" y="5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8" name="Freeform 90"/>
            <p:cNvSpPr>
              <a:spLocks/>
            </p:cNvSpPr>
            <p:nvPr/>
          </p:nvSpPr>
          <p:spPr bwMode="gray">
            <a:xfrm>
              <a:off x="4913066" y="3180513"/>
              <a:ext cx="17462" cy="46010"/>
            </a:xfrm>
            <a:custGeom>
              <a:avLst/>
              <a:gdLst>
                <a:gd name="T0" fmla="*/ 21 w 32"/>
                <a:gd name="T1" fmla="*/ 54 h 70"/>
                <a:gd name="T2" fmla="*/ 27 w 32"/>
                <a:gd name="T3" fmla="*/ 56 h 70"/>
                <a:gd name="T4" fmla="*/ 32 w 32"/>
                <a:gd name="T5" fmla="*/ 47 h 70"/>
                <a:gd name="T6" fmla="*/ 31 w 32"/>
                <a:gd name="T7" fmla="*/ 1 h 70"/>
                <a:gd name="T8" fmla="*/ 13 w 32"/>
                <a:gd name="T9" fmla="*/ 2 h 70"/>
                <a:gd name="T10" fmla="*/ 6 w 32"/>
                <a:gd name="T11" fmla="*/ 21 h 70"/>
                <a:gd name="T12" fmla="*/ 6 w 32"/>
                <a:gd name="T13" fmla="*/ 40 h 70"/>
                <a:gd name="T14" fmla="*/ 7 w 32"/>
                <a:gd name="T15" fmla="*/ 62 h 70"/>
                <a:gd name="T16" fmla="*/ 21 w 32"/>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0">
                  <a:moveTo>
                    <a:pt x="21" y="54"/>
                  </a:moveTo>
                  <a:cubicBezTo>
                    <a:pt x="22" y="53"/>
                    <a:pt x="24" y="54"/>
                    <a:pt x="27" y="56"/>
                  </a:cubicBezTo>
                  <a:cubicBezTo>
                    <a:pt x="29" y="51"/>
                    <a:pt x="32" y="47"/>
                    <a:pt x="32" y="47"/>
                  </a:cubicBezTo>
                  <a:cubicBezTo>
                    <a:pt x="31" y="1"/>
                    <a:pt x="31" y="1"/>
                    <a:pt x="31" y="1"/>
                  </a:cubicBezTo>
                  <a:cubicBezTo>
                    <a:pt x="26" y="0"/>
                    <a:pt x="17" y="0"/>
                    <a:pt x="13" y="2"/>
                  </a:cubicBezTo>
                  <a:cubicBezTo>
                    <a:pt x="7" y="6"/>
                    <a:pt x="6" y="21"/>
                    <a:pt x="6" y="21"/>
                  </a:cubicBezTo>
                  <a:cubicBezTo>
                    <a:pt x="6" y="21"/>
                    <a:pt x="7" y="34"/>
                    <a:pt x="6" y="40"/>
                  </a:cubicBezTo>
                  <a:cubicBezTo>
                    <a:pt x="5" y="46"/>
                    <a:pt x="0" y="54"/>
                    <a:pt x="7" y="62"/>
                  </a:cubicBezTo>
                  <a:cubicBezTo>
                    <a:pt x="13" y="70"/>
                    <a:pt x="18" y="55"/>
                    <a:pt x="21" y="5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39" name="Freeform 91"/>
            <p:cNvSpPr>
              <a:spLocks/>
            </p:cNvSpPr>
            <p:nvPr/>
          </p:nvSpPr>
          <p:spPr bwMode="gray">
            <a:xfrm>
              <a:off x="4921004" y="3151066"/>
              <a:ext cx="104775" cy="152752"/>
            </a:xfrm>
            <a:custGeom>
              <a:avLst/>
              <a:gdLst>
                <a:gd name="T0" fmla="*/ 169 w 186"/>
                <a:gd name="T1" fmla="*/ 44 h 236"/>
                <a:gd name="T2" fmla="*/ 169 w 186"/>
                <a:gd name="T3" fmla="*/ 30 h 236"/>
                <a:gd name="T4" fmla="*/ 157 w 186"/>
                <a:gd name="T5" fmla="*/ 0 h 236"/>
                <a:gd name="T6" fmla="*/ 73 w 186"/>
                <a:gd name="T7" fmla="*/ 57 h 236"/>
                <a:gd name="T8" fmla="*/ 45 w 186"/>
                <a:gd name="T9" fmla="*/ 45 h 236"/>
                <a:gd name="T10" fmla="*/ 23 w 186"/>
                <a:gd name="T11" fmla="*/ 33 h 236"/>
                <a:gd name="T12" fmla="*/ 19 w 186"/>
                <a:gd name="T13" fmla="*/ 36 h 236"/>
                <a:gd name="T14" fmla="*/ 16 w 186"/>
                <a:gd name="T15" fmla="*/ 45 h 236"/>
                <a:gd name="T16" fmla="*/ 17 w 186"/>
                <a:gd name="T17" fmla="*/ 93 h 236"/>
                <a:gd name="T18" fmla="*/ 10 w 186"/>
                <a:gd name="T19" fmla="*/ 107 h 236"/>
                <a:gd name="T20" fmla="*/ 16 w 186"/>
                <a:gd name="T21" fmla="*/ 115 h 236"/>
                <a:gd name="T22" fmla="*/ 15 w 186"/>
                <a:gd name="T23" fmla="*/ 134 h 236"/>
                <a:gd name="T24" fmla="*/ 4 w 186"/>
                <a:gd name="T25" fmla="*/ 158 h 236"/>
                <a:gd name="T26" fmla="*/ 0 w 186"/>
                <a:gd name="T27" fmla="*/ 211 h 236"/>
                <a:gd name="T28" fmla="*/ 2 w 186"/>
                <a:gd name="T29" fmla="*/ 217 h 236"/>
                <a:gd name="T30" fmla="*/ 3 w 186"/>
                <a:gd name="T31" fmla="*/ 217 h 236"/>
                <a:gd name="T32" fmla="*/ 55 w 186"/>
                <a:gd name="T33" fmla="*/ 225 h 236"/>
                <a:gd name="T34" fmla="*/ 77 w 186"/>
                <a:gd name="T35" fmla="*/ 185 h 236"/>
                <a:gd name="T36" fmla="*/ 108 w 186"/>
                <a:gd name="T37" fmla="*/ 180 h 236"/>
                <a:gd name="T38" fmla="*/ 122 w 186"/>
                <a:gd name="T39" fmla="*/ 147 h 236"/>
                <a:gd name="T40" fmla="*/ 96 w 186"/>
                <a:gd name="T41" fmla="*/ 108 h 236"/>
                <a:gd name="T42" fmla="*/ 64 w 186"/>
                <a:gd name="T43" fmla="*/ 100 h 236"/>
                <a:gd name="T44" fmla="*/ 96 w 186"/>
                <a:gd name="T45" fmla="*/ 94 h 236"/>
                <a:gd name="T46" fmla="*/ 124 w 186"/>
                <a:gd name="T47" fmla="*/ 94 h 236"/>
                <a:gd name="T48" fmla="*/ 132 w 186"/>
                <a:gd name="T49" fmla="*/ 80 h 236"/>
                <a:gd name="T50" fmla="*/ 166 w 186"/>
                <a:gd name="T51" fmla="*/ 76 h 236"/>
                <a:gd name="T52" fmla="*/ 185 w 186"/>
                <a:gd name="T53" fmla="*/ 62 h 236"/>
                <a:gd name="T54" fmla="*/ 186 w 186"/>
                <a:gd name="T55" fmla="*/ 53 h 236"/>
                <a:gd name="T56" fmla="*/ 169 w 186"/>
                <a:gd name="T57"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6">
                  <a:moveTo>
                    <a:pt x="169" y="44"/>
                  </a:moveTo>
                  <a:cubicBezTo>
                    <a:pt x="169" y="30"/>
                    <a:pt x="169" y="30"/>
                    <a:pt x="169" y="30"/>
                  </a:cubicBezTo>
                  <a:cubicBezTo>
                    <a:pt x="157" y="0"/>
                    <a:pt x="157" y="0"/>
                    <a:pt x="157" y="0"/>
                  </a:cubicBezTo>
                  <a:cubicBezTo>
                    <a:pt x="154" y="2"/>
                    <a:pt x="94" y="57"/>
                    <a:pt x="73" y="57"/>
                  </a:cubicBezTo>
                  <a:cubicBezTo>
                    <a:pt x="52" y="57"/>
                    <a:pt x="45" y="45"/>
                    <a:pt x="45" y="45"/>
                  </a:cubicBezTo>
                  <a:cubicBezTo>
                    <a:pt x="23" y="33"/>
                    <a:pt x="23" y="33"/>
                    <a:pt x="23" y="33"/>
                  </a:cubicBezTo>
                  <a:cubicBezTo>
                    <a:pt x="19" y="36"/>
                    <a:pt x="19" y="36"/>
                    <a:pt x="19" y="36"/>
                  </a:cubicBezTo>
                  <a:cubicBezTo>
                    <a:pt x="16" y="45"/>
                    <a:pt x="16" y="45"/>
                    <a:pt x="16" y="45"/>
                  </a:cubicBezTo>
                  <a:cubicBezTo>
                    <a:pt x="17" y="93"/>
                    <a:pt x="17" y="93"/>
                    <a:pt x="17" y="93"/>
                  </a:cubicBezTo>
                  <a:cubicBezTo>
                    <a:pt x="17" y="93"/>
                    <a:pt x="10" y="103"/>
                    <a:pt x="10" y="107"/>
                  </a:cubicBezTo>
                  <a:cubicBezTo>
                    <a:pt x="10" y="111"/>
                    <a:pt x="12" y="111"/>
                    <a:pt x="16" y="115"/>
                  </a:cubicBezTo>
                  <a:cubicBezTo>
                    <a:pt x="20" y="119"/>
                    <a:pt x="18" y="127"/>
                    <a:pt x="15" y="134"/>
                  </a:cubicBezTo>
                  <a:cubicBezTo>
                    <a:pt x="12" y="141"/>
                    <a:pt x="4" y="146"/>
                    <a:pt x="4" y="158"/>
                  </a:cubicBezTo>
                  <a:cubicBezTo>
                    <a:pt x="4" y="170"/>
                    <a:pt x="0" y="211"/>
                    <a:pt x="0" y="211"/>
                  </a:cubicBezTo>
                  <a:cubicBezTo>
                    <a:pt x="2" y="217"/>
                    <a:pt x="2" y="217"/>
                    <a:pt x="2" y="217"/>
                  </a:cubicBezTo>
                  <a:cubicBezTo>
                    <a:pt x="2" y="217"/>
                    <a:pt x="3" y="217"/>
                    <a:pt x="3" y="217"/>
                  </a:cubicBezTo>
                  <a:cubicBezTo>
                    <a:pt x="10" y="216"/>
                    <a:pt x="41" y="236"/>
                    <a:pt x="55" y="225"/>
                  </a:cubicBezTo>
                  <a:cubicBezTo>
                    <a:pt x="69" y="214"/>
                    <a:pt x="71" y="187"/>
                    <a:pt x="77" y="185"/>
                  </a:cubicBezTo>
                  <a:cubicBezTo>
                    <a:pt x="83" y="183"/>
                    <a:pt x="100" y="187"/>
                    <a:pt x="108" y="180"/>
                  </a:cubicBezTo>
                  <a:cubicBezTo>
                    <a:pt x="116" y="173"/>
                    <a:pt x="122" y="147"/>
                    <a:pt x="122" y="147"/>
                  </a:cubicBezTo>
                  <a:cubicBezTo>
                    <a:pt x="122" y="147"/>
                    <a:pt x="103" y="112"/>
                    <a:pt x="96" y="108"/>
                  </a:cubicBezTo>
                  <a:cubicBezTo>
                    <a:pt x="89" y="104"/>
                    <a:pt x="57" y="107"/>
                    <a:pt x="64" y="100"/>
                  </a:cubicBezTo>
                  <a:cubicBezTo>
                    <a:pt x="71" y="93"/>
                    <a:pt x="96" y="94"/>
                    <a:pt x="96" y="94"/>
                  </a:cubicBezTo>
                  <a:cubicBezTo>
                    <a:pt x="124" y="94"/>
                    <a:pt x="124" y="94"/>
                    <a:pt x="124" y="94"/>
                  </a:cubicBezTo>
                  <a:cubicBezTo>
                    <a:pt x="132" y="80"/>
                    <a:pt x="132" y="80"/>
                    <a:pt x="132" y="80"/>
                  </a:cubicBezTo>
                  <a:cubicBezTo>
                    <a:pt x="132" y="80"/>
                    <a:pt x="160" y="82"/>
                    <a:pt x="166" y="76"/>
                  </a:cubicBezTo>
                  <a:cubicBezTo>
                    <a:pt x="172" y="70"/>
                    <a:pt x="185" y="62"/>
                    <a:pt x="185" y="62"/>
                  </a:cubicBezTo>
                  <a:cubicBezTo>
                    <a:pt x="186" y="53"/>
                    <a:pt x="186" y="53"/>
                    <a:pt x="186" y="53"/>
                  </a:cubicBezTo>
                  <a:lnTo>
                    <a:pt x="169" y="4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2" name="Freeform 92"/>
            <p:cNvSpPr>
              <a:spLocks/>
            </p:cNvSpPr>
            <p:nvPr/>
          </p:nvSpPr>
          <p:spPr bwMode="gray">
            <a:xfrm>
              <a:off x="4898779" y="3147386"/>
              <a:ext cx="36512" cy="139869"/>
            </a:xfrm>
            <a:custGeom>
              <a:avLst/>
              <a:gdLst>
                <a:gd name="T0" fmla="*/ 0 w 67"/>
                <a:gd name="T1" fmla="*/ 113 h 216"/>
                <a:gd name="T2" fmla="*/ 36 w 67"/>
                <a:gd name="T3" fmla="*/ 206 h 216"/>
                <a:gd name="T4" fmla="*/ 41 w 67"/>
                <a:gd name="T5" fmla="*/ 216 h 216"/>
                <a:gd name="T6" fmla="*/ 45 w 67"/>
                <a:gd name="T7" fmla="*/ 163 h 216"/>
                <a:gd name="T8" fmla="*/ 56 w 67"/>
                <a:gd name="T9" fmla="*/ 139 h 216"/>
                <a:gd name="T10" fmla="*/ 57 w 67"/>
                <a:gd name="T11" fmla="*/ 120 h 216"/>
                <a:gd name="T12" fmla="*/ 51 w 67"/>
                <a:gd name="T13" fmla="*/ 112 h 216"/>
                <a:gd name="T14" fmla="*/ 53 w 67"/>
                <a:gd name="T15" fmla="*/ 107 h 216"/>
                <a:gd name="T16" fmla="*/ 47 w 67"/>
                <a:gd name="T17" fmla="*/ 105 h 216"/>
                <a:gd name="T18" fmla="*/ 33 w 67"/>
                <a:gd name="T19" fmla="*/ 113 h 216"/>
                <a:gd name="T20" fmla="*/ 32 w 67"/>
                <a:gd name="T21" fmla="*/ 91 h 216"/>
                <a:gd name="T22" fmla="*/ 32 w 67"/>
                <a:gd name="T23" fmla="*/ 72 h 216"/>
                <a:gd name="T24" fmla="*/ 39 w 67"/>
                <a:gd name="T25" fmla="*/ 53 h 216"/>
                <a:gd name="T26" fmla="*/ 57 w 67"/>
                <a:gd name="T27" fmla="*/ 52 h 216"/>
                <a:gd name="T28" fmla="*/ 57 w 67"/>
                <a:gd name="T29" fmla="*/ 50 h 216"/>
                <a:gd name="T30" fmla="*/ 60 w 67"/>
                <a:gd name="T31" fmla="*/ 41 h 216"/>
                <a:gd name="T32" fmla="*/ 57 w 67"/>
                <a:gd name="T33" fmla="*/ 11 h 216"/>
                <a:gd name="T34" fmla="*/ 67 w 67"/>
                <a:gd name="T35" fmla="*/ 0 h 216"/>
                <a:gd name="T36" fmla="*/ 52 w 67"/>
                <a:gd name="T37" fmla="*/ 3 h 216"/>
                <a:gd name="T38" fmla="*/ 48 w 67"/>
                <a:gd name="T39" fmla="*/ 20 h 216"/>
                <a:gd name="T40" fmla="*/ 34 w 67"/>
                <a:gd name="T41" fmla="*/ 21 h 216"/>
                <a:gd name="T42" fmla="*/ 27 w 67"/>
                <a:gd name="T43" fmla="*/ 34 h 216"/>
                <a:gd name="T44" fmla="*/ 22 w 67"/>
                <a:gd name="T45" fmla="*/ 39 h 216"/>
                <a:gd name="T46" fmla="*/ 27 w 67"/>
                <a:gd name="T47" fmla="*/ 63 h 216"/>
                <a:gd name="T48" fmla="*/ 13 w 67"/>
                <a:gd name="T49" fmla="*/ 89 h 216"/>
                <a:gd name="T50" fmla="*/ 11 w 67"/>
                <a:gd name="T51" fmla="*/ 105 h 216"/>
                <a:gd name="T52" fmla="*/ 0 w 67"/>
                <a:gd name="T53" fmla="*/ 11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16">
                  <a:moveTo>
                    <a:pt x="0" y="113"/>
                  </a:moveTo>
                  <a:cubicBezTo>
                    <a:pt x="36" y="206"/>
                    <a:pt x="36" y="206"/>
                    <a:pt x="36" y="206"/>
                  </a:cubicBezTo>
                  <a:cubicBezTo>
                    <a:pt x="41" y="216"/>
                    <a:pt x="41" y="216"/>
                    <a:pt x="41" y="216"/>
                  </a:cubicBezTo>
                  <a:cubicBezTo>
                    <a:pt x="41" y="216"/>
                    <a:pt x="45" y="175"/>
                    <a:pt x="45" y="163"/>
                  </a:cubicBezTo>
                  <a:cubicBezTo>
                    <a:pt x="45" y="151"/>
                    <a:pt x="53" y="146"/>
                    <a:pt x="56" y="139"/>
                  </a:cubicBezTo>
                  <a:cubicBezTo>
                    <a:pt x="59" y="132"/>
                    <a:pt x="61" y="124"/>
                    <a:pt x="57" y="120"/>
                  </a:cubicBezTo>
                  <a:cubicBezTo>
                    <a:pt x="53" y="116"/>
                    <a:pt x="51" y="116"/>
                    <a:pt x="51" y="112"/>
                  </a:cubicBezTo>
                  <a:cubicBezTo>
                    <a:pt x="51" y="111"/>
                    <a:pt x="52" y="109"/>
                    <a:pt x="53" y="107"/>
                  </a:cubicBezTo>
                  <a:cubicBezTo>
                    <a:pt x="50" y="105"/>
                    <a:pt x="48" y="104"/>
                    <a:pt x="47" y="105"/>
                  </a:cubicBezTo>
                  <a:cubicBezTo>
                    <a:pt x="44" y="106"/>
                    <a:pt x="39" y="121"/>
                    <a:pt x="33" y="113"/>
                  </a:cubicBezTo>
                  <a:cubicBezTo>
                    <a:pt x="26" y="105"/>
                    <a:pt x="31" y="97"/>
                    <a:pt x="32" y="91"/>
                  </a:cubicBezTo>
                  <a:cubicBezTo>
                    <a:pt x="33" y="85"/>
                    <a:pt x="32" y="72"/>
                    <a:pt x="32" y="72"/>
                  </a:cubicBezTo>
                  <a:cubicBezTo>
                    <a:pt x="32" y="72"/>
                    <a:pt x="33" y="57"/>
                    <a:pt x="39" y="53"/>
                  </a:cubicBezTo>
                  <a:cubicBezTo>
                    <a:pt x="43" y="51"/>
                    <a:pt x="52" y="51"/>
                    <a:pt x="57" y="52"/>
                  </a:cubicBezTo>
                  <a:cubicBezTo>
                    <a:pt x="57" y="50"/>
                    <a:pt x="57" y="50"/>
                    <a:pt x="57" y="50"/>
                  </a:cubicBezTo>
                  <a:cubicBezTo>
                    <a:pt x="60" y="41"/>
                    <a:pt x="60" y="41"/>
                    <a:pt x="60" y="41"/>
                  </a:cubicBezTo>
                  <a:cubicBezTo>
                    <a:pt x="57" y="11"/>
                    <a:pt x="57" y="11"/>
                    <a:pt x="57" y="11"/>
                  </a:cubicBezTo>
                  <a:cubicBezTo>
                    <a:pt x="67" y="0"/>
                    <a:pt x="67" y="0"/>
                    <a:pt x="67" y="0"/>
                  </a:cubicBezTo>
                  <a:cubicBezTo>
                    <a:pt x="52" y="3"/>
                    <a:pt x="52" y="3"/>
                    <a:pt x="52" y="3"/>
                  </a:cubicBezTo>
                  <a:cubicBezTo>
                    <a:pt x="52" y="3"/>
                    <a:pt x="53" y="13"/>
                    <a:pt x="48" y="20"/>
                  </a:cubicBezTo>
                  <a:cubicBezTo>
                    <a:pt x="43" y="27"/>
                    <a:pt x="34" y="21"/>
                    <a:pt x="34" y="21"/>
                  </a:cubicBezTo>
                  <a:cubicBezTo>
                    <a:pt x="27" y="34"/>
                    <a:pt x="27" y="34"/>
                    <a:pt x="27" y="34"/>
                  </a:cubicBezTo>
                  <a:cubicBezTo>
                    <a:pt x="22" y="39"/>
                    <a:pt x="22" y="39"/>
                    <a:pt x="22" y="39"/>
                  </a:cubicBezTo>
                  <a:cubicBezTo>
                    <a:pt x="23" y="52"/>
                    <a:pt x="27" y="63"/>
                    <a:pt x="27" y="63"/>
                  </a:cubicBezTo>
                  <a:cubicBezTo>
                    <a:pt x="13" y="89"/>
                    <a:pt x="13" y="89"/>
                    <a:pt x="13" y="89"/>
                  </a:cubicBezTo>
                  <a:cubicBezTo>
                    <a:pt x="11" y="105"/>
                    <a:pt x="11" y="105"/>
                    <a:pt x="11" y="105"/>
                  </a:cubicBezTo>
                  <a:lnTo>
                    <a:pt x="0" y="11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3" name="Freeform 93"/>
            <p:cNvSpPr>
              <a:spLocks/>
            </p:cNvSpPr>
            <p:nvPr/>
          </p:nvSpPr>
          <p:spPr bwMode="gray">
            <a:xfrm>
              <a:off x="3579566" y="3347987"/>
              <a:ext cx="223837" cy="222687"/>
            </a:xfrm>
            <a:custGeom>
              <a:avLst/>
              <a:gdLst>
                <a:gd name="T0" fmla="*/ 364 w 401"/>
                <a:gd name="T1" fmla="*/ 0 h 343"/>
                <a:gd name="T2" fmla="*/ 192 w 401"/>
                <a:gd name="T3" fmla="*/ 0 h 343"/>
                <a:gd name="T4" fmla="*/ 186 w 401"/>
                <a:gd name="T5" fmla="*/ 12 h 343"/>
                <a:gd name="T6" fmla="*/ 176 w 401"/>
                <a:gd name="T7" fmla="*/ 47 h 343"/>
                <a:gd name="T8" fmla="*/ 160 w 401"/>
                <a:gd name="T9" fmla="*/ 61 h 343"/>
                <a:gd name="T10" fmla="*/ 140 w 401"/>
                <a:gd name="T11" fmla="*/ 66 h 343"/>
                <a:gd name="T12" fmla="*/ 125 w 401"/>
                <a:gd name="T13" fmla="*/ 72 h 343"/>
                <a:gd name="T14" fmla="*/ 123 w 401"/>
                <a:gd name="T15" fmla="*/ 97 h 343"/>
                <a:gd name="T16" fmla="*/ 104 w 401"/>
                <a:gd name="T17" fmla="*/ 122 h 343"/>
                <a:gd name="T18" fmla="*/ 108 w 401"/>
                <a:gd name="T19" fmla="*/ 158 h 343"/>
                <a:gd name="T20" fmla="*/ 92 w 401"/>
                <a:gd name="T21" fmla="*/ 171 h 343"/>
                <a:gd name="T22" fmla="*/ 78 w 401"/>
                <a:gd name="T23" fmla="*/ 190 h 343"/>
                <a:gd name="T24" fmla="*/ 58 w 401"/>
                <a:gd name="T25" fmla="*/ 201 h 343"/>
                <a:gd name="T26" fmla="*/ 52 w 401"/>
                <a:gd name="T27" fmla="*/ 212 h 343"/>
                <a:gd name="T28" fmla="*/ 60 w 401"/>
                <a:gd name="T29" fmla="*/ 216 h 343"/>
                <a:gd name="T30" fmla="*/ 45 w 401"/>
                <a:gd name="T31" fmla="*/ 237 h 343"/>
                <a:gd name="T32" fmla="*/ 41 w 401"/>
                <a:gd name="T33" fmla="*/ 259 h 343"/>
                <a:gd name="T34" fmla="*/ 32 w 401"/>
                <a:gd name="T35" fmla="*/ 259 h 343"/>
                <a:gd name="T36" fmla="*/ 31 w 401"/>
                <a:gd name="T37" fmla="*/ 281 h 343"/>
                <a:gd name="T38" fmla="*/ 18 w 401"/>
                <a:gd name="T39" fmla="*/ 286 h 343"/>
                <a:gd name="T40" fmla="*/ 1 w 401"/>
                <a:gd name="T41" fmla="*/ 318 h 343"/>
                <a:gd name="T42" fmla="*/ 0 w 401"/>
                <a:gd name="T43" fmla="*/ 343 h 343"/>
                <a:gd name="T44" fmla="*/ 186 w 401"/>
                <a:gd name="T45" fmla="*/ 341 h 343"/>
                <a:gd name="T46" fmla="*/ 187 w 401"/>
                <a:gd name="T47" fmla="*/ 272 h 343"/>
                <a:gd name="T48" fmla="*/ 189 w 401"/>
                <a:gd name="T49" fmla="*/ 247 h 343"/>
                <a:gd name="T50" fmla="*/ 208 w 401"/>
                <a:gd name="T51" fmla="*/ 236 h 343"/>
                <a:gd name="T52" fmla="*/ 235 w 401"/>
                <a:gd name="T53" fmla="*/ 231 h 343"/>
                <a:gd name="T54" fmla="*/ 238 w 401"/>
                <a:gd name="T55" fmla="*/ 101 h 343"/>
                <a:gd name="T56" fmla="*/ 243 w 401"/>
                <a:gd name="T57" fmla="*/ 98 h 343"/>
                <a:gd name="T58" fmla="*/ 243 w 401"/>
                <a:gd name="T59" fmla="*/ 88 h 343"/>
                <a:gd name="T60" fmla="*/ 391 w 401"/>
                <a:gd name="T61" fmla="*/ 87 h 343"/>
                <a:gd name="T62" fmla="*/ 392 w 401"/>
                <a:gd name="T63" fmla="*/ 62 h 343"/>
                <a:gd name="T64" fmla="*/ 397 w 401"/>
                <a:gd name="T65" fmla="*/ 58 h 343"/>
                <a:gd name="T66" fmla="*/ 401 w 401"/>
                <a:gd name="T67" fmla="*/ 2 h 343"/>
                <a:gd name="T68" fmla="*/ 364 w 401"/>
                <a:gd name="T6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343">
                  <a:moveTo>
                    <a:pt x="364" y="0"/>
                  </a:moveTo>
                  <a:cubicBezTo>
                    <a:pt x="192" y="0"/>
                    <a:pt x="192" y="0"/>
                    <a:pt x="192" y="0"/>
                  </a:cubicBezTo>
                  <a:cubicBezTo>
                    <a:pt x="190" y="3"/>
                    <a:pt x="188" y="8"/>
                    <a:pt x="186" y="12"/>
                  </a:cubicBezTo>
                  <a:cubicBezTo>
                    <a:pt x="181" y="25"/>
                    <a:pt x="176" y="47"/>
                    <a:pt x="176" y="47"/>
                  </a:cubicBezTo>
                  <a:cubicBezTo>
                    <a:pt x="176" y="47"/>
                    <a:pt x="164" y="57"/>
                    <a:pt x="160" y="61"/>
                  </a:cubicBezTo>
                  <a:cubicBezTo>
                    <a:pt x="156" y="65"/>
                    <a:pt x="140" y="66"/>
                    <a:pt x="140" y="66"/>
                  </a:cubicBezTo>
                  <a:cubicBezTo>
                    <a:pt x="140" y="66"/>
                    <a:pt x="129" y="63"/>
                    <a:pt x="125" y="72"/>
                  </a:cubicBezTo>
                  <a:cubicBezTo>
                    <a:pt x="121" y="81"/>
                    <a:pt x="123" y="97"/>
                    <a:pt x="123" y="97"/>
                  </a:cubicBezTo>
                  <a:cubicBezTo>
                    <a:pt x="123" y="97"/>
                    <a:pt x="104" y="116"/>
                    <a:pt x="104" y="122"/>
                  </a:cubicBezTo>
                  <a:cubicBezTo>
                    <a:pt x="104" y="128"/>
                    <a:pt x="115" y="145"/>
                    <a:pt x="108" y="158"/>
                  </a:cubicBezTo>
                  <a:cubicBezTo>
                    <a:pt x="101" y="171"/>
                    <a:pt x="92" y="171"/>
                    <a:pt x="92" y="171"/>
                  </a:cubicBezTo>
                  <a:cubicBezTo>
                    <a:pt x="92" y="171"/>
                    <a:pt x="83" y="185"/>
                    <a:pt x="78" y="190"/>
                  </a:cubicBezTo>
                  <a:cubicBezTo>
                    <a:pt x="73" y="195"/>
                    <a:pt x="62" y="197"/>
                    <a:pt x="58" y="201"/>
                  </a:cubicBezTo>
                  <a:cubicBezTo>
                    <a:pt x="54" y="205"/>
                    <a:pt x="52" y="212"/>
                    <a:pt x="52" y="212"/>
                  </a:cubicBezTo>
                  <a:cubicBezTo>
                    <a:pt x="60" y="216"/>
                    <a:pt x="60" y="216"/>
                    <a:pt x="60" y="216"/>
                  </a:cubicBezTo>
                  <a:cubicBezTo>
                    <a:pt x="60" y="216"/>
                    <a:pt x="49" y="227"/>
                    <a:pt x="45" y="237"/>
                  </a:cubicBezTo>
                  <a:cubicBezTo>
                    <a:pt x="41" y="247"/>
                    <a:pt x="41" y="259"/>
                    <a:pt x="41" y="259"/>
                  </a:cubicBezTo>
                  <a:cubicBezTo>
                    <a:pt x="32" y="259"/>
                    <a:pt x="32" y="259"/>
                    <a:pt x="32" y="259"/>
                  </a:cubicBezTo>
                  <a:cubicBezTo>
                    <a:pt x="32" y="259"/>
                    <a:pt x="42" y="271"/>
                    <a:pt x="31" y="281"/>
                  </a:cubicBezTo>
                  <a:cubicBezTo>
                    <a:pt x="20" y="291"/>
                    <a:pt x="18" y="286"/>
                    <a:pt x="18" y="286"/>
                  </a:cubicBezTo>
                  <a:cubicBezTo>
                    <a:pt x="18" y="286"/>
                    <a:pt x="1" y="304"/>
                    <a:pt x="1" y="318"/>
                  </a:cubicBezTo>
                  <a:cubicBezTo>
                    <a:pt x="1" y="325"/>
                    <a:pt x="1" y="335"/>
                    <a:pt x="0" y="343"/>
                  </a:cubicBezTo>
                  <a:cubicBezTo>
                    <a:pt x="186" y="341"/>
                    <a:pt x="186" y="341"/>
                    <a:pt x="186" y="341"/>
                  </a:cubicBezTo>
                  <a:cubicBezTo>
                    <a:pt x="187" y="272"/>
                    <a:pt x="187" y="272"/>
                    <a:pt x="187" y="272"/>
                  </a:cubicBezTo>
                  <a:cubicBezTo>
                    <a:pt x="187" y="272"/>
                    <a:pt x="178" y="257"/>
                    <a:pt x="189" y="247"/>
                  </a:cubicBezTo>
                  <a:cubicBezTo>
                    <a:pt x="200" y="237"/>
                    <a:pt x="208" y="236"/>
                    <a:pt x="208" y="236"/>
                  </a:cubicBezTo>
                  <a:cubicBezTo>
                    <a:pt x="208" y="236"/>
                    <a:pt x="233" y="237"/>
                    <a:pt x="235" y="231"/>
                  </a:cubicBezTo>
                  <a:cubicBezTo>
                    <a:pt x="237" y="225"/>
                    <a:pt x="238" y="101"/>
                    <a:pt x="238" y="101"/>
                  </a:cubicBezTo>
                  <a:cubicBezTo>
                    <a:pt x="243" y="98"/>
                    <a:pt x="243" y="98"/>
                    <a:pt x="243" y="98"/>
                  </a:cubicBezTo>
                  <a:cubicBezTo>
                    <a:pt x="243" y="88"/>
                    <a:pt x="243" y="88"/>
                    <a:pt x="243" y="88"/>
                  </a:cubicBezTo>
                  <a:cubicBezTo>
                    <a:pt x="391" y="87"/>
                    <a:pt x="391" y="87"/>
                    <a:pt x="391" y="87"/>
                  </a:cubicBezTo>
                  <a:cubicBezTo>
                    <a:pt x="392" y="62"/>
                    <a:pt x="392" y="62"/>
                    <a:pt x="392" y="62"/>
                  </a:cubicBezTo>
                  <a:cubicBezTo>
                    <a:pt x="397" y="58"/>
                    <a:pt x="397" y="58"/>
                    <a:pt x="397" y="58"/>
                  </a:cubicBezTo>
                  <a:cubicBezTo>
                    <a:pt x="401" y="2"/>
                    <a:pt x="401" y="2"/>
                    <a:pt x="401" y="2"/>
                  </a:cubicBezTo>
                  <a:lnTo>
                    <a:pt x="364" y="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6" name="Freeform 94"/>
            <p:cNvSpPr>
              <a:spLocks/>
            </p:cNvSpPr>
            <p:nvPr/>
          </p:nvSpPr>
          <p:spPr bwMode="gray">
            <a:xfrm>
              <a:off x="3587504" y="3868816"/>
              <a:ext cx="69850" cy="66254"/>
            </a:xfrm>
            <a:custGeom>
              <a:avLst/>
              <a:gdLst>
                <a:gd name="T0" fmla="*/ 85 w 125"/>
                <a:gd name="T1" fmla="*/ 67 h 103"/>
                <a:gd name="T2" fmla="*/ 102 w 125"/>
                <a:gd name="T3" fmla="*/ 60 h 103"/>
                <a:gd name="T4" fmla="*/ 124 w 125"/>
                <a:gd name="T5" fmla="*/ 49 h 103"/>
                <a:gd name="T6" fmla="*/ 108 w 125"/>
                <a:gd name="T7" fmla="*/ 28 h 103"/>
                <a:gd name="T8" fmla="*/ 124 w 125"/>
                <a:gd name="T9" fmla="*/ 19 h 103"/>
                <a:gd name="T10" fmla="*/ 123 w 125"/>
                <a:gd name="T11" fmla="*/ 2 h 103"/>
                <a:gd name="T12" fmla="*/ 56 w 125"/>
                <a:gd name="T13" fmla="*/ 0 h 103"/>
                <a:gd name="T14" fmla="*/ 39 w 125"/>
                <a:gd name="T15" fmla="*/ 15 h 103"/>
                <a:gd name="T16" fmla="*/ 12 w 125"/>
                <a:gd name="T17" fmla="*/ 15 h 103"/>
                <a:gd name="T18" fmla="*/ 4 w 125"/>
                <a:gd name="T19" fmla="*/ 25 h 103"/>
                <a:gd name="T20" fmla="*/ 0 w 125"/>
                <a:gd name="T21" fmla="*/ 48 h 103"/>
                <a:gd name="T22" fmla="*/ 15 w 125"/>
                <a:gd name="T23" fmla="*/ 50 h 103"/>
                <a:gd name="T24" fmla="*/ 46 w 125"/>
                <a:gd name="T25" fmla="*/ 45 h 103"/>
                <a:gd name="T26" fmla="*/ 63 w 125"/>
                <a:gd name="T27" fmla="*/ 39 h 103"/>
                <a:gd name="T28" fmla="*/ 63 w 125"/>
                <a:gd name="T29" fmla="*/ 54 h 103"/>
                <a:gd name="T30" fmla="*/ 37 w 125"/>
                <a:gd name="T31" fmla="*/ 52 h 103"/>
                <a:gd name="T32" fmla="*/ 42 w 125"/>
                <a:gd name="T33" fmla="*/ 68 h 103"/>
                <a:gd name="T34" fmla="*/ 63 w 125"/>
                <a:gd name="T35" fmla="*/ 63 h 103"/>
                <a:gd name="T36" fmla="*/ 39 w 125"/>
                <a:gd name="T37" fmla="*/ 75 h 103"/>
                <a:gd name="T38" fmla="*/ 58 w 125"/>
                <a:gd name="T39" fmla="*/ 103 h 103"/>
                <a:gd name="T40" fmla="*/ 63 w 125"/>
                <a:gd name="T41" fmla="*/ 88 h 103"/>
                <a:gd name="T42" fmla="*/ 72 w 125"/>
                <a:gd name="T43" fmla="*/ 68 h 103"/>
                <a:gd name="T44" fmla="*/ 85 w 125"/>
                <a:gd name="T45"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03">
                  <a:moveTo>
                    <a:pt x="85" y="67"/>
                  </a:moveTo>
                  <a:cubicBezTo>
                    <a:pt x="85" y="67"/>
                    <a:pt x="92" y="60"/>
                    <a:pt x="102" y="60"/>
                  </a:cubicBezTo>
                  <a:cubicBezTo>
                    <a:pt x="112" y="60"/>
                    <a:pt x="123" y="64"/>
                    <a:pt x="124" y="49"/>
                  </a:cubicBezTo>
                  <a:cubicBezTo>
                    <a:pt x="125" y="34"/>
                    <a:pt x="108" y="39"/>
                    <a:pt x="108" y="28"/>
                  </a:cubicBezTo>
                  <a:cubicBezTo>
                    <a:pt x="108" y="17"/>
                    <a:pt x="124" y="19"/>
                    <a:pt x="124" y="19"/>
                  </a:cubicBezTo>
                  <a:cubicBezTo>
                    <a:pt x="123" y="2"/>
                    <a:pt x="123" y="2"/>
                    <a:pt x="123" y="2"/>
                  </a:cubicBezTo>
                  <a:cubicBezTo>
                    <a:pt x="56" y="0"/>
                    <a:pt x="56" y="0"/>
                    <a:pt x="56" y="0"/>
                  </a:cubicBezTo>
                  <a:cubicBezTo>
                    <a:pt x="39" y="15"/>
                    <a:pt x="39" y="15"/>
                    <a:pt x="39" y="15"/>
                  </a:cubicBezTo>
                  <a:cubicBezTo>
                    <a:pt x="12" y="15"/>
                    <a:pt x="12" y="15"/>
                    <a:pt x="12" y="15"/>
                  </a:cubicBezTo>
                  <a:cubicBezTo>
                    <a:pt x="4" y="25"/>
                    <a:pt x="4" y="25"/>
                    <a:pt x="4" y="25"/>
                  </a:cubicBezTo>
                  <a:cubicBezTo>
                    <a:pt x="0" y="48"/>
                    <a:pt x="0" y="48"/>
                    <a:pt x="0" y="48"/>
                  </a:cubicBezTo>
                  <a:cubicBezTo>
                    <a:pt x="0" y="48"/>
                    <a:pt x="8" y="56"/>
                    <a:pt x="15" y="50"/>
                  </a:cubicBezTo>
                  <a:cubicBezTo>
                    <a:pt x="22" y="44"/>
                    <a:pt x="46" y="45"/>
                    <a:pt x="46" y="45"/>
                  </a:cubicBezTo>
                  <a:cubicBezTo>
                    <a:pt x="63" y="39"/>
                    <a:pt x="63" y="39"/>
                    <a:pt x="63" y="39"/>
                  </a:cubicBezTo>
                  <a:cubicBezTo>
                    <a:pt x="63" y="54"/>
                    <a:pt x="63" y="54"/>
                    <a:pt x="63" y="54"/>
                  </a:cubicBezTo>
                  <a:cubicBezTo>
                    <a:pt x="63" y="54"/>
                    <a:pt x="39" y="42"/>
                    <a:pt x="37" y="52"/>
                  </a:cubicBezTo>
                  <a:cubicBezTo>
                    <a:pt x="35" y="62"/>
                    <a:pt x="42" y="68"/>
                    <a:pt x="42" y="68"/>
                  </a:cubicBezTo>
                  <a:cubicBezTo>
                    <a:pt x="63" y="63"/>
                    <a:pt x="63" y="63"/>
                    <a:pt x="63" y="63"/>
                  </a:cubicBezTo>
                  <a:cubicBezTo>
                    <a:pt x="39" y="75"/>
                    <a:pt x="39" y="75"/>
                    <a:pt x="39" y="75"/>
                  </a:cubicBezTo>
                  <a:cubicBezTo>
                    <a:pt x="58" y="103"/>
                    <a:pt x="58" y="103"/>
                    <a:pt x="58" y="103"/>
                  </a:cubicBezTo>
                  <a:cubicBezTo>
                    <a:pt x="63" y="88"/>
                    <a:pt x="63" y="88"/>
                    <a:pt x="63" y="88"/>
                  </a:cubicBezTo>
                  <a:cubicBezTo>
                    <a:pt x="72" y="68"/>
                    <a:pt x="72" y="68"/>
                    <a:pt x="72" y="68"/>
                  </a:cubicBezTo>
                  <a:lnTo>
                    <a:pt x="85" y="6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47" name="Freeform 95"/>
            <p:cNvSpPr>
              <a:spLocks/>
            </p:cNvSpPr>
            <p:nvPr/>
          </p:nvSpPr>
          <p:spPr bwMode="gray">
            <a:xfrm>
              <a:off x="3576391" y="3830167"/>
              <a:ext cx="85725" cy="25765"/>
            </a:xfrm>
            <a:custGeom>
              <a:avLst/>
              <a:gdLst>
                <a:gd name="T0" fmla="*/ 11 w 154"/>
                <a:gd name="T1" fmla="*/ 15 h 39"/>
                <a:gd name="T2" fmla="*/ 0 w 154"/>
                <a:gd name="T3" fmla="*/ 37 h 39"/>
                <a:gd name="T4" fmla="*/ 0 w 154"/>
                <a:gd name="T5" fmla="*/ 39 h 39"/>
                <a:gd name="T6" fmla="*/ 43 w 154"/>
                <a:gd name="T7" fmla="*/ 39 h 39"/>
                <a:gd name="T8" fmla="*/ 47 w 154"/>
                <a:gd name="T9" fmla="*/ 30 h 39"/>
                <a:gd name="T10" fmla="*/ 72 w 154"/>
                <a:gd name="T11" fmla="*/ 27 h 39"/>
                <a:gd name="T12" fmla="*/ 84 w 154"/>
                <a:gd name="T13" fmla="*/ 15 h 39"/>
                <a:gd name="T14" fmla="*/ 118 w 154"/>
                <a:gd name="T15" fmla="*/ 34 h 39"/>
                <a:gd name="T16" fmla="*/ 137 w 154"/>
                <a:gd name="T17" fmla="*/ 15 h 39"/>
                <a:gd name="T18" fmla="*/ 116 w 154"/>
                <a:gd name="T19" fmla="*/ 20 h 39"/>
                <a:gd name="T20" fmla="*/ 103 w 154"/>
                <a:gd name="T21" fmla="*/ 8 h 39"/>
                <a:gd name="T22" fmla="*/ 95 w 154"/>
                <a:gd name="T23" fmla="*/ 10 h 39"/>
                <a:gd name="T24" fmla="*/ 84 w 154"/>
                <a:gd name="T25" fmla="*/ 2 h 39"/>
                <a:gd name="T26" fmla="*/ 59 w 154"/>
                <a:gd name="T27" fmla="*/ 3 h 39"/>
                <a:gd name="T28" fmla="*/ 59 w 154"/>
                <a:gd name="T29" fmla="*/ 13 h 39"/>
                <a:gd name="T30" fmla="*/ 9 w 154"/>
                <a:gd name="T31" fmla="*/ 13 h 39"/>
                <a:gd name="T32" fmla="*/ 11 w 154"/>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39">
                  <a:moveTo>
                    <a:pt x="11" y="15"/>
                  </a:moveTo>
                  <a:cubicBezTo>
                    <a:pt x="11" y="15"/>
                    <a:pt x="1" y="30"/>
                    <a:pt x="0" y="37"/>
                  </a:cubicBezTo>
                  <a:cubicBezTo>
                    <a:pt x="0" y="38"/>
                    <a:pt x="0" y="38"/>
                    <a:pt x="0" y="39"/>
                  </a:cubicBezTo>
                  <a:cubicBezTo>
                    <a:pt x="11" y="39"/>
                    <a:pt x="41" y="39"/>
                    <a:pt x="43" y="39"/>
                  </a:cubicBezTo>
                  <a:cubicBezTo>
                    <a:pt x="46" y="39"/>
                    <a:pt x="47" y="30"/>
                    <a:pt x="47" y="30"/>
                  </a:cubicBezTo>
                  <a:cubicBezTo>
                    <a:pt x="47" y="30"/>
                    <a:pt x="66" y="28"/>
                    <a:pt x="72" y="27"/>
                  </a:cubicBezTo>
                  <a:cubicBezTo>
                    <a:pt x="78" y="26"/>
                    <a:pt x="84" y="15"/>
                    <a:pt x="84" y="15"/>
                  </a:cubicBezTo>
                  <a:cubicBezTo>
                    <a:pt x="84" y="15"/>
                    <a:pt x="100" y="34"/>
                    <a:pt x="118" y="34"/>
                  </a:cubicBezTo>
                  <a:cubicBezTo>
                    <a:pt x="136" y="34"/>
                    <a:pt x="154" y="19"/>
                    <a:pt x="137" y="15"/>
                  </a:cubicBezTo>
                  <a:cubicBezTo>
                    <a:pt x="120" y="11"/>
                    <a:pt x="121" y="21"/>
                    <a:pt x="116" y="20"/>
                  </a:cubicBezTo>
                  <a:cubicBezTo>
                    <a:pt x="111" y="19"/>
                    <a:pt x="103" y="8"/>
                    <a:pt x="103" y="8"/>
                  </a:cubicBezTo>
                  <a:cubicBezTo>
                    <a:pt x="95" y="10"/>
                    <a:pt x="95" y="10"/>
                    <a:pt x="95" y="10"/>
                  </a:cubicBezTo>
                  <a:cubicBezTo>
                    <a:pt x="95" y="10"/>
                    <a:pt x="97" y="0"/>
                    <a:pt x="84" y="2"/>
                  </a:cubicBezTo>
                  <a:cubicBezTo>
                    <a:pt x="71" y="4"/>
                    <a:pt x="59" y="3"/>
                    <a:pt x="59" y="3"/>
                  </a:cubicBezTo>
                  <a:cubicBezTo>
                    <a:pt x="59" y="13"/>
                    <a:pt x="59" y="13"/>
                    <a:pt x="59" y="13"/>
                  </a:cubicBezTo>
                  <a:cubicBezTo>
                    <a:pt x="9" y="13"/>
                    <a:pt x="9" y="13"/>
                    <a:pt x="9" y="13"/>
                  </a:cubicBezTo>
                  <a:cubicBezTo>
                    <a:pt x="10" y="14"/>
                    <a:pt x="11" y="15"/>
                    <a:pt x="11" y="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0" name="Freeform 96"/>
            <p:cNvSpPr>
              <a:spLocks/>
            </p:cNvSpPr>
            <p:nvPr/>
          </p:nvSpPr>
          <p:spPr bwMode="gray">
            <a:xfrm>
              <a:off x="3706566" y="4008685"/>
              <a:ext cx="115887" cy="152752"/>
            </a:xfrm>
            <a:custGeom>
              <a:avLst/>
              <a:gdLst>
                <a:gd name="T0" fmla="*/ 207 w 207"/>
                <a:gd name="T1" fmla="*/ 175 h 236"/>
                <a:gd name="T2" fmla="*/ 186 w 207"/>
                <a:gd name="T3" fmla="*/ 146 h 236"/>
                <a:gd name="T4" fmla="*/ 185 w 207"/>
                <a:gd name="T5" fmla="*/ 129 h 236"/>
                <a:gd name="T6" fmla="*/ 161 w 207"/>
                <a:gd name="T7" fmla="*/ 133 h 236"/>
                <a:gd name="T8" fmla="*/ 161 w 207"/>
                <a:gd name="T9" fmla="*/ 123 h 236"/>
                <a:gd name="T10" fmla="*/ 148 w 207"/>
                <a:gd name="T11" fmla="*/ 121 h 236"/>
                <a:gd name="T12" fmla="*/ 162 w 207"/>
                <a:gd name="T13" fmla="*/ 89 h 236"/>
                <a:gd name="T14" fmla="*/ 149 w 207"/>
                <a:gd name="T15" fmla="*/ 55 h 236"/>
                <a:gd name="T16" fmla="*/ 145 w 207"/>
                <a:gd name="T17" fmla="*/ 56 h 236"/>
                <a:gd name="T18" fmla="*/ 129 w 207"/>
                <a:gd name="T19" fmla="*/ 82 h 236"/>
                <a:gd name="T20" fmla="*/ 117 w 207"/>
                <a:gd name="T21" fmla="*/ 72 h 236"/>
                <a:gd name="T22" fmla="*/ 109 w 207"/>
                <a:gd name="T23" fmla="*/ 72 h 236"/>
                <a:gd name="T24" fmla="*/ 99 w 207"/>
                <a:gd name="T25" fmla="*/ 13 h 236"/>
                <a:gd name="T26" fmla="*/ 83 w 207"/>
                <a:gd name="T27" fmla="*/ 18 h 236"/>
                <a:gd name="T28" fmla="*/ 67 w 207"/>
                <a:gd name="T29" fmla="*/ 14 h 236"/>
                <a:gd name="T30" fmla="*/ 69 w 207"/>
                <a:gd name="T31" fmla="*/ 31 h 236"/>
                <a:gd name="T32" fmla="*/ 55 w 207"/>
                <a:gd name="T33" fmla="*/ 34 h 236"/>
                <a:gd name="T34" fmla="*/ 55 w 207"/>
                <a:gd name="T35" fmla="*/ 48 h 236"/>
                <a:gd name="T36" fmla="*/ 16 w 207"/>
                <a:gd name="T37" fmla="*/ 82 h 236"/>
                <a:gd name="T38" fmla="*/ 14 w 207"/>
                <a:gd name="T39" fmla="*/ 105 h 236"/>
                <a:gd name="T40" fmla="*/ 0 w 207"/>
                <a:gd name="T41" fmla="*/ 89 h 236"/>
                <a:gd name="T42" fmla="*/ 0 w 207"/>
                <a:gd name="T43" fmla="*/ 89 h 236"/>
                <a:gd name="T44" fmla="*/ 23 w 207"/>
                <a:gd name="T45" fmla="*/ 115 h 236"/>
                <a:gd name="T46" fmla="*/ 40 w 207"/>
                <a:gd name="T47" fmla="*/ 117 h 236"/>
                <a:gd name="T48" fmla="*/ 48 w 207"/>
                <a:gd name="T49" fmla="*/ 135 h 236"/>
                <a:gd name="T50" fmla="*/ 70 w 207"/>
                <a:gd name="T51" fmla="*/ 139 h 236"/>
                <a:gd name="T52" fmla="*/ 105 w 207"/>
                <a:gd name="T53" fmla="*/ 187 h 236"/>
                <a:gd name="T54" fmla="*/ 156 w 207"/>
                <a:gd name="T55" fmla="*/ 213 h 236"/>
                <a:gd name="T56" fmla="*/ 195 w 207"/>
                <a:gd name="T57" fmla="*/ 236 h 236"/>
                <a:gd name="T58" fmla="*/ 198 w 207"/>
                <a:gd name="T59" fmla="*/ 236 h 236"/>
                <a:gd name="T60" fmla="*/ 197 w 207"/>
                <a:gd name="T61" fmla="*/ 209 h 236"/>
                <a:gd name="T62" fmla="*/ 207 w 207"/>
                <a:gd name="T63" fmla="*/ 17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7" h="236">
                  <a:moveTo>
                    <a:pt x="207" y="175"/>
                  </a:moveTo>
                  <a:cubicBezTo>
                    <a:pt x="207" y="162"/>
                    <a:pt x="186" y="146"/>
                    <a:pt x="186" y="146"/>
                  </a:cubicBezTo>
                  <a:cubicBezTo>
                    <a:pt x="185" y="129"/>
                    <a:pt x="185" y="129"/>
                    <a:pt x="185" y="129"/>
                  </a:cubicBezTo>
                  <a:cubicBezTo>
                    <a:pt x="161" y="133"/>
                    <a:pt x="161" y="133"/>
                    <a:pt x="161" y="133"/>
                  </a:cubicBezTo>
                  <a:cubicBezTo>
                    <a:pt x="161" y="123"/>
                    <a:pt x="161" y="123"/>
                    <a:pt x="161" y="123"/>
                  </a:cubicBezTo>
                  <a:cubicBezTo>
                    <a:pt x="161" y="123"/>
                    <a:pt x="149" y="124"/>
                    <a:pt x="148" y="121"/>
                  </a:cubicBezTo>
                  <a:cubicBezTo>
                    <a:pt x="147" y="118"/>
                    <a:pt x="162" y="104"/>
                    <a:pt x="162" y="89"/>
                  </a:cubicBezTo>
                  <a:cubicBezTo>
                    <a:pt x="162" y="79"/>
                    <a:pt x="154" y="64"/>
                    <a:pt x="149" y="55"/>
                  </a:cubicBezTo>
                  <a:cubicBezTo>
                    <a:pt x="147" y="55"/>
                    <a:pt x="146" y="55"/>
                    <a:pt x="145" y="56"/>
                  </a:cubicBezTo>
                  <a:cubicBezTo>
                    <a:pt x="140" y="60"/>
                    <a:pt x="140" y="82"/>
                    <a:pt x="129" y="82"/>
                  </a:cubicBezTo>
                  <a:cubicBezTo>
                    <a:pt x="118" y="82"/>
                    <a:pt x="117" y="72"/>
                    <a:pt x="117" y="72"/>
                  </a:cubicBezTo>
                  <a:cubicBezTo>
                    <a:pt x="109" y="72"/>
                    <a:pt x="109" y="72"/>
                    <a:pt x="109" y="72"/>
                  </a:cubicBezTo>
                  <a:cubicBezTo>
                    <a:pt x="109" y="72"/>
                    <a:pt x="118" y="26"/>
                    <a:pt x="99" y="13"/>
                  </a:cubicBezTo>
                  <a:cubicBezTo>
                    <a:pt x="80" y="0"/>
                    <a:pt x="83" y="18"/>
                    <a:pt x="83" y="18"/>
                  </a:cubicBezTo>
                  <a:cubicBezTo>
                    <a:pt x="67" y="14"/>
                    <a:pt x="67" y="14"/>
                    <a:pt x="67" y="14"/>
                  </a:cubicBezTo>
                  <a:cubicBezTo>
                    <a:pt x="69" y="31"/>
                    <a:pt x="69" y="31"/>
                    <a:pt x="69" y="31"/>
                  </a:cubicBezTo>
                  <a:cubicBezTo>
                    <a:pt x="55" y="34"/>
                    <a:pt x="55" y="34"/>
                    <a:pt x="55" y="34"/>
                  </a:cubicBezTo>
                  <a:cubicBezTo>
                    <a:pt x="55" y="34"/>
                    <a:pt x="59" y="38"/>
                    <a:pt x="55" y="48"/>
                  </a:cubicBezTo>
                  <a:cubicBezTo>
                    <a:pt x="51" y="58"/>
                    <a:pt x="17" y="75"/>
                    <a:pt x="16" y="82"/>
                  </a:cubicBezTo>
                  <a:cubicBezTo>
                    <a:pt x="15" y="86"/>
                    <a:pt x="15" y="97"/>
                    <a:pt x="14" y="105"/>
                  </a:cubicBezTo>
                  <a:cubicBezTo>
                    <a:pt x="0" y="89"/>
                    <a:pt x="0" y="89"/>
                    <a:pt x="0" y="89"/>
                  </a:cubicBezTo>
                  <a:cubicBezTo>
                    <a:pt x="0" y="89"/>
                    <a:pt x="0" y="89"/>
                    <a:pt x="0" y="89"/>
                  </a:cubicBezTo>
                  <a:cubicBezTo>
                    <a:pt x="23" y="115"/>
                    <a:pt x="23" y="115"/>
                    <a:pt x="23" y="115"/>
                  </a:cubicBezTo>
                  <a:cubicBezTo>
                    <a:pt x="40" y="117"/>
                    <a:pt x="40" y="117"/>
                    <a:pt x="40" y="117"/>
                  </a:cubicBezTo>
                  <a:cubicBezTo>
                    <a:pt x="48" y="135"/>
                    <a:pt x="48" y="135"/>
                    <a:pt x="48" y="135"/>
                  </a:cubicBezTo>
                  <a:cubicBezTo>
                    <a:pt x="48" y="135"/>
                    <a:pt x="66" y="131"/>
                    <a:pt x="70" y="139"/>
                  </a:cubicBezTo>
                  <a:cubicBezTo>
                    <a:pt x="74" y="147"/>
                    <a:pt x="89" y="173"/>
                    <a:pt x="105" y="187"/>
                  </a:cubicBezTo>
                  <a:cubicBezTo>
                    <a:pt x="121" y="201"/>
                    <a:pt x="149" y="208"/>
                    <a:pt x="156" y="213"/>
                  </a:cubicBezTo>
                  <a:cubicBezTo>
                    <a:pt x="163" y="218"/>
                    <a:pt x="180" y="236"/>
                    <a:pt x="195" y="236"/>
                  </a:cubicBezTo>
                  <a:cubicBezTo>
                    <a:pt x="196" y="236"/>
                    <a:pt x="197" y="236"/>
                    <a:pt x="198" y="236"/>
                  </a:cubicBezTo>
                  <a:cubicBezTo>
                    <a:pt x="197" y="209"/>
                    <a:pt x="197" y="209"/>
                    <a:pt x="197" y="209"/>
                  </a:cubicBezTo>
                  <a:cubicBezTo>
                    <a:pt x="197" y="209"/>
                    <a:pt x="207" y="188"/>
                    <a:pt x="207" y="17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1" name="Freeform 97"/>
            <p:cNvSpPr>
              <a:spLocks/>
            </p:cNvSpPr>
            <p:nvPr/>
          </p:nvSpPr>
          <p:spPr bwMode="gray">
            <a:xfrm>
              <a:off x="3666879" y="3960835"/>
              <a:ext cx="77787" cy="115945"/>
            </a:xfrm>
            <a:custGeom>
              <a:avLst/>
              <a:gdLst>
                <a:gd name="T0" fmla="*/ 126 w 140"/>
                <a:gd name="T1" fmla="*/ 122 h 179"/>
                <a:gd name="T2" fmla="*/ 126 w 140"/>
                <a:gd name="T3" fmla="*/ 108 h 179"/>
                <a:gd name="T4" fmla="*/ 140 w 140"/>
                <a:gd name="T5" fmla="*/ 105 h 179"/>
                <a:gd name="T6" fmla="*/ 138 w 140"/>
                <a:gd name="T7" fmla="*/ 88 h 179"/>
                <a:gd name="T8" fmla="*/ 119 w 140"/>
                <a:gd name="T9" fmla="*/ 99 h 179"/>
                <a:gd name="T10" fmla="*/ 120 w 140"/>
                <a:gd name="T11" fmla="*/ 86 h 179"/>
                <a:gd name="T12" fmla="*/ 131 w 140"/>
                <a:gd name="T13" fmla="*/ 70 h 179"/>
                <a:gd name="T14" fmla="*/ 120 w 140"/>
                <a:gd name="T15" fmla="*/ 50 h 179"/>
                <a:gd name="T16" fmla="*/ 123 w 140"/>
                <a:gd name="T17" fmla="*/ 41 h 179"/>
                <a:gd name="T18" fmla="*/ 95 w 140"/>
                <a:gd name="T19" fmla="*/ 0 h 179"/>
                <a:gd name="T20" fmla="*/ 69 w 140"/>
                <a:gd name="T21" fmla="*/ 0 h 179"/>
                <a:gd name="T22" fmla="*/ 65 w 140"/>
                <a:gd name="T23" fmla="*/ 12 h 179"/>
                <a:gd name="T24" fmla="*/ 40 w 140"/>
                <a:gd name="T25" fmla="*/ 12 h 179"/>
                <a:gd name="T26" fmla="*/ 9 w 140"/>
                <a:gd name="T27" fmla="*/ 54 h 179"/>
                <a:gd name="T28" fmla="*/ 0 w 140"/>
                <a:gd name="T29" fmla="*/ 59 h 179"/>
                <a:gd name="T30" fmla="*/ 9 w 140"/>
                <a:gd name="T31" fmla="*/ 66 h 179"/>
                <a:gd name="T32" fmla="*/ 1 w 140"/>
                <a:gd name="T33" fmla="*/ 84 h 179"/>
                <a:gd name="T34" fmla="*/ 16 w 140"/>
                <a:gd name="T35" fmla="*/ 103 h 179"/>
                <a:gd name="T36" fmla="*/ 15 w 140"/>
                <a:gd name="T37" fmla="*/ 121 h 179"/>
                <a:gd name="T38" fmla="*/ 29 w 140"/>
                <a:gd name="T39" fmla="*/ 132 h 179"/>
                <a:gd name="T40" fmla="*/ 37 w 140"/>
                <a:gd name="T41" fmla="*/ 148 h 179"/>
                <a:gd name="T42" fmla="*/ 65 w 140"/>
                <a:gd name="T43" fmla="*/ 157 h 179"/>
                <a:gd name="T44" fmla="*/ 85 w 140"/>
                <a:gd name="T45" fmla="*/ 179 h 179"/>
                <a:gd name="T46" fmla="*/ 87 w 140"/>
                <a:gd name="T47" fmla="*/ 156 h 179"/>
                <a:gd name="T48" fmla="*/ 126 w 140"/>
                <a:gd name="T49" fmla="*/ 12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79">
                  <a:moveTo>
                    <a:pt x="126" y="122"/>
                  </a:moveTo>
                  <a:cubicBezTo>
                    <a:pt x="130" y="112"/>
                    <a:pt x="126" y="108"/>
                    <a:pt x="126" y="108"/>
                  </a:cubicBezTo>
                  <a:cubicBezTo>
                    <a:pt x="140" y="105"/>
                    <a:pt x="140" y="105"/>
                    <a:pt x="140" y="105"/>
                  </a:cubicBezTo>
                  <a:cubicBezTo>
                    <a:pt x="138" y="88"/>
                    <a:pt x="138" y="88"/>
                    <a:pt x="138" y="88"/>
                  </a:cubicBezTo>
                  <a:cubicBezTo>
                    <a:pt x="119" y="99"/>
                    <a:pt x="119" y="99"/>
                    <a:pt x="119" y="99"/>
                  </a:cubicBezTo>
                  <a:cubicBezTo>
                    <a:pt x="120" y="86"/>
                    <a:pt x="120" y="86"/>
                    <a:pt x="120" y="86"/>
                  </a:cubicBezTo>
                  <a:cubicBezTo>
                    <a:pt x="120" y="86"/>
                    <a:pt x="131" y="78"/>
                    <a:pt x="131" y="70"/>
                  </a:cubicBezTo>
                  <a:cubicBezTo>
                    <a:pt x="131" y="62"/>
                    <a:pt x="120" y="50"/>
                    <a:pt x="120" y="50"/>
                  </a:cubicBezTo>
                  <a:cubicBezTo>
                    <a:pt x="123" y="41"/>
                    <a:pt x="123" y="41"/>
                    <a:pt x="123" y="41"/>
                  </a:cubicBezTo>
                  <a:cubicBezTo>
                    <a:pt x="95" y="0"/>
                    <a:pt x="95" y="0"/>
                    <a:pt x="95" y="0"/>
                  </a:cubicBezTo>
                  <a:cubicBezTo>
                    <a:pt x="69" y="0"/>
                    <a:pt x="69" y="0"/>
                    <a:pt x="69" y="0"/>
                  </a:cubicBezTo>
                  <a:cubicBezTo>
                    <a:pt x="65" y="12"/>
                    <a:pt x="65" y="12"/>
                    <a:pt x="65" y="12"/>
                  </a:cubicBezTo>
                  <a:cubicBezTo>
                    <a:pt x="40" y="12"/>
                    <a:pt x="40" y="12"/>
                    <a:pt x="40" y="12"/>
                  </a:cubicBezTo>
                  <a:cubicBezTo>
                    <a:pt x="40" y="12"/>
                    <a:pt x="21" y="54"/>
                    <a:pt x="9" y="54"/>
                  </a:cubicBezTo>
                  <a:cubicBezTo>
                    <a:pt x="0" y="59"/>
                    <a:pt x="0" y="59"/>
                    <a:pt x="0" y="59"/>
                  </a:cubicBezTo>
                  <a:cubicBezTo>
                    <a:pt x="9" y="66"/>
                    <a:pt x="9" y="66"/>
                    <a:pt x="9" y="66"/>
                  </a:cubicBezTo>
                  <a:cubicBezTo>
                    <a:pt x="9" y="66"/>
                    <a:pt x="1" y="75"/>
                    <a:pt x="1" y="84"/>
                  </a:cubicBezTo>
                  <a:cubicBezTo>
                    <a:pt x="1" y="93"/>
                    <a:pt x="16" y="103"/>
                    <a:pt x="16" y="103"/>
                  </a:cubicBezTo>
                  <a:cubicBezTo>
                    <a:pt x="15" y="121"/>
                    <a:pt x="15" y="121"/>
                    <a:pt x="15" y="121"/>
                  </a:cubicBezTo>
                  <a:cubicBezTo>
                    <a:pt x="29" y="132"/>
                    <a:pt x="29" y="132"/>
                    <a:pt x="29" y="132"/>
                  </a:cubicBezTo>
                  <a:cubicBezTo>
                    <a:pt x="29" y="132"/>
                    <a:pt x="28" y="139"/>
                    <a:pt x="37" y="148"/>
                  </a:cubicBezTo>
                  <a:cubicBezTo>
                    <a:pt x="46" y="157"/>
                    <a:pt x="65" y="157"/>
                    <a:pt x="65" y="157"/>
                  </a:cubicBezTo>
                  <a:cubicBezTo>
                    <a:pt x="85" y="179"/>
                    <a:pt x="85" y="179"/>
                    <a:pt x="85" y="179"/>
                  </a:cubicBezTo>
                  <a:cubicBezTo>
                    <a:pt x="86" y="171"/>
                    <a:pt x="86" y="160"/>
                    <a:pt x="87" y="156"/>
                  </a:cubicBezTo>
                  <a:cubicBezTo>
                    <a:pt x="88" y="149"/>
                    <a:pt x="122" y="132"/>
                    <a:pt x="126" y="12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4" name="Freeform 98"/>
            <p:cNvSpPr>
              <a:spLocks/>
            </p:cNvSpPr>
            <p:nvPr/>
          </p:nvSpPr>
          <p:spPr bwMode="gray">
            <a:xfrm>
              <a:off x="4716216" y="5307996"/>
              <a:ext cx="61912" cy="73615"/>
            </a:xfrm>
            <a:custGeom>
              <a:avLst/>
              <a:gdLst>
                <a:gd name="T0" fmla="*/ 0 w 111"/>
                <a:gd name="T1" fmla="*/ 58 h 114"/>
                <a:gd name="T2" fmla="*/ 17 w 111"/>
                <a:gd name="T3" fmla="*/ 83 h 114"/>
                <a:gd name="T4" fmla="*/ 17 w 111"/>
                <a:gd name="T5" fmla="*/ 94 h 114"/>
                <a:gd name="T6" fmla="*/ 35 w 111"/>
                <a:gd name="T7" fmla="*/ 114 h 114"/>
                <a:gd name="T8" fmla="*/ 50 w 111"/>
                <a:gd name="T9" fmla="*/ 113 h 114"/>
                <a:gd name="T10" fmla="*/ 61 w 111"/>
                <a:gd name="T11" fmla="*/ 89 h 114"/>
                <a:gd name="T12" fmla="*/ 82 w 111"/>
                <a:gd name="T13" fmla="*/ 85 h 114"/>
                <a:gd name="T14" fmla="*/ 99 w 111"/>
                <a:gd name="T15" fmla="*/ 75 h 114"/>
                <a:gd name="T16" fmla="*/ 96 w 111"/>
                <a:gd name="T17" fmla="*/ 63 h 114"/>
                <a:gd name="T18" fmla="*/ 111 w 111"/>
                <a:gd name="T19" fmla="*/ 50 h 114"/>
                <a:gd name="T20" fmla="*/ 110 w 111"/>
                <a:gd name="T21" fmla="*/ 34 h 114"/>
                <a:gd name="T22" fmla="*/ 100 w 111"/>
                <a:gd name="T23" fmla="*/ 31 h 114"/>
                <a:gd name="T24" fmla="*/ 83 w 111"/>
                <a:gd name="T25" fmla="*/ 6 h 114"/>
                <a:gd name="T26" fmla="*/ 62 w 111"/>
                <a:gd name="T27" fmla="*/ 5 h 114"/>
                <a:gd name="T28" fmla="*/ 54 w 111"/>
                <a:gd name="T29" fmla="*/ 8 h 114"/>
                <a:gd name="T30" fmla="*/ 53 w 111"/>
                <a:gd name="T31" fmla="*/ 18 h 114"/>
                <a:gd name="T32" fmla="*/ 38 w 111"/>
                <a:gd name="T33" fmla="*/ 19 h 114"/>
                <a:gd name="T34" fmla="*/ 31 w 111"/>
                <a:gd name="T35" fmla="*/ 33 h 114"/>
                <a:gd name="T36" fmla="*/ 19 w 111"/>
                <a:gd name="T37" fmla="*/ 46 h 114"/>
                <a:gd name="T38" fmla="*/ 17 w 111"/>
                <a:gd name="T39" fmla="*/ 56 h 114"/>
                <a:gd name="T40" fmla="*/ 0 w 111"/>
                <a:gd name="T41"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4">
                  <a:moveTo>
                    <a:pt x="0" y="58"/>
                  </a:moveTo>
                  <a:cubicBezTo>
                    <a:pt x="17" y="83"/>
                    <a:pt x="17" y="83"/>
                    <a:pt x="17" y="83"/>
                  </a:cubicBezTo>
                  <a:cubicBezTo>
                    <a:pt x="17" y="94"/>
                    <a:pt x="17" y="94"/>
                    <a:pt x="17" y="94"/>
                  </a:cubicBezTo>
                  <a:cubicBezTo>
                    <a:pt x="35" y="114"/>
                    <a:pt x="35" y="114"/>
                    <a:pt x="35" y="114"/>
                  </a:cubicBezTo>
                  <a:cubicBezTo>
                    <a:pt x="50" y="113"/>
                    <a:pt x="50" y="113"/>
                    <a:pt x="50" y="113"/>
                  </a:cubicBezTo>
                  <a:cubicBezTo>
                    <a:pt x="50" y="113"/>
                    <a:pt x="51" y="93"/>
                    <a:pt x="61" y="89"/>
                  </a:cubicBezTo>
                  <a:cubicBezTo>
                    <a:pt x="71" y="85"/>
                    <a:pt x="74" y="87"/>
                    <a:pt x="82" y="85"/>
                  </a:cubicBezTo>
                  <a:cubicBezTo>
                    <a:pt x="90" y="83"/>
                    <a:pt x="99" y="75"/>
                    <a:pt x="99" y="75"/>
                  </a:cubicBezTo>
                  <a:cubicBezTo>
                    <a:pt x="96" y="63"/>
                    <a:pt x="96" y="63"/>
                    <a:pt x="96" y="63"/>
                  </a:cubicBezTo>
                  <a:cubicBezTo>
                    <a:pt x="111" y="50"/>
                    <a:pt x="111" y="50"/>
                    <a:pt x="111" y="50"/>
                  </a:cubicBezTo>
                  <a:cubicBezTo>
                    <a:pt x="110" y="34"/>
                    <a:pt x="110" y="34"/>
                    <a:pt x="110" y="34"/>
                  </a:cubicBezTo>
                  <a:cubicBezTo>
                    <a:pt x="100" y="31"/>
                    <a:pt x="100" y="31"/>
                    <a:pt x="100" y="31"/>
                  </a:cubicBezTo>
                  <a:cubicBezTo>
                    <a:pt x="100" y="31"/>
                    <a:pt x="88" y="12"/>
                    <a:pt x="83" y="6"/>
                  </a:cubicBezTo>
                  <a:cubicBezTo>
                    <a:pt x="78" y="0"/>
                    <a:pt x="62" y="5"/>
                    <a:pt x="62" y="5"/>
                  </a:cubicBezTo>
                  <a:cubicBezTo>
                    <a:pt x="54" y="8"/>
                    <a:pt x="54" y="8"/>
                    <a:pt x="54" y="8"/>
                  </a:cubicBezTo>
                  <a:cubicBezTo>
                    <a:pt x="53" y="18"/>
                    <a:pt x="53" y="18"/>
                    <a:pt x="53" y="18"/>
                  </a:cubicBezTo>
                  <a:cubicBezTo>
                    <a:pt x="53" y="18"/>
                    <a:pt x="43" y="15"/>
                    <a:pt x="38" y="19"/>
                  </a:cubicBezTo>
                  <a:cubicBezTo>
                    <a:pt x="33" y="23"/>
                    <a:pt x="31" y="33"/>
                    <a:pt x="31" y="33"/>
                  </a:cubicBezTo>
                  <a:cubicBezTo>
                    <a:pt x="19" y="46"/>
                    <a:pt x="19" y="46"/>
                    <a:pt x="19" y="46"/>
                  </a:cubicBezTo>
                  <a:cubicBezTo>
                    <a:pt x="17" y="56"/>
                    <a:pt x="17" y="56"/>
                    <a:pt x="17" y="56"/>
                  </a:cubicBezTo>
                  <a:lnTo>
                    <a:pt x="0" y="5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5" name="Freeform 99"/>
            <p:cNvSpPr>
              <a:spLocks/>
            </p:cNvSpPr>
            <p:nvPr/>
          </p:nvSpPr>
          <p:spPr bwMode="gray">
            <a:xfrm>
              <a:off x="4247904" y="4229531"/>
              <a:ext cx="157162" cy="220846"/>
            </a:xfrm>
            <a:custGeom>
              <a:avLst/>
              <a:gdLst>
                <a:gd name="T0" fmla="*/ 261 w 281"/>
                <a:gd name="T1" fmla="*/ 153 h 339"/>
                <a:gd name="T2" fmla="*/ 244 w 281"/>
                <a:gd name="T3" fmla="*/ 140 h 339"/>
                <a:gd name="T4" fmla="*/ 254 w 281"/>
                <a:gd name="T5" fmla="*/ 100 h 339"/>
                <a:gd name="T6" fmla="*/ 273 w 281"/>
                <a:gd name="T7" fmla="*/ 74 h 339"/>
                <a:gd name="T8" fmla="*/ 263 w 281"/>
                <a:gd name="T9" fmla="*/ 56 h 339"/>
                <a:gd name="T10" fmla="*/ 229 w 281"/>
                <a:gd name="T11" fmla="*/ 62 h 339"/>
                <a:gd name="T12" fmla="*/ 210 w 281"/>
                <a:gd name="T13" fmla="*/ 36 h 339"/>
                <a:gd name="T14" fmla="*/ 220 w 281"/>
                <a:gd name="T15" fmla="*/ 4 h 339"/>
                <a:gd name="T16" fmla="*/ 177 w 281"/>
                <a:gd name="T17" fmla="*/ 1 h 339"/>
                <a:gd name="T18" fmla="*/ 147 w 281"/>
                <a:gd name="T19" fmla="*/ 9 h 339"/>
                <a:gd name="T20" fmla="*/ 125 w 281"/>
                <a:gd name="T21" fmla="*/ 10 h 339"/>
                <a:gd name="T22" fmla="*/ 128 w 281"/>
                <a:gd name="T23" fmla="*/ 37 h 339"/>
                <a:gd name="T24" fmla="*/ 56 w 281"/>
                <a:gd name="T25" fmla="*/ 75 h 339"/>
                <a:gd name="T26" fmla="*/ 46 w 281"/>
                <a:gd name="T27" fmla="*/ 71 h 339"/>
                <a:gd name="T28" fmla="*/ 40 w 281"/>
                <a:gd name="T29" fmla="*/ 77 h 339"/>
                <a:gd name="T30" fmla="*/ 30 w 281"/>
                <a:gd name="T31" fmla="*/ 107 h 339"/>
                <a:gd name="T32" fmla="*/ 0 w 281"/>
                <a:gd name="T33" fmla="*/ 166 h 339"/>
                <a:gd name="T34" fmla="*/ 28 w 281"/>
                <a:gd name="T35" fmla="*/ 195 h 339"/>
                <a:gd name="T36" fmla="*/ 27 w 281"/>
                <a:gd name="T37" fmla="*/ 228 h 339"/>
                <a:gd name="T38" fmla="*/ 46 w 281"/>
                <a:gd name="T39" fmla="*/ 259 h 339"/>
                <a:gd name="T40" fmla="*/ 61 w 281"/>
                <a:gd name="T41" fmla="*/ 271 h 339"/>
                <a:gd name="T42" fmla="*/ 91 w 281"/>
                <a:gd name="T43" fmla="*/ 311 h 339"/>
                <a:gd name="T44" fmla="*/ 114 w 281"/>
                <a:gd name="T45" fmla="*/ 339 h 339"/>
                <a:gd name="T46" fmla="*/ 133 w 281"/>
                <a:gd name="T47" fmla="*/ 317 h 339"/>
                <a:gd name="T48" fmla="*/ 152 w 281"/>
                <a:gd name="T49" fmla="*/ 304 h 339"/>
                <a:gd name="T50" fmla="*/ 149 w 281"/>
                <a:gd name="T51" fmla="*/ 287 h 339"/>
                <a:gd name="T52" fmla="*/ 139 w 281"/>
                <a:gd name="T53" fmla="*/ 274 h 339"/>
                <a:gd name="T54" fmla="*/ 172 w 281"/>
                <a:gd name="T55" fmla="*/ 257 h 339"/>
                <a:gd name="T56" fmla="*/ 178 w 281"/>
                <a:gd name="T57" fmla="*/ 225 h 339"/>
                <a:gd name="T58" fmla="*/ 204 w 281"/>
                <a:gd name="T59" fmla="*/ 255 h 339"/>
                <a:gd name="T60" fmla="*/ 241 w 281"/>
                <a:gd name="T61" fmla="*/ 239 h 339"/>
                <a:gd name="T62" fmla="*/ 260 w 281"/>
                <a:gd name="T63" fmla="*/ 244 h 339"/>
                <a:gd name="T64" fmla="*/ 269 w 281"/>
                <a:gd name="T65" fmla="*/ 212 h 339"/>
                <a:gd name="T66" fmla="*/ 272 w 281"/>
                <a:gd name="T67" fmla="*/ 17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339">
                  <a:moveTo>
                    <a:pt x="279" y="160"/>
                  </a:moveTo>
                  <a:cubicBezTo>
                    <a:pt x="277" y="154"/>
                    <a:pt x="261" y="153"/>
                    <a:pt x="261" y="153"/>
                  </a:cubicBezTo>
                  <a:cubicBezTo>
                    <a:pt x="256" y="141"/>
                    <a:pt x="256" y="141"/>
                    <a:pt x="256" y="141"/>
                  </a:cubicBezTo>
                  <a:cubicBezTo>
                    <a:pt x="244" y="140"/>
                    <a:pt x="244" y="140"/>
                    <a:pt x="244" y="140"/>
                  </a:cubicBezTo>
                  <a:cubicBezTo>
                    <a:pt x="245" y="116"/>
                    <a:pt x="245" y="116"/>
                    <a:pt x="245" y="116"/>
                  </a:cubicBezTo>
                  <a:cubicBezTo>
                    <a:pt x="254" y="100"/>
                    <a:pt x="254" y="100"/>
                    <a:pt x="254" y="100"/>
                  </a:cubicBezTo>
                  <a:cubicBezTo>
                    <a:pt x="254" y="100"/>
                    <a:pt x="261" y="101"/>
                    <a:pt x="267" y="94"/>
                  </a:cubicBezTo>
                  <a:cubicBezTo>
                    <a:pt x="273" y="87"/>
                    <a:pt x="273" y="74"/>
                    <a:pt x="273" y="74"/>
                  </a:cubicBezTo>
                  <a:cubicBezTo>
                    <a:pt x="267" y="70"/>
                    <a:pt x="267" y="70"/>
                    <a:pt x="267" y="70"/>
                  </a:cubicBezTo>
                  <a:cubicBezTo>
                    <a:pt x="267" y="70"/>
                    <a:pt x="266" y="60"/>
                    <a:pt x="263" y="56"/>
                  </a:cubicBezTo>
                  <a:cubicBezTo>
                    <a:pt x="260" y="52"/>
                    <a:pt x="248" y="47"/>
                    <a:pt x="243" y="47"/>
                  </a:cubicBezTo>
                  <a:cubicBezTo>
                    <a:pt x="238" y="47"/>
                    <a:pt x="238" y="62"/>
                    <a:pt x="229" y="62"/>
                  </a:cubicBezTo>
                  <a:cubicBezTo>
                    <a:pt x="220" y="62"/>
                    <a:pt x="212" y="57"/>
                    <a:pt x="212" y="57"/>
                  </a:cubicBezTo>
                  <a:cubicBezTo>
                    <a:pt x="210" y="36"/>
                    <a:pt x="210" y="36"/>
                    <a:pt x="210" y="36"/>
                  </a:cubicBezTo>
                  <a:cubicBezTo>
                    <a:pt x="220" y="14"/>
                    <a:pt x="220" y="14"/>
                    <a:pt x="220" y="14"/>
                  </a:cubicBezTo>
                  <a:cubicBezTo>
                    <a:pt x="220" y="4"/>
                    <a:pt x="220" y="4"/>
                    <a:pt x="220" y="4"/>
                  </a:cubicBezTo>
                  <a:cubicBezTo>
                    <a:pt x="188" y="5"/>
                    <a:pt x="188" y="5"/>
                    <a:pt x="188" y="5"/>
                  </a:cubicBezTo>
                  <a:cubicBezTo>
                    <a:pt x="188" y="5"/>
                    <a:pt x="181" y="1"/>
                    <a:pt x="177" y="1"/>
                  </a:cubicBezTo>
                  <a:cubicBezTo>
                    <a:pt x="173" y="1"/>
                    <a:pt x="168" y="9"/>
                    <a:pt x="168" y="9"/>
                  </a:cubicBezTo>
                  <a:cubicBezTo>
                    <a:pt x="147" y="9"/>
                    <a:pt x="147" y="9"/>
                    <a:pt x="147" y="9"/>
                  </a:cubicBezTo>
                  <a:cubicBezTo>
                    <a:pt x="137" y="0"/>
                    <a:pt x="137" y="0"/>
                    <a:pt x="137" y="0"/>
                  </a:cubicBezTo>
                  <a:cubicBezTo>
                    <a:pt x="125" y="10"/>
                    <a:pt x="125" y="10"/>
                    <a:pt x="125" y="10"/>
                  </a:cubicBezTo>
                  <a:cubicBezTo>
                    <a:pt x="122" y="33"/>
                    <a:pt x="122" y="33"/>
                    <a:pt x="122" y="33"/>
                  </a:cubicBezTo>
                  <a:cubicBezTo>
                    <a:pt x="128" y="37"/>
                    <a:pt x="128" y="37"/>
                    <a:pt x="128" y="37"/>
                  </a:cubicBezTo>
                  <a:cubicBezTo>
                    <a:pt x="128" y="37"/>
                    <a:pt x="128" y="72"/>
                    <a:pt x="123" y="73"/>
                  </a:cubicBezTo>
                  <a:cubicBezTo>
                    <a:pt x="118" y="74"/>
                    <a:pt x="56" y="75"/>
                    <a:pt x="56" y="75"/>
                  </a:cubicBezTo>
                  <a:cubicBezTo>
                    <a:pt x="54" y="69"/>
                    <a:pt x="54" y="69"/>
                    <a:pt x="54" y="69"/>
                  </a:cubicBezTo>
                  <a:cubicBezTo>
                    <a:pt x="46" y="71"/>
                    <a:pt x="46" y="71"/>
                    <a:pt x="46" y="71"/>
                  </a:cubicBezTo>
                  <a:cubicBezTo>
                    <a:pt x="47" y="72"/>
                    <a:pt x="48" y="72"/>
                    <a:pt x="48" y="72"/>
                  </a:cubicBezTo>
                  <a:cubicBezTo>
                    <a:pt x="40" y="77"/>
                    <a:pt x="40" y="77"/>
                    <a:pt x="40" y="77"/>
                  </a:cubicBezTo>
                  <a:cubicBezTo>
                    <a:pt x="40" y="77"/>
                    <a:pt x="49" y="105"/>
                    <a:pt x="45" y="107"/>
                  </a:cubicBezTo>
                  <a:cubicBezTo>
                    <a:pt x="41" y="109"/>
                    <a:pt x="30" y="107"/>
                    <a:pt x="30" y="107"/>
                  </a:cubicBezTo>
                  <a:cubicBezTo>
                    <a:pt x="30" y="107"/>
                    <a:pt x="33" y="148"/>
                    <a:pt x="23" y="159"/>
                  </a:cubicBezTo>
                  <a:cubicBezTo>
                    <a:pt x="13" y="170"/>
                    <a:pt x="0" y="166"/>
                    <a:pt x="0" y="166"/>
                  </a:cubicBezTo>
                  <a:cubicBezTo>
                    <a:pt x="17" y="203"/>
                    <a:pt x="17" y="203"/>
                    <a:pt x="17" y="203"/>
                  </a:cubicBezTo>
                  <a:cubicBezTo>
                    <a:pt x="28" y="195"/>
                    <a:pt x="28" y="195"/>
                    <a:pt x="28" y="195"/>
                  </a:cubicBezTo>
                  <a:cubicBezTo>
                    <a:pt x="34" y="208"/>
                    <a:pt x="34" y="208"/>
                    <a:pt x="34" y="208"/>
                  </a:cubicBezTo>
                  <a:cubicBezTo>
                    <a:pt x="34" y="208"/>
                    <a:pt x="25" y="221"/>
                    <a:pt x="27" y="228"/>
                  </a:cubicBezTo>
                  <a:cubicBezTo>
                    <a:pt x="29" y="235"/>
                    <a:pt x="42" y="232"/>
                    <a:pt x="42" y="232"/>
                  </a:cubicBezTo>
                  <a:cubicBezTo>
                    <a:pt x="46" y="259"/>
                    <a:pt x="46" y="259"/>
                    <a:pt x="46" y="259"/>
                  </a:cubicBezTo>
                  <a:cubicBezTo>
                    <a:pt x="66" y="263"/>
                    <a:pt x="66" y="263"/>
                    <a:pt x="66" y="263"/>
                  </a:cubicBezTo>
                  <a:cubicBezTo>
                    <a:pt x="61" y="271"/>
                    <a:pt x="61" y="271"/>
                    <a:pt x="61" y="271"/>
                  </a:cubicBezTo>
                  <a:cubicBezTo>
                    <a:pt x="94" y="306"/>
                    <a:pt x="94" y="306"/>
                    <a:pt x="94" y="306"/>
                  </a:cubicBezTo>
                  <a:cubicBezTo>
                    <a:pt x="91" y="311"/>
                    <a:pt x="91" y="311"/>
                    <a:pt x="91" y="311"/>
                  </a:cubicBezTo>
                  <a:cubicBezTo>
                    <a:pt x="113" y="338"/>
                    <a:pt x="113" y="338"/>
                    <a:pt x="113" y="338"/>
                  </a:cubicBezTo>
                  <a:cubicBezTo>
                    <a:pt x="114" y="339"/>
                    <a:pt x="114" y="339"/>
                    <a:pt x="114" y="339"/>
                  </a:cubicBezTo>
                  <a:cubicBezTo>
                    <a:pt x="119" y="326"/>
                    <a:pt x="119" y="326"/>
                    <a:pt x="119" y="326"/>
                  </a:cubicBezTo>
                  <a:cubicBezTo>
                    <a:pt x="133" y="317"/>
                    <a:pt x="133" y="317"/>
                    <a:pt x="133" y="317"/>
                  </a:cubicBezTo>
                  <a:cubicBezTo>
                    <a:pt x="133" y="317"/>
                    <a:pt x="148" y="335"/>
                    <a:pt x="152" y="326"/>
                  </a:cubicBezTo>
                  <a:cubicBezTo>
                    <a:pt x="156" y="317"/>
                    <a:pt x="152" y="304"/>
                    <a:pt x="152" y="304"/>
                  </a:cubicBezTo>
                  <a:cubicBezTo>
                    <a:pt x="140" y="296"/>
                    <a:pt x="140" y="296"/>
                    <a:pt x="140" y="296"/>
                  </a:cubicBezTo>
                  <a:cubicBezTo>
                    <a:pt x="149" y="287"/>
                    <a:pt x="149" y="287"/>
                    <a:pt x="149" y="287"/>
                  </a:cubicBezTo>
                  <a:cubicBezTo>
                    <a:pt x="132" y="274"/>
                    <a:pt x="132" y="274"/>
                    <a:pt x="132" y="274"/>
                  </a:cubicBezTo>
                  <a:cubicBezTo>
                    <a:pt x="139" y="274"/>
                    <a:pt x="139" y="274"/>
                    <a:pt x="139" y="274"/>
                  </a:cubicBezTo>
                  <a:cubicBezTo>
                    <a:pt x="139" y="274"/>
                    <a:pt x="132" y="249"/>
                    <a:pt x="138" y="251"/>
                  </a:cubicBezTo>
                  <a:cubicBezTo>
                    <a:pt x="144" y="253"/>
                    <a:pt x="168" y="262"/>
                    <a:pt x="172" y="257"/>
                  </a:cubicBezTo>
                  <a:cubicBezTo>
                    <a:pt x="176" y="252"/>
                    <a:pt x="185" y="244"/>
                    <a:pt x="185" y="244"/>
                  </a:cubicBezTo>
                  <a:cubicBezTo>
                    <a:pt x="185" y="244"/>
                    <a:pt x="172" y="226"/>
                    <a:pt x="178" y="225"/>
                  </a:cubicBezTo>
                  <a:cubicBezTo>
                    <a:pt x="184" y="224"/>
                    <a:pt x="195" y="226"/>
                    <a:pt x="195" y="226"/>
                  </a:cubicBezTo>
                  <a:cubicBezTo>
                    <a:pt x="204" y="255"/>
                    <a:pt x="204" y="255"/>
                    <a:pt x="204" y="255"/>
                  </a:cubicBezTo>
                  <a:cubicBezTo>
                    <a:pt x="204" y="255"/>
                    <a:pt x="218" y="256"/>
                    <a:pt x="226" y="254"/>
                  </a:cubicBezTo>
                  <a:cubicBezTo>
                    <a:pt x="234" y="252"/>
                    <a:pt x="237" y="236"/>
                    <a:pt x="241" y="239"/>
                  </a:cubicBezTo>
                  <a:cubicBezTo>
                    <a:pt x="245" y="242"/>
                    <a:pt x="238" y="264"/>
                    <a:pt x="248" y="264"/>
                  </a:cubicBezTo>
                  <a:cubicBezTo>
                    <a:pt x="258" y="264"/>
                    <a:pt x="260" y="258"/>
                    <a:pt x="260" y="244"/>
                  </a:cubicBezTo>
                  <a:cubicBezTo>
                    <a:pt x="260" y="230"/>
                    <a:pt x="273" y="226"/>
                    <a:pt x="273" y="226"/>
                  </a:cubicBezTo>
                  <a:cubicBezTo>
                    <a:pt x="269" y="212"/>
                    <a:pt x="269" y="212"/>
                    <a:pt x="269" y="212"/>
                  </a:cubicBezTo>
                  <a:cubicBezTo>
                    <a:pt x="273" y="201"/>
                    <a:pt x="273" y="201"/>
                    <a:pt x="273" y="201"/>
                  </a:cubicBezTo>
                  <a:cubicBezTo>
                    <a:pt x="272" y="171"/>
                    <a:pt x="272" y="171"/>
                    <a:pt x="272" y="171"/>
                  </a:cubicBezTo>
                  <a:cubicBezTo>
                    <a:pt x="272" y="171"/>
                    <a:pt x="281" y="166"/>
                    <a:pt x="279" y="16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8" name="Freeform 100"/>
            <p:cNvSpPr>
              <a:spLocks/>
            </p:cNvSpPr>
            <p:nvPr/>
          </p:nvSpPr>
          <p:spPr bwMode="gray">
            <a:xfrm>
              <a:off x="4817816" y="5210455"/>
              <a:ext cx="41275" cy="57052"/>
            </a:xfrm>
            <a:custGeom>
              <a:avLst/>
              <a:gdLst>
                <a:gd name="T0" fmla="*/ 59 w 73"/>
                <a:gd name="T1" fmla="*/ 35 h 87"/>
                <a:gd name="T2" fmla="*/ 62 w 73"/>
                <a:gd name="T3" fmla="*/ 11 h 87"/>
                <a:gd name="T4" fmla="*/ 46 w 73"/>
                <a:gd name="T5" fmla="*/ 14 h 87"/>
                <a:gd name="T6" fmla="*/ 27 w 73"/>
                <a:gd name="T7" fmla="*/ 0 h 87"/>
                <a:gd name="T8" fmla="*/ 11 w 73"/>
                <a:gd name="T9" fmla="*/ 29 h 87"/>
                <a:gd name="T10" fmla="*/ 2 w 73"/>
                <a:gd name="T11" fmla="*/ 58 h 87"/>
                <a:gd name="T12" fmla="*/ 34 w 73"/>
                <a:gd name="T13" fmla="*/ 86 h 87"/>
                <a:gd name="T14" fmla="*/ 56 w 73"/>
                <a:gd name="T15" fmla="*/ 87 h 87"/>
                <a:gd name="T16" fmla="*/ 63 w 73"/>
                <a:gd name="T17" fmla="*/ 62 h 87"/>
                <a:gd name="T18" fmla="*/ 73 w 73"/>
                <a:gd name="T19" fmla="*/ 58 h 87"/>
                <a:gd name="T20" fmla="*/ 69 w 73"/>
                <a:gd name="T21" fmla="*/ 42 h 87"/>
                <a:gd name="T22" fmla="*/ 59 w 73"/>
                <a:gd name="T23" fmla="*/ 3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87">
                  <a:moveTo>
                    <a:pt x="59" y="35"/>
                  </a:moveTo>
                  <a:cubicBezTo>
                    <a:pt x="57" y="28"/>
                    <a:pt x="62" y="11"/>
                    <a:pt x="62" y="11"/>
                  </a:cubicBezTo>
                  <a:cubicBezTo>
                    <a:pt x="46" y="14"/>
                    <a:pt x="46" y="14"/>
                    <a:pt x="46" y="14"/>
                  </a:cubicBezTo>
                  <a:cubicBezTo>
                    <a:pt x="46" y="14"/>
                    <a:pt x="34" y="0"/>
                    <a:pt x="27" y="0"/>
                  </a:cubicBezTo>
                  <a:cubicBezTo>
                    <a:pt x="20" y="0"/>
                    <a:pt x="14" y="25"/>
                    <a:pt x="11" y="29"/>
                  </a:cubicBezTo>
                  <a:cubicBezTo>
                    <a:pt x="8" y="33"/>
                    <a:pt x="0" y="46"/>
                    <a:pt x="2" y="58"/>
                  </a:cubicBezTo>
                  <a:cubicBezTo>
                    <a:pt x="4" y="70"/>
                    <a:pt x="27" y="86"/>
                    <a:pt x="34" y="86"/>
                  </a:cubicBezTo>
                  <a:cubicBezTo>
                    <a:pt x="41" y="86"/>
                    <a:pt x="56" y="87"/>
                    <a:pt x="56" y="87"/>
                  </a:cubicBezTo>
                  <a:cubicBezTo>
                    <a:pt x="63" y="62"/>
                    <a:pt x="63" y="62"/>
                    <a:pt x="63" y="62"/>
                  </a:cubicBezTo>
                  <a:cubicBezTo>
                    <a:pt x="63" y="62"/>
                    <a:pt x="68" y="59"/>
                    <a:pt x="73" y="58"/>
                  </a:cubicBezTo>
                  <a:cubicBezTo>
                    <a:pt x="69" y="42"/>
                    <a:pt x="69" y="42"/>
                    <a:pt x="69" y="42"/>
                  </a:cubicBezTo>
                  <a:cubicBezTo>
                    <a:pt x="69" y="42"/>
                    <a:pt x="62" y="42"/>
                    <a:pt x="59" y="3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59" name="Freeform 101"/>
            <p:cNvSpPr>
              <a:spLocks/>
            </p:cNvSpPr>
            <p:nvPr/>
          </p:nvSpPr>
          <p:spPr bwMode="gray">
            <a:xfrm>
              <a:off x="4325691" y="4904951"/>
              <a:ext cx="355600" cy="419607"/>
            </a:xfrm>
            <a:custGeom>
              <a:avLst/>
              <a:gdLst>
                <a:gd name="T0" fmla="*/ 257 w 635"/>
                <a:gd name="T1" fmla="*/ 609 h 648"/>
                <a:gd name="T2" fmla="*/ 281 w 635"/>
                <a:gd name="T3" fmla="*/ 636 h 648"/>
                <a:gd name="T4" fmla="*/ 304 w 635"/>
                <a:gd name="T5" fmla="*/ 648 h 648"/>
                <a:gd name="T6" fmla="*/ 330 w 635"/>
                <a:gd name="T7" fmla="*/ 646 h 648"/>
                <a:gd name="T8" fmla="*/ 345 w 635"/>
                <a:gd name="T9" fmla="*/ 632 h 648"/>
                <a:gd name="T10" fmla="*/ 358 w 635"/>
                <a:gd name="T11" fmla="*/ 622 h 648"/>
                <a:gd name="T12" fmla="*/ 384 w 635"/>
                <a:gd name="T13" fmla="*/ 273 h 648"/>
                <a:gd name="T14" fmla="*/ 431 w 635"/>
                <a:gd name="T15" fmla="*/ 192 h 648"/>
                <a:gd name="T16" fmla="*/ 435 w 635"/>
                <a:gd name="T17" fmla="*/ 71 h 648"/>
                <a:gd name="T18" fmla="*/ 541 w 635"/>
                <a:gd name="T19" fmla="*/ 55 h 648"/>
                <a:gd name="T20" fmla="*/ 554 w 635"/>
                <a:gd name="T21" fmla="*/ 69 h 648"/>
                <a:gd name="T22" fmla="*/ 577 w 635"/>
                <a:gd name="T23" fmla="*/ 63 h 648"/>
                <a:gd name="T24" fmla="*/ 601 w 635"/>
                <a:gd name="T25" fmla="*/ 55 h 648"/>
                <a:gd name="T26" fmla="*/ 635 w 635"/>
                <a:gd name="T27" fmla="*/ 45 h 648"/>
                <a:gd name="T28" fmla="*/ 602 w 635"/>
                <a:gd name="T29" fmla="*/ 34 h 648"/>
                <a:gd name="T30" fmla="*/ 576 w 635"/>
                <a:gd name="T31" fmla="*/ 31 h 648"/>
                <a:gd name="T32" fmla="*/ 548 w 635"/>
                <a:gd name="T33" fmla="*/ 35 h 648"/>
                <a:gd name="T34" fmla="*/ 414 w 635"/>
                <a:gd name="T35" fmla="*/ 55 h 648"/>
                <a:gd name="T36" fmla="*/ 362 w 635"/>
                <a:gd name="T37" fmla="*/ 50 h 648"/>
                <a:gd name="T38" fmla="*/ 335 w 635"/>
                <a:gd name="T39" fmla="*/ 44 h 648"/>
                <a:gd name="T40" fmla="*/ 116 w 635"/>
                <a:gd name="T41" fmla="*/ 25 h 648"/>
                <a:gd name="T42" fmla="*/ 58 w 635"/>
                <a:gd name="T43" fmla="*/ 0 h 648"/>
                <a:gd name="T44" fmla="*/ 28 w 635"/>
                <a:gd name="T45" fmla="*/ 16 h 648"/>
                <a:gd name="T46" fmla="*/ 10 w 635"/>
                <a:gd name="T47" fmla="*/ 15 h 648"/>
                <a:gd name="T48" fmla="*/ 4 w 635"/>
                <a:gd name="T49" fmla="*/ 62 h 648"/>
                <a:gd name="T50" fmla="*/ 65 w 635"/>
                <a:gd name="T51" fmla="*/ 170 h 648"/>
                <a:gd name="T52" fmla="*/ 102 w 635"/>
                <a:gd name="T53" fmla="*/ 245 h 648"/>
                <a:gd name="T54" fmla="*/ 131 w 635"/>
                <a:gd name="T55" fmla="*/ 296 h 648"/>
                <a:gd name="T56" fmla="*/ 146 w 635"/>
                <a:gd name="T57" fmla="*/ 431 h 648"/>
                <a:gd name="T58" fmla="*/ 149 w 635"/>
                <a:gd name="T59" fmla="*/ 484 h 648"/>
                <a:gd name="T60" fmla="*/ 159 w 635"/>
                <a:gd name="T61" fmla="*/ 508 h 648"/>
                <a:gd name="T62" fmla="*/ 168 w 635"/>
                <a:gd name="T63" fmla="*/ 544 h 648"/>
                <a:gd name="T64" fmla="*/ 190 w 635"/>
                <a:gd name="T65" fmla="*/ 606 h 648"/>
                <a:gd name="T66" fmla="*/ 216 w 635"/>
                <a:gd name="T67" fmla="*/ 625 h 648"/>
                <a:gd name="T68" fmla="*/ 243 w 635"/>
                <a:gd name="T69" fmla="*/ 59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648">
                  <a:moveTo>
                    <a:pt x="243" y="596"/>
                  </a:moveTo>
                  <a:cubicBezTo>
                    <a:pt x="247" y="597"/>
                    <a:pt x="257" y="609"/>
                    <a:pt x="257" y="609"/>
                  </a:cubicBezTo>
                  <a:cubicBezTo>
                    <a:pt x="257" y="609"/>
                    <a:pt x="256" y="624"/>
                    <a:pt x="261" y="631"/>
                  </a:cubicBezTo>
                  <a:cubicBezTo>
                    <a:pt x="265" y="638"/>
                    <a:pt x="274" y="632"/>
                    <a:pt x="281" y="636"/>
                  </a:cubicBezTo>
                  <a:cubicBezTo>
                    <a:pt x="288" y="640"/>
                    <a:pt x="292" y="648"/>
                    <a:pt x="292" y="648"/>
                  </a:cubicBezTo>
                  <a:cubicBezTo>
                    <a:pt x="304" y="648"/>
                    <a:pt x="304" y="648"/>
                    <a:pt x="304" y="648"/>
                  </a:cubicBezTo>
                  <a:cubicBezTo>
                    <a:pt x="304" y="648"/>
                    <a:pt x="310" y="640"/>
                    <a:pt x="318" y="640"/>
                  </a:cubicBezTo>
                  <a:cubicBezTo>
                    <a:pt x="326" y="640"/>
                    <a:pt x="330" y="646"/>
                    <a:pt x="330" y="646"/>
                  </a:cubicBezTo>
                  <a:cubicBezTo>
                    <a:pt x="330" y="646"/>
                    <a:pt x="337" y="646"/>
                    <a:pt x="342" y="646"/>
                  </a:cubicBezTo>
                  <a:cubicBezTo>
                    <a:pt x="348" y="646"/>
                    <a:pt x="345" y="632"/>
                    <a:pt x="345" y="632"/>
                  </a:cubicBezTo>
                  <a:cubicBezTo>
                    <a:pt x="353" y="630"/>
                    <a:pt x="353" y="630"/>
                    <a:pt x="353" y="630"/>
                  </a:cubicBezTo>
                  <a:cubicBezTo>
                    <a:pt x="353" y="630"/>
                    <a:pt x="351" y="625"/>
                    <a:pt x="358" y="622"/>
                  </a:cubicBezTo>
                  <a:cubicBezTo>
                    <a:pt x="365" y="619"/>
                    <a:pt x="379" y="618"/>
                    <a:pt x="379" y="618"/>
                  </a:cubicBezTo>
                  <a:cubicBezTo>
                    <a:pt x="384" y="273"/>
                    <a:pt x="384" y="273"/>
                    <a:pt x="384" y="273"/>
                  </a:cubicBezTo>
                  <a:cubicBezTo>
                    <a:pt x="432" y="273"/>
                    <a:pt x="432" y="273"/>
                    <a:pt x="432" y="273"/>
                  </a:cubicBezTo>
                  <a:cubicBezTo>
                    <a:pt x="431" y="192"/>
                    <a:pt x="431" y="192"/>
                    <a:pt x="431" y="192"/>
                  </a:cubicBezTo>
                  <a:cubicBezTo>
                    <a:pt x="435" y="188"/>
                    <a:pt x="435" y="188"/>
                    <a:pt x="435" y="188"/>
                  </a:cubicBezTo>
                  <a:cubicBezTo>
                    <a:pt x="435" y="71"/>
                    <a:pt x="435" y="71"/>
                    <a:pt x="435" y="71"/>
                  </a:cubicBezTo>
                  <a:cubicBezTo>
                    <a:pt x="435" y="71"/>
                    <a:pt x="474" y="68"/>
                    <a:pt x="496" y="65"/>
                  </a:cubicBezTo>
                  <a:cubicBezTo>
                    <a:pt x="517" y="63"/>
                    <a:pt x="533" y="55"/>
                    <a:pt x="541" y="55"/>
                  </a:cubicBezTo>
                  <a:cubicBezTo>
                    <a:pt x="550" y="55"/>
                    <a:pt x="548" y="69"/>
                    <a:pt x="548" y="69"/>
                  </a:cubicBezTo>
                  <a:cubicBezTo>
                    <a:pt x="554" y="69"/>
                    <a:pt x="554" y="69"/>
                    <a:pt x="554" y="69"/>
                  </a:cubicBezTo>
                  <a:cubicBezTo>
                    <a:pt x="554" y="69"/>
                    <a:pt x="556" y="83"/>
                    <a:pt x="559" y="82"/>
                  </a:cubicBezTo>
                  <a:cubicBezTo>
                    <a:pt x="562" y="81"/>
                    <a:pt x="572" y="68"/>
                    <a:pt x="577" y="63"/>
                  </a:cubicBezTo>
                  <a:cubicBezTo>
                    <a:pt x="583" y="57"/>
                    <a:pt x="593" y="55"/>
                    <a:pt x="593" y="55"/>
                  </a:cubicBezTo>
                  <a:cubicBezTo>
                    <a:pt x="601" y="55"/>
                    <a:pt x="601" y="55"/>
                    <a:pt x="601" y="55"/>
                  </a:cubicBezTo>
                  <a:cubicBezTo>
                    <a:pt x="612" y="47"/>
                    <a:pt x="612" y="47"/>
                    <a:pt x="612" y="47"/>
                  </a:cubicBezTo>
                  <a:cubicBezTo>
                    <a:pt x="635" y="45"/>
                    <a:pt x="635" y="45"/>
                    <a:pt x="635" y="45"/>
                  </a:cubicBezTo>
                  <a:cubicBezTo>
                    <a:pt x="622" y="32"/>
                    <a:pt x="622" y="32"/>
                    <a:pt x="622" y="32"/>
                  </a:cubicBezTo>
                  <a:cubicBezTo>
                    <a:pt x="602" y="34"/>
                    <a:pt x="602" y="34"/>
                    <a:pt x="602" y="34"/>
                  </a:cubicBezTo>
                  <a:cubicBezTo>
                    <a:pt x="602" y="34"/>
                    <a:pt x="601" y="26"/>
                    <a:pt x="592" y="26"/>
                  </a:cubicBezTo>
                  <a:cubicBezTo>
                    <a:pt x="583" y="26"/>
                    <a:pt x="576" y="31"/>
                    <a:pt x="576" y="31"/>
                  </a:cubicBezTo>
                  <a:cubicBezTo>
                    <a:pt x="563" y="39"/>
                    <a:pt x="563" y="39"/>
                    <a:pt x="563" y="39"/>
                  </a:cubicBezTo>
                  <a:cubicBezTo>
                    <a:pt x="548" y="35"/>
                    <a:pt x="548" y="35"/>
                    <a:pt x="548" y="35"/>
                  </a:cubicBezTo>
                  <a:cubicBezTo>
                    <a:pt x="548" y="35"/>
                    <a:pt x="488" y="55"/>
                    <a:pt x="460" y="55"/>
                  </a:cubicBezTo>
                  <a:cubicBezTo>
                    <a:pt x="432" y="55"/>
                    <a:pt x="414" y="55"/>
                    <a:pt x="414" y="55"/>
                  </a:cubicBezTo>
                  <a:cubicBezTo>
                    <a:pt x="408" y="49"/>
                    <a:pt x="408" y="49"/>
                    <a:pt x="408" y="49"/>
                  </a:cubicBezTo>
                  <a:cubicBezTo>
                    <a:pt x="362" y="50"/>
                    <a:pt x="362" y="50"/>
                    <a:pt x="362" y="50"/>
                  </a:cubicBezTo>
                  <a:cubicBezTo>
                    <a:pt x="358" y="44"/>
                    <a:pt x="358" y="44"/>
                    <a:pt x="358" y="44"/>
                  </a:cubicBezTo>
                  <a:cubicBezTo>
                    <a:pt x="358" y="44"/>
                    <a:pt x="342" y="46"/>
                    <a:pt x="335" y="44"/>
                  </a:cubicBezTo>
                  <a:cubicBezTo>
                    <a:pt x="328" y="42"/>
                    <a:pt x="319" y="23"/>
                    <a:pt x="319" y="23"/>
                  </a:cubicBezTo>
                  <a:cubicBezTo>
                    <a:pt x="116" y="25"/>
                    <a:pt x="116" y="25"/>
                    <a:pt x="116" y="25"/>
                  </a:cubicBezTo>
                  <a:cubicBezTo>
                    <a:pt x="116" y="25"/>
                    <a:pt x="82" y="12"/>
                    <a:pt x="78" y="1"/>
                  </a:cubicBezTo>
                  <a:cubicBezTo>
                    <a:pt x="79" y="2"/>
                    <a:pt x="58" y="0"/>
                    <a:pt x="58" y="0"/>
                  </a:cubicBezTo>
                  <a:cubicBezTo>
                    <a:pt x="58" y="0"/>
                    <a:pt x="54" y="14"/>
                    <a:pt x="47" y="15"/>
                  </a:cubicBezTo>
                  <a:cubicBezTo>
                    <a:pt x="40" y="16"/>
                    <a:pt x="28" y="16"/>
                    <a:pt x="28" y="16"/>
                  </a:cubicBezTo>
                  <a:cubicBezTo>
                    <a:pt x="21" y="11"/>
                    <a:pt x="21" y="11"/>
                    <a:pt x="21" y="11"/>
                  </a:cubicBezTo>
                  <a:cubicBezTo>
                    <a:pt x="10" y="15"/>
                    <a:pt x="10" y="15"/>
                    <a:pt x="10" y="15"/>
                  </a:cubicBezTo>
                  <a:cubicBezTo>
                    <a:pt x="0" y="16"/>
                    <a:pt x="0" y="16"/>
                    <a:pt x="0" y="16"/>
                  </a:cubicBezTo>
                  <a:cubicBezTo>
                    <a:pt x="4" y="62"/>
                    <a:pt x="4" y="62"/>
                    <a:pt x="4" y="62"/>
                  </a:cubicBezTo>
                  <a:cubicBezTo>
                    <a:pt x="4" y="62"/>
                    <a:pt x="13" y="79"/>
                    <a:pt x="22" y="92"/>
                  </a:cubicBezTo>
                  <a:cubicBezTo>
                    <a:pt x="31" y="105"/>
                    <a:pt x="64" y="153"/>
                    <a:pt x="65" y="170"/>
                  </a:cubicBezTo>
                  <a:cubicBezTo>
                    <a:pt x="66" y="187"/>
                    <a:pt x="79" y="204"/>
                    <a:pt x="83" y="217"/>
                  </a:cubicBezTo>
                  <a:cubicBezTo>
                    <a:pt x="87" y="230"/>
                    <a:pt x="102" y="245"/>
                    <a:pt x="102" y="245"/>
                  </a:cubicBezTo>
                  <a:cubicBezTo>
                    <a:pt x="102" y="259"/>
                    <a:pt x="102" y="259"/>
                    <a:pt x="102" y="259"/>
                  </a:cubicBezTo>
                  <a:cubicBezTo>
                    <a:pt x="102" y="259"/>
                    <a:pt x="131" y="280"/>
                    <a:pt x="131" y="296"/>
                  </a:cubicBezTo>
                  <a:cubicBezTo>
                    <a:pt x="131" y="312"/>
                    <a:pt x="129" y="386"/>
                    <a:pt x="129" y="386"/>
                  </a:cubicBezTo>
                  <a:cubicBezTo>
                    <a:pt x="129" y="386"/>
                    <a:pt x="144" y="411"/>
                    <a:pt x="146" y="431"/>
                  </a:cubicBezTo>
                  <a:cubicBezTo>
                    <a:pt x="148" y="451"/>
                    <a:pt x="140" y="451"/>
                    <a:pt x="140" y="451"/>
                  </a:cubicBezTo>
                  <a:cubicBezTo>
                    <a:pt x="149" y="484"/>
                    <a:pt x="149" y="484"/>
                    <a:pt x="149" y="484"/>
                  </a:cubicBezTo>
                  <a:cubicBezTo>
                    <a:pt x="151" y="508"/>
                    <a:pt x="151" y="508"/>
                    <a:pt x="151" y="508"/>
                  </a:cubicBezTo>
                  <a:cubicBezTo>
                    <a:pt x="159" y="508"/>
                    <a:pt x="159" y="508"/>
                    <a:pt x="159" y="508"/>
                  </a:cubicBezTo>
                  <a:cubicBezTo>
                    <a:pt x="159" y="508"/>
                    <a:pt x="156" y="528"/>
                    <a:pt x="157" y="532"/>
                  </a:cubicBezTo>
                  <a:cubicBezTo>
                    <a:pt x="158" y="536"/>
                    <a:pt x="168" y="544"/>
                    <a:pt x="168" y="544"/>
                  </a:cubicBezTo>
                  <a:cubicBezTo>
                    <a:pt x="169" y="563"/>
                    <a:pt x="169" y="563"/>
                    <a:pt x="169" y="563"/>
                  </a:cubicBezTo>
                  <a:cubicBezTo>
                    <a:pt x="169" y="563"/>
                    <a:pt x="184" y="595"/>
                    <a:pt x="190" y="606"/>
                  </a:cubicBezTo>
                  <a:cubicBezTo>
                    <a:pt x="196" y="617"/>
                    <a:pt x="216" y="624"/>
                    <a:pt x="216" y="624"/>
                  </a:cubicBezTo>
                  <a:cubicBezTo>
                    <a:pt x="216" y="624"/>
                    <a:pt x="216" y="624"/>
                    <a:pt x="216" y="625"/>
                  </a:cubicBezTo>
                  <a:cubicBezTo>
                    <a:pt x="228" y="619"/>
                    <a:pt x="228" y="619"/>
                    <a:pt x="228" y="619"/>
                  </a:cubicBezTo>
                  <a:cubicBezTo>
                    <a:pt x="228" y="619"/>
                    <a:pt x="239" y="595"/>
                    <a:pt x="243" y="59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62" name="Freeform 102"/>
            <p:cNvSpPr>
              <a:spLocks/>
            </p:cNvSpPr>
            <p:nvPr/>
          </p:nvSpPr>
          <p:spPr bwMode="gray">
            <a:xfrm>
              <a:off x="4681291" y="4857101"/>
              <a:ext cx="207962" cy="237410"/>
            </a:xfrm>
            <a:custGeom>
              <a:avLst/>
              <a:gdLst>
                <a:gd name="T0" fmla="*/ 11 w 372"/>
                <a:gd name="T1" fmla="*/ 136 h 366"/>
                <a:gd name="T2" fmla="*/ 11 w 372"/>
                <a:gd name="T3" fmla="*/ 156 h 366"/>
                <a:gd name="T4" fmla="*/ 23 w 372"/>
                <a:gd name="T5" fmla="*/ 160 h 366"/>
                <a:gd name="T6" fmla="*/ 33 w 372"/>
                <a:gd name="T7" fmla="*/ 181 h 366"/>
                <a:gd name="T8" fmla="*/ 42 w 372"/>
                <a:gd name="T9" fmla="*/ 213 h 366"/>
                <a:gd name="T10" fmla="*/ 70 w 372"/>
                <a:gd name="T11" fmla="*/ 234 h 366"/>
                <a:gd name="T12" fmla="*/ 90 w 372"/>
                <a:gd name="T13" fmla="*/ 238 h 366"/>
                <a:gd name="T14" fmla="*/ 91 w 372"/>
                <a:gd name="T15" fmla="*/ 260 h 366"/>
                <a:gd name="T16" fmla="*/ 112 w 372"/>
                <a:gd name="T17" fmla="*/ 261 h 366"/>
                <a:gd name="T18" fmla="*/ 114 w 372"/>
                <a:gd name="T19" fmla="*/ 276 h 366"/>
                <a:gd name="T20" fmla="*/ 110 w 372"/>
                <a:gd name="T21" fmla="*/ 281 h 366"/>
                <a:gd name="T22" fmla="*/ 110 w 372"/>
                <a:gd name="T23" fmla="*/ 299 h 366"/>
                <a:gd name="T24" fmla="*/ 122 w 372"/>
                <a:gd name="T25" fmla="*/ 304 h 366"/>
                <a:gd name="T26" fmla="*/ 122 w 372"/>
                <a:gd name="T27" fmla="*/ 319 h 366"/>
                <a:gd name="T28" fmla="*/ 161 w 372"/>
                <a:gd name="T29" fmla="*/ 327 h 366"/>
                <a:gd name="T30" fmla="*/ 180 w 372"/>
                <a:gd name="T31" fmla="*/ 352 h 366"/>
                <a:gd name="T32" fmla="*/ 167 w 372"/>
                <a:gd name="T33" fmla="*/ 353 h 366"/>
                <a:gd name="T34" fmla="*/ 206 w 372"/>
                <a:gd name="T35" fmla="*/ 351 h 366"/>
                <a:gd name="T36" fmla="*/ 230 w 372"/>
                <a:gd name="T37" fmla="*/ 359 h 366"/>
                <a:gd name="T38" fmla="*/ 265 w 372"/>
                <a:gd name="T39" fmla="*/ 359 h 366"/>
                <a:gd name="T40" fmla="*/ 277 w 372"/>
                <a:gd name="T41" fmla="*/ 366 h 366"/>
                <a:gd name="T42" fmla="*/ 324 w 372"/>
                <a:gd name="T43" fmla="*/ 310 h 366"/>
                <a:gd name="T44" fmla="*/ 334 w 372"/>
                <a:gd name="T45" fmla="*/ 307 h 366"/>
                <a:gd name="T46" fmla="*/ 325 w 372"/>
                <a:gd name="T47" fmla="*/ 294 h 366"/>
                <a:gd name="T48" fmla="*/ 333 w 372"/>
                <a:gd name="T49" fmla="*/ 289 h 366"/>
                <a:gd name="T50" fmla="*/ 334 w 372"/>
                <a:gd name="T51" fmla="*/ 266 h 366"/>
                <a:gd name="T52" fmla="*/ 350 w 372"/>
                <a:gd name="T53" fmla="*/ 257 h 366"/>
                <a:gd name="T54" fmla="*/ 354 w 372"/>
                <a:gd name="T55" fmla="*/ 242 h 366"/>
                <a:gd name="T56" fmla="*/ 364 w 372"/>
                <a:gd name="T57" fmla="*/ 229 h 366"/>
                <a:gd name="T58" fmla="*/ 346 w 372"/>
                <a:gd name="T59" fmla="*/ 206 h 366"/>
                <a:gd name="T60" fmla="*/ 360 w 372"/>
                <a:gd name="T61" fmla="*/ 190 h 366"/>
                <a:gd name="T62" fmla="*/ 346 w 372"/>
                <a:gd name="T63" fmla="*/ 174 h 366"/>
                <a:gd name="T64" fmla="*/ 360 w 372"/>
                <a:gd name="T65" fmla="*/ 167 h 366"/>
                <a:gd name="T66" fmla="*/ 360 w 372"/>
                <a:gd name="T67" fmla="*/ 158 h 366"/>
                <a:gd name="T68" fmla="*/ 366 w 372"/>
                <a:gd name="T69" fmla="*/ 145 h 366"/>
                <a:gd name="T70" fmla="*/ 358 w 372"/>
                <a:gd name="T71" fmla="*/ 119 h 366"/>
                <a:gd name="T72" fmla="*/ 366 w 372"/>
                <a:gd name="T73" fmla="*/ 107 h 366"/>
                <a:gd name="T74" fmla="*/ 360 w 372"/>
                <a:gd name="T75" fmla="*/ 99 h 366"/>
                <a:gd name="T76" fmla="*/ 366 w 372"/>
                <a:gd name="T77" fmla="*/ 90 h 366"/>
                <a:gd name="T78" fmla="*/ 358 w 372"/>
                <a:gd name="T79" fmla="*/ 81 h 366"/>
                <a:gd name="T80" fmla="*/ 368 w 372"/>
                <a:gd name="T81" fmla="*/ 63 h 366"/>
                <a:gd name="T82" fmla="*/ 349 w 372"/>
                <a:gd name="T83" fmla="*/ 55 h 366"/>
                <a:gd name="T84" fmla="*/ 336 w 372"/>
                <a:gd name="T85" fmla="*/ 43 h 366"/>
                <a:gd name="T86" fmla="*/ 318 w 372"/>
                <a:gd name="T87" fmla="*/ 46 h 366"/>
                <a:gd name="T88" fmla="*/ 308 w 372"/>
                <a:gd name="T89" fmla="*/ 30 h 366"/>
                <a:gd name="T90" fmla="*/ 293 w 372"/>
                <a:gd name="T91" fmla="*/ 33 h 366"/>
                <a:gd name="T92" fmla="*/ 285 w 372"/>
                <a:gd name="T93" fmla="*/ 21 h 366"/>
                <a:gd name="T94" fmla="*/ 246 w 372"/>
                <a:gd name="T95" fmla="*/ 21 h 366"/>
                <a:gd name="T96" fmla="*/ 245 w 372"/>
                <a:gd name="T97" fmla="*/ 1 h 366"/>
                <a:gd name="T98" fmla="*/ 205 w 372"/>
                <a:gd name="T99" fmla="*/ 5 h 366"/>
                <a:gd name="T100" fmla="*/ 170 w 372"/>
                <a:gd name="T101" fmla="*/ 25 h 366"/>
                <a:gd name="T102" fmla="*/ 172 w 372"/>
                <a:gd name="T103" fmla="*/ 49 h 366"/>
                <a:gd name="T104" fmla="*/ 125 w 372"/>
                <a:gd name="T105" fmla="*/ 68 h 366"/>
                <a:gd name="T106" fmla="*/ 116 w 372"/>
                <a:gd name="T107" fmla="*/ 91 h 366"/>
                <a:gd name="T108" fmla="*/ 77 w 372"/>
                <a:gd name="T109" fmla="*/ 127 h 366"/>
                <a:gd name="T110" fmla="*/ 51 w 372"/>
                <a:gd name="T111" fmla="*/ 121 h 366"/>
                <a:gd name="T112" fmla="*/ 38 w 372"/>
                <a:gd name="T113" fmla="*/ 127 h 366"/>
                <a:gd name="T114" fmla="*/ 26 w 372"/>
                <a:gd name="T115" fmla="*/ 117 h 366"/>
                <a:gd name="T116" fmla="*/ 0 w 372"/>
                <a:gd name="T117" fmla="*/ 117 h 366"/>
                <a:gd name="T118" fmla="*/ 2 w 372"/>
                <a:gd name="T119" fmla="*/ 127 h 366"/>
                <a:gd name="T120" fmla="*/ 11 w 372"/>
                <a:gd name="T121" fmla="*/ 1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366">
                  <a:moveTo>
                    <a:pt x="11" y="136"/>
                  </a:moveTo>
                  <a:cubicBezTo>
                    <a:pt x="11" y="156"/>
                    <a:pt x="11" y="156"/>
                    <a:pt x="11" y="156"/>
                  </a:cubicBezTo>
                  <a:cubicBezTo>
                    <a:pt x="11" y="156"/>
                    <a:pt x="19" y="150"/>
                    <a:pt x="23" y="160"/>
                  </a:cubicBezTo>
                  <a:cubicBezTo>
                    <a:pt x="27" y="170"/>
                    <a:pt x="33" y="181"/>
                    <a:pt x="33" y="181"/>
                  </a:cubicBezTo>
                  <a:cubicBezTo>
                    <a:pt x="33" y="181"/>
                    <a:pt x="35" y="204"/>
                    <a:pt x="42" y="213"/>
                  </a:cubicBezTo>
                  <a:cubicBezTo>
                    <a:pt x="49" y="222"/>
                    <a:pt x="70" y="234"/>
                    <a:pt x="70" y="234"/>
                  </a:cubicBezTo>
                  <a:cubicBezTo>
                    <a:pt x="70" y="234"/>
                    <a:pt x="88" y="231"/>
                    <a:pt x="90" y="238"/>
                  </a:cubicBezTo>
                  <a:cubicBezTo>
                    <a:pt x="92" y="245"/>
                    <a:pt x="91" y="260"/>
                    <a:pt x="91" y="260"/>
                  </a:cubicBezTo>
                  <a:cubicBezTo>
                    <a:pt x="112" y="261"/>
                    <a:pt x="112" y="261"/>
                    <a:pt x="112" y="261"/>
                  </a:cubicBezTo>
                  <a:cubicBezTo>
                    <a:pt x="114" y="276"/>
                    <a:pt x="114" y="276"/>
                    <a:pt x="114" y="276"/>
                  </a:cubicBezTo>
                  <a:cubicBezTo>
                    <a:pt x="110" y="281"/>
                    <a:pt x="110" y="281"/>
                    <a:pt x="110" y="281"/>
                  </a:cubicBezTo>
                  <a:cubicBezTo>
                    <a:pt x="110" y="299"/>
                    <a:pt x="110" y="299"/>
                    <a:pt x="110" y="299"/>
                  </a:cubicBezTo>
                  <a:cubicBezTo>
                    <a:pt x="110" y="299"/>
                    <a:pt x="122" y="297"/>
                    <a:pt x="122" y="304"/>
                  </a:cubicBezTo>
                  <a:cubicBezTo>
                    <a:pt x="122" y="311"/>
                    <a:pt x="122" y="319"/>
                    <a:pt x="122" y="319"/>
                  </a:cubicBezTo>
                  <a:cubicBezTo>
                    <a:pt x="122" y="319"/>
                    <a:pt x="148" y="322"/>
                    <a:pt x="161" y="327"/>
                  </a:cubicBezTo>
                  <a:cubicBezTo>
                    <a:pt x="171" y="331"/>
                    <a:pt x="177" y="345"/>
                    <a:pt x="180" y="352"/>
                  </a:cubicBezTo>
                  <a:cubicBezTo>
                    <a:pt x="167" y="353"/>
                    <a:pt x="167" y="353"/>
                    <a:pt x="167" y="353"/>
                  </a:cubicBezTo>
                  <a:cubicBezTo>
                    <a:pt x="206" y="351"/>
                    <a:pt x="206" y="351"/>
                    <a:pt x="206" y="351"/>
                  </a:cubicBezTo>
                  <a:cubicBezTo>
                    <a:pt x="206" y="351"/>
                    <a:pt x="222" y="358"/>
                    <a:pt x="230" y="359"/>
                  </a:cubicBezTo>
                  <a:cubicBezTo>
                    <a:pt x="238" y="360"/>
                    <a:pt x="265" y="359"/>
                    <a:pt x="265" y="359"/>
                  </a:cubicBezTo>
                  <a:cubicBezTo>
                    <a:pt x="277" y="366"/>
                    <a:pt x="277" y="366"/>
                    <a:pt x="277" y="366"/>
                  </a:cubicBezTo>
                  <a:cubicBezTo>
                    <a:pt x="324" y="310"/>
                    <a:pt x="324" y="310"/>
                    <a:pt x="324" y="310"/>
                  </a:cubicBezTo>
                  <a:cubicBezTo>
                    <a:pt x="334" y="307"/>
                    <a:pt x="334" y="307"/>
                    <a:pt x="334" y="307"/>
                  </a:cubicBezTo>
                  <a:cubicBezTo>
                    <a:pt x="325" y="294"/>
                    <a:pt x="325" y="294"/>
                    <a:pt x="325" y="294"/>
                  </a:cubicBezTo>
                  <a:cubicBezTo>
                    <a:pt x="333" y="289"/>
                    <a:pt x="333" y="289"/>
                    <a:pt x="333" y="289"/>
                  </a:cubicBezTo>
                  <a:cubicBezTo>
                    <a:pt x="334" y="266"/>
                    <a:pt x="334" y="266"/>
                    <a:pt x="334" y="266"/>
                  </a:cubicBezTo>
                  <a:cubicBezTo>
                    <a:pt x="334" y="266"/>
                    <a:pt x="349" y="265"/>
                    <a:pt x="350" y="257"/>
                  </a:cubicBezTo>
                  <a:cubicBezTo>
                    <a:pt x="352" y="249"/>
                    <a:pt x="354" y="242"/>
                    <a:pt x="354" y="242"/>
                  </a:cubicBezTo>
                  <a:cubicBezTo>
                    <a:pt x="354" y="242"/>
                    <a:pt x="365" y="235"/>
                    <a:pt x="364" y="229"/>
                  </a:cubicBezTo>
                  <a:cubicBezTo>
                    <a:pt x="362" y="222"/>
                    <a:pt x="345" y="211"/>
                    <a:pt x="346" y="206"/>
                  </a:cubicBezTo>
                  <a:cubicBezTo>
                    <a:pt x="348" y="201"/>
                    <a:pt x="360" y="190"/>
                    <a:pt x="360" y="190"/>
                  </a:cubicBezTo>
                  <a:cubicBezTo>
                    <a:pt x="346" y="174"/>
                    <a:pt x="346" y="174"/>
                    <a:pt x="346" y="174"/>
                  </a:cubicBezTo>
                  <a:cubicBezTo>
                    <a:pt x="360" y="167"/>
                    <a:pt x="360" y="167"/>
                    <a:pt x="360" y="167"/>
                  </a:cubicBezTo>
                  <a:cubicBezTo>
                    <a:pt x="360" y="158"/>
                    <a:pt x="360" y="158"/>
                    <a:pt x="360" y="158"/>
                  </a:cubicBezTo>
                  <a:cubicBezTo>
                    <a:pt x="360" y="158"/>
                    <a:pt x="369" y="158"/>
                    <a:pt x="366" y="145"/>
                  </a:cubicBezTo>
                  <a:cubicBezTo>
                    <a:pt x="364" y="131"/>
                    <a:pt x="356" y="125"/>
                    <a:pt x="358" y="119"/>
                  </a:cubicBezTo>
                  <a:cubicBezTo>
                    <a:pt x="361" y="114"/>
                    <a:pt x="366" y="107"/>
                    <a:pt x="366" y="107"/>
                  </a:cubicBezTo>
                  <a:cubicBezTo>
                    <a:pt x="360" y="99"/>
                    <a:pt x="360" y="99"/>
                    <a:pt x="360" y="99"/>
                  </a:cubicBezTo>
                  <a:cubicBezTo>
                    <a:pt x="366" y="90"/>
                    <a:pt x="366" y="90"/>
                    <a:pt x="366" y="90"/>
                  </a:cubicBezTo>
                  <a:cubicBezTo>
                    <a:pt x="358" y="81"/>
                    <a:pt x="358" y="81"/>
                    <a:pt x="358" y="81"/>
                  </a:cubicBezTo>
                  <a:cubicBezTo>
                    <a:pt x="358" y="81"/>
                    <a:pt x="372" y="71"/>
                    <a:pt x="368" y="63"/>
                  </a:cubicBezTo>
                  <a:cubicBezTo>
                    <a:pt x="364" y="55"/>
                    <a:pt x="349" y="55"/>
                    <a:pt x="349" y="55"/>
                  </a:cubicBezTo>
                  <a:cubicBezTo>
                    <a:pt x="349" y="55"/>
                    <a:pt x="344" y="43"/>
                    <a:pt x="336" y="43"/>
                  </a:cubicBezTo>
                  <a:cubicBezTo>
                    <a:pt x="328" y="43"/>
                    <a:pt x="318" y="46"/>
                    <a:pt x="318" y="46"/>
                  </a:cubicBezTo>
                  <a:cubicBezTo>
                    <a:pt x="308" y="30"/>
                    <a:pt x="308" y="30"/>
                    <a:pt x="308" y="30"/>
                  </a:cubicBezTo>
                  <a:cubicBezTo>
                    <a:pt x="293" y="33"/>
                    <a:pt x="293" y="33"/>
                    <a:pt x="293" y="33"/>
                  </a:cubicBezTo>
                  <a:cubicBezTo>
                    <a:pt x="285" y="21"/>
                    <a:pt x="285" y="21"/>
                    <a:pt x="285" y="21"/>
                  </a:cubicBezTo>
                  <a:cubicBezTo>
                    <a:pt x="246" y="21"/>
                    <a:pt x="246" y="21"/>
                    <a:pt x="246" y="21"/>
                  </a:cubicBezTo>
                  <a:cubicBezTo>
                    <a:pt x="245" y="1"/>
                    <a:pt x="245" y="1"/>
                    <a:pt x="245" y="1"/>
                  </a:cubicBezTo>
                  <a:cubicBezTo>
                    <a:pt x="236" y="0"/>
                    <a:pt x="218" y="0"/>
                    <a:pt x="205" y="5"/>
                  </a:cubicBezTo>
                  <a:cubicBezTo>
                    <a:pt x="188" y="11"/>
                    <a:pt x="170" y="25"/>
                    <a:pt x="170" y="25"/>
                  </a:cubicBezTo>
                  <a:cubicBezTo>
                    <a:pt x="170" y="25"/>
                    <a:pt x="173" y="48"/>
                    <a:pt x="172" y="49"/>
                  </a:cubicBezTo>
                  <a:cubicBezTo>
                    <a:pt x="171" y="50"/>
                    <a:pt x="132" y="61"/>
                    <a:pt x="125" y="68"/>
                  </a:cubicBezTo>
                  <a:cubicBezTo>
                    <a:pt x="118" y="75"/>
                    <a:pt x="116" y="91"/>
                    <a:pt x="116" y="91"/>
                  </a:cubicBezTo>
                  <a:cubicBezTo>
                    <a:pt x="116" y="91"/>
                    <a:pt x="95" y="118"/>
                    <a:pt x="77" y="127"/>
                  </a:cubicBezTo>
                  <a:cubicBezTo>
                    <a:pt x="59" y="136"/>
                    <a:pt x="58" y="127"/>
                    <a:pt x="51" y="121"/>
                  </a:cubicBezTo>
                  <a:cubicBezTo>
                    <a:pt x="44" y="115"/>
                    <a:pt x="42" y="127"/>
                    <a:pt x="38" y="127"/>
                  </a:cubicBezTo>
                  <a:cubicBezTo>
                    <a:pt x="34" y="127"/>
                    <a:pt x="28" y="121"/>
                    <a:pt x="26" y="117"/>
                  </a:cubicBezTo>
                  <a:cubicBezTo>
                    <a:pt x="24" y="113"/>
                    <a:pt x="0" y="117"/>
                    <a:pt x="0" y="117"/>
                  </a:cubicBezTo>
                  <a:cubicBezTo>
                    <a:pt x="2" y="127"/>
                    <a:pt x="2" y="127"/>
                    <a:pt x="2" y="127"/>
                  </a:cubicBezTo>
                  <a:lnTo>
                    <a:pt x="11" y="136"/>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63" name="Freeform 103"/>
            <p:cNvSpPr>
              <a:spLocks/>
            </p:cNvSpPr>
            <p:nvPr/>
          </p:nvSpPr>
          <p:spPr bwMode="gray">
            <a:xfrm>
              <a:off x="4540004" y="4934397"/>
              <a:ext cx="242887" cy="316546"/>
            </a:xfrm>
            <a:custGeom>
              <a:avLst/>
              <a:gdLst>
                <a:gd name="T0" fmla="*/ 0 w 433"/>
                <a:gd name="T1" fmla="*/ 377 h 490"/>
                <a:gd name="T2" fmla="*/ 22 w 433"/>
                <a:gd name="T3" fmla="*/ 394 h 490"/>
                <a:gd name="T4" fmla="*/ 30 w 433"/>
                <a:gd name="T5" fmla="*/ 423 h 490"/>
                <a:gd name="T6" fmla="*/ 37 w 433"/>
                <a:gd name="T7" fmla="*/ 443 h 490"/>
                <a:gd name="T8" fmla="*/ 27 w 433"/>
                <a:gd name="T9" fmla="*/ 465 h 490"/>
                <a:gd name="T10" fmla="*/ 27 w 433"/>
                <a:gd name="T11" fmla="*/ 487 h 490"/>
                <a:gd name="T12" fmla="*/ 78 w 433"/>
                <a:gd name="T13" fmla="*/ 485 h 490"/>
                <a:gd name="T14" fmla="*/ 83 w 433"/>
                <a:gd name="T15" fmla="*/ 473 h 490"/>
                <a:gd name="T16" fmla="*/ 97 w 433"/>
                <a:gd name="T17" fmla="*/ 474 h 490"/>
                <a:gd name="T18" fmla="*/ 106 w 433"/>
                <a:gd name="T19" fmla="*/ 454 h 490"/>
                <a:gd name="T20" fmla="*/ 124 w 433"/>
                <a:gd name="T21" fmla="*/ 446 h 490"/>
                <a:gd name="T22" fmla="*/ 142 w 433"/>
                <a:gd name="T23" fmla="*/ 401 h 490"/>
                <a:gd name="T24" fmla="*/ 171 w 433"/>
                <a:gd name="T25" fmla="*/ 413 h 490"/>
                <a:gd name="T26" fmla="*/ 181 w 433"/>
                <a:gd name="T27" fmla="*/ 423 h 490"/>
                <a:gd name="T28" fmla="*/ 198 w 433"/>
                <a:gd name="T29" fmla="*/ 424 h 490"/>
                <a:gd name="T30" fmla="*/ 223 w 433"/>
                <a:gd name="T31" fmla="*/ 433 h 490"/>
                <a:gd name="T32" fmla="*/ 236 w 433"/>
                <a:gd name="T33" fmla="*/ 426 h 490"/>
                <a:gd name="T34" fmla="*/ 255 w 433"/>
                <a:gd name="T35" fmla="*/ 426 h 490"/>
                <a:gd name="T36" fmla="*/ 270 w 433"/>
                <a:gd name="T37" fmla="*/ 386 h 490"/>
                <a:gd name="T38" fmla="*/ 284 w 433"/>
                <a:gd name="T39" fmla="*/ 374 h 490"/>
                <a:gd name="T40" fmla="*/ 295 w 433"/>
                <a:gd name="T41" fmla="*/ 371 h 490"/>
                <a:gd name="T42" fmla="*/ 318 w 433"/>
                <a:gd name="T43" fmla="*/ 347 h 490"/>
                <a:gd name="T44" fmla="*/ 329 w 433"/>
                <a:gd name="T45" fmla="*/ 311 h 490"/>
                <a:gd name="T46" fmla="*/ 353 w 433"/>
                <a:gd name="T47" fmla="*/ 298 h 490"/>
                <a:gd name="T48" fmla="*/ 383 w 433"/>
                <a:gd name="T49" fmla="*/ 259 h 490"/>
                <a:gd name="T50" fmla="*/ 412 w 433"/>
                <a:gd name="T51" fmla="*/ 252 h 490"/>
                <a:gd name="T52" fmla="*/ 420 w 433"/>
                <a:gd name="T53" fmla="*/ 236 h 490"/>
                <a:gd name="T54" fmla="*/ 433 w 433"/>
                <a:gd name="T55" fmla="*/ 235 h 490"/>
                <a:gd name="T56" fmla="*/ 414 w 433"/>
                <a:gd name="T57" fmla="*/ 210 h 490"/>
                <a:gd name="T58" fmla="*/ 375 w 433"/>
                <a:gd name="T59" fmla="*/ 202 h 490"/>
                <a:gd name="T60" fmla="*/ 375 w 433"/>
                <a:gd name="T61" fmla="*/ 187 h 490"/>
                <a:gd name="T62" fmla="*/ 363 w 433"/>
                <a:gd name="T63" fmla="*/ 182 h 490"/>
                <a:gd name="T64" fmla="*/ 363 w 433"/>
                <a:gd name="T65" fmla="*/ 164 h 490"/>
                <a:gd name="T66" fmla="*/ 367 w 433"/>
                <a:gd name="T67" fmla="*/ 159 h 490"/>
                <a:gd name="T68" fmla="*/ 365 w 433"/>
                <a:gd name="T69" fmla="*/ 144 h 490"/>
                <a:gd name="T70" fmla="*/ 344 w 433"/>
                <a:gd name="T71" fmla="*/ 143 h 490"/>
                <a:gd name="T72" fmla="*/ 343 w 433"/>
                <a:gd name="T73" fmla="*/ 121 h 490"/>
                <a:gd name="T74" fmla="*/ 323 w 433"/>
                <a:gd name="T75" fmla="*/ 117 h 490"/>
                <a:gd name="T76" fmla="*/ 295 w 433"/>
                <a:gd name="T77" fmla="*/ 96 h 490"/>
                <a:gd name="T78" fmla="*/ 286 w 433"/>
                <a:gd name="T79" fmla="*/ 64 h 490"/>
                <a:gd name="T80" fmla="*/ 276 w 433"/>
                <a:gd name="T81" fmla="*/ 43 h 490"/>
                <a:gd name="T82" fmla="*/ 264 w 433"/>
                <a:gd name="T83" fmla="*/ 39 h 490"/>
                <a:gd name="T84" fmla="*/ 264 w 433"/>
                <a:gd name="T85" fmla="*/ 19 h 490"/>
                <a:gd name="T86" fmla="*/ 255 w 433"/>
                <a:gd name="T87" fmla="*/ 10 h 490"/>
                <a:gd name="T88" fmla="*/ 253 w 433"/>
                <a:gd name="T89" fmla="*/ 0 h 490"/>
                <a:gd name="T90" fmla="*/ 230 w 433"/>
                <a:gd name="T91" fmla="*/ 2 h 490"/>
                <a:gd name="T92" fmla="*/ 219 w 433"/>
                <a:gd name="T93" fmla="*/ 10 h 490"/>
                <a:gd name="T94" fmla="*/ 211 w 433"/>
                <a:gd name="T95" fmla="*/ 10 h 490"/>
                <a:gd name="T96" fmla="*/ 195 w 433"/>
                <a:gd name="T97" fmla="*/ 18 h 490"/>
                <a:gd name="T98" fmla="*/ 177 w 433"/>
                <a:gd name="T99" fmla="*/ 37 h 490"/>
                <a:gd name="T100" fmla="*/ 172 w 433"/>
                <a:gd name="T101" fmla="*/ 24 h 490"/>
                <a:gd name="T102" fmla="*/ 166 w 433"/>
                <a:gd name="T103" fmla="*/ 24 h 490"/>
                <a:gd name="T104" fmla="*/ 159 w 433"/>
                <a:gd name="T105" fmla="*/ 10 h 490"/>
                <a:gd name="T106" fmla="*/ 114 w 433"/>
                <a:gd name="T107" fmla="*/ 20 h 490"/>
                <a:gd name="T108" fmla="*/ 53 w 433"/>
                <a:gd name="T109" fmla="*/ 26 h 490"/>
                <a:gd name="T110" fmla="*/ 53 w 433"/>
                <a:gd name="T111" fmla="*/ 143 h 490"/>
                <a:gd name="T112" fmla="*/ 49 w 433"/>
                <a:gd name="T113" fmla="*/ 147 h 490"/>
                <a:gd name="T114" fmla="*/ 50 w 433"/>
                <a:gd name="T115" fmla="*/ 228 h 490"/>
                <a:gd name="T116" fmla="*/ 2 w 433"/>
                <a:gd name="T117" fmla="*/ 228 h 490"/>
                <a:gd name="T118" fmla="*/ 0 w 433"/>
                <a:gd name="T119" fmla="*/ 37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90">
                  <a:moveTo>
                    <a:pt x="0" y="377"/>
                  </a:moveTo>
                  <a:cubicBezTo>
                    <a:pt x="9" y="381"/>
                    <a:pt x="18" y="386"/>
                    <a:pt x="22" y="394"/>
                  </a:cubicBezTo>
                  <a:cubicBezTo>
                    <a:pt x="31" y="413"/>
                    <a:pt x="30" y="423"/>
                    <a:pt x="30" y="423"/>
                  </a:cubicBezTo>
                  <a:cubicBezTo>
                    <a:pt x="30" y="423"/>
                    <a:pt x="39" y="434"/>
                    <a:pt x="37" y="443"/>
                  </a:cubicBezTo>
                  <a:cubicBezTo>
                    <a:pt x="35" y="452"/>
                    <a:pt x="27" y="465"/>
                    <a:pt x="27" y="465"/>
                  </a:cubicBezTo>
                  <a:cubicBezTo>
                    <a:pt x="27" y="465"/>
                    <a:pt x="22" y="484"/>
                    <a:pt x="27" y="487"/>
                  </a:cubicBezTo>
                  <a:cubicBezTo>
                    <a:pt x="32" y="490"/>
                    <a:pt x="78" y="485"/>
                    <a:pt x="78" y="485"/>
                  </a:cubicBezTo>
                  <a:cubicBezTo>
                    <a:pt x="78" y="485"/>
                    <a:pt x="79" y="474"/>
                    <a:pt x="83" y="473"/>
                  </a:cubicBezTo>
                  <a:cubicBezTo>
                    <a:pt x="87" y="472"/>
                    <a:pt x="97" y="474"/>
                    <a:pt x="97" y="474"/>
                  </a:cubicBezTo>
                  <a:cubicBezTo>
                    <a:pt x="97" y="474"/>
                    <a:pt x="99" y="457"/>
                    <a:pt x="106" y="454"/>
                  </a:cubicBezTo>
                  <a:cubicBezTo>
                    <a:pt x="113" y="451"/>
                    <a:pt x="124" y="453"/>
                    <a:pt x="124" y="446"/>
                  </a:cubicBezTo>
                  <a:cubicBezTo>
                    <a:pt x="124" y="439"/>
                    <a:pt x="129" y="401"/>
                    <a:pt x="142" y="401"/>
                  </a:cubicBezTo>
                  <a:cubicBezTo>
                    <a:pt x="155" y="401"/>
                    <a:pt x="171" y="413"/>
                    <a:pt x="171" y="413"/>
                  </a:cubicBezTo>
                  <a:cubicBezTo>
                    <a:pt x="181" y="423"/>
                    <a:pt x="181" y="423"/>
                    <a:pt x="181" y="423"/>
                  </a:cubicBezTo>
                  <a:cubicBezTo>
                    <a:pt x="198" y="424"/>
                    <a:pt x="198" y="424"/>
                    <a:pt x="198" y="424"/>
                  </a:cubicBezTo>
                  <a:cubicBezTo>
                    <a:pt x="198" y="424"/>
                    <a:pt x="213" y="435"/>
                    <a:pt x="223" y="433"/>
                  </a:cubicBezTo>
                  <a:cubicBezTo>
                    <a:pt x="233" y="431"/>
                    <a:pt x="236" y="426"/>
                    <a:pt x="236" y="426"/>
                  </a:cubicBezTo>
                  <a:cubicBezTo>
                    <a:pt x="236" y="426"/>
                    <a:pt x="244" y="433"/>
                    <a:pt x="255" y="426"/>
                  </a:cubicBezTo>
                  <a:cubicBezTo>
                    <a:pt x="266" y="419"/>
                    <a:pt x="270" y="386"/>
                    <a:pt x="270" y="386"/>
                  </a:cubicBezTo>
                  <a:cubicBezTo>
                    <a:pt x="284" y="374"/>
                    <a:pt x="284" y="374"/>
                    <a:pt x="284" y="374"/>
                  </a:cubicBezTo>
                  <a:cubicBezTo>
                    <a:pt x="295" y="371"/>
                    <a:pt x="295" y="371"/>
                    <a:pt x="295" y="371"/>
                  </a:cubicBezTo>
                  <a:cubicBezTo>
                    <a:pt x="295" y="371"/>
                    <a:pt x="318" y="353"/>
                    <a:pt x="318" y="347"/>
                  </a:cubicBezTo>
                  <a:cubicBezTo>
                    <a:pt x="318" y="341"/>
                    <a:pt x="319" y="318"/>
                    <a:pt x="329" y="311"/>
                  </a:cubicBezTo>
                  <a:cubicBezTo>
                    <a:pt x="339" y="304"/>
                    <a:pt x="342" y="305"/>
                    <a:pt x="353" y="298"/>
                  </a:cubicBezTo>
                  <a:cubicBezTo>
                    <a:pt x="364" y="291"/>
                    <a:pt x="378" y="265"/>
                    <a:pt x="383" y="259"/>
                  </a:cubicBezTo>
                  <a:cubicBezTo>
                    <a:pt x="388" y="253"/>
                    <a:pt x="412" y="252"/>
                    <a:pt x="412" y="252"/>
                  </a:cubicBezTo>
                  <a:cubicBezTo>
                    <a:pt x="420" y="236"/>
                    <a:pt x="420" y="236"/>
                    <a:pt x="420" y="236"/>
                  </a:cubicBezTo>
                  <a:cubicBezTo>
                    <a:pt x="433" y="235"/>
                    <a:pt x="433" y="235"/>
                    <a:pt x="433" y="235"/>
                  </a:cubicBezTo>
                  <a:cubicBezTo>
                    <a:pt x="430" y="228"/>
                    <a:pt x="424" y="214"/>
                    <a:pt x="414" y="210"/>
                  </a:cubicBezTo>
                  <a:cubicBezTo>
                    <a:pt x="401" y="205"/>
                    <a:pt x="375" y="202"/>
                    <a:pt x="375" y="202"/>
                  </a:cubicBezTo>
                  <a:cubicBezTo>
                    <a:pt x="375" y="202"/>
                    <a:pt x="375" y="194"/>
                    <a:pt x="375" y="187"/>
                  </a:cubicBezTo>
                  <a:cubicBezTo>
                    <a:pt x="375" y="180"/>
                    <a:pt x="363" y="182"/>
                    <a:pt x="363" y="182"/>
                  </a:cubicBezTo>
                  <a:cubicBezTo>
                    <a:pt x="363" y="164"/>
                    <a:pt x="363" y="164"/>
                    <a:pt x="363" y="164"/>
                  </a:cubicBezTo>
                  <a:cubicBezTo>
                    <a:pt x="367" y="159"/>
                    <a:pt x="367" y="159"/>
                    <a:pt x="367" y="159"/>
                  </a:cubicBezTo>
                  <a:cubicBezTo>
                    <a:pt x="365" y="144"/>
                    <a:pt x="365" y="144"/>
                    <a:pt x="365" y="144"/>
                  </a:cubicBezTo>
                  <a:cubicBezTo>
                    <a:pt x="344" y="143"/>
                    <a:pt x="344" y="143"/>
                    <a:pt x="344" y="143"/>
                  </a:cubicBezTo>
                  <a:cubicBezTo>
                    <a:pt x="344" y="143"/>
                    <a:pt x="345" y="128"/>
                    <a:pt x="343" y="121"/>
                  </a:cubicBezTo>
                  <a:cubicBezTo>
                    <a:pt x="341" y="114"/>
                    <a:pt x="323" y="117"/>
                    <a:pt x="323" y="117"/>
                  </a:cubicBezTo>
                  <a:cubicBezTo>
                    <a:pt x="323" y="117"/>
                    <a:pt x="302" y="105"/>
                    <a:pt x="295" y="96"/>
                  </a:cubicBezTo>
                  <a:cubicBezTo>
                    <a:pt x="288" y="87"/>
                    <a:pt x="286" y="64"/>
                    <a:pt x="286" y="64"/>
                  </a:cubicBezTo>
                  <a:cubicBezTo>
                    <a:pt x="286" y="64"/>
                    <a:pt x="280" y="53"/>
                    <a:pt x="276" y="43"/>
                  </a:cubicBezTo>
                  <a:cubicBezTo>
                    <a:pt x="272" y="33"/>
                    <a:pt x="264" y="39"/>
                    <a:pt x="264" y="39"/>
                  </a:cubicBezTo>
                  <a:cubicBezTo>
                    <a:pt x="264" y="19"/>
                    <a:pt x="264" y="19"/>
                    <a:pt x="264" y="19"/>
                  </a:cubicBezTo>
                  <a:cubicBezTo>
                    <a:pt x="255" y="10"/>
                    <a:pt x="255" y="10"/>
                    <a:pt x="255" y="10"/>
                  </a:cubicBezTo>
                  <a:cubicBezTo>
                    <a:pt x="253" y="0"/>
                    <a:pt x="253" y="0"/>
                    <a:pt x="253" y="0"/>
                  </a:cubicBezTo>
                  <a:cubicBezTo>
                    <a:pt x="230" y="2"/>
                    <a:pt x="230" y="2"/>
                    <a:pt x="230" y="2"/>
                  </a:cubicBezTo>
                  <a:cubicBezTo>
                    <a:pt x="219" y="10"/>
                    <a:pt x="219" y="10"/>
                    <a:pt x="219" y="10"/>
                  </a:cubicBezTo>
                  <a:cubicBezTo>
                    <a:pt x="211" y="10"/>
                    <a:pt x="211" y="10"/>
                    <a:pt x="211" y="10"/>
                  </a:cubicBezTo>
                  <a:cubicBezTo>
                    <a:pt x="211" y="10"/>
                    <a:pt x="201" y="12"/>
                    <a:pt x="195" y="18"/>
                  </a:cubicBezTo>
                  <a:cubicBezTo>
                    <a:pt x="190" y="23"/>
                    <a:pt x="180" y="36"/>
                    <a:pt x="177" y="37"/>
                  </a:cubicBezTo>
                  <a:cubicBezTo>
                    <a:pt x="174" y="38"/>
                    <a:pt x="172" y="24"/>
                    <a:pt x="172" y="24"/>
                  </a:cubicBezTo>
                  <a:cubicBezTo>
                    <a:pt x="166" y="24"/>
                    <a:pt x="166" y="24"/>
                    <a:pt x="166" y="24"/>
                  </a:cubicBezTo>
                  <a:cubicBezTo>
                    <a:pt x="166" y="24"/>
                    <a:pt x="168" y="10"/>
                    <a:pt x="159" y="10"/>
                  </a:cubicBezTo>
                  <a:cubicBezTo>
                    <a:pt x="151" y="10"/>
                    <a:pt x="135" y="18"/>
                    <a:pt x="114" y="20"/>
                  </a:cubicBezTo>
                  <a:cubicBezTo>
                    <a:pt x="92" y="23"/>
                    <a:pt x="53" y="26"/>
                    <a:pt x="53" y="26"/>
                  </a:cubicBezTo>
                  <a:cubicBezTo>
                    <a:pt x="53" y="143"/>
                    <a:pt x="53" y="143"/>
                    <a:pt x="53" y="143"/>
                  </a:cubicBezTo>
                  <a:cubicBezTo>
                    <a:pt x="49" y="147"/>
                    <a:pt x="49" y="147"/>
                    <a:pt x="49" y="147"/>
                  </a:cubicBezTo>
                  <a:cubicBezTo>
                    <a:pt x="50" y="228"/>
                    <a:pt x="50" y="228"/>
                    <a:pt x="50" y="228"/>
                  </a:cubicBezTo>
                  <a:cubicBezTo>
                    <a:pt x="2" y="228"/>
                    <a:pt x="2" y="228"/>
                    <a:pt x="2" y="228"/>
                  </a:cubicBezTo>
                  <a:lnTo>
                    <a:pt x="0" y="37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66" name="Freeform 104"/>
            <p:cNvSpPr>
              <a:spLocks/>
            </p:cNvSpPr>
            <p:nvPr/>
          </p:nvSpPr>
          <p:spPr bwMode="gray">
            <a:xfrm>
              <a:off x="5106741" y="3892740"/>
              <a:ext cx="268287" cy="480341"/>
            </a:xfrm>
            <a:custGeom>
              <a:avLst/>
              <a:gdLst>
                <a:gd name="T0" fmla="*/ 70 w 480"/>
                <a:gd name="T1" fmla="*/ 77 h 739"/>
                <a:gd name="T2" fmla="*/ 79 w 480"/>
                <a:gd name="T3" fmla="*/ 85 h 739"/>
                <a:gd name="T4" fmla="*/ 78 w 480"/>
                <a:gd name="T5" fmla="*/ 93 h 739"/>
                <a:gd name="T6" fmla="*/ 97 w 480"/>
                <a:gd name="T7" fmla="*/ 117 h 739"/>
                <a:gd name="T8" fmla="*/ 107 w 480"/>
                <a:gd name="T9" fmla="*/ 142 h 739"/>
                <a:gd name="T10" fmla="*/ 122 w 480"/>
                <a:gd name="T11" fmla="*/ 142 h 739"/>
                <a:gd name="T12" fmla="*/ 143 w 480"/>
                <a:gd name="T13" fmla="*/ 167 h 739"/>
                <a:gd name="T14" fmla="*/ 225 w 480"/>
                <a:gd name="T15" fmla="*/ 194 h 739"/>
                <a:gd name="T16" fmla="*/ 277 w 480"/>
                <a:gd name="T17" fmla="*/ 220 h 739"/>
                <a:gd name="T18" fmla="*/ 325 w 480"/>
                <a:gd name="T19" fmla="*/ 217 h 739"/>
                <a:gd name="T20" fmla="*/ 185 w 480"/>
                <a:gd name="T21" fmla="*/ 382 h 739"/>
                <a:gd name="T22" fmla="*/ 129 w 480"/>
                <a:gd name="T23" fmla="*/ 382 h 739"/>
                <a:gd name="T24" fmla="*/ 96 w 480"/>
                <a:gd name="T25" fmla="*/ 396 h 739"/>
                <a:gd name="T26" fmla="*/ 89 w 480"/>
                <a:gd name="T27" fmla="*/ 414 h 739"/>
                <a:gd name="T28" fmla="*/ 50 w 480"/>
                <a:gd name="T29" fmla="*/ 421 h 739"/>
                <a:gd name="T30" fmla="*/ 42 w 480"/>
                <a:gd name="T31" fmla="*/ 435 h 739"/>
                <a:gd name="T32" fmla="*/ 22 w 480"/>
                <a:gd name="T33" fmla="*/ 471 h 739"/>
                <a:gd name="T34" fmla="*/ 1 w 480"/>
                <a:gd name="T35" fmla="*/ 492 h 739"/>
                <a:gd name="T36" fmla="*/ 0 w 480"/>
                <a:gd name="T37" fmla="*/ 695 h 739"/>
                <a:gd name="T38" fmla="*/ 28 w 480"/>
                <a:gd name="T39" fmla="*/ 735 h 739"/>
                <a:gd name="T40" fmla="*/ 26 w 480"/>
                <a:gd name="T41" fmla="*/ 739 h 739"/>
                <a:gd name="T42" fmla="*/ 26 w 480"/>
                <a:gd name="T43" fmla="*/ 739 h 739"/>
                <a:gd name="T44" fmla="*/ 58 w 480"/>
                <a:gd name="T45" fmla="*/ 680 h 739"/>
                <a:gd name="T46" fmla="*/ 100 w 480"/>
                <a:gd name="T47" fmla="*/ 639 h 739"/>
                <a:gd name="T48" fmla="*/ 157 w 480"/>
                <a:gd name="T49" fmla="*/ 573 h 739"/>
                <a:gd name="T50" fmla="*/ 210 w 480"/>
                <a:gd name="T51" fmla="*/ 536 h 739"/>
                <a:gd name="T52" fmla="*/ 281 w 480"/>
                <a:gd name="T53" fmla="*/ 473 h 739"/>
                <a:gd name="T54" fmla="*/ 335 w 480"/>
                <a:gd name="T55" fmla="*/ 399 h 739"/>
                <a:gd name="T56" fmla="*/ 370 w 480"/>
                <a:gd name="T57" fmla="*/ 334 h 739"/>
                <a:gd name="T58" fmla="*/ 384 w 480"/>
                <a:gd name="T59" fmla="*/ 308 h 739"/>
                <a:gd name="T60" fmla="*/ 397 w 480"/>
                <a:gd name="T61" fmla="*/ 262 h 739"/>
                <a:gd name="T62" fmla="*/ 417 w 480"/>
                <a:gd name="T63" fmla="*/ 228 h 739"/>
                <a:gd name="T64" fmla="*/ 427 w 480"/>
                <a:gd name="T65" fmla="*/ 205 h 739"/>
                <a:gd name="T66" fmla="*/ 440 w 480"/>
                <a:gd name="T67" fmla="*/ 169 h 739"/>
                <a:gd name="T68" fmla="*/ 457 w 480"/>
                <a:gd name="T69" fmla="*/ 147 h 739"/>
                <a:gd name="T70" fmla="*/ 457 w 480"/>
                <a:gd name="T71" fmla="*/ 93 h 739"/>
                <a:gd name="T72" fmla="*/ 471 w 480"/>
                <a:gd name="T73" fmla="*/ 84 h 739"/>
                <a:gd name="T74" fmla="*/ 467 w 480"/>
                <a:gd name="T75" fmla="*/ 38 h 739"/>
                <a:gd name="T76" fmla="*/ 474 w 480"/>
                <a:gd name="T77" fmla="*/ 8 h 739"/>
                <a:gd name="T78" fmla="*/ 447 w 480"/>
                <a:gd name="T79" fmla="*/ 0 h 739"/>
                <a:gd name="T80" fmla="*/ 432 w 480"/>
                <a:gd name="T81" fmla="*/ 21 h 739"/>
                <a:gd name="T82" fmla="*/ 382 w 480"/>
                <a:gd name="T83" fmla="*/ 37 h 739"/>
                <a:gd name="T84" fmla="*/ 345 w 480"/>
                <a:gd name="T85" fmla="*/ 35 h 739"/>
                <a:gd name="T86" fmla="*/ 318 w 480"/>
                <a:gd name="T87" fmla="*/ 54 h 739"/>
                <a:gd name="T88" fmla="*/ 296 w 480"/>
                <a:gd name="T89" fmla="*/ 43 h 739"/>
                <a:gd name="T90" fmla="*/ 252 w 480"/>
                <a:gd name="T91" fmla="*/ 73 h 739"/>
                <a:gd name="T92" fmla="*/ 221 w 480"/>
                <a:gd name="T93" fmla="*/ 62 h 739"/>
                <a:gd name="T94" fmla="*/ 181 w 480"/>
                <a:gd name="T95" fmla="*/ 84 h 739"/>
                <a:gd name="T96" fmla="*/ 141 w 480"/>
                <a:gd name="T97" fmla="*/ 85 h 739"/>
                <a:gd name="T98" fmla="*/ 111 w 480"/>
                <a:gd name="T99" fmla="*/ 48 h 739"/>
                <a:gd name="T100" fmla="*/ 99 w 480"/>
                <a:gd name="T101" fmla="*/ 35 h 739"/>
                <a:gd name="T102" fmla="*/ 84 w 480"/>
                <a:gd name="T103" fmla="*/ 55 h 739"/>
                <a:gd name="T104" fmla="*/ 70 w 480"/>
                <a:gd name="T105" fmla="*/ 7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0" h="739">
                  <a:moveTo>
                    <a:pt x="70" y="77"/>
                  </a:moveTo>
                  <a:cubicBezTo>
                    <a:pt x="79" y="85"/>
                    <a:pt x="79" y="85"/>
                    <a:pt x="79" y="85"/>
                  </a:cubicBezTo>
                  <a:cubicBezTo>
                    <a:pt x="78" y="93"/>
                    <a:pt x="78" y="93"/>
                    <a:pt x="78" y="93"/>
                  </a:cubicBezTo>
                  <a:cubicBezTo>
                    <a:pt x="78" y="93"/>
                    <a:pt x="91" y="109"/>
                    <a:pt x="97" y="117"/>
                  </a:cubicBezTo>
                  <a:cubicBezTo>
                    <a:pt x="103" y="125"/>
                    <a:pt x="107" y="142"/>
                    <a:pt x="107" y="142"/>
                  </a:cubicBezTo>
                  <a:cubicBezTo>
                    <a:pt x="122" y="142"/>
                    <a:pt x="122" y="142"/>
                    <a:pt x="122" y="142"/>
                  </a:cubicBezTo>
                  <a:cubicBezTo>
                    <a:pt x="122" y="142"/>
                    <a:pt x="132" y="159"/>
                    <a:pt x="143" y="167"/>
                  </a:cubicBezTo>
                  <a:cubicBezTo>
                    <a:pt x="154" y="175"/>
                    <a:pt x="206" y="188"/>
                    <a:pt x="225" y="194"/>
                  </a:cubicBezTo>
                  <a:cubicBezTo>
                    <a:pt x="244" y="200"/>
                    <a:pt x="277" y="220"/>
                    <a:pt x="277" y="220"/>
                  </a:cubicBezTo>
                  <a:cubicBezTo>
                    <a:pt x="325" y="217"/>
                    <a:pt x="325" y="217"/>
                    <a:pt x="325" y="217"/>
                  </a:cubicBezTo>
                  <a:cubicBezTo>
                    <a:pt x="185" y="382"/>
                    <a:pt x="185" y="382"/>
                    <a:pt x="185" y="382"/>
                  </a:cubicBezTo>
                  <a:cubicBezTo>
                    <a:pt x="185" y="382"/>
                    <a:pt x="137" y="380"/>
                    <a:pt x="129" y="382"/>
                  </a:cubicBezTo>
                  <a:cubicBezTo>
                    <a:pt x="121" y="384"/>
                    <a:pt x="96" y="396"/>
                    <a:pt x="96" y="396"/>
                  </a:cubicBezTo>
                  <a:cubicBezTo>
                    <a:pt x="96" y="396"/>
                    <a:pt x="95" y="408"/>
                    <a:pt x="89" y="414"/>
                  </a:cubicBezTo>
                  <a:cubicBezTo>
                    <a:pt x="83" y="420"/>
                    <a:pt x="58" y="418"/>
                    <a:pt x="50" y="421"/>
                  </a:cubicBezTo>
                  <a:cubicBezTo>
                    <a:pt x="42" y="424"/>
                    <a:pt x="42" y="435"/>
                    <a:pt x="42" y="435"/>
                  </a:cubicBezTo>
                  <a:cubicBezTo>
                    <a:pt x="42" y="435"/>
                    <a:pt x="29" y="463"/>
                    <a:pt x="22" y="471"/>
                  </a:cubicBezTo>
                  <a:cubicBezTo>
                    <a:pt x="15" y="479"/>
                    <a:pt x="1" y="492"/>
                    <a:pt x="1" y="492"/>
                  </a:cubicBezTo>
                  <a:cubicBezTo>
                    <a:pt x="0" y="695"/>
                    <a:pt x="0" y="695"/>
                    <a:pt x="0" y="695"/>
                  </a:cubicBezTo>
                  <a:cubicBezTo>
                    <a:pt x="28" y="735"/>
                    <a:pt x="28" y="735"/>
                    <a:pt x="28" y="735"/>
                  </a:cubicBezTo>
                  <a:cubicBezTo>
                    <a:pt x="27" y="737"/>
                    <a:pt x="27" y="738"/>
                    <a:pt x="26" y="739"/>
                  </a:cubicBezTo>
                  <a:cubicBezTo>
                    <a:pt x="26" y="739"/>
                    <a:pt x="26" y="739"/>
                    <a:pt x="26" y="739"/>
                  </a:cubicBezTo>
                  <a:cubicBezTo>
                    <a:pt x="35" y="722"/>
                    <a:pt x="52" y="690"/>
                    <a:pt x="58" y="680"/>
                  </a:cubicBezTo>
                  <a:cubicBezTo>
                    <a:pt x="65" y="669"/>
                    <a:pt x="97" y="654"/>
                    <a:pt x="100" y="639"/>
                  </a:cubicBezTo>
                  <a:cubicBezTo>
                    <a:pt x="103" y="624"/>
                    <a:pt x="146" y="586"/>
                    <a:pt x="157" y="573"/>
                  </a:cubicBezTo>
                  <a:cubicBezTo>
                    <a:pt x="168" y="560"/>
                    <a:pt x="202" y="541"/>
                    <a:pt x="210" y="536"/>
                  </a:cubicBezTo>
                  <a:cubicBezTo>
                    <a:pt x="218" y="531"/>
                    <a:pt x="275" y="484"/>
                    <a:pt x="281" y="473"/>
                  </a:cubicBezTo>
                  <a:cubicBezTo>
                    <a:pt x="287" y="462"/>
                    <a:pt x="331" y="413"/>
                    <a:pt x="335" y="399"/>
                  </a:cubicBezTo>
                  <a:cubicBezTo>
                    <a:pt x="339" y="385"/>
                    <a:pt x="364" y="339"/>
                    <a:pt x="370" y="334"/>
                  </a:cubicBezTo>
                  <a:cubicBezTo>
                    <a:pt x="376" y="329"/>
                    <a:pt x="384" y="316"/>
                    <a:pt x="384" y="308"/>
                  </a:cubicBezTo>
                  <a:cubicBezTo>
                    <a:pt x="384" y="300"/>
                    <a:pt x="390" y="271"/>
                    <a:pt x="397" y="262"/>
                  </a:cubicBezTo>
                  <a:cubicBezTo>
                    <a:pt x="404" y="253"/>
                    <a:pt x="417" y="241"/>
                    <a:pt x="417" y="228"/>
                  </a:cubicBezTo>
                  <a:cubicBezTo>
                    <a:pt x="417" y="215"/>
                    <a:pt x="427" y="205"/>
                    <a:pt x="427" y="205"/>
                  </a:cubicBezTo>
                  <a:cubicBezTo>
                    <a:pt x="440" y="169"/>
                    <a:pt x="440" y="169"/>
                    <a:pt x="440" y="169"/>
                  </a:cubicBezTo>
                  <a:cubicBezTo>
                    <a:pt x="440" y="169"/>
                    <a:pt x="457" y="173"/>
                    <a:pt x="457" y="147"/>
                  </a:cubicBezTo>
                  <a:cubicBezTo>
                    <a:pt x="457" y="121"/>
                    <a:pt x="457" y="93"/>
                    <a:pt x="457" y="93"/>
                  </a:cubicBezTo>
                  <a:cubicBezTo>
                    <a:pt x="471" y="84"/>
                    <a:pt x="471" y="84"/>
                    <a:pt x="471" y="84"/>
                  </a:cubicBezTo>
                  <a:cubicBezTo>
                    <a:pt x="467" y="38"/>
                    <a:pt x="467" y="38"/>
                    <a:pt x="467" y="38"/>
                  </a:cubicBezTo>
                  <a:cubicBezTo>
                    <a:pt x="467" y="38"/>
                    <a:pt x="480" y="14"/>
                    <a:pt x="474" y="8"/>
                  </a:cubicBezTo>
                  <a:cubicBezTo>
                    <a:pt x="468" y="2"/>
                    <a:pt x="447" y="0"/>
                    <a:pt x="447" y="0"/>
                  </a:cubicBezTo>
                  <a:cubicBezTo>
                    <a:pt x="447" y="0"/>
                    <a:pt x="439" y="14"/>
                    <a:pt x="432" y="21"/>
                  </a:cubicBezTo>
                  <a:cubicBezTo>
                    <a:pt x="425" y="28"/>
                    <a:pt x="388" y="37"/>
                    <a:pt x="382" y="37"/>
                  </a:cubicBezTo>
                  <a:cubicBezTo>
                    <a:pt x="376" y="37"/>
                    <a:pt x="355" y="31"/>
                    <a:pt x="345" y="35"/>
                  </a:cubicBezTo>
                  <a:cubicBezTo>
                    <a:pt x="335" y="39"/>
                    <a:pt x="322" y="54"/>
                    <a:pt x="318" y="54"/>
                  </a:cubicBezTo>
                  <a:cubicBezTo>
                    <a:pt x="314" y="54"/>
                    <a:pt x="304" y="42"/>
                    <a:pt x="296" y="43"/>
                  </a:cubicBezTo>
                  <a:cubicBezTo>
                    <a:pt x="288" y="44"/>
                    <a:pt x="261" y="72"/>
                    <a:pt x="252" y="73"/>
                  </a:cubicBezTo>
                  <a:cubicBezTo>
                    <a:pt x="243" y="74"/>
                    <a:pt x="235" y="58"/>
                    <a:pt x="221" y="62"/>
                  </a:cubicBezTo>
                  <a:cubicBezTo>
                    <a:pt x="207" y="66"/>
                    <a:pt x="189" y="83"/>
                    <a:pt x="181" y="84"/>
                  </a:cubicBezTo>
                  <a:cubicBezTo>
                    <a:pt x="173" y="85"/>
                    <a:pt x="141" y="85"/>
                    <a:pt x="141" y="85"/>
                  </a:cubicBezTo>
                  <a:cubicBezTo>
                    <a:pt x="141" y="85"/>
                    <a:pt x="111" y="58"/>
                    <a:pt x="111" y="48"/>
                  </a:cubicBezTo>
                  <a:cubicBezTo>
                    <a:pt x="111" y="40"/>
                    <a:pt x="102" y="36"/>
                    <a:pt x="99" y="35"/>
                  </a:cubicBezTo>
                  <a:cubicBezTo>
                    <a:pt x="84" y="55"/>
                    <a:pt x="84" y="55"/>
                    <a:pt x="84" y="55"/>
                  </a:cubicBezTo>
                  <a:lnTo>
                    <a:pt x="70" y="7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67" name="Freeform 105"/>
            <p:cNvSpPr>
              <a:spLocks/>
            </p:cNvSpPr>
            <p:nvPr/>
          </p:nvSpPr>
          <p:spPr bwMode="gray">
            <a:xfrm>
              <a:off x="5119441" y="3870656"/>
              <a:ext cx="47625" cy="60733"/>
            </a:xfrm>
            <a:custGeom>
              <a:avLst/>
              <a:gdLst>
                <a:gd name="T0" fmla="*/ 47 w 85"/>
                <a:gd name="T1" fmla="*/ 18 h 95"/>
                <a:gd name="T2" fmla="*/ 31 w 85"/>
                <a:gd name="T3" fmla="*/ 8 h 95"/>
                <a:gd name="T4" fmla="*/ 13 w 85"/>
                <a:gd name="T5" fmla="*/ 47 h 95"/>
                <a:gd name="T6" fmla="*/ 0 w 85"/>
                <a:gd name="T7" fmla="*/ 56 h 95"/>
                <a:gd name="T8" fmla="*/ 11 w 85"/>
                <a:gd name="T9" fmla="*/ 94 h 95"/>
                <a:gd name="T10" fmla="*/ 36 w 85"/>
                <a:gd name="T11" fmla="*/ 91 h 95"/>
                <a:gd name="T12" fmla="*/ 46 w 85"/>
                <a:gd name="T13" fmla="*/ 84 h 95"/>
                <a:gd name="T14" fmla="*/ 59 w 85"/>
                <a:gd name="T15" fmla="*/ 93 h 95"/>
                <a:gd name="T16" fmla="*/ 60 w 85"/>
                <a:gd name="T17" fmla="*/ 91 h 95"/>
                <a:gd name="T18" fmla="*/ 75 w 85"/>
                <a:gd name="T19" fmla="*/ 71 h 95"/>
                <a:gd name="T20" fmla="*/ 74 w 85"/>
                <a:gd name="T21" fmla="*/ 71 h 95"/>
                <a:gd name="T22" fmla="*/ 67 w 85"/>
                <a:gd name="T23" fmla="*/ 61 h 95"/>
                <a:gd name="T24" fmla="*/ 44 w 85"/>
                <a:gd name="T25" fmla="*/ 63 h 95"/>
                <a:gd name="T26" fmla="*/ 76 w 85"/>
                <a:gd name="T27" fmla="*/ 17 h 95"/>
                <a:gd name="T28" fmla="*/ 63 w 85"/>
                <a:gd name="T29" fmla="*/ 0 h 95"/>
                <a:gd name="T30" fmla="*/ 54 w 85"/>
                <a:gd name="T31" fmla="*/ 6 h 95"/>
                <a:gd name="T32" fmla="*/ 47 w 85"/>
                <a:gd name="T3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47" y="18"/>
                  </a:moveTo>
                  <a:cubicBezTo>
                    <a:pt x="31" y="8"/>
                    <a:pt x="31" y="8"/>
                    <a:pt x="31" y="8"/>
                  </a:cubicBezTo>
                  <a:cubicBezTo>
                    <a:pt x="13" y="47"/>
                    <a:pt x="13" y="47"/>
                    <a:pt x="13" y="47"/>
                  </a:cubicBezTo>
                  <a:cubicBezTo>
                    <a:pt x="0" y="56"/>
                    <a:pt x="0" y="56"/>
                    <a:pt x="0" y="56"/>
                  </a:cubicBezTo>
                  <a:cubicBezTo>
                    <a:pt x="0" y="56"/>
                    <a:pt x="3" y="93"/>
                    <a:pt x="11" y="94"/>
                  </a:cubicBezTo>
                  <a:cubicBezTo>
                    <a:pt x="19" y="95"/>
                    <a:pt x="36" y="91"/>
                    <a:pt x="36" y="91"/>
                  </a:cubicBezTo>
                  <a:cubicBezTo>
                    <a:pt x="36" y="91"/>
                    <a:pt x="39" y="83"/>
                    <a:pt x="46" y="84"/>
                  </a:cubicBezTo>
                  <a:cubicBezTo>
                    <a:pt x="50" y="85"/>
                    <a:pt x="55" y="89"/>
                    <a:pt x="59" y="93"/>
                  </a:cubicBezTo>
                  <a:cubicBezTo>
                    <a:pt x="60" y="91"/>
                    <a:pt x="60" y="91"/>
                    <a:pt x="60" y="91"/>
                  </a:cubicBezTo>
                  <a:cubicBezTo>
                    <a:pt x="75" y="71"/>
                    <a:pt x="75" y="71"/>
                    <a:pt x="75" y="71"/>
                  </a:cubicBezTo>
                  <a:cubicBezTo>
                    <a:pt x="74" y="71"/>
                    <a:pt x="74" y="71"/>
                    <a:pt x="74" y="71"/>
                  </a:cubicBezTo>
                  <a:cubicBezTo>
                    <a:pt x="67" y="61"/>
                    <a:pt x="67" y="61"/>
                    <a:pt x="67" y="61"/>
                  </a:cubicBezTo>
                  <a:cubicBezTo>
                    <a:pt x="44" y="63"/>
                    <a:pt x="44" y="63"/>
                    <a:pt x="44" y="63"/>
                  </a:cubicBezTo>
                  <a:cubicBezTo>
                    <a:pt x="44" y="63"/>
                    <a:pt x="85" y="30"/>
                    <a:pt x="76" y="17"/>
                  </a:cubicBezTo>
                  <a:cubicBezTo>
                    <a:pt x="73" y="12"/>
                    <a:pt x="68" y="6"/>
                    <a:pt x="63" y="0"/>
                  </a:cubicBezTo>
                  <a:cubicBezTo>
                    <a:pt x="54" y="6"/>
                    <a:pt x="54" y="6"/>
                    <a:pt x="54" y="6"/>
                  </a:cubicBezTo>
                  <a:lnTo>
                    <a:pt x="47" y="1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69" name="Freeform 106"/>
            <p:cNvSpPr>
              <a:spLocks/>
            </p:cNvSpPr>
            <p:nvPr/>
          </p:nvSpPr>
          <p:spPr bwMode="gray">
            <a:xfrm>
              <a:off x="4976566" y="3684778"/>
              <a:ext cx="177800" cy="196922"/>
            </a:xfrm>
            <a:custGeom>
              <a:avLst/>
              <a:gdLst>
                <a:gd name="T0" fmla="*/ 51 w 320"/>
                <a:gd name="T1" fmla="*/ 35 h 305"/>
                <a:gd name="T2" fmla="*/ 50 w 320"/>
                <a:gd name="T3" fmla="*/ 50 h 305"/>
                <a:gd name="T4" fmla="*/ 31 w 320"/>
                <a:gd name="T5" fmla="*/ 57 h 305"/>
                <a:gd name="T6" fmla="*/ 31 w 320"/>
                <a:gd name="T7" fmla="*/ 67 h 305"/>
                <a:gd name="T8" fmla="*/ 20 w 320"/>
                <a:gd name="T9" fmla="*/ 75 h 305"/>
                <a:gd name="T10" fmla="*/ 26 w 320"/>
                <a:gd name="T11" fmla="*/ 106 h 305"/>
                <a:gd name="T12" fmla="*/ 14 w 320"/>
                <a:gd name="T13" fmla="*/ 126 h 305"/>
                <a:gd name="T14" fmla="*/ 13 w 320"/>
                <a:gd name="T15" fmla="*/ 143 h 305"/>
                <a:gd name="T16" fmla="*/ 1 w 320"/>
                <a:gd name="T17" fmla="*/ 157 h 305"/>
                <a:gd name="T18" fmla="*/ 6 w 320"/>
                <a:gd name="T19" fmla="*/ 167 h 305"/>
                <a:gd name="T20" fmla="*/ 8 w 320"/>
                <a:gd name="T21" fmla="*/ 200 h 305"/>
                <a:gd name="T22" fmla="*/ 31 w 320"/>
                <a:gd name="T23" fmla="*/ 201 h 305"/>
                <a:gd name="T24" fmla="*/ 41 w 320"/>
                <a:gd name="T25" fmla="*/ 191 h 305"/>
                <a:gd name="T26" fmla="*/ 57 w 320"/>
                <a:gd name="T27" fmla="*/ 211 h 305"/>
                <a:gd name="T28" fmla="*/ 73 w 320"/>
                <a:gd name="T29" fmla="*/ 170 h 305"/>
                <a:gd name="T30" fmla="*/ 89 w 320"/>
                <a:gd name="T31" fmla="*/ 179 h 305"/>
                <a:gd name="T32" fmla="*/ 99 w 320"/>
                <a:gd name="T33" fmla="*/ 194 h 305"/>
                <a:gd name="T34" fmla="*/ 116 w 320"/>
                <a:gd name="T35" fmla="*/ 194 h 305"/>
                <a:gd name="T36" fmla="*/ 128 w 320"/>
                <a:gd name="T37" fmla="*/ 181 h 305"/>
                <a:gd name="T38" fmla="*/ 137 w 320"/>
                <a:gd name="T39" fmla="*/ 194 h 305"/>
                <a:gd name="T40" fmla="*/ 155 w 320"/>
                <a:gd name="T41" fmla="*/ 187 h 305"/>
                <a:gd name="T42" fmla="*/ 165 w 320"/>
                <a:gd name="T43" fmla="*/ 192 h 305"/>
                <a:gd name="T44" fmla="*/ 185 w 320"/>
                <a:gd name="T45" fmla="*/ 193 h 305"/>
                <a:gd name="T46" fmla="*/ 196 w 320"/>
                <a:gd name="T47" fmla="*/ 207 h 305"/>
                <a:gd name="T48" fmla="*/ 216 w 320"/>
                <a:gd name="T49" fmla="*/ 216 h 305"/>
                <a:gd name="T50" fmla="*/ 231 w 320"/>
                <a:gd name="T51" fmla="*/ 242 h 305"/>
                <a:gd name="T52" fmla="*/ 257 w 320"/>
                <a:gd name="T53" fmla="*/ 257 h 305"/>
                <a:gd name="T54" fmla="*/ 262 w 320"/>
                <a:gd name="T55" fmla="*/ 277 h 305"/>
                <a:gd name="T56" fmla="*/ 280 w 320"/>
                <a:gd name="T57" fmla="*/ 283 h 305"/>
                <a:gd name="T58" fmla="*/ 288 w 320"/>
                <a:gd name="T59" fmla="*/ 295 h 305"/>
                <a:gd name="T60" fmla="*/ 304 w 320"/>
                <a:gd name="T61" fmla="*/ 305 h 305"/>
                <a:gd name="T62" fmla="*/ 311 w 320"/>
                <a:gd name="T63" fmla="*/ 293 h 305"/>
                <a:gd name="T64" fmla="*/ 320 w 320"/>
                <a:gd name="T65" fmla="*/ 287 h 305"/>
                <a:gd name="T66" fmla="*/ 304 w 320"/>
                <a:gd name="T67" fmla="*/ 268 h 305"/>
                <a:gd name="T68" fmla="*/ 285 w 320"/>
                <a:gd name="T69" fmla="*/ 264 h 305"/>
                <a:gd name="T70" fmla="*/ 283 w 320"/>
                <a:gd name="T71" fmla="*/ 239 h 305"/>
                <a:gd name="T72" fmla="*/ 241 w 320"/>
                <a:gd name="T73" fmla="*/ 216 h 305"/>
                <a:gd name="T74" fmla="*/ 231 w 320"/>
                <a:gd name="T75" fmla="*/ 181 h 305"/>
                <a:gd name="T76" fmla="*/ 204 w 320"/>
                <a:gd name="T77" fmla="*/ 177 h 305"/>
                <a:gd name="T78" fmla="*/ 190 w 320"/>
                <a:gd name="T79" fmla="*/ 159 h 305"/>
                <a:gd name="T80" fmla="*/ 177 w 320"/>
                <a:gd name="T81" fmla="*/ 165 h 305"/>
                <a:gd name="T82" fmla="*/ 169 w 320"/>
                <a:gd name="T83" fmla="*/ 152 h 305"/>
                <a:gd name="T84" fmla="*/ 157 w 320"/>
                <a:gd name="T85" fmla="*/ 149 h 305"/>
                <a:gd name="T86" fmla="*/ 134 w 320"/>
                <a:gd name="T87" fmla="*/ 117 h 305"/>
                <a:gd name="T88" fmla="*/ 128 w 320"/>
                <a:gd name="T89" fmla="*/ 62 h 305"/>
                <a:gd name="T90" fmla="*/ 100 w 320"/>
                <a:gd name="T91" fmla="*/ 1 h 305"/>
                <a:gd name="T92" fmla="*/ 98 w 320"/>
                <a:gd name="T93" fmla="*/ 0 h 305"/>
                <a:gd name="T94" fmla="*/ 87 w 320"/>
                <a:gd name="T95" fmla="*/ 25 h 305"/>
                <a:gd name="T96" fmla="*/ 51 w 320"/>
                <a:gd name="T97"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05">
                  <a:moveTo>
                    <a:pt x="51" y="35"/>
                  </a:moveTo>
                  <a:cubicBezTo>
                    <a:pt x="51" y="35"/>
                    <a:pt x="51" y="43"/>
                    <a:pt x="50" y="50"/>
                  </a:cubicBezTo>
                  <a:cubicBezTo>
                    <a:pt x="49" y="57"/>
                    <a:pt x="31" y="57"/>
                    <a:pt x="31" y="57"/>
                  </a:cubicBezTo>
                  <a:cubicBezTo>
                    <a:pt x="31" y="67"/>
                    <a:pt x="31" y="67"/>
                    <a:pt x="31" y="67"/>
                  </a:cubicBezTo>
                  <a:cubicBezTo>
                    <a:pt x="31" y="67"/>
                    <a:pt x="20" y="72"/>
                    <a:pt x="20" y="75"/>
                  </a:cubicBezTo>
                  <a:cubicBezTo>
                    <a:pt x="20" y="78"/>
                    <a:pt x="26" y="88"/>
                    <a:pt x="26" y="106"/>
                  </a:cubicBezTo>
                  <a:cubicBezTo>
                    <a:pt x="26" y="124"/>
                    <a:pt x="14" y="126"/>
                    <a:pt x="14" y="126"/>
                  </a:cubicBezTo>
                  <a:cubicBezTo>
                    <a:pt x="14" y="126"/>
                    <a:pt x="13" y="136"/>
                    <a:pt x="13" y="143"/>
                  </a:cubicBezTo>
                  <a:cubicBezTo>
                    <a:pt x="13" y="150"/>
                    <a:pt x="2" y="149"/>
                    <a:pt x="1" y="157"/>
                  </a:cubicBezTo>
                  <a:cubicBezTo>
                    <a:pt x="0" y="165"/>
                    <a:pt x="6" y="167"/>
                    <a:pt x="6" y="167"/>
                  </a:cubicBezTo>
                  <a:cubicBezTo>
                    <a:pt x="8" y="200"/>
                    <a:pt x="8" y="200"/>
                    <a:pt x="8" y="200"/>
                  </a:cubicBezTo>
                  <a:cubicBezTo>
                    <a:pt x="31" y="201"/>
                    <a:pt x="31" y="201"/>
                    <a:pt x="31" y="201"/>
                  </a:cubicBezTo>
                  <a:cubicBezTo>
                    <a:pt x="31" y="201"/>
                    <a:pt x="36" y="191"/>
                    <a:pt x="41" y="191"/>
                  </a:cubicBezTo>
                  <a:cubicBezTo>
                    <a:pt x="46" y="191"/>
                    <a:pt x="49" y="211"/>
                    <a:pt x="57" y="211"/>
                  </a:cubicBezTo>
                  <a:cubicBezTo>
                    <a:pt x="65" y="211"/>
                    <a:pt x="73" y="170"/>
                    <a:pt x="73" y="170"/>
                  </a:cubicBezTo>
                  <a:cubicBezTo>
                    <a:pt x="73" y="170"/>
                    <a:pt x="85" y="177"/>
                    <a:pt x="89" y="179"/>
                  </a:cubicBezTo>
                  <a:cubicBezTo>
                    <a:pt x="93" y="181"/>
                    <a:pt x="99" y="194"/>
                    <a:pt x="99" y="194"/>
                  </a:cubicBezTo>
                  <a:cubicBezTo>
                    <a:pt x="99" y="194"/>
                    <a:pt x="113" y="194"/>
                    <a:pt x="116" y="194"/>
                  </a:cubicBezTo>
                  <a:cubicBezTo>
                    <a:pt x="119" y="194"/>
                    <a:pt x="128" y="181"/>
                    <a:pt x="128" y="181"/>
                  </a:cubicBezTo>
                  <a:cubicBezTo>
                    <a:pt x="128" y="181"/>
                    <a:pt x="134" y="194"/>
                    <a:pt x="137" y="194"/>
                  </a:cubicBezTo>
                  <a:cubicBezTo>
                    <a:pt x="140" y="194"/>
                    <a:pt x="151" y="187"/>
                    <a:pt x="155" y="187"/>
                  </a:cubicBezTo>
                  <a:cubicBezTo>
                    <a:pt x="159" y="187"/>
                    <a:pt x="165" y="192"/>
                    <a:pt x="165" y="192"/>
                  </a:cubicBezTo>
                  <a:cubicBezTo>
                    <a:pt x="185" y="193"/>
                    <a:pt x="185" y="193"/>
                    <a:pt x="185" y="193"/>
                  </a:cubicBezTo>
                  <a:cubicBezTo>
                    <a:pt x="196" y="207"/>
                    <a:pt x="196" y="207"/>
                    <a:pt x="196" y="207"/>
                  </a:cubicBezTo>
                  <a:cubicBezTo>
                    <a:pt x="196" y="207"/>
                    <a:pt x="208" y="208"/>
                    <a:pt x="216" y="216"/>
                  </a:cubicBezTo>
                  <a:cubicBezTo>
                    <a:pt x="224" y="224"/>
                    <a:pt x="227" y="234"/>
                    <a:pt x="231" y="242"/>
                  </a:cubicBezTo>
                  <a:cubicBezTo>
                    <a:pt x="235" y="250"/>
                    <a:pt x="253" y="252"/>
                    <a:pt x="257" y="257"/>
                  </a:cubicBezTo>
                  <a:cubicBezTo>
                    <a:pt x="261" y="262"/>
                    <a:pt x="261" y="271"/>
                    <a:pt x="262" y="277"/>
                  </a:cubicBezTo>
                  <a:cubicBezTo>
                    <a:pt x="263" y="283"/>
                    <a:pt x="280" y="283"/>
                    <a:pt x="280" y="283"/>
                  </a:cubicBezTo>
                  <a:cubicBezTo>
                    <a:pt x="288" y="295"/>
                    <a:pt x="288" y="295"/>
                    <a:pt x="288" y="295"/>
                  </a:cubicBezTo>
                  <a:cubicBezTo>
                    <a:pt x="304" y="305"/>
                    <a:pt x="304" y="305"/>
                    <a:pt x="304" y="305"/>
                  </a:cubicBezTo>
                  <a:cubicBezTo>
                    <a:pt x="311" y="293"/>
                    <a:pt x="311" y="293"/>
                    <a:pt x="311" y="293"/>
                  </a:cubicBezTo>
                  <a:cubicBezTo>
                    <a:pt x="320" y="287"/>
                    <a:pt x="320" y="287"/>
                    <a:pt x="320" y="287"/>
                  </a:cubicBezTo>
                  <a:cubicBezTo>
                    <a:pt x="312" y="277"/>
                    <a:pt x="304" y="268"/>
                    <a:pt x="304" y="268"/>
                  </a:cubicBezTo>
                  <a:cubicBezTo>
                    <a:pt x="304" y="268"/>
                    <a:pt x="287" y="271"/>
                    <a:pt x="285" y="264"/>
                  </a:cubicBezTo>
                  <a:cubicBezTo>
                    <a:pt x="283" y="257"/>
                    <a:pt x="283" y="239"/>
                    <a:pt x="283" y="239"/>
                  </a:cubicBezTo>
                  <a:cubicBezTo>
                    <a:pt x="283" y="239"/>
                    <a:pt x="244" y="225"/>
                    <a:pt x="241" y="216"/>
                  </a:cubicBezTo>
                  <a:cubicBezTo>
                    <a:pt x="238" y="207"/>
                    <a:pt x="238" y="185"/>
                    <a:pt x="231" y="181"/>
                  </a:cubicBezTo>
                  <a:cubicBezTo>
                    <a:pt x="224" y="177"/>
                    <a:pt x="207" y="181"/>
                    <a:pt x="204" y="177"/>
                  </a:cubicBezTo>
                  <a:cubicBezTo>
                    <a:pt x="201" y="173"/>
                    <a:pt x="190" y="159"/>
                    <a:pt x="190" y="159"/>
                  </a:cubicBezTo>
                  <a:cubicBezTo>
                    <a:pt x="177" y="165"/>
                    <a:pt x="177" y="165"/>
                    <a:pt x="177" y="165"/>
                  </a:cubicBezTo>
                  <a:cubicBezTo>
                    <a:pt x="169" y="152"/>
                    <a:pt x="169" y="152"/>
                    <a:pt x="169" y="152"/>
                  </a:cubicBezTo>
                  <a:cubicBezTo>
                    <a:pt x="157" y="149"/>
                    <a:pt x="157" y="149"/>
                    <a:pt x="157" y="149"/>
                  </a:cubicBezTo>
                  <a:cubicBezTo>
                    <a:pt x="157" y="149"/>
                    <a:pt x="137" y="129"/>
                    <a:pt x="134" y="117"/>
                  </a:cubicBezTo>
                  <a:cubicBezTo>
                    <a:pt x="131" y="105"/>
                    <a:pt x="135" y="85"/>
                    <a:pt x="128" y="62"/>
                  </a:cubicBezTo>
                  <a:cubicBezTo>
                    <a:pt x="121" y="39"/>
                    <a:pt x="100" y="1"/>
                    <a:pt x="100" y="1"/>
                  </a:cubicBezTo>
                  <a:cubicBezTo>
                    <a:pt x="98" y="0"/>
                    <a:pt x="98" y="0"/>
                    <a:pt x="98" y="0"/>
                  </a:cubicBezTo>
                  <a:cubicBezTo>
                    <a:pt x="96" y="9"/>
                    <a:pt x="92" y="21"/>
                    <a:pt x="87" y="25"/>
                  </a:cubicBezTo>
                  <a:cubicBezTo>
                    <a:pt x="78" y="33"/>
                    <a:pt x="51" y="35"/>
                    <a:pt x="51" y="3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71" name="Freeform 107"/>
            <p:cNvSpPr>
              <a:spLocks/>
            </p:cNvSpPr>
            <p:nvPr/>
          </p:nvSpPr>
          <p:spPr bwMode="gray">
            <a:xfrm>
              <a:off x="4890841" y="3793360"/>
              <a:ext cx="396875" cy="399364"/>
            </a:xfrm>
            <a:custGeom>
              <a:avLst/>
              <a:gdLst>
                <a:gd name="T0" fmla="*/ 75 w 709"/>
                <a:gd name="T1" fmla="*/ 428 h 615"/>
                <a:gd name="T2" fmla="*/ 87 w 709"/>
                <a:gd name="T3" fmla="*/ 442 h 615"/>
                <a:gd name="T4" fmla="*/ 96 w 709"/>
                <a:gd name="T5" fmla="*/ 471 h 615"/>
                <a:gd name="T6" fmla="*/ 133 w 709"/>
                <a:gd name="T7" fmla="*/ 513 h 615"/>
                <a:gd name="T8" fmla="*/ 138 w 709"/>
                <a:gd name="T9" fmla="*/ 545 h 615"/>
                <a:gd name="T10" fmla="*/ 191 w 709"/>
                <a:gd name="T11" fmla="*/ 562 h 615"/>
                <a:gd name="T12" fmla="*/ 282 w 709"/>
                <a:gd name="T13" fmla="*/ 606 h 615"/>
                <a:gd name="T14" fmla="*/ 326 w 709"/>
                <a:gd name="T15" fmla="*/ 601 h 615"/>
                <a:gd name="T16" fmla="*/ 360 w 709"/>
                <a:gd name="T17" fmla="*/ 577 h 615"/>
                <a:gd name="T18" fmla="*/ 388 w 709"/>
                <a:gd name="T19" fmla="*/ 585 h 615"/>
                <a:gd name="T20" fmla="*/ 410 w 709"/>
                <a:gd name="T21" fmla="*/ 582 h 615"/>
                <a:gd name="T22" fmla="*/ 434 w 709"/>
                <a:gd name="T23" fmla="*/ 574 h 615"/>
                <a:gd name="T24" fmla="*/ 480 w 709"/>
                <a:gd name="T25" fmla="*/ 549 h 615"/>
                <a:gd name="T26" fmla="*/ 569 w 709"/>
                <a:gd name="T27" fmla="*/ 535 h 615"/>
                <a:gd name="T28" fmla="*/ 661 w 709"/>
                <a:gd name="T29" fmla="*/ 373 h 615"/>
                <a:gd name="T30" fmla="*/ 527 w 709"/>
                <a:gd name="T31" fmla="*/ 320 h 615"/>
                <a:gd name="T32" fmla="*/ 491 w 709"/>
                <a:gd name="T33" fmla="*/ 295 h 615"/>
                <a:gd name="T34" fmla="*/ 462 w 709"/>
                <a:gd name="T35" fmla="*/ 246 h 615"/>
                <a:gd name="T36" fmla="*/ 454 w 709"/>
                <a:gd name="T37" fmla="*/ 230 h 615"/>
                <a:gd name="T38" fmla="*/ 454 w 709"/>
                <a:gd name="T39" fmla="*/ 201 h 615"/>
                <a:gd name="T40" fmla="*/ 419 w 709"/>
                <a:gd name="T41" fmla="*/ 211 h 615"/>
                <a:gd name="T42" fmla="*/ 421 w 709"/>
                <a:gd name="T43" fmla="*/ 164 h 615"/>
                <a:gd name="T44" fmla="*/ 431 w 709"/>
                <a:gd name="T45" fmla="*/ 113 h 615"/>
                <a:gd name="T46" fmla="*/ 408 w 709"/>
                <a:gd name="T47" fmla="*/ 87 h 615"/>
                <a:gd name="T48" fmla="*/ 367 w 709"/>
                <a:gd name="T49" fmla="*/ 46 h 615"/>
                <a:gd name="T50" fmla="*/ 336 w 709"/>
                <a:gd name="T51" fmla="*/ 23 h 615"/>
                <a:gd name="T52" fmla="*/ 306 w 709"/>
                <a:gd name="T53" fmla="*/ 17 h 615"/>
                <a:gd name="T54" fmla="*/ 279 w 709"/>
                <a:gd name="T55" fmla="*/ 11 h 615"/>
                <a:gd name="T56" fmla="*/ 250 w 709"/>
                <a:gd name="T57" fmla="*/ 24 h 615"/>
                <a:gd name="T58" fmla="*/ 224 w 709"/>
                <a:gd name="T59" fmla="*/ 0 h 615"/>
                <a:gd name="T60" fmla="*/ 192 w 709"/>
                <a:gd name="T61" fmla="*/ 21 h 615"/>
                <a:gd name="T62" fmla="*/ 159 w 709"/>
                <a:gd name="T63" fmla="*/ 30 h 615"/>
                <a:gd name="T64" fmla="*/ 143 w 709"/>
                <a:gd name="T65" fmla="*/ 88 h 615"/>
                <a:gd name="T66" fmla="*/ 123 w 709"/>
                <a:gd name="T67" fmla="*/ 116 h 615"/>
                <a:gd name="T68" fmla="*/ 110 w 709"/>
                <a:gd name="T69" fmla="*/ 155 h 615"/>
                <a:gd name="T70" fmla="*/ 96 w 709"/>
                <a:gd name="T71" fmla="*/ 179 h 615"/>
                <a:gd name="T72" fmla="*/ 90 w 709"/>
                <a:gd name="T73" fmla="*/ 221 h 615"/>
                <a:gd name="T74" fmla="*/ 71 w 709"/>
                <a:gd name="T75" fmla="*/ 215 h 615"/>
                <a:gd name="T76" fmla="*/ 65 w 709"/>
                <a:gd name="T77" fmla="*/ 256 h 615"/>
                <a:gd name="T78" fmla="*/ 54 w 709"/>
                <a:gd name="T79" fmla="*/ 305 h 615"/>
                <a:gd name="T80" fmla="*/ 36 w 709"/>
                <a:gd name="T81" fmla="*/ 351 h 615"/>
                <a:gd name="T82" fmla="*/ 8 w 709"/>
                <a:gd name="T83" fmla="*/ 345 h 615"/>
                <a:gd name="T84" fmla="*/ 3 w 709"/>
                <a:gd name="T85" fmla="*/ 383 h 615"/>
                <a:gd name="T86" fmla="*/ 55 w 709"/>
                <a:gd name="T87" fmla="*/ 40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9" h="615">
                  <a:moveTo>
                    <a:pt x="60" y="425"/>
                  </a:moveTo>
                  <a:cubicBezTo>
                    <a:pt x="64" y="430"/>
                    <a:pt x="75" y="428"/>
                    <a:pt x="75" y="428"/>
                  </a:cubicBezTo>
                  <a:cubicBezTo>
                    <a:pt x="78" y="441"/>
                    <a:pt x="78" y="441"/>
                    <a:pt x="78" y="441"/>
                  </a:cubicBezTo>
                  <a:cubicBezTo>
                    <a:pt x="87" y="442"/>
                    <a:pt x="87" y="442"/>
                    <a:pt x="87" y="442"/>
                  </a:cubicBezTo>
                  <a:cubicBezTo>
                    <a:pt x="89" y="467"/>
                    <a:pt x="89" y="467"/>
                    <a:pt x="89" y="467"/>
                  </a:cubicBezTo>
                  <a:cubicBezTo>
                    <a:pt x="96" y="471"/>
                    <a:pt x="96" y="471"/>
                    <a:pt x="96" y="471"/>
                  </a:cubicBezTo>
                  <a:cubicBezTo>
                    <a:pt x="96" y="471"/>
                    <a:pt x="98" y="498"/>
                    <a:pt x="108" y="506"/>
                  </a:cubicBezTo>
                  <a:cubicBezTo>
                    <a:pt x="118" y="514"/>
                    <a:pt x="128" y="505"/>
                    <a:pt x="133" y="513"/>
                  </a:cubicBezTo>
                  <a:cubicBezTo>
                    <a:pt x="138" y="521"/>
                    <a:pt x="137" y="535"/>
                    <a:pt x="137" y="535"/>
                  </a:cubicBezTo>
                  <a:cubicBezTo>
                    <a:pt x="138" y="545"/>
                    <a:pt x="138" y="545"/>
                    <a:pt x="138" y="545"/>
                  </a:cubicBezTo>
                  <a:cubicBezTo>
                    <a:pt x="144" y="560"/>
                    <a:pt x="144" y="560"/>
                    <a:pt x="144" y="560"/>
                  </a:cubicBezTo>
                  <a:cubicBezTo>
                    <a:pt x="191" y="562"/>
                    <a:pt x="191" y="562"/>
                    <a:pt x="191" y="562"/>
                  </a:cubicBezTo>
                  <a:cubicBezTo>
                    <a:pt x="242" y="602"/>
                    <a:pt x="242" y="602"/>
                    <a:pt x="242" y="602"/>
                  </a:cubicBezTo>
                  <a:cubicBezTo>
                    <a:pt x="242" y="602"/>
                    <a:pt x="269" y="604"/>
                    <a:pt x="282" y="606"/>
                  </a:cubicBezTo>
                  <a:cubicBezTo>
                    <a:pt x="295" y="608"/>
                    <a:pt x="313" y="615"/>
                    <a:pt x="313" y="615"/>
                  </a:cubicBezTo>
                  <a:cubicBezTo>
                    <a:pt x="326" y="601"/>
                    <a:pt x="326" y="601"/>
                    <a:pt x="326" y="601"/>
                  </a:cubicBezTo>
                  <a:cubicBezTo>
                    <a:pt x="326" y="601"/>
                    <a:pt x="324" y="597"/>
                    <a:pt x="331" y="591"/>
                  </a:cubicBezTo>
                  <a:cubicBezTo>
                    <a:pt x="338" y="585"/>
                    <a:pt x="360" y="577"/>
                    <a:pt x="360" y="577"/>
                  </a:cubicBezTo>
                  <a:cubicBezTo>
                    <a:pt x="372" y="568"/>
                    <a:pt x="372" y="568"/>
                    <a:pt x="372" y="568"/>
                  </a:cubicBezTo>
                  <a:cubicBezTo>
                    <a:pt x="388" y="585"/>
                    <a:pt x="388" y="585"/>
                    <a:pt x="388" y="585"/>
                  </a:cubicBezTo>
                  <a:cubicBezTo>
                    <a:pt x="406" y="586"/>
                    <a:pt x="406" y="586"/>
                    <a:pt x="406" y="586"/>
                  </a:cubicBezTo>
                  <a:cubicBezTo>
                    <a:pt x="410" y="582"/>
                    <a:pt x="410" y="582"/>
                    <a:pt x="410" y="582"/>
                  </a:cubicBezTo>
                  <a:cubicBezTo>
                    <a:pt x="426" y="588"/>
                    <a:pt x="426" y="588"/>
                    <a:pt x="426" y="588"/>
                  </a:cubicBezTo>
                  <a:cubicBezTo>
                    <a:pt x="426" y="588"/>
                    <a:pt x="426" y="577"/>
                    <a:pt x="434" y="574"/>
                  </a:cubicBezTo>
                  <a:cubicBezTo>
                    <a:pt x="442" y="571"/>
                    <a:pt x="467" y="573"/>
                    <a:pt x="473" y="567"/>
                  </a:cubicBezTo>
                  <a:cubicBezTo>
                    <a:pt x="479" y="561"/>
                    <a:pt x="480" y="549"/>
                    <a:pt x="480" y="549"/>
                  </a:cubicBezTo>
                  <a:cubicBezTo>
                    <a:pt x="480" y="549"/>
                    <a:pt x="505" y="537"/>
                    <a:pt x="513" y="535"/>
                  </a:cubicBezTo>
                  <a:cubicBezTo>
                    <a:pt x="521" y="533"/>
                    <a:pt x="569" y="535"/>
                    <a:pt x="569" y="535"/>
                  </a:cubicBezTo>
                  <a:cubicBezTo>
                    <a:pt x="709" y="370"/>
                    <a:pt x="709" y="370"/>
                    <a:pt x="709" y="370"/>
                  </a:cubicBezTo>
                  <a:cubicBezTo>
                    <a:pt x="661" y="373"/>
                    <a:pt x="661" y="373"/>
                    <a:pt x="661" y="373"/>
                  </a:cubicBezTo>
                  <a:cubicBezTo>
                    <a:pt x="661" y="373"/>
                    <a:pt x="628" y="353"/>
                    <a:pt x="609" y="347"/>
                  </a:cubicBezTo>
                  <a:cubicBezTo>
                    <a:pt x="590" y="341"/>
                    <a:pt x="538" y="328"/>
                    <a:pt x="527" y="320"/>
                  </a:cubicBezTo>
                  <a:cubicBezTo>
                    <a:pt x="516" y="312"/>
                    <a:pt x="506" y="295"/>
                    <a:pt x="506" y="295"/>
                  </a:cubicBezTo>
                  <a:cubicBezTo>
                    <a:pt x="491" y="295"/>
                    <a:pt x="491" y="295"/>
                    <a:pt x="491" y="295"/>
                  </a:cubicBezTo>
                  <a:cubicBezTo>
                    <a:pt x="491" y="295"/>
                    <a:pt x="487" y="278"/>
                    <a:pt x="481" y="270"/>
                  </a:cubicBezTo>
                  <a:cubicBezTo>
                    <a:pt x="475" y="262"/>
                    <a:pt x="462" y="246"/>
                    <a:pt x="462" y="246"/>
                  </a:cubicBezTo>
                  <a:cubicBezTo>
                    <a:pt x="463" y="238"/>
                    <a:pt x="463" y="238"/>
                    <a:pt x="463" y="238"/>
                  </a:cubicBezTo>
                  <a:cubicBezTo>
                    <a:pt x="454" y="230"/>
                    <a:pt x="454" y="230"/>
                    <a:pt x="454" y="230"/>
                  </a:cubicBezTo>
                  <a:cubicBezTo>
                    <a:pt x="467" y="210"/>
                    <a:pt x="467" y="210"/>
                    <a:pt x="467" y="210"/>
                  </a:cubicBezTo>
                  <a:cubicBezTo>
                    <a:pt x="463" y="206"/>
                    <a:pt x="458" y="202"/>
                    <a:pt x="454" y="201"/>
                  </a:cubicBezTo>
                  <a:cubicBezTo>
                    <a:pt x="447" y="200"/>
                    <a:pt x="444" y="208"/>
                    <a:pt x="444" y="208"/>
                  </a:cubicBezTo>
                  <a:cubicBezTo>
                    <a:pt x="444" y="208"/>
                    <a:pt x="427" y="212"/>
                    <a:pt x="419" y="211"/>
                  </a:cubicBezTo>
                  <a:cubicBezTo>
                    <a:pt x="411" y="210"/>
                    <a:pt x="408" y="173"/>
                    <a:pt x="408" y="173"/>
                  </a:cubicBezTo>
                  <a:cubicBezTo>
                    <a:pt x="421" y="164"/>
                    <a:pt x="421" y="164"/>
                    <a:pt x="421" y="164"/>
                  </a:cubicBezTo>
                  <a:cubicBezTo>
                    <a:pt x="439" y="125"/>
                    <a:pt x="439" y="125"/>
                    <a:pt x="439" y="125"/>
                  </a:cubicBezTo>
                  <a:cubicBezTo>
                    <a:pt x="431" y="113"/>
                    <a:pt x="431" y="113"/>
                    <a:pt x="431" y="113"/>
                  </a:cubicBezTo>
                  <a:cubicBezTo>
                    <a:pt x="431" y="113"/>
                    <a:pt x="414" y="113"/>
                    <a:pt x="413" y="107"/>
                  </a:cubicBezTo>
                  <a:cubicBezTo>
                    <a:pt x="412" y="101"/>
                    <a:pt x="412" y="92"/>
                    <a:pt x="408" y="87"/>
                  </a:cubicBezTo>
                  <a:cubicBezTo>
                    <a:pt x="404" y="82"/>
                    <a:pt x="386" y="80"/>
                    <a:pt x="382" y="72"/>
                  </a:cubicBezTo>
                  <a:cubicBezTo>
                    <a:pt x="378" y="64"/>
                    <a:pt x="375" y="54"/>
                    <a:pt x="367" y="46"/>
                  </a:cubicBezTo>
                  <a:cubicBezTo>
                    <a:pt x="359" y="38"/>
                    <a:pt x="347" y="37"/>
                    <a:pt x="347" y="37"/>
                  </a:cubicBezTo>
                  <a:cubicBezTo>
                    <a:pt x="336" y="23"/>
                    <a:pt x="336" y="23"/>
                    <a:pt x="336" y="23"/>
                  </a:cubicBezTo>
                  <a:cubicBezTo>
                    <a:pt x="316" y="22"/>
                    <a:pt x="316" y="22"/>
                    <a:pt x="316" y="22"/>
                  </a:cubicBezTo>
                  <a:cubicBezTo>
                    <a:pt x="316" y="22"/>
                    <a:pt x="310" y="17"/>
                    <a:pt x="306" y="17"/>
                  </a:cubicBezTo>
                  <a:cubicBezTo>
                    <a:pt x="302" y="17"/>
                    <a:pt x="291" y="24"/>
                    <a:pt x="288" y="24"/>
                  </a:cubicBezTo>
                  <a:cubicBezTo>
                    <a:pt x="285" y="24"/>
                    <a:pt x="279" y="11"/>
                    <a:pt x="279" y="11"/>
                  </a:cubicBezTo>
                  <a:cubicBezTo>
                    <a:pt x="279" y="11"/>
                    <a:pt x="270" y="24"/>
                    <a:pt x="267" y="24"/>
                  </a:cubicBezTo>
                  <a:cubicBezTo>
                    <a:pt x="264" y="24"/>
                    <a:pt x="250" y="24"/>
                    <a:pt x="250" y="24"/>
                  </a:cubicBezTo>
                  <a:cubicBezTo>
                    <a:pt x="250" y="24"/>
                    <a:pt x="244" y="11"/>
                    <a:pt x="240" y="9"/>
                  </a:cubicBezTo>
                  <a:cubicBezTo>
                    <a:pt x="236" y="7"/>
                    <a:pt x="224" y="0"/>
                    <a:pt x="224" y="0"/>
                  </a:cubicBezTo>
                  <a:cubicBezTo>
                    <a:pt x="224" y="0"/>
                    <a:pt x="216" y="41"/>
                    <a:pt x="208" y="41"/>
                  </a:cubicBezTo>
                  <a:cubicBezTo>
                    <a:pt x="200" y="41"/>
                    <a:pt x="197" y="21"/>
                    <a:pt x="192" y="21"/>
                  </a:cubicBezTo>
                  <a:cubicBezTo>
                    <a:pt x="187" y="21"/>
                    <a:pt x="182" y="31"/>
                    <a:pt x="182" y="31"/>
                  </a:cubicBezTo>
                  <a:cubicBezTo>
                    <a:pt x="159" y="30"/>
                    <a:pt x="159" y="30"/>
                    <a:pt x="159" y="30"/>
                  </a:cubicBezTo>
                  <a:cubicBezTo>
                    <a:pt x="159" y="60"/>
                    <a:pt x="159" y="60"/>
                    <a:pt x="159" y="60"/>
                  </a:cubicBezTo>
                  <a:cubicBezTo>
                    <a:pt x="159" y="60"/>
                    <a:pt x="143" y="80"/>
                    <a:pt x="143" y="88"/>
                  </a:cubicBezTo>
                  <a:cubicBezTo>
                    <a:pt x="143" y="96"/>
                    <a:pt x="145" y="114"/>
                    <a:pt x="145" y="114"/>
                  </a:cubicBezTo>
                  <a:cubicBezTo>
                    <a:pt x="123" y="116"/>
                    <a:pt x="123" y="116"/>
                    <a:pt x="123" y="116"/>
                  </a:cubicBezTo>
                  <a:cubicBezTo>
                    <a:pt x="123" y="116"/>
                    <a:pt x="112" y="130"/>
                    <a:pt x="111" y="135"/>
                  </a:cubicBezTo>
                  <a:cubicBezTo>
                    <a:pt x="110" y="140"/>
                    <a:pt x="115" y="150"/>
                    <a:pt x="110" y="155"/>
                  </a:cubicBezTo>
                  <a:cubicBezTo>
                    <a:pt x="105" y="160"/>
                    <a:pt x="94" y="164"/>
                    <a:pt x="94" y="164"/>
                  </a:cubicBezTo>
                  <a:cubicBezTo>
                    <a:pt x="96" y="179"/>
                    <a:pt x="96" y="179"/>
                    <a:pt x="96" y="179"/>
                  </a:cubicBezTo>
                  <a:cubicBezTo>
                    <a:pt x="89" y="190"/>
                    <a:pt x="89" y="190"/>
                    <a:pt x="89" y="190"/>
                  </a:cubicBezTo>
                  <a:cubicBezTo>
                    <a:pt x="89" y="190"/>
                    <a:pt x="96" y="213"/>
                    <a:pt x="90" y="221"/>
                  </a:cubicBezTo>
                  <a:cubicBezTo>
                    <a:pt x="84" y="229"/>
                    <a:pt x="78" y="226"/>
                    <a:pt x="78" y="226"/>
                  </a:cubicBezTo>
                  <a:cubicBezTo>
                    <a:pt x="78" y="226"/>
                    <a:pt x="76" y="215"/>
                    <a:pt x="71" y="215"/>
                  </a:cubicBezTo>
                  <a:cubicBezTo>
                    <a:pt x="66" y="215"/>
                    <a:pt x="60" y="228"/>
                    <a:pt x="60" y="235"/>
                  </a:cubicBezTo>
                  <a:cubicBezTo>
                    <a:pt x="60" y="242"/>
                    <a:pt x="66" y="253"/>
                    <a:pt x="65" y="256"/>
                  </a:cubicBezTo>
                  <a:cubicBezTo>
                    <a:pt x="64" y="259"/>
                    <a:pt x="49" y="270"/>
                    <a:pt x="48" y="278"/>
                  </a:cubicBezTo>
                  <a:cubicBezTo>
                    <a:pt x="47" y="286"/>
                    <a:pt x="54" y="305"/>
                    <a:pt x="54" y="305"/>
                  </a:cubicBezTo>
                  <a:cubicBezTo>
                    <a:pt x="54" y="305"/>
                    <a:pt x="57" y="336"/>
                    <a:pt x="50" y="341"/>
                  </a:cubicBezTo>
                  <a:cubicBezTo>
                    <a:pt x="43" y="346"/>
                    <a:pt x="36" y="351"/>
                    <a:pt x="36" y="351"/>
                  </a:cubicBezTo>
                  <a:cubicBezTo>
                    <a:pt x="31" y="346"/>
                    <a:pt x="31" y="346"/>
                    <a:pt x="31" y="346"/>
                  </a:cubicBezTo>
                  <a:cubicBezTo>
                    <a:pt x="8" y="345"/>
                    <a:pt x="8" y="345"/>
                    <a:pt x="8" y="345"/>
                  </a:cubicBezTo>
                  <a:cubicBezTo>
                    <a:pt x="10" y="361"/>
                    <a:pt x="10" y="361"/>
                    <a:pt x="10" y="361"/>
                  </a:cubicBezTo>
                  <a:cubicBezTo>
                    <a:pt x="10" y="361"/>
                    <a:pt x="0" y="378"/>
                    <a:pt x="3" y="383"/>
                  </a:cubicBezTo>
                  <a:cubicBezTo>
                    <a:pt x="6" y="388"/>
                    <a:pt x="22" y="382"/>
                    <a:pt x="30" y="386"/>
                  </a:cubicBezTo>
                  <a:cubicBezTo>
                    <a:pt x="38" y="390"/>
                    <a:pt x="55" y="405"/>
                    <a:pt x="55" y="405"/>
                  </a:cubicBezTo>
                  <a:cubicBezTo>
                    <a:pt x="55" y="405"/>
                    <a:pt x="56" y="420"/>
                    <a:pt x="60" y="42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74" name="Freeform 108"/>
            <p:cNvSpPr>
              <a:spLocks/>
            </p:cNvSpPr>
            <p:nvPr/>
          </p:nvSpPr>
          <p:spPr bwMode="gray">
            <a:xfrm>
              <a:off x="4654304" y="3208118"/>
              <a:ext cx="296862" cy="355195"/>
            </a:xfrm>
            <a:custGeom>
              <a:avLst/>
              <a:gdLst>
                <a:gd name="T0" fmla="*/ 11 w 530"/>
                <a:gd name="T1" fmla="*/ 13 h 546"/>
                <a:gd name="T2" fmla="*/ 7 w 530"/>
                <a:gd name="T3" fmla="*/ 34 h 546"/>
                <a:gd name="T4" fmla="*/ 17 w 530"/>
                <a:gd name="T5" fmla="*/ 54 h 546"/>
                <a:gd name="T6" fmla="*/ 3 w 530"/>
                <a:gd name="T7" fmla="*/ 82 h 546"/>
                <a:gd name="T8" fmla="*/ 21 w 530"/>
                <a:gd name="T9" fmla="*/ 120 h 546"/>
                <a:gd name="T10" fmla="*/ 34 w 530"/>
                <a:gd name="T11" fmla="*/ 518 h 546"/>
                <a:gd name="T12" fmla="*/ 320 w 530"/>
                <a:gd name="T13" fmla="*/ 522 h 546"/>
                <a:gd name="T14" fmla="*/ 329 w 530"/>
                <a:gd name="T15" fmla="*/ 510 h 546"/>
                <a:gd name="T16" fmla="*/ 334 w 530"/>
                <a:gd name="T17" fmla="*/ 518 h 546"/>
                <a:gd name="T18" fmla="*/ 413 w 530"/>
                <a:gd name="T19" fmla="*/ 521 h 546"/>
                <a:gd name="T20" fmla="*/ 438 w 530"/>
                <a:gd name="T21" fmla="*/ 539 h 546"/>
                <a:gd name="T22" fmla="*/ 460 w 530"/>
                <a:gd name="T23" fmla="*/ 508 h 546"/>
                <a:gd name="T24" fmla="*/ 482 w 530"/>
                <a:gd name="T25" fmla="*/ 505 h 546"/>
                <a:gd name="T26" fmla="*/ 492 w 530"/>
                <a:gd name="T27" fmla="*/ 478 h 546"/>
                <a:gd name="T28" fmla="*/ 509 w 530"/>
                <a:gd name="T29" fmla="*/ 477 h 546"/>
                <a:gd name="T30" fmla="*/ 525 w 530"/>
                <a:gd name="T31" fmla="*/ 462 h 546"/>
                <a:gd name="T32" fmla="*/ 520 w 530"/>
                <a:gd name="T33" fmla="*/ 445 h 546"/>
                <a:gd name="T34" fmla="*/ 518 w 530"/>
                <a:gd name="T35" fmla="*/ 416 h 546"/>
                <a:gd name="T36" fmla="*/ 530 w 530"/>
                <a:gd name="T37" fmla="*/ 415 h 546"/>
                <a:gd name="T38" fmla="*/ 490 w 530"/>
                <a:gd name="T39" fmla="*/ 369 h 546"/>
                <a:gd name="T40" fmla="*/ 469 w 530"/>
                <a:gd name="T41" fmla="*/ 315 h 546"/>
                <a:gd name="T42" fmla="*/ 448 w 530"/>
                <a:gd name="T43" fmla="*/ 288 h 546"/>
                <a:gd name="T44" fmla="*/ 440 w 530"/>
                <a:gd name="T45" fmla="*/ 252 h 546"/>
                <a:gd name="T46" fmla="*/ 415 w 530"/>
                <a:gd name="T47" fmla="*/ 225 h 546"/>
                <a:gd name="T48" fmla="*/ 412 w 530"/>
                <a:gd name="T49" fmla="*/ 204 h 546"/>
                <a:gd name="T50" fmla="*/ 378 w 530"/>
                <a:gd name="T51" fmla="*/ 161 h 546"/>
                <a:gd name="T52" fmla="*/ 368 w 530"/>
                <a:gd name="T53" fmla="*/ 147 h 546"/>
                <a:gd name="T54" fmla="*/ 368 w 530"/>
                <a:gd name="T55" fmla="*/ 126 h 546"/>
                <a:gd name="T56" fmla="*/ 350 w 530"/>
                <a:gd name="T57" fmla="*/ 112 h 546"/>
                <a:gd name="T58" fmla="*/ 361 w 530"/>
                <a:gd name="T59" fmla="*/ 99 h 546"/>
                <a:gd name="T60" fmla="*/ 373 w 530"/>
                <a:gd name="T61" fmla="*/ 107 h 546"/>
                <a:gd name="T62" fmla="*/ 381 w 530"/>
                <a:gd name="T63" fmla="*/ 130 h 546"/>
                <a:gd name="T64" fmla="*/ 395 w 530"/>
                <a:gd name="T65" fmla="*/ 145 h 546"/>
                <a:gd name="T66" fmla="*/ 394 w 530"/>
                <a:gd name="T67" fmla="*/ 162 h 546"/>
                <a:gd name="T68" fmla="*/ 438 w 530"/>
                <a:gd name="T69" fmla="*/ 207 h 546"/>
                <a:gd name="T70" fmla="*/ 456 w 530"/>
                <a:gd name="T71" fmla="*/ 195 h 546"/>
                <a:gd name="T72" fmla="*/ 449 w 530"/>
                <a:gd name="T73" fmla="*/ 183 h 546"/>
                <a:gd name="T74" fmla="*/ 462 w 530"/>
                <a:gd name="T75" fmla="*/ 143 h 546"/>
                <a:gd name="T76" fmla="*/ 471 w 530"/>
                <a:gd name="T77" fmla="*/ 112 h 546"/>
                <a:gd name="T78" fmla="*/ 435 w 530"/>
                <a:gd name="T79" fmla="*/ 19 h 546"/>
                <a:gd name="T80" fmla="*/ 388 w 530"/>
                <a:gd name="T81" fmla="*/ 30 h 546"/>
                <a:gd name="T82" fmla="*/ 373 w 530"/>
                <a:gd name="T83" fmla="*/ 22 h 546"/>
                <a:gd name="T84" fmla="*/ 350 w 530"/>
                <a:gd name="T85" fmla="*/ 26 h 546"/>
                <a:gd name="T86" fmla="*/ 325 w 530"/>
                <a:gd name="T87" fmla="*/ 7 h 546"/>
                <a:gd name="T88" fmla="*/ 288 w 530"/>
                <a:gd name="T89" fmla="*/ 14 h 546"/>
                <a:gd name="T90" fmla="*/ 262 w 530"/>
                <a:gd name="T91" fmla="*/ 11 h 546"/>
                <a:gd name="T92" fmla="*/ 243 w 530"/>
                <a:gd name="T93" fmla="*/ 30 h 546"/>
                <a:gd name="T94" fmla="*/ 227 w 530"/>
                <a:gd name="T95" fmla="*/ 30 h 546"/>
                <a:gd name="T96" fmla="*/ 210 w 530"/>
                <a:gd name="T97" fmla="*/ 43 h 546"/>
                <a:gd name="T98" fmla="*/ 170 w 530"/>
                <a:gd name="T99" fmla="*/ 29 h 546"/>
                <a:gd name="T100" fmla="*/ 140 w 530"/>
                <a:gd name="T101" fmla="*/ 29 h 546"/>
                <a:gd name="T102" fmla="*/ 112 w 530"/>
                <a:gd name="T103" fmla="*/ 13 h 546"/>
                <a:gd name="T104" fmla="*/ 89 w 530"/>
                <a:gd name="T105" fmla="*/ 12 h 546"/>
                <a:gd name="T106" fmla="*/ 60 w 530"/>
                <a:gd name="T107" fmla="*/ 1 h 546"/>
                <a:gd name="T108" fmla="*/ 31 w 530"/>
                <a:gd name="T109" fmla="*/ 6 h 546"/>
                <a:gd name="T110" fmla="*/ 24 w 530"/>
                <a:gd name="T111" fmla="*/ 0 h 546"/>
                <a:gd name="T112" fmla="*/ 11 w 530"/>
                <a:gd name="T113" fmla="*/ 1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46">
                  <a:moveTo>
                    <a:pt x="11" y="13"/>
                  </a:moveTo>
                  <a:cubicBezTo>
                    <a:pt x="6" y="16"/>
                    <a:pt x="6" y="30"/>
                    <a:pt x="7" y="34"/>
                  </a:cubicBezTo>
                  <a:cubicBezTo>
                    <a:pt x="8" y="38"/>
                    <a:pt x="20" y="45"/>
                    <a:pt x="17" y="54"/>
                  </a:cubicBezTo>
                  <a:cubicBezTo>
                    <a:pt x="14" y="63"/>
                    <a:pt x="0" y="75"/>
                    <a:pt x="3" y="82"/>
                  </a:cubicBezTo>
                  <a:cubicBezTo>
                    <a:pt x="6" y="89"/>
                    <a:pt x="21" y="107"/>
                    <a:pt x="21" y="120"/>
                  </a:cubicBezTo>
                  <a:cubicBezTo>
                    <a:pt x="21" y="133"/>
                    <a:pt x="34" y="518"/>
                    <a:pt x="34" y="518"/>
                  </a:cubicBezTo>
                  <a:cubicBezTo>
                    <a:pt x="320" y="522"/>
                    <a:pt x="320" y="522"/>
                    <a:pt x="320" y="522"/>
                  </a:cubicBezTo>
                  <a:cubicBezTo>
                    <a:pt x="320" y="522"/>
                    <a:pt x="322" y="512"/>
                    <a:pt x="329" y="510"/>
                  </a:cubicBezTo>
                  <a:cubicBezTo>
                    <a:pt x="336" y="508"/>
                    <a:pt x="334" y="518"/>
                    <a:pt x="334" y="518"/>
                  </a:cubicBezTo>
                  <a:cubicBezTo>
                    <a:pt x="413" y="521"/>
                    <a:pt x="413" y="521"/>
                    <a:pt x="413" y="521"/>
                  </a:cubicBezTo>
                  <a:cubicBezTo>
                    <a:pt x="413" y="521"/>
                    <a:pt x="425" y="546"/>
                    <a:pt x="438" y="539"/>
                  </a:cubicBezTo>
                  <a:cubicBezTo>
                    <a:pt x="451" y="532"/>
                    <a:pt x="450" y="511"/>
                    <a:pt x="460" y="508"/>
                  </a:cubicBezTo>
                  <a:cubicBezTo>
                    <a:pt x="470" y="505"/>
                    <a:pt x="472" y="509"/>
                    <a:pt x="482" y="505"/>
                  </a:cubicBezTo>
                  <a:cubicBezTo>
                    <a:pt x="492" y="501"/>
                    <a:pt x="492" y="478"/>
                    <a:pt x="492" y="478"/>
                  </a:cubicBezTo>
                  <a:cubicBezTo>
                    <a:pt x="509" y="477"/>
                    <a:pt x="509" y="477"/>
                    <a:pt x="509" y="477"/>
                  </a:cubicBezTo>
                  <a:cubicBezTo>
                    <a:pt x="525" y="462"/>
                    <a:pt x="525" y="462"/>
                    <a:pt x="525" y="462"/>
                  </a:cubicBezTo>
                  <a:cubicBezTo>
                    <a:pt x="522" y="456"/>
                    <a:pt x="520" y="450"/>
                    <a:pt x="520" y="445"/>
                  </a:cubicBezTo>
                  <a:cubicBezTo>
                    <a:pt x="519" y="430"/>
                    <a:pt x="518" y="416"/>
                    <a:pt x="518" y="416"/>
                  </a:cubicBezTo>
                  <a:cubicBezTo>
                    <a:pt x="530" y="415"/>
                    <a:pt x="530" y="415"/>
                    <a:pt x="530" y="415"/>
                  </a:cubicBezTo>
                  <a:cubicBezTo>
                    <a:pt x="530" y="415"/>
                    <a:pt x="503" y="397"/>
                    <a:pt x="490" y="369"/>
                  </a:cubicBezTo>
                  <a:cubicBezTo>
                    <a:pt x="477" y="341"/>
                    <a:pt x="478" y="326"/>
                    <a:pt x="469" y="315"/>
                  </a:cubicBezTo>
                  <a:cubicBezTo>
                    <a:pt x="460" y="304"/>
                    <a:pt x="456" y="302"/>
                    <a:pt x="448" y="288"/>
                  </a:cubicBezTo>
                  <a:cubicBezTo>
                    <a:pt x="440" y="274"/>
                    <a:pt x="440" y="252"/>
                    <a:pt x="440" y="252"/>
                  </a:cubicBezTo>
                  <a:cubicBezTo>
                    <a:pt x="415" y="225"/>
                    <a:pt x="415" y="225"/>
                    <a:pt x="415" y="225"/>
                  </a:cubicBezTo>
                  <a:cubicBezTo>
                    <a:pt x="415" y="225"/>
                    <a:pt x="418" y="216"/>
                    <a:pt x="412" y="204"/>
                  </a:cubicBezTo>
                  <a:cubicBezTo>
                    <a:pt x="406" y="192"/>
                    <a:pt x="380" y="170"/>
                    <a:pt x="378" y="161"/>
                  </a:cubicBezTo>
                  <a:cubicBezTo>
                    <a:pt x="376" y="152"/>
                    <a:pt x="368" y="147"/>
                    <a:pt x="368" y="147"/>
                  </a:cubicBezTo>
                  <a:cubicBezTo>
                    <a:pt x="368" y="147"/>
                    <a:pt x="376" y="137"/>
                    <a:pt x="368" y="126"/>
                  </a:cubicBezTo>
                  <a:cubicBezTo>
                    <a:pt x="360" y="115"/>
                    <a:pt x="350" y="112"/>
                    <a:pt x="350" y="112"/>
                  </a:cubicBezTo>
                  <a:cubicBezTo>
                    <a:pt x="361" y="99"/>
                    <a:pt x="361" y="99"/>
                    <a:pt x="361" y="99"/>
                  </a:cubicBezTo>
                  <a:cubicBezTo>
                    <a:pt x="373" y="107"/>
                    <a:pt x="373" y="107"/>
                    <a:pt x="373" y="107"/>
                  </a:cubicBezTo>
                  <a:cubicBezTo>
                    <a:pt x="373" y="107"/>
                    <a:pt x="372" y="124"/>
                    <a:pt x="381" y="130"/>
                  </a:cubicBezTo>
                  <a:cubicBezTo>
                    <a:pt x="390" y="136"/>
                    <a:pt x="395" y="145"/>
                    <a:pt x="395" y="145"/>
                  </a:cubicBezTo>
                  <a:cubicBezTo>
                    <a:pt x="394" y="162"/>
                    <a:pt x="394" y="162"/>
                    <a:pt x="394" y="162"/>
                  </a:cubicBezTo>
                  <a:cubicBezTo>
                    <a:pt x="394" y="162"/>
                    <a:pt x="426" y="214"/>
                    <a:pt x="438" y="207"/>
                  </a:cubicBezTo>
                  <a:cubicBezTo>
                    <a:pt x="450" y="200"/>
                    <a:pt x="456" y="195"/>
                    <a:pt x="456" y="195"/>
                  </a:cubicBezTo>
                  <a:cubicBezTo>
                    <a:pt x="449" y="183"/>
                    <a:pt x="449" y="183"/>
                    <a:pt x="449" y="183"/>
                  </a:cubicBezTo>
                  <a:cubicBezTo>
                    <a:pt x="449" y="183"/>
                    <a:pt x="462" y="157"/>
                    <a:pt x="462" y="143"/>
                  </a:cubicBezTo>
                  <a:cubicBezTo>
                    <a:pt x="462" y="129"/>
                    <a:pt x="471" y="112"/>
                    <a:pt x="471" y="112"/>
                  </a:cubicBezTo>
                  <a:cubicBezTo>
                    <a:pt x="435" y="19"/>
                    <a:pt x="435" y="19"/>
                    <a:pt x="435" y="19"/>
                  </a:cubicBezTo>
                  <a:cubicBezTo>
                    <a:pt x="435" y="19"/>
                    <a:pt x="397" y="34"/>
                    <a:pt x="388" y="30"/>
                  </a:cubicBezTo>
                  <a:cubicBezTo>
                    <a:pt x="379" y="26"/>
                    <a:pt x="373" y="22"/>
                    <a:pt x="373" y="22"/>
                  </a:cubicBezTo>
                  <a:cubicBezTo>
                    <a:pt x="373" y="22"/>
                    <a:pt x="364" y="33"/>
                    <a:pt x="350" y="26"/>
                  </a:cubicBezTo>
                  <a:cubicBezTo>
                    <a:pt x="336" y="19"/>
                    <a:pt x="341" y="10"/>
                    <a:pt x="325" y="7"/>
                  </a:cubicBezTo>
                  <a:cubicBezTo>
                    <a:pt x="309" y="4"/>
                    <a:pt x="288" y="14"/>
                    <a:pt x="288" y="14"/>
                  </a:cubicBezTo>
                  <a:cubicBezTo>
                    <a:pt x="288" y="14"/>
                    <a:pt x="273" y="7"/>
                    <a:pt x="262" y="11"/>
                  </a:cubicBezTo>
                  <a:cubicBezTo>
                    <a:pt x="251" y="15"/>
                    <a:pt x="243" y="30"/>
                    <a:pt x="243" y="30"/>
                  </a:cubicBezTo>
                  <a:cubicBezTo>
                    <a:pt x="243" y="30"/>
                    <a:pt x="231" y="28"/>
                    <a:pt x="227" y="30"/>
                  </a:cubicBezTo>
                  <a:cubicBezTo>
                    <a:pt x="223" y="32"/>
                    <a:pt x="210" y="43"/>
                    <a:pt x="210" y="43"/>
                  </a:cubicBezTo>
                  <a:cubicBezTo>
                    <a:pt x="210" y="43"/>
                    <a:pt x="176" y="29"/>
                    <a:pt x="170" y="29"/>
                  </a:cubicBezTo>
                  <a:cubicBezTo>
                    <a:pt x="164" y="29"/>
                    <a:pt x="153" y="32"/>
                    <a:pt x="140" y="29"/>
                  </a:cubicBezTo>
                  <a:cubicBezTo>
                    <a:pt x="127" y="26"/>
                    <a:pt x="125" y="14"/>
                    <a:pt x="112" y="13"/>
                  </a:cubicBezTo>
                  <a:cubicBezTo>
                    <a:pt x="99" y="12"/>
                    <a:pt x="89" y="12"/>
                    <a:pt x="89" y="12"/>
                  </a:cubicBezTo>
                  <a:cubicBezTo>
                    <a:pt x="89" y="12"/>
                    <a:pt x="69" y="1"/>
                    <a:pt x="60" y="1"/>
                  </a:cubicBezTo>
                  <a:cubicBezTo>
                    <a:pt x="51" y="1"/>
                    <a:pt x="46" y="15"/>
                    <a:pt x="31" y="6"/>
                  </a:cubicBezTo>
                  <a:cubicBezTo>
                    <a:pt x="28" y="4"/>
                    <a:pt x="26" y="2"/>
                    <a:pt x="24" y="0"/>
                  </a:cubicBezTo>
                  <a:cubicBezTo>
                    <a:pt x="21" y="4"/>
                    <a:pt x="15" y="11"/>
                    <a:pt x="11" y="1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75" name="Freeform 109"/>
            <p:cNvSpPr>
              <a:spLocks/>
            </p:cNvSpPr>
            <p:nvPr/>
          </p:nvSpPr>
          <p:spPr bwMode="gray">
            <a:xfrm>
              <a:off x="4243141" y="3855933"/>
              <a:ext cx="203200" cy="399364"/>
            </a:xfrm>
            <a:custGeom>
              <a:avLst/>
              <a:gdLst>
                <a:gd name="T0" fmla="*/ 275 w 363"/>
                <a:gd name="T1" fmla="*/ 0 h 614"/>
                <a:gd name="T2" fmla="*/ 263 w 363"/>
                <a:gd name="T3" fmla="*/ 43 h 614"/>
                <a:gd name="T4" fmla="*/ 282 w 363"/>
                <a:gd name="T5" fmla="*/ 70 h 614"/>
                <a:gd name="T6" fmla="*/ 256 w 363"/>
                <a:gd name="T7" fmla="*/ 100 h 614"/>
                <a:gd name="T8" fmla="*/ 236 w 363"/>
                <a:gd name="T9" fmla="*/ 136 h 614"/>
                <a:gd name="T10" fmla="*/ 227 w 363"/>
                <a:gd name="T11" fmla="*/ 159 h 614"/>
                <a:gd name="T12" fmla="*/ 207 w 363"/>
                <a:gd name="T13" fmla="*/ 198 h 614"/>
                <a:gd name="T14" fmla="*/ 181 w 363"/>
                <a:gd name="T15" fmla="*/ 250 h 614"/>
                <a:gd name="T16" fmla="*/ 157 w 363"/>
                <a:gd name="T17" fmla="*/ 302 h 614"/>
                <a:gd name="T18" fmla="*/ 140 w 363"/>
                <a:gd name="T19" fmla="*/ 337 h 614"/>
                <a:gd name="T20" fmla="*/ 119 w 363"/>
                <a:gd name="T21" fmla="*/ 342 h 614"/>
                <a:gd name="T22" fmla="*/ 95 w 363"/>
                <a:gd name="T23" fmla="*/ 334 h 614"/>
                <a:gd name="T24" fmla="*/ 56 w 363"/>
                <a:gd name="T25" fmla="*/ 353 h 614"/>
                <a:gd name="T26" fmla="*/ 13 w 363"/>
                <a:gd name="T27" fmla="*/ 428 h 614"/>
                <a:gd name="T28" fmla="*/ 4 w 363"/>
                <a:gd name="T29" fmla="*/ 449 h 614"/>
                <a:gd name="T30" fmla="*/ 18 w 363"/>
                <a:gd name="T31" fmla="*/ 455 h 614"/>
                <a:gd name="T32" fmla="*/ 44 w 363"/>
                <a:gd name="T33" fmla="*/ 497 h 614"/>
                <a:gd name="T34" fmla="*/ 45 w 363"/>
                <a:gd name="T35" fmla="*/ 504 h 614"/>
                <a:gd name="T36" fmla="*/ 70 w 363"/>
                <a:gd name="T37" fmla="*/ 527 h 614"/>
                <a:gd name="T38" fmla="*/ 61 w 363"/>
                <a:gd name="T39" fmla="*/ 559 h 614"/>
                <a:gd name="T40" fmla="*/ 68 w 363"/>
                <a:gd name="T41" fmla="*/ 586 h 614"/>
                <a:gd name="T42" fmla="*/ 144 w 363"/>
                <a:gd name="T43" fmla="*/ 576 h 614"/>
                <a:gd name="T44" fmla="*/ 175 w 363"/>
                <a:gd name="T45" fmla="*/ 585 h 614"/>
                <a:gd name="T46" fmla="*/ 195 w 363"/>
                <a:gd name="T47" fmla="*/ 581 h 614"/>
                <a:gd name="T48" fmla="*/ 227 w 363"/>
                <a:gd name="T49" fmla="*/ 590 h 614"/>
                <a:gd name="T50" fmla="*/ 320 w 363"/>
                <a:gd name="T51" fmla="*/ 600 h 614"/>
                <a:gd name="T52" fmla="*/ 358 w 363"/>
                <a:gd name="T53" fmla="*/ 614 h 614"/>
                <a:gd name="T54" fmla="*/ 363 w 363"/>
                <a:gd name="T55" fmla="*/ 581 h 614"/>
                <a:gd name="T56" fmla="*/ 358 w 363"/>
                <a:gd name="T57" fmla="*/ 556 h 614"/>
                <a:gd name="T58" fmla="*/ 332 w 363"/>
                <a:gd name="T59" fmla="*/ 526 h 614"/>
                <a:gd name="T60" fmla="*/ 313 w 363"/>
                <a:gd name="T61" fmla="*/ 472 h 614"/>
                <a:gd name="T62" fmla="*/ 294 w 363"/>
                <a:gd name="T63" fmla="*/ 427 h 614"/>
                <a:gd name="T64" fmla="*/ 289 w 363"/>
                <a:gd name="T65" fmla="*/ 412 h 614"/>
                <a:gd name="T66" fmla="*/ 276 w 363"/>
                <a:gd name="T67" fmla="*/ 378 h 614"/>
                <a:gd name="T68" fmla="*/ 304 w 363"/>
                <a:gd name="T69" fmla="*/ 338 h 614"/>
                <a:gd name="T70" fmla="*/ 312 w 363"/>
                <a:gd name="T71" fmla="*/ 318 h 614"/>
                <a:gd name="T72" fmla="*/ 317 w 363"/>
                <a:gd name="T73" fmla="*/ 243 h 614"/>
                <a:gd name="T74" fmla="*/ 261 w 363"/>
                <a:gd name="T75" fmla="*/ 174 h 614"/>
                <a:gd name="T76" fmla="*/ 336 w 363"/>
                <a:gd name="T77" fmla="*/ 165 h 614"/>
                <a:gd name="T78" fmla="*/ 304 w 363"/>
                <a:gd name="T79" fmla="*/ 91 h 614"/>
                <a:gd name="T80" fmla="*/ 296 w 363"/>
                <a:gd name="T81" fmla="*/ 52 h 614"/>
                <a:gd name="T82" fmla="*/ 280 w 363"/>
                <a:gd name="T83" fmla="*/ 1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3" h="614">
                  <a:moveTo>
                    <a:pt x="280" y="17"/>
                  </a:moveTo>
                  <a:cubicBezTo>
                    <a:pt x="276" y="12"/>
                    <a:pt x="275" y="0"/>
                    <a:pt x="275" y="0"/>
                  </a:cubicBezTo>
                  <a:cubicBezTo>
                    <a:pt x="259" y="2"/>
                    <a:pt x="259" y="2"/>
                    <a:pt x="259" y="2"/>
                  </a:cubicBezTo>
                  <a:cubicBezTo>
                    <a:pt x="260" y="11"/>
                    <a:pt x="261" y="40"/>
                    <a:pt x="263" y="43"/>
                  </a:cubicBezTo>
                  <a:cubicBezTo>
                    <a:pt x="265" y="46"/>
                    <a:pt x="284" y="35"/>
                    <a:pt x="285" y="46"/>
                  </a:cubicBezTo>
                  <a:cubicBezTo>
                    <a:pt x="286" y="57"/>
                    <a:pt x="282" y="70"/>
                    <a:pt x="282" y="70"/>
                  </a:cubicBezTo>
                  <a:cubicBezTo>
                    <a:pt x="282" y="70"/>
                    <a:pt x="290" y="79"/>
                    <a:pt x="280" y="88"/>
                  </a:cubicBezTo>
                  <a:cubicBezTo>
                    <a:pt x="270" y="97"/>
                    <a:pt x="256" y="100"/>
                    <a:pt x="256" y="100"/>
                  </a:cubicBezTo>
                  <a:cubicBezTo>
                    <a:pt x="256" y="100"/>
                    <a:pt x="248" y="117"/>
                    <a:pt x="247" y="120"/>
                  </a:cubicBezTo>
                  <a:cubicBezTo>
                    <a:pt x="246" y="123"/>
                    <a:pt x="236" y="136"/>
                    <a:pt x="236" y="136"/>
                  </a:cubicBezTo>
                  <a:cubicBezTo>
                    <a:pt x="234" y="155"/>
                    <a:pt x="234" y="155"/>
                    <a:pt x="234" y="155"/>
                  </a:cubicBezTo>
                  <a:cubicBezTo>
                    <a:pt x="227" y="159"/>
                    <a:pt x="227" y="159"/>
                    <a:pt x="227" y="159"/>
                  </a:cubicBezTo>
                  <a:cubicBezTo>
                    <a:pt x="227" y="159"/>
                    <a:pt x="229" y="180"/>
                    <a:pt x="224" y="189"/>
                  </a:cubicBezTo>
                  <a:cubicBezTo>
                    <a:pt x="219" y="198"/>
                    <a:pt x="209" y="191"/>
                    <a:pt x="207" y="198"/>
                  </a:cubicBezTo>
                  <a:cubicBezTo>
                    <a:pt x="205" y="205"/>
                    <a:pt x="210" y="223"/>
                    <a:pt x="205" y="233"/>
                  </a:cubicBezTo>
                  <a:cubicBezTo>
                    <a:pt x="200" y="243"/>
                    <a:pt x="181" y="250"/>
                    <a:pt x="181" y="250"/>
                  </a:cubicBezTo>
                  <a:cubicBezTo>
                    <a:pt x="173" y="282"/>
                    <a:pt x="173" y="282"/>
                    <a:pt x="173" y="282"/>
                  </a:cubicBezTo>
                  <a:cubicBezTo>
                    <a:pt x="157" y="302"/>
                    <a:pt x="157" y="302"/>
                    <a:pt x="157" y="302"/>
                  </a:cubicBezTo>
                  <a:cubicBezTo>
                    <a:pt x="157" y="302"/>
                    <a:pt x="161" y="316"/>
                    <a:pt x="156" y="322"/>
                  </a:cubicBezTo>
                  <a:cubicBezTo>
                    <a:pt x="151" y="328"/>
                    <a:pt x="140" y="337"/>
                    <a:pt x="140" y="337"/>
                  </a:cubicBezTo>
                  <a:cubicBezTo>
                    <a:pt x="140" y="337"/>
                    <a:pt x="140" y="358"/>
                    <a:pt x="128" y="358"/>
                  </a:cubicBezTo>
                  <a:cubicBezTo>
                    <a:pt x="116" y="358"/>
                    <a:pt x="119" y="342"/>
                    <a:pt x="119" y="342"/>
                  </a:cubicBezTo>
                  <a:cubicBezTo>
                    <a:pt x="119" y="342"/>
                    <a:pt x="105" y="318"/>
                    <a:pt x="98" y="318"/>
                  </a:cubicBezTo>
                  <a:cubicBezTo>
                    <a:pt x="91" y="318"/>
                    <a:pt x="104" y="332"/>
                    <a:pt x="95" y="334"/>
                  </a:cubicBezTo>
                  <a:cubicBezTo>
                    <a:pt x="86" y="336"/>
                    <a:pt x="78" y="323"/>
                    <a:pt x="72" y="328"/>
                  </a:cubicBezTo>
                  <a:cubicBezTo>
                    <a:pt x="66" y="333"/>
                    <a:pt x="56" y="353"/>
                    <a:pt x="56" y="353"/>
                  </a:cubicBezTo>
                  <a:cubicBezTo>
                    <a:pt x="13" y="390"/>
                    <a:pt x="13" y="390"/>
                    <a:pt x="13" y="390"/>
                  </a:cubicBezTo>
                  <a:cubicBezTo>
                    <a:pt x="13" y="390"/>
                    <a:pt x="15" y="422"/>
                    <a:pt x="13" y="428"/>
                  </a:cubicBezTo>
                  <a:cubicBezTo>
                    <a:pt x="11" y="434"/>
                    <a:pt x="4" y="449"/>
                    <a:pt x="4" y="449"/>
                  </a:cubicBezTo>
                  <a:cubicBezTo>
                    <a:pt x="4" y="449"/>
                    <a:pt x="4" y="449"/>
                    <a:pt x="4" y="449"/>
                  </a:cubicBezTo>
                  <a:cubicBezTo>
                    <a:pt x="0" y="458"/>
                    <a:pt x="0" y="458"/>
                    <a:pt x="0" y="458"/>
                  </a:cubicBezTo>
                  <a:cubicBezTo>
                    <a:pt x="18" y="455"/>
                    <a:pt x="18" y="455"/>
                    <a:pt x="18" y="455"/>
                  </a:cubicBezTo>
                  <a:cubicBezTo>
                    <a:pt x="18" y="455"/>
                    <a:pt x="17" y="477"/>
                    <a:pt x="27" y="486"/>
                  </a:cubicBezTo>
                  <a:cubicBezTo>
                    <a:pt x="37" y="495"/>
                    <a:pt x="44" y="497"/>
                    <a:pt x="44" y="497"/>
                  </a:cubicBezTo>
                  <a:cubicBezTo>
                    <a:pt x="58" y="484"/>
                    <a:pt x="58" y="484"/>
                    <a:pt x="58" y="484"/>
                  </a:cubicBezTo>
                  <a:cubicBezTo>
                    <a:pt x="45" y="504"/>
                    <a:pt x="45" y="504"/>
                    <a:pt x="45" y="504"/>
                  </a:cubicBezTo>
                  <a:cubicBezTo>
                    <a:pt x="57" y="522"/>
                    <a:pt x="57" y="522"/>
                    <a:pt x="57" y="522"/>
                  </a:cubicBezTo>
                  <a:cubicBezTo>
                    <a:pt x="70" y="527"/>
                    <a:pt x="70" y="527"/>
                    <a:pt x="70" y="527"/>
                  </a:cubicBezTo>
                  <a:cubicBezTo>
                    <a:pt x="68" y="557"/>
                    <a:pt x="68" y="557"/>
                    <a:pt x="68" y="557"/>
                  </a:cubicBezTo>
                  <a:cubicBezTo>
                    <a:pt x="61" y="559"/>
                    <a:pt x="61" y="559"/>
                    <a:pt x="61" y="559"/>
                  </a:cubicBezTo>
                  <a:cubicBezTo>
                    <a:pt x="62" y="580"/>
                    <a:pt x="62" y="580"/>
                    <a:pt x="62" y="580"/>
                  </a:cubicBezTo>
                  <a:cubicBezTo>
                    <a:pt x="68" y="586"/>
                    <a:pt x="68" y="586"/>
                    <a:pt x="68" y="586"/>
                  </a:cubicBezTo>
                  <a:cubicBezTo>
                    <a:pt x="132" y="586"/>
                    <a:pt x="132" y="586"/>
                    <a:pt x="132" y="586"/>
                  </a:cubicBezTo>
                  <a:cubicBezTo>
                    <a:pt x="144" y="576"/>
                    <a:pt x="144" y="576"/>
                    <a:pt x="144" y="576"/>
                  </a:cubicBezTo>
                  <a:cubicBezTo>
                    <a:pt x="154" y="585"/>
                    <a:pt x="154" y="585"/>
                    <a:pt x="154" y="585"/>
                  </a:cubicBezTo>
                  <a:cubicBezTo>
                    <a:pt x="175" y="585"/>
                    <a:pt x="175" y="585"/>
                    <a:pt x="175" y="585"/>
                  </a:cubicBezTo>
                  <a:cubicBezTo>
                    <a:pt x="175" y="585"/>
                    <a:pt x="180" y="577"/>
                    <a:pt x="184" y="577"/>
                  </a:cubicBezTo>
                  <a:cubicBezTo>
                    <a:pt x="188" y="577"/>
                    <a:pt x="195" y="581"/>
                    <a:pt x="195" y="581"/>
                  </a:cubicBezTo>
                  <a:cubicBezTo>
                    <a:pt x="227" y="580"/>
                    <a:pt x="227" y="580"/>
                    <a:pt x="227" y="580"/>
                  </a:cubicBezTo>
                  <a:cubicBezTo>
                    <a:pt x="227" y="590"/>
                    <a:pt x="227" y="590"/>
                    <a:pt x="227" y="590"/>
                  </a:cubicBezTo>
                  <a:cubicBezTo>
                    <a:pt x="227" y="590"/>
                    <a:pt x="282" y="587"/>
                    <a:pt x="287" y="587"/>
                  </a:cubicBezTo>
                  <a:cubicBezTo>
                    <a:pt x="292" y="587"/>
                    <a:pt x="320" y="600"/>
                    <a:pt x="320" y="600"/>
                  </a:cubicBezTo>
                  <a:cubicBezTo>
                    <a:pt x="340" y="599"/>
                    <a:pt x="340" y="599"/>
                    <a:pt x="340" y="599"/>
                  </a:cubicBezTo>
                  <a:cubicBezTo>
                    <a:pt x="358" y="614"/>
                    <a:pt x="358" y="614"/>
                    <a:pt x="358" y="614"/>
                  </a:cubicBezTo>
                  <a:cubicBezTo>
                    <a:pt x="359" y="587"/>
                    <a:pt x="359" y="587"/>
                    <a:pt x="359" y="587"/>
                  </a:cubicBezTo>
                  <a:cubicBezTo>
                    <a:pt x="363" y="581"/>
                    <a:pt x="363" y="581"/>
                    <a:pt x="363" y="581"/>
                  </a:cubicBezTo>
                  <a:cubicBezTo>
                    <a:pt x="358" y="575"/>
                    <a:pt x="358" y="575"/>
                    <a:pt x="358" y="575"/>
                  </a:cubicBezTo>
                  <a:cubicBezTo>
                    <a:pt x="358" y="556"/>
                    <a:pt x="358" y="556"/>
                    <a:pt x="358" y="556"/>
                  </a:cubicBezTo>
                  <a:cubicBezTo>
                    <a:pt x="354" y="542"/>
                    <a:pt x="354" y="542"/>
                    <a:pt x="354" y="542"/>
                  </a:cubicBezTo>
                  <a:cubicBezTo>
                    <a:pt x="354" y="542"/>
                    <a:pt x="342" y="534"/>
                    <a:pt x="332" y="526"/>
                  </a:cubicBezTo>
                  <a:cubicBezTo>
                    <a:pt x="322" y="518"/>
                    <a:pt x="311" y="495"/>
                    <a:pt x="311" y="495"/>
                  </a:cubicBezTo>
                  <a:cubicBezTo>
                    <a:pt x="311" y="495"/>
                    <a:pt x="315" y="475"/>
                    <a:pt x="313" y="472"/>
                  </a:cubicBezTo>
                  <a:cubicBezTo>
                    <a:pt x="311" y="469"/>
                    <a:pt x="294" y="458"/>
                    <a:pt x="294" y="458"/>
                  </a:cubicBezTo>
                  <a:cubicBezTo>
                    <a:pt x="294" y="427"/>
                    <a:pt x="294" y="427"/>
                    <a:pt x="294" y="427"/>
                  </a:cubicBezTo>
                  <a:cubicBezTo>
                    <a:pt x="282" y="420"/>
                    <a:pt x="282" y="420"/>
                    <a:pt x="282" y="420"/>
                  </a:cubicBezTo>
                  <a:cubicBezTo>
                    <a:pt x="289" y="412"/>
                    <a:pt x="289" y="412"/>
                    <a:pt x="289" y="412"/>
                  </a:cubicBezTo>
                  <a:cubicBezTo>
                    <a:pt x="290" y="387"/>
                    <a:pt x="290" y="387"/>
                    <a:pt x="290" y="387"/>
                  </a:cubicBezTo>
                  <a:cubicBezTo>
                    <a:pt x="290" y="387"/>
                    <a:pt x="275" y="386"/>
                    <a:pt x="276" y="378"/>
                  </a:cubicBezTo>
                  <a:cubicBezTo>
                    <a:pt x="277" y="370"/>
                    <a:pt x="299" y="363"/>
                    <a:pt x="299" y="363"/>
                  </a:cubicBezTo>
                  <a:cubicBezTo>
                    <a:pt x="304" y="338"/>
                    <a:pt x="304" y="338"/>
                    <a:pt x="304" y="338"/>
                  </a:cubicBezTo>
                  <a:cubicBezTo>
                    <a:pt x="310" y="338"/>
                    <a:pt x="310" y="338"/>
                    <a:pt x="310" y="338"/>
                  </a:cubicBezTo>
                  <a:cubicBezTo>
                    <a:pt x="310" y="338"/>
                    <a:pt x="311" y="326"/>
                    <a:pt x="312" y="318"/>
                  </a:cubicBezTo>
                  <a:cubicBezTo>
                    <a:pt x="313" y="310"/>
                    <a:pt x="331" y="300"/>
                    <a:pt x="331" y="300"/>
                  </a:cubicBezTo>
                  <a:cubicBezTo>
                    <a:pt x="331" y="300"/>
                    <a:pt x="326" y="253"/>
                    <a:pt x="317" y="243"/>
                  </a:cubicBezTo>
                  <a:cubicBezTo>
                    <a:pt x="308" y="233"/>
                    <a:pt x="287" y="224"/>
                    <a:pt x="279" y="216"/>
                  </a:cubicBezTo>
                  <a:cubicBezTo>
                    <a:pt x="271" y="208"/>
                    <a:pt x="256" y="187"/>
                    <a:pt x="261" y="174"/>
                  </a:cubicBezTo>
                  <a:cubicBezTo>
                    <a:pt x="266" y="161"/>
                    <a:pt x="306" y="168"/>
                    <a:pt x="314" y="167"/>
                  </a:cubicBezTo>
                  <a:cubicBezTo>
                    <a:pt x="322" y="166"/>
                    <a:pt x="336" y="165"/>
                    <a:pt x="336" y="165"/>
                  </a:cubicBezTo>
                  <a:cubicBezTo>
                    <a:pt x="336" y="165"/>
                    <a:pt x="315" y="147"/>
                    <a:pt x="310" y="133"/>
                  </a:cubicBezTo>
                  <a:cubicBezTo>
                    <a:pt x="305" y="119"/>
                    <a:pt x="304" y="91"/>
                    <a:pt x="304" y="91"/>
                  </a:cubicBezTo>
                  <a:cubicBezTo>
                    <a:pt x="304" y="91"/>
                    <a:pt x="310" y="81"/>
                    <a:pt x="310" y="70"/>
                  </a:cubicBezTo>
                  <a:cubicBezTo>
                    <a:pt x="310" y="59"/>
                    <a:pt x="296" y="52"/>
                    <a:pt x="296" y="52"/>
                  </a:cubicBezTo>
                  <a:cubicBezTo>
                    <a:pt x="300" y="25"/>
                    <a:pt x="300" y="25"/>
                    <a:pt x="300" y="25"/>
                  </a:cubicBezTo>
                  <a:cubicBezTo>
                    <a:pt x="300" y="25"/>
                    <a:pt x="284" y="22"/>
                    <a:pt x="280" y="1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78" name="Freeform 110"/>
            <p:cNvSpPr>
              <a:spLocks/>
            </p:cNvSpPr>
            <p:nvPr/>
          </p:nvSpPr>
          <p:spPr bwMode="gray">
            <a:xfrm>
              <a:off x="3687516" y="3064568"/>
              <a:ext cx="315912" cy="283419"/>
            </a:xfrm>
            <a:custGeom>
              <a:avLst/>
              <a:gdLst>
                <a:gd name="T0" fmla="*/ 547 w 565"/>
                <a:gd name="T1" fmla="*/ 165 h 438"/>
                <a:gd name="T2" fmla="*/ 550 w 565"/>
                <a:gd name="T3" fmla="*/ 145 h 438"/>
                <a:gd name="T4" fmla="*/ 536 w 565"/>
                <a:gd name="T5" fmla="*/ 145 h 438"/>
                <a:gd name="T6" fmla="*/ 543 w 565"/>
                <a:gd name="T7" fmla="*/ 124 h 438"/>
                <a:gd name="T8" fmla="*/ 537 w 565"/>
                <a:gd name="T9" fmla="*/ 113 h 438"/>
                <a:gd name="T10" fmla="*/ 540 w 565"/>
                <a:gd name="T11" fmla="*/ 68 h 438"/>
                <a:gd name="T12" fmla="*/ 532 w 565"/>
                <a:gd name="T13" fmla="*/ 68 h 438"/>
                <a:gd name="T14" fmla="*/ 536 w 565"/>
                <a:gd name="T15" fmla="*/ 56 h 438"/>
                <a:gd name="T16" fmla="*/ 521 w 565"/>
                <a:gd name="T17" fmla="*/ 39 h 438"/>
                <a:gd name="T18" fmla="*/ 487 w 565"/>
                <a:gd name="T19" fmla="*/ 26 h 438"/>
                <a:gd name="T20" fmla="*/ 470 w 565"/>
                <a:gd name="T21" fmla="*/ 34 h 438"/>
                <a:gd name="T22" fmla="*/ 439 w 565"/>
                <a:gd name="T23" fmla="*/ 29 h 438"/>
                <a:gd name="T24" fmla="*/ 408 w 565"/>
                <a:gd name="T25" fmla="*/ 33 h 438"/>
                <a:gd name="T26" fmla="*/ 374 w 565"/>
                <a:gd name="T27" fmla="*/ 2 h 438"/>
                <a:gd name="T28" fmla="*/ 354 w 565"/>
                <a:gd name="T29" fmla="*/ 0 h 438"/>
                <a:gd name="T30" fmla="*/ 337 w 565"/>
                <a:gd name="T31" fmla="*/ 48 h 438"/>
                <a:gd name="T32" fmla="*/ 300 w 565"/>
                <a:gd name="T33" fmla="*/ 107 h 438"/>
                <a:gd name="T34" fmla="*/ 267 w 565"/>
                <a:gd name="T35" fmla="*/ 116 h 438"/>
                <a:gd name="T36" fmla="*/ 251 w 565"/>
                <a:gd name="T37" fmla="*/ 131 h 438"/>
                <a:gd name="T38" fmla="*/ 239 w 565"/>
                <a:gd name="T39" fmla="*/ 128 h 438"/>
                <a:gd name="T40" fmla="*/ 222 w 565"/>
                <a:gd name="T41" fmla="*/ 137 h 438"/>
                <a:gd name="T42" fmla="*/ 211 w 565"/>
                <a:gd name="T43" fmla="*/ 158 h 438"/>
                <a:gd name="T44" fmla="*/ 191 w 565"/>
                <a:gd name="T45" fmla="*/ 174 h 438"/>
                <a:gd name="T46" fmla="*/ 188 w 565"/>
                <a:gd name="T47" fmla="*/ 199 h 438"/>
                <a:gd name="T48" fmla="*/ 165 w 565"/>
                <a:gd name="T49" fmla="*/ 244 h 438"/>
                <a:gd name="T50" fmla="*/ 166 w 565"/>
                <a:gd name="T51" fmla="*/ 269 h 438"/>
                <a:gd name="T52" fmla="*/ 158 w 565"/>
                <a:gd name="T53" fmla="*/ 276 h 438"/>
                <a:gd name="T54" fmla="*/ 170 w 565"/>
                <a:gd name="T55" fmla="*/ 292 h 438"/>
                <a:gd name="T56" fmla="*/ 169 w 565"/>
                <a:gd name="T57" fmla="*/ 316 h 438"/>
                <a:gd name="T58" fmla="*/ 154 w 565"/>
                <a:gd name="T59" fmla="*/ 321 h 438"/>
                <a:gd name="T60" fmla="*/ 130 w 565"/>
                <a:gd name="T61" fmla="*/ 359 h 438"/>
                <a:gd name="T62" fmla="*/ 101 w 565"/>
                <a:gd name="T63" fmla="*/ 376 h 438"/>
                <a:gd name="T64" fmla="*/ 80 w 565"/>
                <a:gd name="T65" fmla="*/ 404 h 438"/>
                <a:gd name="T66" fmla="*/ 32 w 565"/>
                <a:gd name="T67" fmla="*/ 421 h 438"/>
                <a:gd name="T68" fmla="*/ 9 w 565"/>
                <a:gd name="T69" fmla="*/ 423 h 438"/>
                <a:gd name="T70" fmla="*/ 0 w 565"/>
                <a:gd name="T71" fmla="*/ 438 h 438"/>
                <a:gd name="T72" fmla="*/ 207 w 565"/>
                <a:gd name="T73" fmla="*/ 438 h 438"/>
                <a:gd name="T74" fmla="*/ 209 w 565"/>
                <a:gd name="T75" fmla="*/ 399 h 438"/>
                <a:gd name="T76" fmla="*/ 212 w 565"/>
                <a:gd name="T77" fmla="*/ 381 h 438"/>
                <a:gd name="T78" fmla="*/ 232 w 565"/>
                <a:gd name="T79" fmla="*/ 369 h 438"/>
                <a:gd name="T80" fmla="*/ 253 w 565"/>
                <a:gd name="T81" fmla="*/ 344 h 438"/>
                <a:gd name="T82" fmla="*/ 265 w 565"/>
                <a:gd name="T83" fmla="*/ 345 h 438"/>
                <a:gd name="T84" fmla="*/ 283 w 565"/>
                <a:gd name="T85" fmla="*/ 331 h 438"/>
                <a:gd name="T86" fmla="*/ 302 w 565"/>
                <a:gd name="T87" fmla="*/ 339 h 438"/>
                <a:gd name="T88" fmla="*/ 308 w 565"/>
                <a:gd name="T89" fmla="*/ 326 h 438"/>
                <a:gd name="T90" fmla="*/ 326 w 565"/>
                <a:gd name="T91" fmla="*/ 325 h 438"/>
                <a:gd name="T92" fmla="*/ 327 w 565"/>
                <a:gd name="T93" fmla="*/ 317 h 438"/>
                <a:gd name="T94" fmla="*/ 361 w 565"/>
                <a:gd name="T95" fmla="*/ 318 h 438"/>
                <a:gd name="T96" fmla="*/ 384 w 565"/>
                <a:gd name="T97" fmla="*/ 284 h 438"/>
                <a:gd name="T98" fmla="*/ 414 w 565"/>
                <a:gd name="T99" fmla="*/ 283 h 438"/>
                <a:gd name="T100" fmla="*/ 432 w 565"/>
                <a:gd name="T101" fmla="*/ 264 h 438"/>
                <a:gd name="T102" fmla="*/ 449 w 565"/>
                <a:gd name="T103" fmla="*/ 257 h 438"/>
                <a:gd name="T104" fmla="*/ 439 w 565"/>
                <a:gd name="T105" fmla="*/ 245 h 438"/>
                <a:gd name="T106" fmla="*/ 438 w 565"/>
                <a:gd name="T107" fmla="*/ 221 h 438"/>
                <a:gd name="T108" fmla="*/ 475 w 565"/>
                <a:gd name="T109" fmla="*/ 215 h 438"/>
                <a:gd name="T110" fmla="*/ 480 w 565"/>
                <a:gd name="T111" fmla="*/ 200 h 438"/>
                <a:gd name="T112" fmla="*/ 493 w 565"/>
                <a:gd name="T113" fmla="*/ 202 h 438"/>
                <a:gd name="T114" fmla="*/ 501 w 565"/>
                <a:gd name="T115" fmla="*/ 195 h 438"/>
                <a:gd name="T116" fmla="*/ 515 w 565"/>
                <a:gd name="T117" fmla="*/ 201 h 438"/>
                <a:gd name="T118" fmla="*/ 553 w 565"/>
                <a:gd name="T119" fmla="*/ 196 h 438"/>
                <a:gd name="T120" fmla="*/ 554 w 565"/>
                <a:gd name="T121" fmla="*/ 186 h 438"/>
                <a:gd name="T122" fmla="*/ 565 w 565"/>
                <a:gd name="T123" fmla="*/ 177 h 438"/>
                <a:gd name="T124" fmla="*/ 547 w 565"/>
                <a:gd name="T125" fmla="*/ 16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5" h="438">
                  <a:moveTo>
                    <a:pt x="547" y="165"/>
                  </a:moveTo>
                  <a:cubicBezTo>
                    <a:pt x="550" y="145"/>
                    <a:pt x="550" y="145"/>
                    <a:pt x="550" y="145"/>
                  </a:cubicBezTo>
                  <a:cubicBezTo>
                    <a:pt x="536" y="145"/>
                    <a:pt x="536" y="145"/>
                    <a:pt x="536" y="145"/>
                  </a:cubicBezTo>
                  <a:cubicBezTo>
                    <a:pt x="543" y="124"/>
                    <a:pt x="543" y="124"/>
                    <a:pt x="543" y="124"/>
                  </a:cubicBezTo>
                  <a:cubicBezTo>
                    <a:pt x="537" y="113"/>
                    <a:pt x="537" y="113"/>
                    <a:pt x="537" y="113"/>
                  </a:cubicBezTo>
                  <a:cubicBezTo>
                    <a:pt x="540" y="68"/>
                    <a:pt x="540" y="68"/>
                    <a:pt x="540" y="68"/>
                  </a:cubicBezTo>
                  <a:cubicBezTo>
                    <a:pt x="532" y="68"/>
                    <a:pt x="532" y="68"/>
                    <a:pt x="532" y="68"/>
                  </a:cubicBezTo>
                  <a:cubicBezTo>
                    <a:pt x="532" y="68"/>
                    <a:pt x="536" y="57"/>
                    <a:pt x="536" y="56"/>
                  </a:cubicBezTo>
                  <a:cubicBezTo>
                    <a:pt x="526" y="52"/>
                    <a:pt x="522" y="43"/>
                    <a:pt x="521" y="39"/>
                  </a:cubicBezTo>
                  <a:cubicBezTo>
                    <a:pt x="508" y="36"/>
                    <a:pt x="496" y="26"/>
                    <a:pt x="487" y="26"/>
                  </a:cubicBezTo>
                  <a:cubicBezTo>
                    <a:pt x="477" y="26"/>
                    <a:pt x="470" y="34"/>
                    <a:pt x="470" y="34"/>
                  </a:cubicBezTo>
                  <a:cubicBezTo>
                    <a:pt x="470" y="34"/>
                    <a:pt x="447" y="29"/>
                    <a:pt x="439" y="29"/>
                  </a:cubicBezTo>
                  <a:cubicBezTo>
                    <a:pt x="431" y="29"/>
                    <a:pt x="423" y="38"/>
                    <a:pt x="408" y="33"/>
                  </a:cubicBezTo>
                  <a:cubicBezTo>
                    <a:pt x="393" y="28"/>
                    <a:pt x="378" y="4"/>
                    <a:pt x="374" y="2"/>
                  </a:cubicBezTo>
                  <a:cubicBezTo>
                    <a:pt x="370" y="0"/>
                    <a:pt x="354" y="0"/>
                    <a:pt x="354" y="0"/>
                  </a:cubicBezTo>
                  <a:cubicBezTo>
                    <a:pt x="354" y="0"/>
                    <a:pt x="343" y="35"/>
                    <a:pt x="337" y="48"/>
                  </a:cubicBezTo>
                  <a:cubicBezTo>
                    <a:pt x="331" y="61"/>
                    <a:pt x="312" y="98"/>
                    <a:pt x="300" y="107"/>
                  </a:cubicBezTo>
                  <a:cubicBezTo>
                    <a:pt x="288" y="116"/>
                    <a:pt x="272" y="112"/>
                    <a:pt x="267" y="116"/>
                  </a:cubicBezTo>
                  <a:cubicBezTo>
                    <a:pt x="262" y="120"/>
                    <a:pt x="251" y="131"/>
                    <a:pt x="251" y="131"/>
                  </a:cubicBezTo>
                  <a:cubicBezTo>
                    <a:pt x="239" y="128"/>
                    <a:pt x="239" y="128"/>
                    <a:pt x="239" y="128"/>
                  </a:cubicBezTo>
                  <a:cubicBezTo>
                    <a:pt x="222" y="137"/>
                    <a:pt x="222" y="137"/>
                    <a:pt x="222" y="137"/>
                  </a:cubicBezTo>
                  <a:cubicBezTo>
                    <a:pt x="222" y="137"/>
                    <a:pt x="217" y="150"/>
                    <a:pt x="211" y="158"/>
                  </a:cubicBezTo>
                  <a:cubicBezTo>
                    <a:pt x="211" y="158"/>
                    <a:pt x="191" y="170"/>
                    <a:pt x="191" y="174"/>
                  </a:cubicBezTo>
                  <a:cubicBezTo>
                    <a:pt x="191" y="178"/>
                    <a:pt x="195" y="192"/>
                    <a:pt x="188" y="199"/>
                  </a:cubicBezTo>
                  <a:cubicBezTo>
                    <a:pt x="181" y="206"/>
                    <a:pt x="164" y="230"/>
                    <a:pt x="165" y="244"/>
                  </a:cubicBezTo>
                  <a:cubicBezTo>
                    <a:pt x="166" y="258"/>
                    <a:pt x="166" y="269"/>
                    <a:pt x="166" y="269"/>
                  </a:cubicBezTo>
                  <a:cubicBezTo>
                    <a:pt x="166" y="269"/>
                    <a:pt x="158" y="273"/>
                    <a:pt x="158" y="276"/>
                  </a:cubicBezTo>
                  <a:cubicBezTo>
                    <a:pt x="158" y="279"/>
                    <a:pt x="173" y="277"/>
                    <a:pt x="170" y="292"/>
                  </a:cubicBezTo>
                  <a:cubicBezTo>
                    <a:pt x="167" y="307"/>
                    <a:pt x="169" y="316"/>
                    <a:pt x="169" y="316"/>
                  </a:cubicBezTo>
                  <a:cubicBezTo>
                    <a:pt x="169" y="316"/>
                    <a:pt x="163" y="310"/>
                    <a:pt x="154" y="321"/>
                  </a:cubicBezTo>
                  <a:cubicBezTo>
                    <a:pt x="145" y="332"/>
                    <a:pt x="138" y="348"/>
                    <a:pt x="130" y="359"/>
                  </a:cubicBezTo>
                  <a:cubicBezTo>
                    <a:pt x="122" y="370"/>
                    <a:pt x="108" y="366"/>
                    <a:pt x="101" y="376"/>
                  </a:cubicBezTo>
                  <a:cubicBezTo>
                    <a:pt x="94" y="386"/>
                    <a:pt x="86" y="398"/>
                    <a:pt x="80" y="404"/>
                  </a:cubicBezTo>
                  <a:cubicBezTo>
                    <a:pt x="74" y="410"/>
                    <a:pt x="36" y="420"/>
                    <a:pt x="32" y="421"/>
                  </a:cubicBezTo>
                  <a:cubicBezTo>
                    <a:pt x="28" y="422"/>
                    <a:pt x="9" y="423"/>
                    <a:pt x="9" y="423"/>
                  </a:cubicBezTo>
                  <a:cubicBezTo>
                    <a:pt x="9" y="423"/>
                    <a:pt x="4" y="429"/>
                    <a:pt x="0" y="438"/>
                  </a:cubicBezTo>
                  <a:cubicBezTo>
                    <a:pt x="207" y="438"/>
                    <a:pt x="207" y="438"/>
                    <a:pt x="207" y="438"/>
                  </a:cubicBezTo>
                  <a:cubicBezTo>
                    <a:pt x="209" y="399"/>
                    <a:pt x="209" y="399"/>
                    <a:pt x="209" y="399"/>
                  </a:cubicBezTo>
                  <a:cubicBezTo>
                    <a:pt x="212" y="381"/>
                    <a:pt x="212" y="381"/>
                    <a:pt x="212" y="381"/>
                  </a:cubicBezTo>
                  <a:cubicBezTo>
                    <a:pt x="212" y="381"/>
                    <a:pt x="225" y="374"/>
                    <a:pt x="232" y="369"/>
                  </a:cubicBezTo>
                  <a:cubicBezTo>
                    <a:pt x="239" y="364"/>
                    <a:pt x="253" y="344"/>
                    <a:pt x="253" y="344"/>
                  </a:cubicBezTo>
                  <a:cubicBezTo>
                    <a:pt x="265" y="345"/>
                    <a:pt x="265" y="345"/>
                    <a:pt x="265" y="345"/>
                  </a:cubicBezTo>
                  <a:cubicBezTo>
                    <a:pt x="283" y="331"/>
                    <a:pt x="283" y="331"/>
                    <a:pt x="283" y="331"/>
                  </a:cubicBezTo>
                  <a:cubicBezTo>
                    <a:pt x="283" y="331"/>
                    <a:pt x="296" y="340"/>
                    <a:pt x="302" y="339"/>
                  </a:cubicBezTo>
                  <a:cubicBezTo>
                    <a:pt x="308" y="338"/>
                    <a:pt x="308" y="326"/>
                    <a:pt x="308" y="326"/>
                  </a:cubicBezTo>
                  <a:cubicBezTo>
                    <a:pt x="326" y="325"/>
                    <a:pt x="326" y="325"/>
                    <a:pt x="326" y="325"/>
                  </a:cubicBezTo>
                  <a:cubicBezTo>
                    <a:pt x="327" y="317"/>
                    <a:pt x="327" y="317"/>
                    <a:pt x="327" y="317"/>
                  </a:cubicBezTo>
                  <a:cubicBezTo>
                    <a:pt x="327" y="317"/>
                    <a:pt x="353" y="321"/>
                    <a:pt x="361" y="318"/>
                  </a:cubicBezTo>
                  <a:cubicBezTo>
                    <a:pt x="369" y="315"/>
                    <a:pt x="384" y="284"/>
                    <a:pt x="384" y="284"/>
                  </a:cubicBezTo>
                  <a:cubicBezTo>
                    <a:pt x="384" y="284"/>
                    <a:pt x="408" y="283"/>
                    <a:pt x="414" y="283"/>
                  </a:cubicBezTo>
                  <a:cubicBezTo>
                    <a:pt x="420" y="283"/>
                    <a:pt x="432" y="264"/>
                    <a:pt x="432" y="264"/>
                  </a:cubicBezTo>
                  <a:cubicBezTo>
                    <a:pt x="449" y="257"/>
                    <a:pt x="449" y="257"/>
                    <a:pt x="449" y="257"/>
                  </a:cubicBezTo>
                  <a:cubicBezTo>
                    <a:pt x="439" y="245"/>
                    <a:pt x="439" y="245"/>
                    <a:pt x="439" y="245"/>
                  </a:cubicBezTo>
                  <a:cubicBezTo>
                    <a:pt x="439" y="245"/>
                    <a:pt x="430" y="228"/>
                    <a:pt x="438" y="221"/>
                  </a:cubicBezTo>
                  <a:cubicBezTo>
                    <a:pt x="446" y="214"/>
                    <a:pt x="468" y="220"/>
                    <a:pt x="475" y="215"/>
                  </a:cubicBezTo>
                  <a:cubicBezTo>
                    <a:pt x="482" y="210"/>
                    <a:pt x="475" y="203"/>
                    <a:pt x="480" y="200"/>
                  </a:cubicBezTo>
                  <a:cubicBezTo>
                    <a:pt x="485" y="197"/>
                    <a:pt x="493" y="202"/>
                    <a:pt x="493" y="202"/>
                  </a:cubicBezTo>
                  <a:cubicBezTo>
                    <a:pt x="493" y="202"/>
                    <a:pt x="497" y="195"/>
                    <a:pt x="501" y="195"/>
                  </a:cubicBezTo>
                  <a:cubicBezTo>
                    <a:pt x="505" y="195"/>
                    <a:pt x="515" y="201"/>
                    <a:pt x="515" y="201"/>
                  </a:cubicBezTo>
                  <a:cubicBezTo>
                    <a:pt x="553" y="196"/>
                    <a:pt x="553" y="196"/>
                    <a:pt x="553" y="196"/>
                  </a:cubicBezTo>
                  <a:cubicBezTo>
                    <a:pt x="553" y="196"/>
                    <a:pt x="552" y="189"/>
                    <a:pt x="554" y="186"/>
                  </a:cubicBezTo>
                  <a:cubicBezTo>
                    <a:pt x="556" y="183"/>
                    <a:pt x="565" y="177"/>
                    <a:pt x="565" y="177"/>
                  </a:cubicBezTo>
                  <a:lnTo>
                    <a:pt x="547" y="165"/>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79" name="Freeform 111"/>
            <p:cNvSpPr>
              <a:spLocks/>
            </p:cNvSpPr>
            <p:nvPr/>
          </p:nvSpPr>
          <p:spPr bwMode="gray">
            <a:xfrm>
              <a:off x="4220916" y="3007516"/>
              <a:ext cx="104775" cy="252133"/>
            </a:xfrm>
            <a:custGeom>
              <a:avLst/>
              <a:gdLst>
                <a:gd name="T0" fmla="*/ 25 w 187"/>
                <a:gd name="T1" fmla="*/ 48 h 387"/>
                <a:gd name="T2" fmla="*/ 38 w 187"/>
                <a:gd name="T3" fmla="*/ 52 h 387"/>
                <a:gd name="T4" fmla="*/ 33 w 187"/>
                <a:gd name="T5" fmla="*/ 90 h 387"/>
                <a:gd name="T6" fmla="*/ 38 w 187"/>
                <a:gd name="T7" fmla="*/ 119 h 387"/>
                <a:gd name="T8" fmla="*/ 30 w 187"/>
                <a:gd name="T9" fmla="*/ 151 h 387"/>
                <a:gd name="T10" fmla="*/ 16 w 187"/>
                <a:gd name="T11" fmla="*/ 162 h 387"/>
                <a:gd name="T12" fmla="*/ 0 w 187"/>
                <a:gd name="T13" fmla="*/ 185 h 387"/>
                <a:gd name="T14" fmla="*/ 0 w 187"/>
                <a:gd name="T15" fmla="*/ 208 h 387"/>
                <a:gd name="T16" fmla="*/ 7 w 187"/>
                <a:gd name="T17" fmla="*/ 208 h 387"/>
                <a:gd name="T18" fmla="*/ 7 w 187"/>
                <a:gd name="T19" fmla="*/ 227 h 387"/>
                <a:gd name="T20" fmla="*/ 34 w 187"/>
                <a:gd name="T21" fmla="*/ 240 h 387"/>
                <a:gd name="T22" fmla="*/ 35 w 187"/>
                <a:gd name="T23" fmla="*/ 266 h 387"/>
                <a:gd name="T24" fmla="*/ 67 w 187"/>
                <a:gd name="T25" fmla="*/ 291 h 387"/>
                <a:gd name="T26" fmla="*/ 88 w 187"/>
                <a:gd name="T27" fmla="*/ 387 h 387"/>
                <a:gd name="T28" fmla="*/ 104 w 187"/>
                <a:gd name="T29" fmla="*/ 381 h 387"/>
                <a:gd name="T30" fmla="*/ 123 w 187"/>
                <a:gd name="T31" fmla="*/ 355 h 387"/>
                <a:gd name="T32" fmla="*/ 114 w 187"/>
                <a:gd name="T33" fmla="*/ 317 h 387"/>
                <a:gd name="T34" fmla="*/ 129 w 187"/>
                <a:gd name="T35" fmla="*/ 306 h 387"/>
                <a:gd name="T36" fmla="*/ 148 w 187"/>
                <a:gd name="T37" fmla="*/ 283 h 387"/>
                <a:gd name="T38" fmla="*/ 183 w 187"/>
                <a:gd name="T39" fmla="*/ 265 h 387"/>
                <a:gd name="T40" fmla="*/ 172 w 187"/>
                <a:gd name="T41" fmla="*/ 255 h 387"/>
                <a:gd name="T42" fmla="*/ 175 w 187"/>
                <a:gd name="T43" fmla="*/ 228 h 387"/>
                <a:gd name="T44" fmla="*/ 167 w 187"/>
                <a:gd name="T45" fmla="*/ 226 h 387"/>
                <a:gd name="T46" fmla="*/ 160 w 187"/>
                <a:gd name="T47" fmla="*/ 207 h 387"/>
                <a:gd name="T48" fmla="*/ 150 w 187"/>
                <a:gd name="T49" fmla="*/ 201 h 387"/>
                <a:gd name="T50" fmla="*/ 148 w 187"/>
                <a:gd name="T51" fmla="*/ 212 h 387"/>
                <a:gd name="T52" fmla="*/ 142 w 187"/>
                <a:gd name="T53" fmla="*/ 203 h 387"/>
                <a:gd name="T54" fmla="*/ 111 w 187"/>
                <a:gd name="T55" fmla="*/ 183 h 387"/>
                <a:gd name="T56" fmla="*/ 132 w 187"/>
                <a:gd name="T57" fmla="*/ 154 h 387"/>
                <a:gd name="T58" fmla="*/ 156 w 187"/>
                <a:gd name="T59" fmla="*/ 102 h 387"/>
                <a:gd name="T60" fmla="*/ 132 w 187"/>
                <a:gd name="T61" fmla="*/ 73 h 387"/>
                <a:gd name="T62" fmla="*/ 145 w 187"/>
                <a:gd name="T63" fmla="*/ 50 h 387"/>
                <a:gd name="T64" fmla="*/ 156 w 187"/>
                <a:gd name="T65" fmla="*/ 18 h 387"/>
                <a:gd name="T66" fmla="*/ 125 w 187"/>
                <a:gd name="T67" fmla="*/ 45 h 387"/>
                <a:gd name="T68" fmla="*/ 108 w 187"/>
                <a:gd name="T69" fmla="*/ 33 h 387"/>
                <a:gd name="T70" fmla="*/ 110 w 187"/>
                <a:gd name="T71" fmla="*/ 8 h 387"/>
                <a:gd name="T72" fmla="*/ 60 w 187"/>
                <a:gd name="T73" fmla="*/ 23 h 387"/>
                <a:gd name="T74" fmla="*/ 53 w 187"/>
                <a:gd name="T75" fmla="*/ 25 h 387"/>
                <a:gd name="T76" fmla="*/ 53 w 187"/>
                <a:gd name="T77" fmla="*/ 35 h 387"/>
                <a:gd name="T78" fmla="*/ 25 w 187"/>
                <a:gd name="T79" fmla="*/ 4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387">
                  <a:moveTo>
                    <a:pt x="25" y="48"/>
                  </a:moveTo>
                  <a:cubicBezTo>
                    <a:pt x="38" y="52"/>
                    <a:pt x="38" y="52"/>
                    <a:pt x="38" y="52"/>
                  </a:cubicBezTo>
                  <a:cubicBezTo>
                    <a:pt x="38" y="52"/>
                    <a:pt x="29" y="83"/>
                    <a:pt x="33" y="90"/>
                  </a:cubicBezTo>
                  <a:cubicBezTo>
                    <a:pt x="37" y="97"/>
                    <a:pt x="39" y="109"/>
                    <a:pt x="38" y="119"/>
                  </a:cubicBezTo>
                  <a:cubicBezTo>
                    <a:pt x="37" y="129"/>
                    <a:pt x="30" y="151"/>
                    <a:pt x="30" y="151"/>
                  </a:cubicBezTo>
                  <a:cubicBezTo>
                    <a:pt x="16" y="162"/>
                    <a:pt x="16" y="162"/>
                    <a:pt x="16" y="162"/>
                  </a:cubicBezTo>
                  <a:cubicBezTo>
                    <a:pt x="16" y="162"/>
                    <a:pt x="0" y="175"/>
                    <a:pt x="0" y="185"/>
                  </a:cubicBezTo>
                  <a:cubicBezTo>
                    <a:pt x="0" y="195"/>
                    <a:pt x="0" y="208"/>
                    <a:pt x="0" y="208"/>
                  </a:cubicBezTo>
                  <a:cubicBezTo>
                    <a:pt x="7" y="208"/>
                    <a:pt x="7" y="208"/>
                    <a:pt x="7" y="208"/>
                  </a:cubicBezTo>
                  <a:cubicBezTo>
                    <a:pt x="7" y="227"/>
                    <a:pt x="7" y="227"/>
                    <a:pt x="7" y="227"/>
                  </a:cubicBezTo>
                  <a:cubicBezTo>
                    <a:pt x="7" y="227"/>
                    <a:pt x="33" y="232"/>
                    <a:pt x="34" y="240"/>
                  </a:cubicBezTo>
                  <a:cubicBezTo>
                    <a:pt x="35" y="248"/>
                    <a:pt x="35" y="266"/>
                    <a:pt x="35" y="266"/>
                  </a:cubicBezTo>
                  <a:cubicBezTo>
                    <a:pt x="35" y="266"/>
                    <a:pt x="67" y="278"/>
                    <a:pt x="67" y="291"/>
                  </a:cubicBezTo>
                  <a:cubicBezTo>
                    <a:pt x="67" y="302"/>
                    <a:pt x="82" y="364"/>
                    <a:pt x="88" y="387"/>
                  </a:cubicBezTo>
                  <a:cubicBezTo>
                    <a:pt x="95" y="384"/>
                    <a:pt x="104" y="381"/>
                    <a:pt x="104" y="381"/>
                  </a:cubicBezTo>
                  <a:cubicBezTo>
                    <a:pt x="104" y="381"/>
                    <a:pt x="124" y="367"/>
                    <a:pt x="123" y="355"/>
                  </a:cubicBezTo>
                  <a:cubicBezTo>
                    <a:pt x="122" y="343"/>
                    <a:pt x="112" y="323"/>
                    <a:pt x="114" y="317"/>
                  </a:cubicBezTo>
                  <a:cubicBezTo>
                    <a:pt x="116" y="311"/>
                    <a:pt x="129" y="306"/>
                    <a:pt x="129" y="306"/>
                  </a:cubicBezTo>
                  <a:cubicBezTo>
                    <a:pt x="129" y="306"/>
                    <a:pt x="142" y="289"/>
                    <a:pt x="148" y="283"/>
                  </a:cubicBezTo>
                  <a:cubicBezTo>
                    <a:pt x="154" y="277"/>
                    <a:pt x="179" y="273"/>
                    <a:pt x="183" y="265"/>
                  </a:cubicBezTo>
                  <a:cubicBezTo>
                    <a:pt x="187" y="257"/>
                    <a:pt x="172" y="255"/>
                    <a:pt x="172" y="255"/>
                  </a:cubicBezTo>
                  <a:cubicBezTo>
                    <a:pt x="175" y="228"/>
                    <a:pt x="175" y="228"/>
                    <a:pt x="175" y="228"/>
                  </a:cubicBezTo>
                  <a:cubicBezTo>
                    <a:pt x="170" y="227"/>
                    <a:pt x="167" y="226"/>
                    <a:pt x="167" y="226"/>
                  </a:cubicBezTo>
                  <a:cubicBezTo>
                    <a:pt x="160" y="207"/>
                    <a:pt x="160" y="207"/>
                    <a:pt x="160" y="207"/>
                  </a:cubicBezTo>
                  <a:cubicBezTo>
                    <a:pt x="150" y="201"/>
                    <a:pt x="150" y="201"/>
                    <a:pt x="150" y="201"/>
                  </a:cubicBezTo>
                  <a:cubicBezTo>
                    <a:pt x="148" y="212"/>
                    <a:pt x="148" y="212"/>
                    <a:pt x="148" y="212"/>
                  </a:cubicBezTo>
                  <a:cubicBezTo>
                    <a:pt x="142" y="203"/>
                    <a:pt x="142" y="203"/>
                    <a:pt x="142" y="203"/>
                  </a:cubicBezTo>
                  <a:cubicBezTo>
                    <a:pt x="142" y="203"/>
                    <a:pt x="111" y="202"/>
                    <a:pt x="111" y="183"/>
                  </a:cubicBezTo>
                  <a:cubicBezTo>
                    <a:pt x="111" y="164"/>
                    <a:pt x="109" y="174"/>
                    <a:pt x="132" y="154"/>
                  </a:cubicBezTo>
                  <a:cubicBezTo>
                    <a:pt x="155" y="134"/>
                    <a:pt x="169" y="118"/>
                    <a:pt x="156" y="102"/>
                  </a:cubicBezTo>
                  <a:cubicBezTo>
                    <a:pt x="143" y="86"/>
                    <a:pt x="128" y="89"/>
                    <a:pt x="132" y="73"/>
                  </a:cubicBezTo>
                  <a:cubicBezTo>
                    <a:pt x="136" y="57"/>
                    <a:pt x="135" y="59"/>
                    <a:pt x="145" y="50"/>
                  </a:cubicBezTo>
                  <a:cubicBezTo>
                    <a:pt x="155" y="41"/>
                    <a:pt x="163" y="19"/>
                    <a:pt x="156" y="18"/>
                  </a:cubicBezTo>
                  <a:cubicBezTo>
                    <a:pt x="149" y="17"/>
                    <a:pt x="130" y="43"/>
                    <a:pt x="125" y="45"/>
                  </a:cubicBezTo>
                  <a:cubicBezTo>
                    <a:pt x="120" y="47"/>
                    <a:pt x="108" y="33"/>
                    <a:pt x="108" y="33"/>
                  </a:cubicBezTo>
                  <a:cubicBezTo>
                    <a:pt x="108" y="33"/>
                    <a:pt x="127" y="16"/>
                    <a:pt x="110" y="8"/>
                  </a:cubicBezTo>
                  <a:cubicBezTo>
                    <a:pt x="93" y="0"/>
                    <a:pt x="66" y="19"/>
                    <a:pt x="60" y="23"/>
                  </a:cubicBezTo>
                  <a:cubicBezTo>
                    <a:pt x="58" y="24"/>
                    <a:pt x="56" y="25"/>
                    <a:pt x="53" y="25"/>
                  </a:cubicBezTo>
                  <a:cubicBezTo>
                    <a:pt x="53" y="35"/>
                    <a:pt x="53" y="35"/>
                    <a:pt x="53" y="35"/>
                  </a:cubicBezTo>
                  <a:lnTo>
                    <a:pt x="25" y="4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2" name="Freeform 112"/>
            <p:cNvSpPr>
              <a:spLocks/>
            </p:cNvSpPr>
            <p:nvPr/>
          </p:nvSpPr>
          <p:spPr bwMode="gray">
            <a:xfrm>
              <a:off x="3930404" y="3925867"/>
              <a:ext cx="119062" cy="226368"/>
            </a:xfrm>
            <a:custGeom>
              <a:avLst/>
              <a:gdLst>
                <a:gd name="T0" fmla="*/ 185 w 213"/>
                <a:gd name="T1" fmla="*/ 228 h 349"/>
                <a:gd name="T2" fmla="*/ 190 w 213"/>
                <a:gd name="T3" fmla="*/ 205 h 349"/>
                <a:gd name="T4" fmla="*/ 182 w 213"/>
                <a:gd name="T5" fmla="*/ 198 h 349"/>
                <a:gd name="T6" fmla="*/ 185 w 213"/>
                <a:gd name="T7" fmla="*/ 186 h 349"/>
                <a:gd name="T8" fmla="*/ 187 w 213"/>
                <a:gd name="T9" fmla="*/ 157 h 349"/>
                <a:gd name="T10" fmla="*/ 191 w 213"/>
                <a:gd name="T11" fmla="*/ 148 h 349"/>
                <a:gd name="T12" fmla="*/ 173 w 213"/>
                <a:gd name="T13" fmla="*/ 134 h 349"/>
                <a:gd name="T14" fmla="*/ 185 w 213"/>
                <a:gd name="T15" fmla="*/ 123 h 349"/>
                <a:gd name="T16" fmla="*/ 178 w 213"/>
                <a:gd name="T17" fmla="*/ 113 h 349"/>
                <a:gd name="T18" fmla="*/ 182 w 213"/>
                <a:gd name="T19" fmla="*/ 88 h 349"/>
                <a:gd name="T20" fmla="*/ 166 w 213"/>
                <a:gd name="T21" fmla="*/ 91 h 349"/>
                <a:gd name="T22" fmla="*/ 174 w 213"/>
                <a:gd name="T23" fmla="*/ 42 h 349"/>
                <a:gd name="T24" fmla="*/ 152 w 213"/>
                <a:gd name="T25" fmla="*/ 24 h 349"/>
                <a:gd name="T26" fmla="*/ 159 w 213"/>
                <a:gd name="T27" fmla="*/ 15 h 349"/>
                <a:gd name="T28" fmla="*/ 159 w 213"/>
                <a:gd name="T29" fmla="*/ 4 h 349"/>
                <a:gd name="T30" fmla="*/ 145 w 213"/>
                <a:gd name="T31" fmla="*/ 0 h 349"/>
                <a:gd name="T32" fmla="*/ 129 w 213"/>
                <a:gd name="T33" fmla="*/ 10 h 349"/>
                <a:gd name="T34" fmla="*/ 109 w 213"/>
                <a:gd name="T35" fmla="*/ 7 h 349"/>
                <a:gd name="T36" fmla="*/ 98 w 213"/>
                <a:gd name="T37" fmla="*/ 10 h 349"/>
                <a:gd name="T38" fmla="*/ 86 w 213"/>
                <a:gd name="T39" fmla="*/ 7 h 349"/>
                <a:gd name="T40" fmla="*/ 81 w 213"/>
                <a:gd name="T41" fmla="*/ 10 h 349"/>
                <a:gd name="T42" fmla="*/ 26 w 213"/>
                <a:gd name="T43" fmla="*/ 7 h 349"/>
                <a:gd name="T44" fmla="*/ 18 w 213"/>
                <a:gd name="T45" fmla="*/ 24 h 349"/>
                <a:gd name="T46" fmla="*/ 24 w 213"/>
                <a:gd name="T47" fmla="*/ 33 h 349"/>
                <a:gd name="T48" fmla="*/ 25 w 213"/>
                <a:gd name="T49" fmla="*/ 51 h 349"/>
                <a:gd name="T50" fmla="*/ 26 w 213"/>
                <a:gd name="T51" fmla="*/ 87 h 349"/>
                <a:gd name="T52" fmla="*/ 30 w 213"/>
                <a:gd name="T53" fmla="*/ 86 h 349"/>
                <a:gd name="T54" fmla="*/ 34 w 213"/>
                <a:gd name="T55" fmla="*/ 105 h 349"/>
                <a:gd name="T56" fmla="*/ 26 w 213"/>
                <a:gd name="T57" fmla="*/ 106 h 349"/>
                <a:gd name="T58" fmla="*/ 38 w 213"/>
                <a:gd name="T59" fmla="*/ 152 h 349"/>
                <a:gd name="T60" fmla="*/ 21 w 213"/>
                <a:gd name="T61" fmla="*/ 179 h 349"/>
                <a:gd name="T62" fmla="*/ 20 w 213"/>
                <a:gd name="T63" fmla="*/ 209 h 349"/>
                <a:gd name="T64" fmla="*/ 0 w 213"/>
                <a:gd name="T65" fmla="*/ 241 h 349"/>
                <a:gd name="T66" fmla="*/ 13 w 213"/>
                <a:gd name="T67" fmla="*/ 291 h 349"/>
                <a:gd name="T68" fmla="*/ 31 w 213"/>
                <a:gd name="T69" fmla="*/ 297 h 349"/>
                <a:gd name="T70" fmla="*/ 32 w 213"/>
                <a:gd name="T71" fmla="*/ 332 h 349"/>
                <a:gd name="T72" fmla="*/ 47 w 213"/>
                <a:gd name="T73" fmla="*/ 334 h 349"/>
                <a:gd name="T74" fmla="*/ 61 w 213"/>
                <a:gd name="T75" fmla="*/ 345 h 349"/>
                <a:gd name="T76" fmla="*/ 99 w 213"/>
                <a:gd name="T77" fmla="*/ 321 h 349"/>
                <a:gd name="T78" fmla="*/ 117 w 213"/>
                <a:gd name="T79" fmla="*/ 321 h 349"/>
                <a:gd name="T80" fmla="*/ 141 w 213"/>
                <a:gd name="T81" fmla="*/ 302 h 349"/>
                <a:gd name="T82" fmla="*/ 159 w 213"/>
                <a:gd name="T83" fmla="*/ 298 h 349"/>
                <a:gd name="T84" fmla="*/ 173 w 213"/>
                <a:gd name="T85" fmla="*/ 283 h 349"/>
                <a:gd name="T86" fmla="*/ 196 w 213"/>
                <a:gd name="T87" fmla="*/ 287 h 349"/>
                <a:gd name="T88" fmla="*/ 213 w 213"/>
                <a:gd name="T89" fmla="*/ 273 h 349"/>
                <a:gd name="T90" fmla="*/ 193 w 213"/>
                <a:gd name="T91" fmla="*/ 256 h 349"/>
                <a:gd name="T92" fmla="*/ 185 w 213"/>
                <a:gd name="T93" fmla="*/ 22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349">
                  <a:moveTo>
                    <a:pt x="185" y="228"/>
                  </a:moveTo>
                  <a:cubicBezTo>
                    <a:pt x="185" y="228"/>
                    <a:pt x="191" y="211"/>
                    <a:pt x="190" y="205"/>
                  </a:cubicBezTo>
                  <a:cubicBezTo>
                    <a:pt x="189" y="199"/>
                    <a:pt x="182" y="203"/>
                    <a:pt x="182" y="198"/>
                  </a:cubicBezTo>
                  <a:cubicBezTo>
                    <a:pt x="182" y="193"/>
                    <a:pt x="185" y="186"/>
                    <a:pt x="185" y="186"/>
                  </a:cubicBezTo>
                  <a:cubicBezTo>
                    <a:pt x="187" y="157"/>
                    <a:pt x="187" y="157"/>
                    <a:pt x="187" y="157"/>
                  </a:cubicBezTo>
                  <a:cubicBezTo>
                    <a:pt x="187" y="157"/>
                    <a:pt x="192" y="154"/>
                    <a:pt x="191" y="148"/>
                  </a:cubicBezTo>
                  <a:cubicBezTo>
                    <a:pt x="190" y="142"/>
                    <a:pt x="173" y="134"/>
                    <a:pt x="173" y="134"/>
                  </a:cubicBezTo>
                  <a:cubicBezTo>
                    <a:pt x="173" y="134"/>
                    <a:pt x="184" y="126"/>
                    <a:pt x="185" y="123"/>
                  </a:cubicBezTo>
                  <a:cubicBezTo>
                    <a:pt x="186" y="120"/>
                    <a:pt x="178" y="113"/>
                    <a:pt x="178" y="113"/>
                  </a:cubicBezTo>
                  <a:cubicBezTo>
                    <a:pt x="178" y="113"/>
                    <a:pt x="186" y="95"/>
                    <a:pt x="182" y="88"/>
                  </a:cubicBezTo>
                  <a:cubicBezTo>
                    <a:pt x="178" y="81"/>
                    <a:pt x="166" y="91"/>
                    <a:pt x="166" y="91"/>
                  </a:cubicBezTo>
                  <a:cubicBezTo>
                    <a:pt x="174" y="42"/>
                    <a:pt x="174" y="42"/>
                    <a:pt x="174" y="42"/>
                  </a:cubicBezTo>
                  <a:cubicBezTo>
                    <a:pt x="152" y="24"/>
                    <a:pt x="152" y="24"/>
                    <a:pt x="152" y="24"/>
                  </a:cubicBezTo>
                  <a:cubicBezTo>
                    <a:pt x="159" y="15"/>
                    <a:pt x="159" y="15"/>
                    <a:pt x="159" y="15"/>
                  </a:cubicBezTo>
                  <a:cubicBezTo>
                    <a:pt x="159" y="4"/>
                    <a:pt x="159" y="4"/>
                    <a:pt x="159" y="4"/>
                  </a:cubicBezTo>
                  <a:cubicBezTo>
                    <a:pt x="145" y="0"/>
                    <a:pt x="145" y="0"/>
                    <a:pt x="145" y="0"/>
                  </a:cubicBezTo>
                  <a:cubicBezTo>
                    <a:pt x="129" y="10"/>
                    <a:pt x="129" y="10"/>
                    <a:pt x="129" y="10"/>
                  </a:cubicBezTo>
                  <a:cubicBezTo>
                    <a:pt x="109" y="7"/>
                    <a:pt x="109" y="7"/>
                    <a:pt x="109" y="7"/>
                  </a:cubicBezTo>
                  <a:cubicBezTo>
                    <a:pt x="98" y="10"/>
                    <a:pt x="98" y="10"/>
                    <a:pt x="98" y="10"/>
                  </a:cubicBezTo>
                  <a:cubicBezTo>
                    <a:pt x="86" y="7"/>
                    <a:pt x="86" y="7"/>
                    <a:pt x="86" y="7"/>
                  </a:cubicBezTo>
                  <a:cubicBezTo>
                    <a:pt x="81" y="10"/>
                    <a:pt x="81" y="10"/>
                    <a:pt x="81" y="10"/>
                  </a:cubicBezTo>
                  <a:cubicBezTo>
                    <a:pt x="26" y="7"/>
                    <a:pt x="26" y="7"/>
                    <a:pt x="26" y="7"/>
                  </a:cubicBezTo>
                  <a:cubicBezTo>
                    <a:pt x="26" y="7"/>
                    <a:pt x="18" y="16"/>
                    <a:pt x="18" y="24"/>
                  </a:cubicBezTo>
                  <a:cubicBezTo>
                    <a:pt x="18" y="32"/>
                    <a:pt x="24" y="33"/>
                    <a:pt x="24" y="33"/>
                  </a:cubicBezTo>
                  <a:cubicBezTo>
                    <a:pt x="25" y="51"/>
                    <a:pt x="25" y="51"/>
                    <a:pt x="25" y="51"/>
                  </a:cubicBezTo>
                  <a:cubicBezTo>
                    <a:pt x="26" y="87"/>
                    <a:pt x="26" y="87"/>
                    <a:pt x="26" y="87"/>
                  </a:cubicBezTo>
                  <a:cubicBezTo>
                    <a:pt x="30" y="86"/>
                    <a:pt x="30" y="86"/>
                    <a:pt x="30" y="86"/>
                  </a:cubicBezTo>
                  <a:cubicBezTo>
                    <a:pt x="34" y="105"/>
                    <a:pt x="34" y="105"/>
                    <a:pt x="34" y="105"/>
                  </a:cubicBezTo>
                  <a:cubicBezTo>
                    <a:pt x="26" y="106"/>
                    <a:pt x="26" y="106"/>
                    <a:pt x="26" y="106"/>
                  </a:cubicBezTo>
                  <a:cubicBezTo>
                    <a:pt x="26" y="106"/>
                    <a:pt x="38" y="140"/>
                    <a:pt x="38" y="152"/>
                  </a:cubicBezTo>
                  <a:cubicBezTo>
                    <a:pt x="38" y="164"/>
                    <a:pt x="21" y="171"/>
                    <a:pt x="21" y="179"/>
                  </a:cubicBezTo>
                  <a:cubicBezTo>
                    <a:pt x="21" y="187"/>
                    <a:pt x="20" y="209"/>
                    <a:pt x="20" y="209"/>
                  </a:cubicBezTo>
                  <a:cubicBezTo>
                    <a:pt x="20" y="209"/>
                    <a:pt x="0" y="227"/>
                    <a:pt x="0" y="241"/>
                  </a:cubicBezTo>
                  <a:cubicBezTo>
                    <a:pt x="0" y="255"/>
                    <a:pt x="13" y="291"/>
                    <a:pt x="13" y="291"/>
                  </a:cubicBezTo>
                  <a:cubicBezTo>
                    <a:pt x="31" y="297"/>
                    <a:pt x="31" y="297"/>
                    <a:pt x="31" y="297"/>
                  </a:cubicBezTo>
                  <a:cubicBezTo>
                    <a:pt x="32" y="332"/>
                    <a:pt x="32" y="332"/>
                    <a:pt x="32" y="332"/>
                  </a:cubicBezTo>
                  <a:cubicBezTo>
                    <a:pt x="41" y="334"/>
                    <a:pt x="47" y="334"/>
                    <a:pt x="47" y="334"/>
                  </a:cubicBezTo>
                  <a:cubicBezTo>
                    <a:pt x="47" y="334"/>
                    <a:pt x="51" y="349"/>
                    <a:pt x="61" y="345"/>
                  </a:cubicBezTo>
                  <a:cubicBezTo>
                    <a:pt x="71" y="341"/>
                    <a:pt x="92" y="323"/>
                    <a:pt x="99" y="321"/>
                  </a:cubicBezTo>
                  <a:cubicBezTo>
                    <a:pt x="106" y="319"/>
                    <a:pt x="117" y="321"/>
                    <a:pt x="117" y="321"/>
                  </a:cubicBezTo>
                  <a:cubicBezTo>
                    <a:pt x="117" y="321"/>
                    <a:pt x="138" y="303"/>
                    <a:pt x="141" y="302"/>
                  </a:cubicBezTo>
                  <a:cubicBezTo>
                    <a:pt x="144" y="301"/>
                    <a:pt x="159" y="298"/>
                    <a:pt x="159" y="298"/>
                  </a:cubicBezTo>
                  <a:cubicBezTo>
                    <a:pt x="159" y="298"/>
                    <a:pt x="165" y="282"/>
                    <a:pt x="173" y="283"/>
                  </a:cubicBezTo>
                  <a:cubicBezTo>
                    <a:pt x="181" y="284"/>
                    <a:pt x="187" y="292"/>
                    <a:pt x="196" y="287"/>
                  </a:cubicBezTo>
                  <a:cubicBezTo>
                    <a:pt x="201" y="284"/>
                    <a:pt x="207" y="278"/>
                    <a:pt x="213" y="273"/>
                  </a:cubicBezTo>
                  <a:cubicBezTo>
                    <a:pt x="193" y="256"/>
                    <a:pt x="193" y="256"/>
                    <a:pt x="193" y="256"/>
                  </a:cubicBezTo>
                  <a:lnTo>
                    <a:pt x="185" y="22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3" name="Freeform 113"/>
            <p:cNvSpPr>
              <a:spLocks/>
            </p:cNvSpPr>
            <p:nvPr/>
          </p:nvSpPr>
          <p:spPr bwMode="gray">
            <a:xfrm>
              <a:off x="4014541" y="3927708"/>
              <a:ext cx="50800" cy="174837"/>
            </a:xfrm>
            <a:custGeom>
              <a:avLst/>
              <a:gdLst>
                <a:gd name="T0" fmla="*/ 82 w 91"/>
                <a:gd name="T1" fmla="*/ 239 h 270"/>
                <a:gd name="T2" fmla="*/ 80 w 91"/>
                <a:gd name="T3" fmla="*/ 195 h 270"/>
                <a:gd name="T4" fmla="*/ 85 w 91"/>
                <a:gd name="T5" fmla="*/ 188 h 270"/>
                <a:gd name="T6" fmla="*/ 79 w 91"/>
                <a:gd name="T7" fmla="*/ 182 h 270"/>
                <a:gd name="T8" fmla="*/ 80 w 91"/>
                <a:gd name="T9" fmla="*/ 143 h 270"/>
                <a:gd name="T10" fmla="*/ 85 w 91"/>
                <a:gd name="T11" fmla="*/ 135 h 270"/>
                <a:gd name="T12" fmla="*/ 81 w 91"/>
                <a:gd name="T13" fmla="*/ 108 h 270"/>
                <a:gd name="T14" fmla="*/ 69 w 91"/>
                <a:gd name="T15" fmla="*/ 91 h 270"/>
                <a:gd name="T16" fmla="*/ 69 w 91"/>
                <a:gd name="T17" fmla="*/ 60 h 270"/>
                <a:gd name="T18" fmla="*/ 42 w 91"/>
                <a:gd name="T19" fmla="*/ 37 h 270"/>
                <a:gd name="T20" fmla="*/ 41 w 91"/>
                <a:gd name="T21" fmla="*/ 18 h 270"/>
                <a:gd name="T22" fmla="*/ 47 w 91"/>
                <a:gd name="T23" fmla="*/ 6 h 270"/>
                <a:gd name="T24" fmla="*/ 33 w 91"/>
                <a:gd name="T25" fmla="*/ 7 h 270"/>
                <a:gd name="T26" fmla="*/ 18 w 91"/>
                <a:gd name="T27" fmla="*/ 0 h 270"/>
                <a:gd name="T28" fmla="*/ 7 w 91"/>
                <a:gd name="T29" fmla="*/ 1 h 270"/>
                <a:gd name="T30" fmla="*/ 7 w 91"/>
                <a:gd name="T31" fmla="*/ 12 h 270"/>
                <a:gd name="T32" fmla="*/ 0 w 91"/>
                <a:gd name="T33" fmla="*/ 21 h 270"/>
                <a:gd name="T34" fmla="*/ 22 w 91"/>
                <a:gd name="T35" fmla="*/ 39 h 270"/>
                <a:gd name="T36" fmla="*/ 14 w 91"/>
                <a:gd name="T37" fmla="*/ 88 h 270"/>
                <a:gd name="T38" fmla="*/ 30 w 91"/>
                <a:gd name="T39" fmla="*/ 85 h 270"/>
                <a:gd name="T40" fmla="*/ 26 w 91"/>
                <a:gd name="T41" fmla="*/ 110 h 270"/>
                <a:gd name="T42" fmla="*/ 33 w 91"/>
                <a:gd name="T43" fmla="*/ 120 h 270"/>
                <a:gd name="T44" fmla="*/ 21 w 91"/>
                <a:gd name="T45" fmla="*/ 131 h 270"/>
                <a:gd name="T46" fmla="*/ 39 w 91"/>
                <a:gd name="T47" fmla="*/ 145 h 270"/>
                <a:gd name="T48" fmla="*/ 35 w 91"/>
                <a:gd name="T49" fmla="*/ 154 h 270"/>
                <a:gd name="T50" fmla="*/ 33 w 91"/>
                <a:gd name="T51" fmla="*/ 183 h 270"/>
                <a:gd name="T52" fmla="*/ 30 w 91"/>
                <a:gd name="T53" fmla="*/ 195 h 270"/>
                <a:gd name="T54" fmla="*/ 38 w 91"/>
                <a:gd name="T55" fmla="*/ 202 h 270"/>
                <a:gd name="T56" fmla="*/ 33 w 91"/>
                <a:gd name="T57" fmla="*/ 225 h 270"/>
                <a:gd name="T58" fmla="*/ 41 w 91"/>
                <a:gd name="T59" fmla="*/ 253 h 270"/>
                <a:gd name="T60" fmla="*/ 61 w 91"/>
                <a:gd name="T61" fmla="*/ 270 h 270"/>
                <a:gd name="T62" fmla="*/ 78 w 91"/>
                <a:gd name="T63" fmla="*/ 259 h 270"/>
                <a:gd name="T64" fmla="*/ 91 w 91"/>
                <a:gd name="T65" fmla="*/ 258 h 270"/>
                <a:gd name="T66" fmla="*/ 82 w 91"/>
                <a:gd name="T67" fmla="*/ 2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270">
                  <a:moveTo>
                    <a:pt x="82" y="239"/>
                  </a:moveTo>
                  <a:cubicBezTo>
                    <a:pt x="80" y="195"/>
                    <a:pt x="80" y="195"/>
                    <a:pt x="80" y="195"/>
                  </a:cubicBezTo>
                  <a:cubicBezTo>
                    <a:pt x="85" y="188"/>
                    <a:pt x="85" y="188"/>
                    <a:pt x="85" y="188"/>
                  </a:cubicBezTo>
                  <a:cubicBezTo>
                    <a:pt x="79" y="182"/>
                    <a:pt x="79" y="182"/>
                    <a:pt x="79" y="182"/>
                  </a:cubicBezTo>
                  <a:cubicBezTo>
                    <a:pt x="80" y="143"/>
                    <a:pt x="80" y="143"/>
                    <a:pt x="80" y="143"/>
                  </a:cubicBezTo>
                  <a:cubicBezTo>
                    <a:pt x="85" y="135"/>
                    <a:pt x="85" y="135"/>
                    <a:pt x="85" y="135"/>
                  </a:cubicBezTo>
                  <a:cubicBezTo>
                    <a:pt x="85" y="135"/>
                    <a:pt x="80" y="116"/>
                    <a:pt x="81" y="108"/>
                  </a:cubicBezTo>
                  <a:cubicBezTo>
                    <a:pt x="82" y="100"/>
                    <a:pt x="69" y="91"/>
                    <a:pt x="69" y="91"/>
                  </a:cubicBezTo>
                  <a:cubicBezTo>
                    <a:pt x="69" y="91"/>
                    <a:pt x="71" y="68"/>
                    <a:pt x="69" y="60"/>
                  </a:cubicBezTo>
                  <a:cubicBezTo>
                    <a:pt x="67" y="52"/>
                    <a:pt x="42" y="37"/>
                    <a:pt x="42" y="37"/>
                  </a:cubicBezTo>
                  <a:cubicBezTo>
                    <a:pt x="41" y="18"/>
                    <a:pt x="41" y="18"/>
                    <a:pt x="41" y="18"/>
                  </a:cubicBezTo>
                  <a:cubicBezTo>
                    <a:pt x="47" y="6"/>
                    <a:pt x="47" y="6"/>
                    <a:pt x="47" y="6"/>
                  </a:cubicBezTo>
                  <a:cubicBezTo>
                    <a:pt x="33" y="7"/>
                    <a:pt x="33" y="7"/>
                    <a:pt x="33" y="7"/>
                  </a:cubicBezTo>
                  <a:cubicBezTo>
                    <a:pt x="18" y="0"/>
                    <a:pt x="18" y="0"/>
                    <a:pt x="18" y="0"/>
                  </a:cubicBezTo>
                  <a:cubicBezTo>
                    <a:pt x="7" y="1"/>
                    <a:pt x="7" y="1"/>
                    <a:pt x="7" y="1"/>
                  </a:cubicBezTo>
                  <a:cubicBezTo>
                    <a:pt x="7" y="12"/>
                    <a:pt x="7" y="12"/>
                    <a:pt x="7" y="12"/>
                  </a:cubicBezTo>
                  <a:cubicBezTo>
                    <a:pt x="0" y="21"/>
                    <a:pt x="0" y="21"/>
                    <a:pt x="0" y="21"/>
                  </a:cubicBezTo>
                  <a:cubicBezTo>
                    <a:pt x="22" y="39"/>
                    <a:pt x="22" y="39"/>
                    <a:pt x="22" y="39"/>
                  </a:cubicBezTo>
                  <a:cubicBezTo>
                    <a:pt x="14" y="88"/>
                    <a:pt x="14" y="88"/>
                    <a:pt x="14" y="88"/>
                  </a:cubicBezTo>
                  <a:cubicBezTo>
                    <a:pt x="14" y="88"/>
                    <a:pt x="26" y="78"/>
                    <a:pt x="30" y="85"/>
                  </a:cubicBezTo>
                  <a:cubicBezTo>
                    <a:pt x="34" y="92"/>
                    <a:pt x="26" y="110"/>
                    <a:pt x="26" y="110"/>
                  </a:cubicBezTo>
                  <a:cubicBezTo>
                    <a:pt x="26" y="110"/>
                    <a:pt x="34" y="117"/>
                    <a:pt x="33" y="120"/>
                  </a:cubicBezTo>
                  <a:cubicBezTo>
                    <a:pt x="32" y="123"/>
                    <a:pt x="21" y="131"/>
                    <a:pt x="21" y="131"/>
                  </a:cubicBezTo>
                  <a:cubicBezTo>
                    <a:pt x="21" y="131"/>
                    <a:pt x="38" y="139"/>
                    <a:pt x="39" y="145"/>
                  </a:cubicBezTo>
                  <a:cubicBezTo>
                    <a:pt x="40" y="151"/>
                    <a:pt x="35" y="154"/>
                    <a:pt x="35" y="154"/>
                  </a:cubicBezTo>
                  <a:cubicBezTo>
                    <a:pt x="33" y="183"/>
                    <a:pt x="33" y="183"/>
                    <a:pt x="33" y="183"/>
                  </a:cubicBezTo>
                  <a:cubicBezTo>
                    <a:pt x="33" y="183"/>
                    <a:pt x="30" y="190"/>
                    <a:pt x="30" y="195"/>
                  </a:cubicBezTo>
                  <a:cubicBezTo>
                    <a:pt x="30" y="200"/>
                    <a:pt x="37" y="196"/>
                    <a:pt x="38" y="202"/>
                  </a:cubicBezTo>
                  <a:cubicBezTo>
                    <a:pt x="39" y="208"/>
                    <a:pt x="33" y="225"/>
                    <a:pt x="33" y="225"/>
                  </a:cubicBezTo>
                  <a:cubicBezTo>
                    <a:pt x="41" y="253"/>
                    <a:pt x="41" y="253"/>
                    <a:pt x="41" y="253"/>
                  </a:cubicBezTo>
                  <a:cubicBezTo>
                    <a:pt x="61" y="270"/>
                    <a:pt x="61" y="270"/>
                    <a:pt x="61" y="270"/>
                  </a:cubicBezTo>
                  <a:cubicBezTo>
                    <a:pt x="66" y="264"/>
                    <a:pt x="72" y="260"/>
                    <a:pt x="78" y="259"/>
                  </a:cubicBezTo>
                  <a:cubicBezTo>
                    <a:pt x="82" y="258"/>
                    <a:pt x="86" y="258"/>
                    <a:pt x="91" y="258"/>
                  </a:cubicBezTo>
                  <a:cubicBezTo>
                    <a:pt x="91" y="248"/>
                    <a:pt x="82" y="239"/>
                    <a:pt x="82" y="23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4" name="Freeform 114"/>
            <p:cNvSpPr>
              <a:spLocks/>
            </p:cNvSpPr>
            <p:nvPr/>
          </p:nvSpPr>
          <p:spPr bwMode="gray">
            <a:xfrm>
              <a:off x="4038354" y="3881698"/>
              <a:ext cx="84137" cy="215325"/>
            </a:xfrm>
            <a:custGeom>
              <a:avLst/>
              <a:gdLst>
                <a:gd name="T0" fmla="*/ 94 w 150"/>
                <a:gd name="T1" fmla="*/ 247 h 332"/>
                <a:gd name="T2" fmla="*/ 97 w 150"/>
                <a:gd name="T3" fmla="*/ 228 h 332"/>
                <a:gd name="T4" fmla="*/ 94 w 150"/>
                <a:gd name="T5" fmla="*/ 206 h 332"/>
                <a:gd name="T6" fmla="*/ 96 w 150"/>
                <a:gd name="T7" fmla="*/ 183 h 332"/>
                <a:gd name="T8" fmla="*/ 112 w 150"/>
                <a:gd name="T9" fmla="*/ 177 h 332"/>
                <a:gd name="T10" fmla="*/ 118 w 150"/>
                <a:gd name="T11" fmla="*/ 148 h 332"/>
                <a:gd name="T12" fmla="*/ 133 w 150"/>
                <a:gd name="T13" fmla="*/ 132 h 332"/>
                <a:gd name="T14" fmla="*/ 135 w 150"/>
                <a:gd name="T15" fmla="*/ 105 h 332"/>
                <a:gd name="T16" fmla="*/ 148 w 150"/>
                <a:gd name="T17" fmla="*/ 95 h 332"/>
                <a:gd name="T18" fmla="*/ 144 w 150"/>
                <a:gd name="T19" fmla="*/ 85 h 332"/>
                <a:gd name="T20" fmla="*/ 145 w 150"/>
                <a:gd name="T21" fmla="*/ 76 h 332"/>
                <a:gd name="T22" fmla="*/ 131 w 150"/>
                <a:gd name="T23" fmla="*/ 51 h 332"/>
                <a:gd name="T24" fmla="*/ 139 w 150"/>
                <a:gd name="T25" fmla="*/ 31 h 332"/>
                <a:gd name="T26" fmla="*/ 118 w 150"/>
                <a:gd name="T27" fmla="*/ 22 h 332"/>
                <a:gd name="T28" fmla="*/ 96 w 150"/>
                <a:gd name="T29" fmla="*/ 0 h 332"/>
                <a:gd name="T30" fmla="*/ 79 w 150"/>
                <a:gd name="T31" fmla="*/ 7 h 332"/>
                <a:gd name="T32" fmla="*/ 76 w 150"/>
                <a:gd name="T33" fmla="*/ 23 h 332"/>
                <a:gd name="T34" fmla="*/ 83 w 150"/>
                <a:gd name="T35" fmla="*/ 26 h 332"/>
                <a:gd name="T36" fmla="*/ 77 w 150"/>
                <a:gd name="T37" fmla="*/ 28 h 332"/>
                <a:gd name="T38" fmla="*/ 74 w 150"/>
                <a:gd name="T39" fmla="*/ 39 h 332"/>
                <a:gd name="T40" fmla="*/ 63 w 150"/>
                <a:gd name="T41" fmla="*/ 43 h 332"/>
                <a:gd name="T42" fmla="*/ 58 w 150"/>
                <a:gd name="T43" fmla="*/ 53 h 332"/>
                <a:gd name="T44" fmla="*/ 32 w 150"/>
                <a:gd name="T45" fmla="*/ 51 h 332"/>
                <a:gd name="T46" fmla="*/ 19 w 150"/>
                <a:gd name="T47" fmla="*/ 70 h 332"/>
                <a:gd name="T48" fmla="*/ 11 w 150"/>
                <a:gd name="T49" fmla="*/ 70 h 332"/>
                <a:gd name="T50" fmla="*/ 6 w 150"/>
                <a:gd name="T51" fmla="*/ 77 h 332"/>
                <a:gd name="T52" fmla="*/ 0 w 150"/>
                <a:gd name="T53" fmla="*/ 89 h 332"/>
                <a:gd name="T54" fmla="*/ 1 w 150"/>
                <a:gd name="T55" fmla="*/ 108 h 332"/>
                <a:gd name="T56" fmla="*/ 28 w 150"/>
                <a:gd name="T57" fmla="*/ 131 h 332"/>
                <a:gd name="T58" fmla="*/ 28 w 150"/>
                <a:gd name="T59" fmla="*/ 162 h 332"/>
                <a:gd name="T60" fmla="*/ 40 w 150"/>
                <a:gd name="T61" fmla="*/ 179 h 332"/>
                <a:gd name="T62" fmla="*/ 44 w 150"/>
                <a:gd name="T63" fmla="*/ 206 h 332"/>
                <a:gd name="T64" fmla="*/ 39 w 150"/>
                <a:gd name="T65" fmla="*/ 214 h 332"/>
                <a:gd name="T66" fmla="*/ 38 w 150"/>
                <a:gd name="T67" fmla="*/ 253 h 332"/>
                <a:gd name="T68" fmla="*/ 44 w 150"/>
                <a:gd name="T69" fmla="*/ 259 h 332"/>
                <a:gd name="T70" fmla="*/ 39 w 150"/>
                <a:gd name="T71" fmla="*/ 266 h 332"/>
                <a:gd name="T72" fmla="*/ 41 w 150"/>
                <a:gd name="T73" fmla="*/ 310 h 332"/>
                <a:gd name="T74" fmla="*/ 50 w 150"/>
                <a:gd name="T75" fmla="*/ 329 h 332"/>
                <a:gd name="T76" fmla="*/ 50 w 150"/>
                <a:gd name="T77" fmla="*/ 329 h 332"/>
                <a:gd name="T78" fmla="*/ 73 w 150"/>
                <a:gd name="T79" fmla="*/ 332 h 332"/>
                <a:gd name="T80" fmla="*/ 81 w 150"/>
                <a:gd name="T81" fmla="*/ 318 h 332"/>
                <a:gd name="T82" fmla="*/ 91 w 150"/>
                <a:gd name="T83" fmla="*/ 323 h 332"/>
                <a:gd name="T84" fmla="*/ 95 w 150"/>
                <a:gd name="T85" fmla="*/ 306 h 332"/>
                <a:gd name="T86" fmla="*/ 94 w 150"/>
                <a:gd name="T8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332">
                  <a:moveTo>
                    <a:pt x="94" y="247"/>
                  </a:moveTo>
                  <a:cubicBezTo>
                    <a:pt x="97" y="228"/>
                    <a:pt x="97" y="228"/>
                    <a:pt x="97" y="228"/>
                  </a:cubicBezTo>
                  <a:cubicBezTo>
                    <a:pt x="94" y="206"/>
                    <a:pt x="94" y="206"/>
                    <a:pt x="94" y="206"/>
                  </a:cubicBezTo>
                  <a:cubicBezTo>
                    <a:pt x="96" y="183"/>
                    <a:pt x="96" y="183"/>
                    <a:pt x="96" y="183"/>
                  </a:cubicBezTo>
                  <a:cubicBezTo>
                    <a:pt x="96" y="183"/>
                    <a:pt x="104" y="187"/>
                    <a:pt x="112" y="177"/>
                  </a:cubicBezTo>
                  <a:cubicBezTo>
                    <a:pt x="120" y="167"/>
                    <a:pt x="115" y="155"/>
                    <a:pt x="118" y="148"/>
                  </a:cubicBezTo>
                  <a:cubicBezTo>
                    <a:pt x="121" y="141"/>
                    <a:pt x="133" y="132"/>
                    <a:pt x="133" y="132"/>
                  </a:cubicBezTo>
                  <a:cubicBezTo>
                    <a:pt x="135" y="105"/>
                    <a:pt x="135" y="105"/>
                    <a:pt x="135" y="105"/>
                  </a:cubicBezTo>
                  <a:cubicBezTo>
                    <a:pt x="135" y="105"/>
                    <a:pt x="146" y="102"/>
                    <a:pt x="148" y="95"/>
                  </a:cubicBezTo>
                  <a:cubicBezTo>
                    <a:pt x="150" y="88"/>
                    <a:pt x="144" y="85"/>
                    <a:pt x="144" y="85"/>
                  </a:cubicBezTo>
                  <a:cubicBezTo>
                    <a:pt x="144" y="85"/>
                    <a:pt x="145" y="82"/>
                    <a:pt x="145" y="76"/>
                  </a:cubicBezTo>
                  <a:cubicBezTo>
                    <a:pt x="145" y="70"/>
                    <a:pt x="130" y="58"/>
                    <a:pt x="131" y="51"/>
                  </a:cubicBezTo>
                  <a:cubicBezTo>
                    <a:pt x="132" y="44"/>
                    <a:pt x="139" y="31"/>
                    <a:pt x="139" y="31"/>
                  </a:cubicBezTo>
                  <a:cubicBezTo>
                    <a:pt x="139" y="31"/>
                    <a:pt x="123" y="25"/>
                    <a:pt x="118" y="22"/>
                  </a:cubicBezTo>
                  <a:cubicBezTo>
                    <a:pt x="113" y="19"/>
                    <a:pt x="96" y="0"/>
                    <a:pt x="96" y="0"/>
                  </a:cubicBezTo>
                  <a:cubicBezTo>
                    <a:pt x="79" y="7"/>
                    <a:pt x="79" y="7"/>
                    <a:pt x="79" y="7"/>
                  </a:cubicBezTo>
                  <a:cubicBezTo>
                    <a:pt x="76" y="23"/>
                    <a:pt x="76" y="23"/>
                    <a:pt x="76" y="23"/>
                  </a:cubicBezTo>
                  <a:cubicBezTo>
                    <a:pt x="83" y="26"/>
                    <a:pt x="83" y="26"/>
                    <a:pt x="83" y="26"/>
                  </a:cubicBezTo>
                  <a:cubicBezTo>
                    <a:pt x="77" y="28"/>
                    <a:pt x="77" y="28"/>
                    <a:pt x="77" y="28"/>
                  </a:cubicBezTo>
                  <a:cubicBezTo>
                    <a:pt x="74" y="39"/>
                    <a:pt x="74" y="39"/>
                    <a:pt x="74" y="39"/>
                  </a:cubicBezTo>
                  <a:cubicBezTo>
                    <a:pt x="74" y="39"/>
                    <a:pt x="67" y="40"/>
                    <a:pt x="63" y="43"/>
                  </a:cubicBezTo>
                  <a:cubicBezTo>
                    <a:pt x="59" y="46"/>
                    <a:pt x="58" y="53"/>
                    <a:pt x="58" y="53"/>
                  </a:cubicBezTo>
                  <a:cubicBezTo>
                    <a:pt x="58" y="53"/>
                    <a:pt x="32" y="52"/>
                    <a:pt x="32" y="51"/>
                  </a:cubicBezTo>
                  <a:cubicBezTo>
                    <a:pt x="21" y="56"/>
                    <a:pt x="19" y="70"/>
                    <a:pt x="19" y="70"/>
                  </a:cubicBezTo>
                  <a:cubicBezTo>
                    <a:pt x="11" y="70"/>
                    <a:pt x="11" y="70"/>
                    <a:pt x="11" y="70"/>
                  </a:cubicBezTo>
                  <a:cubicBezTo>
                    <a:pt x="6" y="77"/>
                    <a:pt x="6" y="77"/>
                    <a:pt x="6" y="77"/>
                  </a:cubicBezTo>
                  <a:cubicBezTo>
                    <a:pt x="0" y="89"/>
                    <a:pt x="0" y="89"/>
                    <a:pt x="0" y="89"/>
                  </a:cubicBezTo>
                  <a:cubicBezTo>
                    <a:pt x="1" y="108"/>
                    <a:pt x="1" y="108"/>
                    <a:pt x="1" y="108"/>
                  </a:cubicBezTo>
                  <a:cubicBezTo>
                    <a:pt x="1" y="108"/>
                    <a:pt x="26" y="123"/>
                    <a:pt x="28" y="131"/>
                  </a:cubicBezTo>
                  <a:cubicBezTo>
                    <a:pt x="30" y="139"/>
                    <a:pt x="28" y="162"/>
                    <a:pt x="28" y="162"/>
                  </a:cubicBezTo>
                  <a:cubicBezTo>
                    <a:pt x="28" y="162"/>
                    <a:pt x="41" y="171"/>
                    <a:pt x="40" y="179"/>
                  </a:cubicBezTo>
                  <a:cubicBezTo>
                    <a:pt x="39" y="187"/>
                    <a:pt x="44" y="206"/>
                    <a:pt x="44" y="206"/>
                  </a:cubicBezTo>
                  <a:cubicBezTo>
                    <a:pt x="39" y="214"/>
                    <a:pt x="39" y="214"/>
                    <a:pt x="39" y="214"/>
                  </a:cubicBezTo>
                  <a:cubicBezTo>
                    <a:pt x="38" y="253"/>
                    <a:pt x="38" y="253"/>
                    <a:pt x="38" y="253"/>
                  </a:cubicBezTo>
                  <a:cubicBezTo>
                    <a:pt x="44" y="259"/>
                    <a:pt x="44" y="259"/>
                    <a:pt x="44" y="259"/>
                  </a:cubicBezTo>
                  <a:cubicBezTo>
                    <a:pt x="39" y="266"/>
                    <a:pt x="39" y="266"/>
                    <a:pt x="39" y="266"/>
                  </a:cubicBezTo>
                  <a:cubicBezTo>
                    <a:pt x="41" y="310"/>
                    <a:pt x="41" y="310"/>
                    <a:pt x="41" y="310"/>
                  </a:cubicBezTo>
                  <a:cubicBezTo>
                    <a:pt x="41" y="310"/>
                    <a:pt x="50" y="319"/>
                    <a:pt x="50" y="329"/>
                  </a:cubicBezTo>
                  <a:cubicBezTo>
                    <a:pt x="50" y="329"/>
                    <a:pt x="50" y="329"/>
                    <a:pt x="50" y="329"/>
                  </a:cubicBezTo>
                  <a:cubicBezTo>
                    <a:pt x="61" y="330"/>
                    <a:pt x="73" y="332"/>
                    <a:pt x="73" y="332"/>
                  </a:cubicBezTo>
                  <a:cubicBezTo>
                    <a:pt x="81" y="318"/>
                    <a:pt x="81" y="318"/>
                    <a:pt x="81" y="318"/>
                  </a:cubicBezTo>
                  <a:cubicBezTo>
                    <a:pt x="81" y="318"/>
                    <a:pt x="85" y="320"/>
                    <a:pt x="91" y="323"/>
                  </a:cubicBezTo>
                  <a:cubicBezTo>
                    <a:pt x="95" y="306"/>
                    <a:pt x="95" y="306"/>
                    <a:pt x="95" y="306"/>
                  </a:cubicBezTo>
                  <a:lnTo>
                    <a:pt x="94" y="24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6" name="Freeform 115"/>
            <p:cNvSpPr>
              <a:spLocks/>
            </p:cNvSpPr>
            <p:nvPr/>
          </p:nvSpPr>
          <p:spPr bwMode="gray">
            <a:xfrm>
              <a:off x="4089154" y="3830167"/>
              <a:ext cx="317500" cy="331269"/>
            </a:xfrm>
            <a:custGeom>
              <a:avLst/>
              <a:gdLst>
                <a:gd name="T0" fmla="*/ 290 w 567"/>
                <a:gd name="T1" fmla="*/ 469 h 511"/>
                <a:gd name="T2" fmla="*/ 333 w 567"/>
                <a:gd name="T3" fmla="*/ 394 h 511"/>
                <a:gd name="T4" fmla="*/ 372 w 567"/>
                <a:gd name="T5" fmla="*/ 375 h 511"/>
                <a:gd name="T6" fmla="*/ 396 w 567"/>
                <a:gd name="T7" fmla="*/ 383 h 511"/>
                <a:gd name="T8" fmla="*/ 417 w 567"/>
                <a:gd name="T9" fmla="*/ 378 h 511"/>
                <a:gd name="T10" fmla="*/ 434 w 567"/>
                <a:gd name="T11" fmla="*/ 343 h 511"/>
                <a:gd name="T12" fmla="*/ 458 w 567"/>
                <a:gd name="T13" fmla="*/ 291 h 511"/>
                <a:gd name="T14" fmla="*/ 484 w 567"/>
                <a:gd name="T15" fmla="*/ 239 h 511"/>
                <a:gd name="T16" fmla="*/ 504 w 567"/>
                <a:gd name="T17" fmla="*/ 200 h 511"/>
                <a:gd name="T18" fmla="*/ 513 w 567"/>
                <a:gd name="T19" fmla="*/ 177 h 511"/>
                <a:gd name="T20" fmla="*/ 533 w 567"/>
                <a:gd name="T21" fmla="*/ 141 h 511"/>
                <a:gd name="T22" fmla="*/ 559 w 567"/>
                <a:gd name="T23" fmla="*/ 111 h 511"/>
                <a:gd name="T24" fmla="*/ 540 w 567"/>
                <a:gd name="T25" fmla="*/ 84 h 511"/>
                <a:gd name="T26" fmla="*/ 517 w 567"/>
                <a:gd name="T27" fmla="*/ 8 h 511"/>
                <a:gd name="T28" fmla="*/ 499 w 567"/>
                <a:gd name="T29" fmla="*/ 22 h 511"/>
                <a:gd name="T30" fmla="*/ 458 w 567"/>
                <a:gd name="T31" fmla="*/ 40 h 511"/>
                <a:gd name="T32" fmla="*/ 382 w 567"/>
                <a:gd name="T33" fmla="*/ 25 h 511"/>
                <a:gd name="T34" fmla="*/ 293 w 567"/>
                <a:gd name="T35" fmla="*/ 55 h 511"/>
                <a:gd name="T36" fmla="*/ 205 w 567"/>
                <a:gd name="T37" fmla="*/ 47 h 511"/>
                <a:gd name="T38" fmla="*/ 174 w 567"/>
                <a:gd name="T39" fmla="*/ 12 h 511"/>
                <a:gd name="T40" fmla="*/ 135 w 567"/>
                <a:gd name="T41" fmla="*/ 1 h 511"/>
                <a:gd name="T42" fmla="*/ 88 w 567"/>
                <a:gd name="T43" fmla="*/ 7 h 511"/>
                <a:gd name="T44" fmla="*/ 68 w 567"/>
                <a:gd name="T45" fmla="*/ 50 h 511"/>
                <a:gd name="T46" fmla="*/ 48 w 567"/>
                <a:gd name="T47" fmla="*/ 110 h 511"/>
                <a:gd name="T48" fmla="*/ 54 w 567"/>
                <a:gd name="T49" fmla="*/ 155 h 511"/>
                <a:gd name="T50" fmla="*/ 57 w 567"/>
                <a:gd name="T51" fmla="*/ 174 h 511"/>
                <a:gd name="T52" fmla="*/ 42 w 567"/>
                <a:gd name="T53" fmla="*/ 211 h 511"/>
                <a:gd name="T54" fmla="*/ 21 w 567"/>
                <a:gd name="T55" fmla="*/ 256 h 511"/>
                <a:gd name="T56" fmla="*/ 3 w 567"/>
                <a:gd name="T57" fmla="*/ 285 h 511"/>
                <a:gd name="T58" fmla="*/ 3 w 567"/>
                <a:gd name="T59" fmla="*/ 326 h 511"/>
                <a:gd name="T60" fmla="*/ 0 w 567"/>
                <a:gd name="T61" fmla="*/ 402 h 511"/>
                <a:gd name="T62" fmla="*/ 44 w 567"/>
                <a:gd name="T63" fmla="*/ 394 h 511"/>
                <a:gd name="T64" fmla="*/ 96 w 567"/>
                <a:gd name="T65" fmla="*/ 413 h 511"/>
                <a:gd name="T66" fmla="*/ 127 w 567"/>
                <a:gd name="T67" fmla="*/ 440 h 511"/>
                <a:gd name="T68" fmla="*/ 133 w 567"/>
                <a:gd name="T69" fmla="*/ 453 h 511"/>
                <a:gd name="T70" fmla="*/ 157 w 567"/>
                <a:gd name="T71" fmla="*/ 510 h 511"/>
                <a:gd name="T72" fmla="*/ 194 w 567"/>
                <a:gd name="T73" fmla="*/ 491 h 511"/>
                <a:gd name="T74" fmla="*/ 228 w 567"/>
                <a:gd name="T75" fmla="*/ 496 h 511"/>
                <a:gd name="T76" fmla="*/ 265 w 567"/>
                <a:gd name="T77" fmla="*/ 504 h 511"/>
                <a:gd name="T78" fmla="*/ 282 w 567"/>
                <a:gd name="T79" fmla="*/ 48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7" h="511">
                  <a:moveTo>
                    <a:pt x="281" y="490"/>
                  </a:moveTo>
                  <a:cubicBezTo>
                    <a:pt x="281" y="490"/>
                    <a:pt x="288" y="475"/>
                    <a:pt x="290" y="469"/>
                  </a:cubicBezTo>
                  <a:cubicBezTo>
                    <a:pt x="292" y="463"/>
                    <a:pt x="290" y="431"/>
                    <a:pt x="290" y="431"/>
                  </a:cubicBezTo>
                  <a:cubicBezTo>
                    <a:pt x="333" y="394"/>
                    <a:pt x="333" y="394"/>
                    <a:pt x="333" y="394"/>
                  </a:cubicBezTo>
                  <a:cubicBezTo>
                    <a:pt x="333" y="394"/>
                    <a:pt x="343" y="374"/>
                    <a:pt x="349" y="369"/>
                  </a:cubicBezTo>
                  <a:cubicBezTo>
                    <a:pt x="355" y="364"/>
                    <a:pt x="363" y="377"/>
                    <a:pt x="372" y="375"/>
                  </a:cubicBezTo>
                  <a:cubicBezTo>
                    <a:pt x="381" y="373"/>
                    <a:pt x="368" y="359"/>
                    <a:pt x="375" y="359"/>
                  </a:cubicBezTo>
                  <a:cubicBezTo>
                    <a:pt x="382" y="359"/>
                    <a:pt x="396" y="383"/>
                    <a:pt x="396" y="383"/>
                  </a:cubicBezTo>
                  <a:cubicBezTo>
                    <a:pt x="396" y="383"/>
                    <a:pt x="393" y="399"/>
                    <a:pt x="405" y="399"/>
                  </a:cubicBezTo>
                  <a:cubicBezTo>
                    <a:pt x="417" y="399"/>
                    <a:pt x="417" y="378"/>
                    <a:pt x="417" y="378"/>
                  </a:cubicBezTo>
                  <a:cubicBezTo>
                    <a:pt x="417" y="378"/>
                    <a:pt x="428" y="369"/>
                    <a:pt x="433" y="363"/>
                  </a:cubicBezTo>
                  <a:cubicBezTo>
                    <a:pt x="438" y="357"/>
                    <a:pt x="434" y="343"/>
                    <a:pt x="434" y="343"/>
                  </a:cubicBezTo>
                  <a:cubicBezTo>
                    <a:pt x="450" y="323"/>
                    <a:pt x="450" y="323"/>
                    <a:pt x="450" y="323"/>
                  </a:cubicBezTo>
                  <a:cubicBezTo>
                    <a:pt x="458" y="291"/>
                    <a:pt x="458" y="291"/>
                    <a:pt x="458" y="291"/>
                  </a:cubicBezTo>
                  <a:cubicBezTo>
                    <a:pt x="458" y="291"/>
                    <a:pt x="477" y="284"/>
                    <a:pt x="482" y="274"/>
                  </a:cubicBezTo>
                  <a:cubicBezTo>
                    <a:pt x="487" y="264"/>
                    <a:pt x="482" y="246"/>
                    <a:pt x="484" y="239"/>
                  </a:cubicBezTo>
                  <a:cubicBezTo>
                    <a:pt x="486" y="232"/>
                    <a:pt x="496" y="239"/>
                    <a:pt x="501" y="230"/>
                  </a:cubicBezTo>
                  <a:cubicBezTo>
                    <a:pt x="506" y="221"/>
                    <a:pt x="504" y="200"/>
                    <a:pt x="504" y="200"/>
                  </a:cubicBezTo>
                  <a:cubicBezTo>
                    <a:pt x="511" y="196"/>
                    <a:pt x="511" y="196"/>
                    <a:pt x="511" y="196"/>
                  </a:cubicBezTo>
                  <a:cubicBezTo>
                    <a:pt x="513" y="177"/>
                    <a:pt x="513" y="177"/>
                    <a:pt x="513" y="177"/>
                  </a:cubicBezTo>
                  <a:cubicBezTo>
                    <a:pt x="513" y="177"/>
                    <a:pt x="523" y="164"/>
                    <a:pt x="524" y="161"/>
                  </a:cubicBezTo>
                  <a:cubicBezTo>
                    <a:pt x="525" y="158"/>
                    <a:pt x="533" y="141"/>
                    <a:pt x="533" y="141"/>
                  </a:cubicBezTo>
                  <a:cubicBezTo>
                    <a:pt x="533" y="141"/>
                    <a:pt x="547" y="138"/>
                    <a:pt x="557" y="129"/>
                  </a:cubicBezTo>
                  <a:cubicBezTo>
                    <a:pt x="567" y="120"/>
                    <a:pt x="559" y="111"/>
                    <a:pt x="559" y="111"/>
                  </a:cubicBezTo>
                  <a:cubicBezTo>
                    <a:pt x="559" y="111"/>
                    <a:pt x="563" y="98"/>
                    <a:pt x="562" y="87"/>
                  </a:cubicBezTo>
                  <a:cubicBezTo>
                    <a:pt x="561" y="76"/>
                    <a:pt x="542" y="87"/>
                    <a:pt x="540" y="84"/>
                  </a:cubicBezTo>
                  <a:cubicBezTo>
                    <a:pt x="538" y="81"/>
                    <a:pt x="536" y="40"/>
                    <a:pt x="536" y="40"/>
                  </a:cubicBezTo>
                  <a:cubicBezTo>
                    <a:pt x="517" y="8"/>
                    <a:pt x="517" y="8"/>
                    <a:pt x="517" y="8"/>
                  </a:cubicBezTo>
                  <a:cubicBezTo>
                    <a:pt x="517" y="8"/>
                    <a:pt x="511" y="8"/>
                    <a:pt x="507" y="8"/>
                  </a:cubicBezTo>
                  <a:cubicBezTo>
                    <a:pt x="503" y="8"/>
                    <a:pt x="499" y="22"/>
                    <a:pt x="499" y="22"/>
                  </a:cubicBezTo>
                  <a:cubicBezTo>
                    <a:pt x="499" y="22"/>
                    <a:pt x="490" y="19"/>
                    <a:pt x="483" y="23"/>
                  </a:cubicBezTo>
                  <a:cubicBezTo>
                    <a:pt x="476" y="27"/>
                    <a:pt x="458" y="40"/>
                    <a:pt x="458" y="40"/>
                  </a:cubicBezTo>
                  <a:cubicBezTo>
                    <a:pt x="440" y="39"/>
                    <a:pt x="440" y="39"/>
                    <a:pt x="440" y="39"/>
                  </a:cubicBezTo>
                  <a:cubicBezTo>
                    <a:pt x="440" y="39"/>
                    <a:pt x="424" y="25"/>
                    <a:pt x="382" y="25"/>
                  </a:cubicBezTo>
                  <a:cubicBezTo>
                    <a:pt x="340" y="25"/>
                    <a:pt x="328" y="60"/>
                    <a:pt x="328" y="60"/>
                  </a:cubicBezTo>
                  <a:cubicBezTo>
                    <a:pt x="328" y="60"/>
                    <a:pt x="312" y="56"/>
                    <a:pt x="293" y="55"/>
                  </a:cubicBezTo>
                  <a:cubicBezTo>
                    <a:pt x="274" y="54"/>
                    <a:pt x="262" y="26"/>
                    <a:pt x="250" y="26"/>
                  </a:cubicBezTo>
                  <a:cubicBezTo>
                    <a:pt x="238" y="26"/>
                    <a:pt x="214" y="46"/>
                    <a:pt x="205" y="47"/>
                  </a:cubicBezTo>
                  <a:cubicBezTo>
                    <a:pt x="196" y="48"/>
                    <a:pt x="191" y="26"/>
                    <a:pt x="191" y="26"/>
                  </a:cubicBezTo>
                  <a:cubicBezTo>
                    <a:pt x="174" y="12"/>
                    <a:pt x="174" y="12"/>
                    <a:pt x="174" y="12"/>
                  </a:cubicBezTo>
                  <a:cubicBezTo>
                    <a:pt x="174" y="12"/>
                    <a:pt x="162" y="12"/>
                    <a:pt x="155" y="11"/>
                  </a:cubicBezTo>
                  <a:cubicBezTo>
                    <a:pt x="148" y="10"/>
                    <a:pt x="149" y="0"/>
                    <a:pt x="135" y="1"/>
                  </a:cubicBezTo>
                  <a:cubicBezTo>
                    <a:pt x="121" y="2"/>
                    <a:pt x="122" y="8"/>
                    <a:pt x="122" y="8"/>
                  </a:cubicBezTo>
                  <a:cubicBezTo>
                    <a:pt x="88" y="7"/>
                    <a:pt x="88" y="7"/>
                    <a:pt x="88" y="7"/>
                  </a:cubicBezTo>
                  <a:cubicBezTo>
                    <a:pt x="69" y="24"/>
                    <a:pt x="69" y="24"/>
                    <a:pt x="69" y="24"/>
                  </a:cubicBezTo>
                  <a:cubicBezTo>
                    <a:pt x="69" y="24"/>
                    <a:pt x="69" y="35"/>
                    <a:pt x="68" y="50"/>
                  </a:cubicBezTo>
                  <a:cubicBezTo>
                    <a:pt x="67" y="65"/>
                    <a:pt x="45" y="76"/>
                    <a:pt x="45" y="76"/>
                  </a:cubicBezTo>
                  <a:cubicBezTo>
                    <a:pt x="48" y="110"/>
                    <a:pt x="48" y="110"/>
                    <a:pt x="48" y="110"/>
                  </a:cubicBezTo>
                  <a:cubicBezTo>
                    <a:pt x="48" y="110"/>
                    <a:pt x="41" y="123"/>
                    <a:pt x="40" y="130"/>
                  </a:cubicBezTo>
                  <a:cubicBezTo>
                    <a:pt x="39" y="137"/>
                    <a:pt x="54" y="149"/>
                    <a:pt x="54" y="155"/>
                  </a:cubicBezTo>
                  <a:cubicBezTo>
                    <a:pt x="54" y="161"/>
                    <a:pt x="53" y="164"/>
                    <a:pt x="53" y="164"/>
                  </a:cubicBezTo>
                  <a:cubicBezTo>
                    <a:pt x="53" y="164"/>
                    <a:pt x="59" y="167"/>
                    <a:pt x="57" y="174"/>
                  </a:cubicBezTo>
                  <a:cubicBezTo>
                    <a:pt x="55" y="181"/>
                    <a:pt x="44" y="184"/>
                    <a:pt x="44" y="184"/>
                  </a:cubicBezTo>
                  <a:cubicBezTo>
                    <a:pt x="42" y="211"/>
                    <a:pt x="42" y="211"/>
                    <a:pt x="42" y="211"/>
                  </a:cubicBezTo>
                  <a:cubicBezTo>
                    <a:pt x="42" y="211"/>
                    <a:pt x="30" y="220"/>
                    <a:pt x="27" y="227"/>
                  </a:cubicBezTo>
                  <a:cubicBezTo>
                    <a:pt x="24" y="234"/>
                    <a:pt x="29" y="246"/>
                    <a:pt x="21" y="256"/>
                  </a:cubicBezTo>
                  <a:cubicBezTo>
                    <a:pt x="13" y="266"/>
                    <a:pt x="5" y="262"/>
                    <a:pt x="5" y="262"/>
                  </a:cubicBezTo>
                  <a:cubicBezTo>
                    <a:pt x="3" y="285"/>
                    <a:pt x="3" y="285"/>
                    <a:pt x="3" y="285"/>
                  </a:cubicBezTo>
                  <a:cubicBezTo>
                    <a:pt x="6" y="307"/>
                    <a:pt x="6" y="307"/>
                    <a:pt x="6" y="307"/>
                  </a:cubicBezTo>
                  <a:cubicBezTo>
                    <a:pt x="3" y="326"/>
                    <a:pt x="3" y="326"/>
                    <a:pt x="3" y="326"/>
                  </a:cubicBezTo>
                  <a:cubicBezTo>
                    <a:pt x="4" y="385"/>
                    <a:pt x="4" y="385"/>
                    <a:pt x="4" y="385"/>
                  </a:cubicBezTo>
                  <a:cubicBezTo>
                    <a:pt x="0" y="402"/>
                    <a:pt x="0" y="402"/>
                    <a:pt x="0" y="402"/>
                  </a:cubicBezTo>
                  <a:cubicBezTo>
                    <a:pt x="7" y="405"/>
                    <a:pt x="17" y="408"/>
                    <a:pt x="23" y="406"/>
                  </a:cubicBezTo>
                  <a:cubicBezTo>
                    <a:pt x="34" y="402"/>
                    <a:pt x="44" y="394"/>
                    <a:pt x="44" y="394"/>
                  </a:cubicBezTo>
                  <a:cubicBezTo>
                    <a:pt x="47" y="401"/>
                    <a:pt x="47" y="401"/>
                    <a:pt x="47" y="401"/>
                  </a:cubicBezTo>
                  <a:cubicBezTo>
                    <a:pt x="47" y="401"/>
                    <a:pt x="80" y="394"/>
                    <a:pt x="96" y="413"/>
                  </a:cubicBezTo>
                  <a:cubicBezTo>
                    <a:pt x="112" y="432"/>
                    <a:pt x="113" y="441"/>
                    <a:pt x="113" y="441"/>
                  </a:cubicBezTo>
                  <a:cubicBezTo>
                    <a:pt x="127" y="440"/>
                    <a:pt x="127" y="440"/>
                    <a:pt x="127" y="440"/>
                  </a:cubicBezTo>
                  <a:cubicBezTo>
                    <a:pt x="127" y="440"/>
                    <a:pt x="117" y="455"/>
                    <a:pt x="120" y="456"/>
                  </a:cubicBezTo>
                  <a:cubicBezTo>
                    <a:pt x="123" y="457"/>
                    <a:pt x="133" y="450"/>
                    <a:pt x="133" y="453"/>
                  </a:cubicBezTo>
                  <a:cubicBezTo>
                    <a:pt x="133" y="456"/>
                    <a:pt x="128" y="464"/>
                    <a:pt x="128" y="472"/>
                  </a:cubicBezTo>
                  <a:cubicBezTo>
                    <a:pt x="128" y="480"/>
                    <a:pt x="136" y="509"/>
                    <a:pt x="157" y="510"/>
                  </a:cubicBezTo>
                  <a:cubicBezTo>
                    <a:pt x="178" y="511"/>
                    <a:pt x="191" y="509"/>
                    <a:pt x="191" y="509"/>
                  </a:cubicBezTo>
                  <a:cubicBezTo>
                    <a:pt x="194" y="491"/>
                    <a:pt x="194" y="491"/>
                    <a:pt x="194" y="491"/>
                  </a:cubicBezTo>
                  <a:cubicBezTo>
                    <a:pt x="212" y="501"/>
                    <a:pt x="212" y="501"/>
                    <a:pt x="212" y="501"/>
                  </a:cubicBezTo>
                  <a:cubicBezTo>
                    <a:pt x="228" y="496"/>
                    <a:pt x="228" y="496"/>
                    <a:pt x="228" y="496"/>
                  </a:cubicBezTo>
                  <a:cubicBezTo>
                    <a:pt x="237" y="505"/>
                    <a:pt x="237" y="505"/>
                    <a:pt x="237" y="505"/>
                  </a:cubicBezTo>
                  <a:cubicBezTo>
                    <a:pt x="265" y="504"/>
                    <a:pt x="265" y="504"/>
                    <a:pt x="265" y="504"/>
                  </a:cubicBezTo>
                  <a:cubicBezTo>
                    <a:pt x="265" y="488"/>
                    <a:pt x="265" y="488"/>
                    <a:pt x="265" y="488"/>
                  </a:cubicBezTo>
                  <a:cubicBezTo>
                    <a:pt x="282" y="487"/>
                    <a:pt x="282" y="487"/>
                    <a:pt x="282" y="487"/>
                  </a:cubicBezTo>
                  <a:cubicBezTo>
                    <a:pt x="281" y="490"/>
                    <a:pt x="281" y="490"/>
                    <a:pt x="281" y="49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87" name="Freeform 116"/>
            <p:cNvSpPr>
              <a:spLocks/>
            </p:cNvSpPr>
            <p:nvPr/>
          </p:nvSpPr>
          <p:spPr bwMode="gray">
            <a:xfrm>
              <a:off x="4373316" y="3493378"/>
              <a:ext cx="276225" cy="563157"/>
            </a:xfrm>
            <a:custGeom>
              <a:avLst/>
              <a:gdLst>
                <a:gd name="T0" fmla="*/ 496 w 496"/>
                <a:gd name="T1" fmla="*/ 420 h 866"/>
                <a:gd name="T2" fmla="*/ 119 w 496"/>
                <a:gd name="T3" fmla="*/ 0 h 866"/>
                <a:gd name="T4" fmla="*/ 83 w 496"/>
                <a:gd name="T5" fmla="*/ 72 h 866"/>
                <a:gd name="T6" fmla="*/ 95 w 496"/>
                <a:gd name="T7" fmla="*/ 129 h 866"/>
                <a:gd name="T8" fmla="*/ 120 w 496"/>
                <a:gd name="T9" fmla="*/ 169 h 866"/>
                <a:gd name="T10" fmla="*/ 96 w 496"/>
                <a:gd name="T11" fmla="*/ 356 h 866"/>
                <a:gd name="T12" fmla="*/ 13 w 496"/>
                <a:gd name="T13" fmla="*/ 479 h 866"/>
                <a:gd name="T14" fmla="*/ 3 w 496"/>
                <a:gd name="T15" fmla="*/ 526 h 866"/>
                <a:gd name="T16" fmla="*/ 29 w 496"/>
                <a:gd name="T17" fmla="*/ 558 h 866"/>
                <a:gd name="T18" fmla="*/ 29 w 496"/>
                <a:gd name="T19" fmla="*/ 561 h 866"/>
                <a:gd name="T20" fmla="*/ 50 w 496"/>
                <a:gd name="T21" fmla="*/ 576 h 866"/>
                <a:gd name="T22" fmla="*/ 66 w 496"/>
                <a:gd name="T23" fmla="*/ 611 h 866"/>
                <a:gd name="T24" fmla="*/ 74 w 496"/>
                <a:gd name="T25" fmla="*/ 650 h 866"/>
                <a:gd name="T26" fmla="*/ 106 w 496"/>
                <a:gd name="T27" fmla="*/ 724 h 866"/>
                <a:gd name="T28" fmla="*/ 31 w 496"/>
                <a:gd name="T29" fmla="*/ 733 h 866"/>
                <a:gd name="T30" fmla="*/ 87 w 496"/>
                <a:gd name="T31" fmla="*/ 802 h 866"/>
                <a:gd name="T32" fmla="*/ 123 w 496"/>
                <a:gd name="T33" fmla="*/ 860 h 866"/>
                <a:gd name="T34" fmla="*/ 165 w 496"/>
                <a:gd name="T35" fmla="*/ 858 h 866"/>
                <a:gd name="T36" fmla="*/ 248 w 496"/>
                <a:gd name="T37" fmla="*/ 833 h 866"/>
                <a:gd name="T38" fmla="*/ 253 w 496"/>
                <a:gd name="T39" fmla="*/ 788 h 866"/>
                <a:gd name="T40" fmla="*/ 338 w 496"/>
                <a:gd name="T41" fmla="*/ 765 h 866"/>
                <a:gd name="T42" fmla="*/ 378 w 496"/>
                <a:gd name="T43" fmla="*/ 723 h 866"/>
                <a:gd name="T44" fmla="*/ 393 w 496"/>
                <a:gd name="T45" fmla="*/ 691 h 866"/>
                <a:gd name="T46" fmla="*/ 446 w 496"/>
                <a:gd name="T47" fmla="*/ 674 h 866"/>
                <a:gd name="T48" fmla="*/ 451 w 496"/>
                <a:gd name="T49" fmla="*/ 656 h 866"/>
                <a:gd name="T50" fmla="*/ 426 w 496"/>
                <a:gd name="T51" fmla="*/ 625 h 866"/>
                <a:gd name="T52" fmla="*/ 428 w 496"/>
                <a:gd name="T53" fmla="*/ 612 h 866"/>
                <a:gd name="T54" fmla="*/ 406 w 496"/>
                <a:gd name="T55" fmla="*/ 587 h 866"/>
                <a:gd name="T56" fmla="*/ 417 w 496"/>
                <a:gd name="T57" fmla="*/ 549 h 866"/>
                <a:gd name="T58" fmla="*/ 419 w 496"/>
                <a:gd name="T59" fmla="*/ 508 h 866"/>
                <a:gd name="T60" fmla="*/ 425 w 496"/>
                <a:gd name="T61" fmla="*/ 490 h 866"/>
                <a:gd name="T62" fmla="*/ 432 w 496"/>
                <a:gd name="T63" fmla="*/ 474 h 866"/>
                <a:gd name="T64" fmla="*/ 449 w 496"/>
                <a:gd name="T65" fmla="*/ 442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 h="866">
                  <a:moveTo>
                    <a:pt x="451" y="419"/>
                  </a:moveTo>
                  <a:cubicBezTo>
                    <a:pt x="464" y="415"/>
                    <a:pt x="496" y="420"/>
                    <a:pt x="496" y="420"/>
                  </a:cubicBezTo>
                  <a:cubicBezTo>
                    <a:pt x="492" y="216"/>
                    <a:pt x="492" y="216"/>
                    <a:pt x="492" y="216"/>
                  </a:cubicBezTo>
                  <a:cubicBezTo>
                    <a:pt x="119" y="0"/>
                    <a:pt x="119" y="0"/>
                    <a:pt x="119" y="0"/>
                  </a:cubicBezTo>
                  <a:cubicBezTo>
                    <a:pt x="119" y="0"/>
                    <a:pt x="94" y="15"/>
                    <a:pt x="71" y="28"/>
                  </a:cubicBezTo>
                  <a:cubicBezTo>
                    <a:pt x="83" y="72"/>
                    <a:pt x="83" y="72"/>
                    <a:pt x="83" y="72"/>
                  </a:cubicBezTo>
                  <a:cubicBezTo>
                    <a:pt x="76" y="105"/>
                    <a:pt x="76" y="105"/>
                    <a:pt x="76" y="105"/>
                  </a:cubicBezTo>
                  <a:cubicBezTo>
                    <a:pt x="95" y="129"/>
                    <a:pt x="95" y="129"/>
                    <a:pt x="95" y="129"/>
                  </a:cubicBezTo>
                  <a:cubicBezTo>
                    <a:pt x="100" y="145"/>
                    <a:pt x="100" y="145"/>
                    <a:pt x="100" y="145"/>
                  </a:cubicBezTo>
                  <a:cubicBezTo>
                    <a:pt x="120" y="169"/>
                    <a:pt x="120" y="169"/>
                    <a:pt x="120" y="169"/>
                  </a:cubicBezTo>
                  <a:cubicBezTo>
                    <a:pt x="106" y="194"/>
                    <a:pt x="106" y="194"/>
                    <a:pt x="106" y="194"/>
                  </a:cubicBezTo>
                  <a:cubicBezTo>
                    <a:pt x="96" y="356"/>
                    <a:pt x="96" y="356"/>
                    <a:pt x="96" y="356"/>
                  </a:cubicBezTo>
                  <a:cubicBezTo>
                    <a:pt x="96" y="356"/>
                    <a:pt x="46" y="409"/>
                    <a:pt x="35" y="426"/>
                  </a:cubicBezTo>
                  <a:cubicBezTo>
                    <a:pt x="23" y="442"/>
                    <a:pt x="13" y="479"/>
                    <a:pt x="13" y="479"/>
                  </a:cubicBezTo>
                  <a:cubicBezTo>
                    <a:pt x="0" y="484"/>
                    <a:pt x="0" y="484"/>
                    <a:pt x="0" y="484"/>
                  </a:cubicBezTo>
                  <a:cubicBezTo>
                    <a:pt x="3" y="526"/>
                    <a:pt x="3" y="526"/>
                    <a:pt x="3" y="526"/>
                  </a:cubicBezTo>
                  <a:cubicBezTo>
                    <a:pt x="7" y="526"/>
                    <a:pt x="10" y="526"/>
                    <a:pt x="10" y="526"/>
                  </a:cubicBezTo>
                  <a:cubicBezTo>
                    <a:pt x="29" y="558"/>
                    <a:pt x="29" y="558"/>
                    <a:pt x="29" y="558"/>
                  </a:cubicBezTo>
                  <a:cubicBezTo>
                    <a:pt x="29" y="558"/>
                    <a:pt x="29" y="560"/>
                    <a:pt x="29" y="563"/>
                  </a:cubicBezTo>
                  <a:cubicBezTo>
                    <a:pt x="29" y="562"/>
                    <a:pt x="29" y="561"/>
                    <a:pt x="29" y="561"/>
                  </a:cubicBezTo>
                  <a:cubicBezTo>
                    <a:pt x="45" y="559"/>
                    <a:pt x="45" y="559"/>
                    <a:pt x="45" y="559"/>
                  </a:cubicBezTo>
                  <a:cubicBezTo>
                    <a:pt x="45" y="559"/>
                    <a:pt x="46" y="571"/>
                    <a:pt x="50" y="576"/>
                  </a:cubicBezTo>
                  <a:cubicBezTo>
                    <a:pt x="54" y="581"/>
                    <a:pt x="70" y="584"/>
                    <a:pt x="70" y="584"/>
                  </a:cubicBezTo>
                  <a:cubicBezTo>
                    <a:pt x="66" y="611"/>
                    <a:pt x="66" y="611"/>
                    <a:pt x="66" y="611"/>
                  </a:cubicBezTo>
                  <a:cubicBezTo>
                    <a:pt x="66" y="611"/>
                    <a:pt x="80" y="618"/>
                    <a:pt x="80" y="629"/>
                  </a:cubicBezTo>
                  <a:cubicBezTo>
                    <a:pt x="80" y="640"/>
                    <a:pt x="74" y="650"/>
                    <a:pt x="74" y="650"/>
                  </a:cubicBezTo>
                  <a:cubicBezTo>
                    <a:pt x="74" y="650"/>
                    <a:pt x="75" y="678"/>
                    <a:pt x="80" y="692"/>
                  </a:cubicBezTo>
                  <a:cubicBezTo>
                    <a:pt x="85" y="706"/>
                    <a:pt x="106" y="724"/>
                    <a:pt x="106" y="724"/>
                  </a:cubicBezTo>
                  <a:cubicBezTo>
                    <a:pt x="106" y="724"/>
                    <a:pt x="92" y="725"/>
                    <a:pt x="84" y="726"/>
                  </a:cubicBezTo>
                  <a:cubicBezTo>
                    <a:pt x="76" y="727"/>
                    <a:pt x="36" y="720"/>
                    <a:pt x="31" y="733"/>
                  </a:cubicBezTo>
                  <a:cubicBezTo>
                    <a:pt x="26" y="746"/>
                    <a:pt x="41" y="767"/>
                    <a:pt x="49" y="775"/>
                  </a:cubicBezTo>
                  <a:cubicBezTo>
                    <a:pt x="57" y="783"/>
                    <a:pt x="78" y="792"/>
                    <a:pt x="87" y="802"/>
                  </a:cubicBezTo>
                  <a:cubicBezTo>
                    <a:pt x="96" y="812"/>
                    <a:pt x="101" y="859"/>
                    <a:pt x="101" y="859"/>
                  </a:cubicBezTo>
                  <a:cubicBezTo>
                    <a:pt x="101" y="859"/>
                    <a:pt x="113" y="866"/>
                    <a:pt x="123" y="860"/>
                  </a:cubicBezTo>
                  <a:cubicBezTo>
                    <a:pt x="133" y="853"/>
                    <a:pt x="153" y="838"/>
                    <a:pt x="153" y="838"/>
                  </a:cubicBezTo>
                  <a:cubicBezTo>
                    <a:pt x="153" y="838"/>
                    <a:pt x="146" y="863"/>
                    <a:pt x="165" y="858"/>
                  </a:cubicBezTo>
                  <a:cubicBezTo>
                    <a:pt x="183" y="853"/>
                    <a:pt x="178" y="833"/>
                    <a:pt x="196" y="833"/>
                  </a:cubicBezTo>
                  <a:cubicBezTo>
                    <a:pt x="215" y="833"/>
                    <a:pt x="248" y="833"/>
                    <a:pt x="248" y="833"/>
                  </a:cubicBezTo>
                  <a:cubicBezTo>
                    <a:pt x="248" y="833"/>
                    <a:pt x="263" y="811"/>
                    <a:pt x="268" y="805"/>
                  </a:cubicBezTo>
                  <a:cubicBezTo>
                    <a:pt x="273" y="798"/>
                    <a:pt x="253" y="788"/>
                    <a:pt x="253" y="788"/>
                  </a:cubicBezTo>
                  <a:cubicBezTo>
                    <a:pt x="267" y="780"/>
                    <a:pt x="267" y="780"/>
                    <a:pt x="267" y="780"/>
                  </a:cubicBezTo>
                  <a:cubicBezTo>
                    <a:pt x="267" y="780"/>
                    <a:pt x="307" y="780"/>
                    <a:pt x="338" y="765"/>
                  </a:cubicBezTo>
                  <a:cubicBezTo>
                    <a:pt x="370" y="750"/>
                    <a:pt x="365" y="728"/>
                    <a:pt x="365" y="728"/>
                  </a:cubicBezTo>
                  <a:cubicBezTo>
                    <a:pt x="378" y="723"/>
                    <a:pt x="378" y="723"/>
                    <a:pt x="378" y="723"/>
                  </a:cubicBezTo>
                  <a:cubicBezTo>
                    <a:pt x="390" y="711"/>
                    <a:pt x="390" y="711"/>
                    <a:pt x="390" y="711"/>
                  </a:cubicBezTo>
                  <a:cubicBezTo>
                    <a:pt x="393" y="691"/>
                    <a:pt x="393" y="691"/>
                    <a:pt x="393" y="691"/>
                  </a:cubicBezTo>
                  <a:cubicBezTo>
                    <a:pt x="430" y="673"/>
                    <a:pt x="430" y="673"/>
                    <a:pt x="430" y="673"/>
                  </a:cubicBezTo>
                  <a:cubicBezTo>
                    <a:pt x="446" y="674"/>
                    <a:pt x="446" y="674"/>
                    <a:pt x="446" y="674"/>
                  </a:cubicBezTo>
                  <a:cubicBezTo>
                    <a:pt x="445" y="665"/>
                    <a:pt x="445" y="665"/>
                    <a:pt x="445" y="665"/>
                  </a:cubicBezTo>
                  <a:cubicBezTo>
                    <a:pt x="445" y="665"/>
                    <a:pt x="463" y="669"/>
                    <a:pt x="451" y="656"/>
                  </a:cubicBezTo>
                  <a:cubicBezTo>
                    <a:pt x="439" y="643"/>
                    <a:pt x="430" y="642"/>
                    <a:pt x="430" y="642"/>
                  </a:cubicBezTo>
                  <a:cubicBezTo>
                    <a:pt x="426" y="625"/>
                    <a:pt x="426" y="625"/>
                    <a:pt x="426" y="625"/>
                  </a:cubicBezTo>
                  <a:cubicBezTo>
                    <a:pt x="437" y="620"/>
                    <a:pt x="437" y="620"/>
                    <a:pt x="437" y="620"/>
                  </a:cubicBezTo>
                  <a:cubicBezTo>
                    <a:pt x="428" y="612"/>
                    <a:pt x="428" y="612"/>
                    <a:pt x="428" y="612"/>
                  </a:cubicBezTo>
                  <a:cubicBezTo>
                    <a:pt x="428" y="612"/>
                    <a:pt x="430" y="585"/>
                    <a:pt x="423" y="582"/>
                  </a:cubicBezTo>
                  <a:cubicBezTo>
                    <a:pt x="416" y="579"/>
                    <a:pt x="411" y="589"/>
                    <a:pt x="406" y="587"/>
                  </a:cubicBezTo>
                  <a:cubicBezTo>
                    <a:pt x="401" y="585"/>
                    <a:pt x="395" y="580"/>
                    <a:pt x="398" y="569"/>
                  </a:cubicBezTo>
                  <a:cubicBezTo>
                    <a:pt x="401" y="558"/>
                    <a:pt x="415" y="558"/>
                    <a:pt x="417" y="549"/>
                  </a:cubicBezTo>
                  <a:cubicBezTo>
                    <a:pt x="419" y="540"/>
                    <a:pt x="416" y="536"/>
                    <a:pt x="410" y="526"/>
                  </a:cubicBezTo>
                  <a:cubicBezTo>
                    <a:pt x="404" y="516"/>
                    <a:pt x="419" y="508"/>
                    <a:pt x="419" y="508"/>
                  </a:cubicBezTo>
                  <a:cubicBezTo>
                    <a:pt x="430" y="501"/>
                    <a:pt x="430" y="501"/>
                    <a:pt x="430" y="501"/>
                  </a:cubicBezTo>
                  <a:cubicBezTo>
                    <a:pt x="425" y="490"/>
                    <a:pt x="425" y="490"/>
                    <a:pt x="425" y="490"/>
                  </a:cubicBezTo>
                  <a:cubicBezTo>
                    <a:pt x="422" y="474"/>
                    <a:pt x="422" y="474"/>
                    <a:pt x="422" y="474"/>
                  </a:cubicBezTo>
                  <a:cubicBezTo>
                    <a:pt x="432" y="474"/>
                    <a:pt x="432" y="474"/>
                    <a:pt x="432" y="474"/>
                  </a:cubicBezTo>
                  <a:cubicBezTo>
                    <a:pt x="432" y="474"/>
                    <a:pt x="430" y="462"/>
                    <a:pt x="436" y="456"/>
                  </a:cubicBezTo>
                  <a:cubicBezTo>
                    <a:pt x="442" y="450"/>
                    <a:pt x="451" y="450"/>
                    <a:pt x="449" y="442"/>
                  </a:cubicBezTo>
                  <a:cubicBezTo>
                    <a:pt x="447" y="434"/>
                    <a:pt x="438" y="423"/>
                    <a:pt x="451" y="41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0" name="Freeform 117"/>
            <p:cNvSpPr>
              <a:spLocks/>
            </p:cNvSpPr>
            <p:nvPr/>
          </p:nvSpPr>
          <p:spPr bwMode="gray">
            <a:xfrm>
              <a:off x="3695454" y="3440006"/>
              <a:ext cx="436562" cy="518988"/>
            </a:xfrm>
            <a:custGeom>
              <a:avLst/>
              <a:gdLst>
                <a:gd name="T0" fmla="*/ 424 w 778"/>
                <a:gd name="T1" fmla="*/ 631 h 800"/>
                <a:gd name="T2" fmla="*/ 437 w 778"/>
                <a:gd name="T3" fmla="*/ 607 h 800"/>
                <a:gd name="T4" fmla="*/ 481 w 778"/>
                <a:gd name="T5" fmla="*/ 585 h 800"/>
                <a:gd name="T6" fmla="*/ 502 w 778"/>
                <a:gd name="T7" fmla="*/ 563 h 800"/>
                <a:gd name="T8" fmla="*/ 527 w 778"/>
                <a:gd name="T9" fmla="*/ 547 h 800"/>
                <a:gd name="T10" fmla="*/ 572 w 778"/>
                <a:gd name="T11" fmla="*/ 537 h 800"/>
                <a:gd name="T12" fmla="*/ 620 w 778"/>
                <a:gd name="T13" fmla="*/ 537 h 800"/>
                <a:gd name="T14" fmla="*/ 680 w 778"/>
                <a:gd name="T15" fmla="*/ 526 h 800"/>
                <a:gd name="T16" fmla="*/ 712 w 778"/>
                <a:gd name="T17" fmla="*/ 519 h 800"/>
                <a:gd name="T18" fmla="*/ 748 w 778"/>
                <a:gd name="T19" fmla="*/ 509 h 800"/>
                <a:gd name="T20" fmla="*/ 778 w 778"/>
                <a:gd name="T21" fmla="*/ 454 h 800"/>
                <a:gd name="T22" fmla="*/ 766 w 778"/>
                <a:gd name="T23" fmla="*/ 320 h 800"/>
                <a:gd name="T24" fmla="*/ 738 w 778"/>
                <a:gd name="T25" fmla="*/ 300 h 800"/>
                <a:gd name="T26" fmla="*/ 694 w 778"/>
                <a:gd name="T27" fmla="*/ 270 h 800"/>
                <a:gd name="T28" fmla="*/ 666 w 778"/>
                <a:gd name="T29" fmla="*/ 251 h 800"/>
                <a:gd name="T30" fmla="*/ 637 w 778"/>
                <a:gd name="T31" fmla="*/ 229 h 800"/>
                <a:gd name="T32" fmla="*/ 364 w 778"/>
                <a:gd name="T33" fmla="*/ 3 h 800"/>
                <a:gd name="T34" fmla="*/ 314 w 778"/>
                <a:gd name="T35" fmla="*/ 459 h 800"/>
                <a:gd name="T36" fmla="*/ 323 w 778"/>
                <a:gd name="T37" fmla="*/ 483 h 800"/>
                <a:gd name="T38" fmla="*/ 141 w 778"/>
                <a:gd name="T39" fmla="*/ 513 h 800"/>
                <a:gd name="T40" fmla="*/ 127 w 778"/>
                <a:gd name="T41" fmla="*/ 517 h 800"/>
                <a:gd name="T42" fmla="*/ 96 w 778"/>
                <a:gd name="T43" fmla="*/ 515 h 800"/>
                <a:gd name="T44" fmla="*/ 64 w 778"/>
                <a:gd name="T45" fmla="*/ 532 h 800"/>
                <a:gd name="T46" fmla="*/ 24 w 778"/>
                <a:gd name="T47" fmla="*/ 535 h 800"/>
                <a:gd name="T48" fmla="*/ 0 w 778"/>
                <a:gd name="T49" fmla="*/ 550 h 800"/>
                <a:gd name="T50" fmla="*/ 9 w 778"/>
                <a:gd name="T51" fmla="*/ 578 h 800"/>
                <a:gd name="T52" fmla="*/ 14 w 778"/>
                <a:gd name="T53" fmla="*/ 623 h 800"/>
                <a:gd name="T54" fmla="*/ 37 w 778"/>
                <a:gd name="T55" fmla="*/ 644 h 800"/>
                <a:gd name="T56" fmla="*/ 44 w 778"/>
                <a:gd name="T57" fmla="*/ 703 h 800"/>
                <a:gd name="T58" fmla="*/ 73 w 778"/>
                <a:gd name="T59" fmla="*/ 706 h 800"/>
                <a:gd name="T60" fmla="*/ 119 w 778"/>
                <a:gd name="T61" fmla="*/ 698 h 800"/>
                <a:gd name="T62" fmla="*/ 145 w 778"/>
                <a:gd name="T63" fmla="*/ 673 h 800"/>
                <a:gd name="T64" fmla="*/ 163 w 778"/>
                <a:gd name="T65" fmla="*/ 697 h 800"/>
                <a:gd name="T66" fmla="*/ 180 w 778"/>
                <a:gd name="T67" fmla="*/ 730 h 800"/>
                <a:gd name="T68" fmla="*/ 182 w 778"/>
                <a:gd name="T69" fmla="*/ 752 h 800"/>
                <a:gd name="T70" fmla="*/ 201 w 778"/>
                <a:gd name="T71" fmla="*/ 796 h 800"/>
                <a:gd name="T72" fmla="*/ 220 w 778"/>
                <a:gd name="T73" fmla="*/ 784 h 800"/>
                <a:gd name="T74" fmla="*/ 250 w 778"/>
                <a:gd name="T75" fmla="*/ 788 h 800"/>
                <a:gd name="T76" fmla="*/ 264 w 778"/>
                <a:gd name="T77" fmla="*/ 770 h 800"/>
                <a:gd name="T78" fmla="*/ 281 w 778"/>
                <a:gd name="T79" fmla="*/ 769 h 800"/>
                <a:gd name="T80" fmla="*/ 296 w 778"/>
                <a:gd name="T81" fmla="*/ 795 h 800"/>
                <a:gd name="T82" fmla="*/ 312 w 778"/>
                <a:gd name="T83" fmla="*/ 744 h 800"/>
                <a:gd name="T84" fmla="*/ 335 w 778"/>
                <a:gd name="T85" fmla="*/ 729 h 800"/>
                <a:gd name="T86" fmla="*/ 333 w 778"/>
                <a:gd name="T87" fmla="*/ 700 h 800"/>
                <a:gd name="T88" fmla="*/ 359 w 778"/>
                <a:gd name="T89" fmla="*/ 685 h 800"/>
                <a:gd name="T90" fmla="*/ 367 w 778"/>
                <a:gd name="T91" fmla="*/ 659 h 800"/>
                <a:gd name="T92" fmla="*/ 375 w 778"/>
                <a:gd name="T93" fmla="*/ 637 h 800"/>
                <a:gd name="T94" fmla="*/ 409 w 778"/>
                <a:gd name="T95" fmla="*/ 63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8" h="800">
                  <a:moveTo>
                    <a:pt x="409" y="636"/>
                  </a:moveTo>
                  <a:cubicBezTo>
                    <a:pt x="424" y="631"/>
                    <a:pt x="424" y="631"/>
                    <a:pt x="424" y="631"/>
                  </a:cubicBezTo>
                  <a:cubicBezTo>
                    <a:pt x="424" y="607"/>
                    <a:pt x="424" y="607"/>
                    <a:pt x="424" y="607"/>
                  </a:cubicBezTo>
                  <a:cubicBezTo>
                    <a:pt x="437" y="607"/>
                    <a:pt x="437" y="607"/>
                    <a:pt x="437" y="607"/>
                  </a:cubicBezTo>
                  <a:cubicBezTo>
                    <a:pt x="437" y="607"/>
                    <a:pt x="454" y="578"/>
                    <a:pt x="460" y="576"/>
                  </a:cubicBezTo>
                  <a:cubicBezTo>
                    <a:pt x="466" y="574"/>
                    <a:pt x="478" y="586"/>
                    <a:pt x="481" y="585"/>
                  </a:cubicBezTo>
                  <a:cubicBezTo>
                    <a:pt x="484" y="584"/>
                    <a:pt x="485" y="563"/>
                    <a:pt x="485" y="563"/>
                  </a:cubicBezTo>
                  <a:cubicBezTo>
                    <a:pt x="502" y="563"/>
                    <a:pt x="502" y="563"/>
                    <a:pt x="502" y="563"/>
                  </a:cubicBezTo>
                  <a:cubicBezTo>
                    <a:pt x="513" y="549"/>
                    <a:pt x="513" y="549"/>
                    <a:pt x="513" y="549"/>
                  </a:cubicBezTo>
                  <a:cubicBezTo>
                    <a:pt x="513" y="549"/>
                    <a:pt x="517" y="551"/>
                    <a:pt x="527" y="547"/>
                  </a:cubicBezTo>
                  <a:cubicBezTo>
                    <a:pt x="537" y="543"/>
                    <a:pt x="539" y="535"/>
                    <a:pt x="539" y="535"/>
                  </a:cubicBezTo>
                  <a:cubicBezTo>
                    <a:pt x="572" y="537"/>
                    <a:pt x="572" y="537"/>
                    <a:pt x="572" y="537"/>
                  </a:cubicBezTo>
                  <a:cubicBezTo>
                    <a:pt x="588" y="544"/>
                    <a:pt x="588" y="544"/>
                    <a:pt x="588" y="544"/>
                  </a:cubicBezTo>
                  <a:cubicBezTo>
                    <a:pt x="620" y="537"/>
                    <a:pt x="620" y="537"/>
                    <a:pt x="620" y="537"/>
                  </a:cubicBezTo>
                  <a:cubicBezTo>
                    <a:pt x="638" y="525"/>
                    <a:pt x="638" y="525"/>
                    <a:pt x="638" y="525"/>
                  </a:cubicBezTo>
                  <a:cubicBezTo>
                    <a:pt x="680" y="526"/>
                    <a:pt x="680" y="526"/>
                    <a:pt x="680" y="526"/>
                  </a:cubicBezTo>
                  <a:cubicBezTo>
                    <a:pt x="681" y="517"/>
                    <a:pt x="681" y="517"/>
                    <a:pt x="681" y="517"/>
                  </a:cubicBezTo>
                  <a:cubicBezTo>
                    <a:pt x="712" y="519"/>
                    <a:pt x="712" y="519"/>
                    <a:pt x="712" y="519"/>
                  </a:cubicBezTo>
                  <a:cubicBezTo>
                    <a:pt x="719" y="514"/>
                    <a:pt x="719" y="514"/>
                    <a:pt x="719" y="514"/>
                  </a:cubicBezTo>
                  <a:cubicBezTo>
                    <a:pt x="719" y="514"/>
                    <a:pt x="726" y="520"/>
                    <a:pt x="748" y="509"/>
                  </a:cubicBezTo>
                  <a:cubicBezTo>
                    <a:pt x="763" y="502"/>
                    <a:pt x="763" y="469"/>
                    <a:pt x="763" y="469"/>
                  </a:cubicBezTo>
                  <a:cubicBezTo>
                    <a:pt x="778" y="454"/>
                    <a:pt x="778" y="454"/>
                    <a:pt x="778" y="454"/>
                  </a:cubicBezTo>
                  <a:cubicBezTo>
                    <a:pt x="778" y="317"/>
                    <a:pt x="778" y="317"/>
                    <a:pt x="778" y="317"/>
                  </a:cubicBezTo>
                  <a:cubicBezTo>
                    <a:pt x="771" y="319"/>
                    <a:pt x="766" y="320"/>
                    <a:pt x="766" y="320"/>
                  </a:cubicBezTo>
                  <a:cubicBezTo>
                    <a:pt x="766" y="320"/>
                    <a:pt x="744" y="328"/>
                    <a:pt x="729" y="321"/>
                  </a:cubicBezTo>
                  <a:cubicBezTo>
                    <a:pt x="714" y="314"/>
                    <a:pt x="738" y="300"/>
                    <a:pt x="738" y="300"/>
                  </a:cubicBezTo>
                  <a:cubicBezTo>
                    <a:pt x="738" y="300"/>
                    <a:pt x="737" y="280"/>
                    <a:pt x="727" y="272"/>
                  </a:cubicBezTo>
                  <a:cubicBezTo>
                    <a:pt x="717" y="264"/>
                    <a:pt x="694" y="270"/>
                    <a:pt x="694" y="270"/>
                  </a:cubicBezTo>
                  <a:cubicBezTo>
                    <a:pt x="689" y="252"/>
                    <a:pt x="689" y="252"/>
                    <a:pt x="689" y="252"/>
                  </a:cubicBezTo>
                  <a:cubicBezTo>
                    <a:pt x="689" y="252"/>
                    <a:pt x="676" y="254"/>
                    <a:pt x="666" y="251"/>
                  </a:cubicBezTo>
                  <a:cubicBezTo>
                    <a:pt x="656" y="248"/>
                    <a:pt x="658" y="241"/>
                    <a:pt x="656" y="233"/>
                  </a:cubicBezTo>
                  <a:cubicBezTo>
                    <a:pt x="654" y="225"/>
                    <a:pt x="637" y="229"/>
                    <a:pt x="637" y="229"/>
                  </a:cubicBezTo>
                  <a:cubicBezTo>
                    <a:pt x="638" y="212"/>
                    <a:pt x="638" y="212"/>
                    <a:pt x="638" y="212"/>
                  </a:cubicBezTo>
                  <a:cubicBezTo>
                    <a:pt x="364" y="3"/>
                    <a:pt x="364" y="3"/>
                    <a:pt x="364" y="3"/>
                  </a:cubicBezTo>
                  <a:cubicBezTo>
                    <a:pt x="283" y="0"/>
                    <a:pt x="283" y="0"/>
                    <a:pt x="283" y="0"/>
                  </a:cubicBezTo>
                  <a:cubicBezTo>
                    <a:pt x="314" y="459"/>
                    <a:pt x="314" y="459"/>
                    <a:pt x="314" y="459"/>
                  </a:cubicBezTo>
                  <a:cubicBezTo>
                    <a:pt x="314" y="459"/>
                    <a:pt x="327" y="465"/>
                    <a:pt x="328" y="472"/>
                  </a:cubicBezTo>
                  <a:cubicBezTo>
                    <a:pt x="329" y="479"/>
                    <a:pt x="323" y="483"/>
                    <a:pt x="323" y="483"/>
                  </a:cubicBezTo>
                  <a:cubicBezTo>
                    <a:pt x="318" y="510"/>
                    <a:pt x="318" y="510"/>
                    <a:pt x="318" y="510"/>
                  </a:cubicBezTo>
                  <a:cubicBezTo>
                    <a:pt x="141" y="513"/>
                    <a:pt x="141" y="513"/>
                    <a:pt x="141" y="513"/>
                  </a:cubicBezTo>
                  <a:cubicBezTo>
                    <a:pt x="141" y="513"/>
                    <a:pt x="141" y="502"/>
                    <a:pt x="137" y="503"/>
                  </a:cubicBezTo>
                  <a:cubicBezTo>
                    <a:pt x="133" y="504"/>
                    <a:pt x="135" y="516"/>
                    <a:pt x="127" y="517"/>
                  </a:cubicBezTo>
                  <a:cubicBezTo>
                    <a:pt x="119" y="518"/>
                    <a:pt x="102" y="521"/>
                    <a:pt x="102" y="521"/>
                  </a:cubicBezTo>
                  <a:cubicBezTo>
                    <a:pt x="96" y="515"/>
                    <a:pt x="96" y="515"/>
                    <a:pt x="96" y="515"/>
                  </a:cubicBezTo>
                  <a:cubicBezTo>
                    <a:pt x="74" y="515"/>
                    <a:pt x="74" y="515"/>
                    <a:pt x="74" y="515"/>
                  </a:cubicBezTo>
                  <a:cubicBezTo>
                    <a:pt x="64" y="532"/>
                    <a:pt x="64" y="532"/>
                    <a:pt x="64" y="532"/>
                  </a:cubicBezTo>
                  <a:cubicBezTo>
                    <a:pt x="64" y="532"/>
                    <a:pt x="52" y="507"/>
                    <a:pt x="39" y="507"/>
                  </a:cubicBezTo>
                  <a:cubicBezTo>
                    <a:pt x="26" y="507"/>
                    <a:pt x="24" y="516"/>
                    <a:pt x="24" y="535"/>
                  </a:cubicBezTo>
                  <a:cubicBezTo>
                    <a:pt x="25" y="536"/>
                    <a:pt x="28" y="546"/>
                    <a:pt x="20" y="549"/>
                  </a:cubicBezTo>
                  <a:cubicBezTo>
                    <a:pt x="12" y="552"/>
                    <a:pt x="0" y="550"/>
                    <a:pt x="0" y="550"/>
                  </a:cubicBezTo>
                  <a:cubicBezTo>
                    <a:pt x="1" y="568"/>
                    <a:pt x="1" y="568"/>
                    <a:pt x="1" y="568"/>
                  </a:cubicBezTo>
                  <a:cubicBezTo>
                    <a:pt x="9" y="578"/>
                    <a:pt x="9" y="578"/>
                    <a:pt x="9" y="578"/>
                  </a:cubicBezTo>
                  <a:cubicBezTo>
                    <a:pt x="9" y="578"/>
                    <a:pt x="21" y="600"/>
                    <a:pt x="16" y="604"/>
                  </a:cubicBezTo>
                  <a:cubicBezTo>
                    <a:pt x="11" y="608"/>
                    <a:pt x="7" y="612"/>
                    <a:pt x="14" y="623"/>
                  </a:cubicBezTo>
                  <a:cubicBezTo>
                    <a:pt x="21" y="634"/>
                    <a:pt x="25" y="622"/>
                    <a:pt x="30" y="625"/>
                  </a:cubicBezTo>
                  <a:cubicBezTo>
                    <a:pt x="35" y="628"/>
                    <a:pt x="37" y="644"/>
                    <a:pt x="37" y="644"/>
                  </a:cubicBezTo>
                  <a:cubicBezTo>
                    <a:pt x="36" y="678"/>
                    <a:pt x="36" y="678"/>
                    <a:pt x="36" y="678"/>
                  </a:cubicBezTo>
                  <a:cubicBezTo>
                    <a:pt x="36" y="678"/>
                    <a:pt x="40" y="705"/>
                    <a:pt x="44" y="703"/>
                  </a:cubicBezTo>
                  <a:cubicBezTo>
                    <a:pt x="48" y="701"/>
                    <a:pt x="52" y="685"/>
                    <a:pt x="61" y="685"/>
                  </a:cubicBezTo>
                  <a:cubicBezTo>
                    <a:pt x="70" y="685"/>
                    <a:pt x="73" y="706"/>
                    <a:pt x="73" y="706"/>
                  </a:cubicBezTo>
                  <a:cubicBezTo>
                    <a:pt x="73" y="706"/>
                    <a:pt x="87" y="683"/>
                    <a:pt x="92" y="685"/>
                  </a:cubicBezTo>
                  <a:cubicBezTo>
                    <a:pt x="97" y="687"/>
                    <a:pt x="119" y="698"/>
                    <a:pt x="119" y="698"/>
                  </a:cubicBezTo>
                  <a:cubicBezTo>
                    <a:pt x="131" y="689"/>
                    <a:pt x="131" y="689"/>
                    <a:pt x="131" y="689"/>
                  </a:cubicBezTo>
                  <a:cubicBezTo>
                    <a:pt x="131" y="689"/>
                    <a:pt x="129" y="665"/>
                    <a:pt x="145" y="673"/>
                  </a:cubicBezTo>
                  <a:cubicBezTo>
                    <a:pt x="161" y="681"/>
                    <a:pt x="154" y="688"/>
                    <a:pt x="154" y="688"/>
                  </a:cubicBezTo>
                  <a:cubicBezTo>
                    <a:pt x="163" y="697"/>
                    <a:pt x="163" y="697"/>
                    <a:pt x="163" y="697"/>
                  </a:cubicBezTo>
                  <a:cubicBezTo>
                    <a:pt x="157" y="714"/>
                    <a:pt x="157" y="714"/>
                    <a:pt x="157" y="714"/>
                  </a:cubicBezTo>
                  <a:cubicBezTo>
                    <a:pt x="180" y="730"/>
                    <a:pt x="180" y="730"/>
                    <a:pt x="180" y="730"/>
                  </a:cubicBezTo>
                  <a:cubicBezTo>
                    <a:pt x="163" y="753"/>
                    <a:pt x="163" y="753"/>
                    <a:pt x="163" y="753"/>
                  </a:cubicBezTo>
                  <a:cubicBezTo>
                    <a:pt x="182" y="752"/>
                    <a:pt x="182" y="752"/>
                    <a:pt x="182" y="752"/>
                  </a:cubicBezTo>
                  <a:cubicBezTo>
                    <a:pt x="182" y="777"/>
                    <a:pt x="182" y="777"/>
                    <a:pt x="182" y="777"/>
                  </a:cubicBezTo>
                  <a:cubicBezTo>
                    <a:pt x="201" y="796"/>
                    <a:pt x="201" y="796"/>
                    <a:pt x="201" y="796"/>
                  </a:cubicBezTo>
                  <a:cubicBezTo>
                    <a:pt x="207" y="799"/>
                    <a:pt x="207" y="799"/>
                    <a:pt x="207" y="799"/>
                  </a:cubicBezTo>
                  <a:cubicBezTo>
                    <a:pt x="207" y="799"/>
                    <a:pt x="204" y="782"/>
                    <a:pt x="220" y="784"/>
                  </a:cubicBezTo>
                  <a:cubicBezTo>
                    <a:pt x="236" y="786"/>
                    <a:pt x="246" y="800"/>
                    <a:pt x="246" y="800"/>
                  </a:cubicBezTo>
                  <a:cubicBezTo>
                    <a:pt x="250" y="788"/>
                    <a:pt x="250" y="788"/>
                    <a:pt x="250" y="788"/>
                  </a:cubicBezTo>
                  <a:cubicBezTo>
                    <a:pt x="260" y="788"/>
                    <a:pt x="260" y="788"/>
                    <a:pt x="260" y="788"/>
                  </a:cubicBezTo>
                  <a:cubicBezTo>
                    <a:pt x="264" y="770"/>
                    <a:pt x="264" y="770"/>
                    <a:pt x="264" y="770"/>
                  </a:cubicBezTo>
                  <a:cubicBezTo>
                    <a:pt x="273" y="782"/>
                    <a:pt x="273" y="782"/>
                    <a:pt x="273" y="782"/>
                  </a:cubicBezTo>
                  <a:cubicBezTo>
                    <a:pt x="281" y="769"/>
                    <a:pt x="281" y="769"/>
                    <a:pt x="281" y="769"/>
                  </a:cubicBezTo>
                  <a:cubicBezTo>
                    <a:pt x="281" y="793"/>
                    <a:pt x="281" y="793"/>
                    <a:pt x="281" y="793"/>
                  </a:cubicBezTo>
                  <a:cubicBezTo>
                    <a:pt x="296" y="795"/>
                    <a:pt x="296" y="795"/>
                    <a:pt x="296" y="795"/>
                  </a:cubicBezTo>
                  <a:cubicBezTo>
                    <a:pt x="296" y="795"/>
                    <a:pt x="300" y="781"/>
                    <a:pt x="315" y="781"/>
                  </a:cubicBezTo>
                  <a:cubicBezTo>
                    <a:pt x="312" y="744"/>
                    <a:pt x="312" y="744"/>
                    <a:pt x="312" y="744"/>
                  </a:cubicBezTo>
                  <a:cubicBezTo>
                    <a:pt x="327" y="744"/>
                    <a:pt x="327" y="744"/>
                    <a:pt x="327" y="744"/>
                  </a:cubicBezTo>
                  <a:cubicBezTo>
                    <a:pt x="335" y="729"/>
                    <a:pt x="335" y="729"/>
                    <a:pt x="335" y="729"/>
                  </a:cubicBezTo>
                  <a:cubicBezTo>
                    <a:pt x="320" y="708"/>
                    <a:pt x="320" y="708"/>
                    <a:pt x="320" y="708"/>
                  </a:cubicBezTo>
                  <a:cubicBezTo>
                    <a:pt x="333" y="700"/>
                    <a:pt x="333" y="700"/>
                    <a:pt x="333" y="700"/>
                  </a:cubicBezTo>
                  <a:cubicBezTo>
                    <a:pt x="333" y="700"/>
                    <a:pt x="348" y="697"/>
                    <a:pt x="360" y="696"/>
                  </a:cubicBezTo>
                  <a:cubicBezTo>
                    <a:pt x="372" y="695"/>
                    <a:pt x="359" y="685"/>
                    <a:pt x="359" y="685"/>
                  </a:cubicBezTo>
                  <a:cubicBezTo>
                    <a:pt x="359" y="685"/>
                    <a:pt x="366" y="684"/>
                    <a:pt x="369" y="680"/>
                  </a:cubicBezTo>
                  <a:cubicBezTo>
                    <a:pt x="372" y="676"/>
                    <a:pt x="367" y="659"/>
                    <a:pt x="367" y="659"/>
                  </a:cubicBezTo>
                  <a:cubicBezTo>
                    <a:pt x="367" y="659"/>
                    <a:pt x="379" y="661"/>
                    <a:pt x="381" y="656"/>
                  </a:cubicBezTo>
                  <a:cubicBezTo>
                    <a:pt x="383" y="651"/>
                    <a:pt x="375" y="637"/>
                    <a:pt x="375" y="637"/>
                  </a:cubicBezTo>
                  <a:cubicBezTo>
                    <a:pt x="388" y="617"/>
                    <a:pt x="388" y="617"/>
                    <a:pt x="388" y="617"/>
                  </a:cubicBezTo>
                  <a:lnTo>
                    <a:pt x="409" y="636"/>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1" name="Freeform 118"/>
            <p:cNvSpPr>
              <a:spLocks/>
            </p:cNvSpPr>
            <p:nvPr/>
          </p:nvSpPr>
          <p:spPr bwMode="gray">
            <a:xfrm>
              <a:off x="3562104" y="3728947"/>
              <a:ext cx="153987" cy="160114"/>
            </a:xfrm>
            <a:custGeom>
              <a:avLst/>
              <a:gdLst>
                <a:gd name="T0" fmla="*/ 269 w 276"/>
                <a:gd name="T1" fmla="*/ 181 h 246"/>
                <a:gd name="T2" fmla="*/ 253 w 276"/>
                <a:gd name="T3" fmla="*/ 179 h 246"/>
                <a:gd name="T4" fmla="*/ 255 w 276"/>
                <a:gd name="T5" fmla="*/ 160 h 246"/>
                <a:gd name="T6" fmla="*/ 248 w 276"/>
                <a:gd name="T7" fmla="*/ 134 h 246"/>
                <a:gd name="T8" fmla="*/ 240 w 276"/>
                <a:gd name="T9" fmla="*/ 124 h 246"/>
                <a:gd name="T10" fmla="*/ 239 w 276"/>
                <a:gd name="T11" fmla="*/ 106 h 246"/>
                <a:gd name="T12" fmla="*/ 230 w 276"/>
                <a:gd name="T13" fmla="*/ 92 h 246"/>
                <a:gd name="T14" fmla="*/ 213 w 276"/>
                <a:gd name="T15" fmla="*/ 86 h 246"/>
                <a:gd name="T16" fmla="*/ 210 w 276"/>
                <a:gd name="T17" fmla="*/ 70 h 246"/>
                <a:gd name="T18" fmla="*/ 196 w 276"/>
                <a:gd name="T19" fmla="*/ 68 h 246"/>
                <a:gd name="T20" fmla="*/ 188 w 276"/>
                <a:gd name="T21" fmla="*/ 31 h 246"/>
                <a:gd name="T22" fmla="*/ 167 w 276"/>
                <a:gd name="T23" fmla="*/ 34 h 246"/>
                <a:gd name="T24" fmla="*/ 146 w 276"/>
                <a:gd name="T25" fmla="*/ 10 h 246"/>
                <a:gd name="T26" fmla="*/ 122 w 276"/>
                <a:gd name="T27" fmla="*/ 7 h 246"/>
                <a:gd name="T28" fmla="*/ 109 w 276"/>
                <a:gd name="T29" fmla="*/ 0 h 246"/>
                <a:gd name="T30" fmla="*/ 109 w 276"/>
                <a:gd name="T31" fmla="*/ 10 h 246"/>
                <a:gd name="T32" fmla="*/ 86 w 276"/>
                <a:gd name="T33" fmla="*/ 9 h 246"/>
                <a:gd name="T34" fmla="*/ 78 w 276"/>
                <a:gd name="T35" fmla="*/ 13 h 246"/>
                <a:gd name="T36" fmla="*/ 59 w 276"/>
                <a:gd name="T37" fmla="*/ 11 h 246"/>
                <a:gd name="T38" fmla="*/ 41 w 276"/>
                <a:gd name="T39" fmla="*/ 43 h 246"/>
                <a:gd name="T40" fmla="*/ 40 w 276"/>
                <a:gd name="T41" fmla="*/ 57 h 246"/>
                <a:gd name="T42" fmla="*/ 22 w 276"/>
                <a:gd name="T43" fmla="*/ 80 h 246"/>
                <a:gd name="T44" fmla="*/ 0 w 276"/>
                <a:gd name="T45" fmla="*/ 106 h 246"/>
                <a:gd name="T46" fmla="*/ 2 w 276"/>
                <a:gd name="T47" fmla="*/ 113 h 246"/>
                <a:gd name="T48" fmla="*/ 8 w 276"/>
                <a:gd name="T49" fmla="*/ 112 h 246"/>
                <a:gd name="T50" fmla="*/ 17 w 276"/>
                <a:gd name="T51" fmla="*/ 128 h 246"/>
                <a:gd name="T52" fmla="*/ 20 w 276"/>
                <a:gd name="T53" fmla="*/ 141 h 246"/>
                <a:gd name="T54" fmla="*/ 29 w 276"/>
                <a:gd name="T55" fmla="*/ 149 h 246"/>
                <a:gd name="T56" fmla="*/ 28 w 276"/>
                <a:gd name="T57" fmla="*/ 157 h 246"/>
                <a:gd name="T58" fmla="*/ 34 w 276"/>
                <a:gd name="T59" fmla="*/ 169 h 246"/>
                <a:gd name="T60" fmla="*/ 84 w 276"/>
                <a:gd name="T61" fmla="*/ 169 h 246"/>
                <a:gd name="T62" fmla="*/ 84 w 276"/>
                <a:gd name="T63" fmla="*/ 159 h 246"/>
                <a:gd name="T64" fmla="*/ 109 w 276"/>
                <a:gd name="T65" fmla="*/ 158 h 246"/>
                <a:gd name="T66" fmla="*/ 120 w 276"/>
                <a:gd name="T67" fmla="*/ 166 h 246"/>
                <a:gd name="T68" fmla="*/ 128 w 276"/>
                <a:gd name="T69" fmla="*/ 164 h 246"/>
                <a:gd name="T70" fmla="*/ 141 w 276"/>
                <a:gd name="T71" fmla="*/ 176 h 246"/>
                <a:gd name="T72" fmla="*/ 162 w 276"/>
                <a:gd name="T73" fmla="*/ 171 h 246"/>
                <a:gd name="T74" fmla="*/ 143 w 276"/>
                <a:gd name="T75" fmla="*/ 190 h 246"/>
                <a:gd name="T76" fmla="*/ 109 w 276"/>
                <a:gd name="T77" fmla="*/ 171 h 246"/>
                <a:gd name="T78" fmla="*/ 97 w 276"/>
                <a:gd name="T79" fmla="*/ 183 h 246"/>
                <a:gd name="T80" fmla="*/ 72 w 276"/>
                <a:gd name="T81" fmla="*/ 186 h 246"/>
                <a:gd name="T82" fmla="*/ 68 w 276"/>
                <a:gd name="T83" fmla="*/ 195 h 246"/>
                <a:gd name="T84" fmla="*/ 25 w 276"/>
                <a:gd name="T85" fmla="*/ 195 h 246"/>
                <a:gd name="T86" fmla="*/ 24 w 276"/>
                <a:gd name="T87" fmla="*/ 212 h 246"/>
                <a:gd name="T88" fmla="*/ 18 w 276"/>
                <a:gd name="T89" fmla="*/ 215 h 246"/>
                <a:gd name="T90" fmla="*/ 31 w 276"/>
                <a:gd name="T91" fmla="*/ 241 h 246"/>
                <a:gd name="T92" fmla="*/ 50 w 276"/>
                <a:gd name="T93" fmla="*/ 241 h 246"/>
                <a:gd name="T94" fmla="*/ 58 w 276"/>
                <a:gd name="T95" fmla="*/ 231 h 246"/>
                <a:gd name="T96" fmla="*/ 85 w 276"/>
                <a:gd name="T97" fmla="*/ 231 h 246"/>
                <a:gd name="T98" fmla="*/ 102 w 276"/>
                <a:gd name="T99" fmla="*/ 216 h 246"/>
                <a:gd name="T100" fmla="*/ 196 w 276"/>
                <a:gd name="T101" fmla="*/ 219 h 246"/>
                <a:gd name="T102" fmla="*/ 204 w 276"/>
                <a:gd name="T103" fmla="*/ 232 h 246"/>
                <a:gd name="T104" fmla="*/ 215 w 276"/>
                <a:gd name="T105" fmla="*/ 226 h 246"/>
                <a:gd name="T106" fmla="*/ 231 w 276"/>
                <a:gd name="T107" fmla="*/ 242 h 246"/>
                <a:gd name="T108" fmla="*/ 247 w 276"/>
                <a:gd name="T109" fmla="*/ 235 h 246"/>
                <a:gd name="T110" fmla="*/ 275 w 276"/>
                <a:gd name="T111" fmla="*/ 234 h 246"/>
                <a:gd name="T112" fmla="*/ 276 w 276"/>
                <a:gd name="T113" fmla="*/ 200 h 246"/>
                <a:gd name="T114" fmla="*/ 269 w 276"/>
                <a:gd name="T115" fmla="*/ 18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46">
                  <a:moveTo>
                    <a:pt x="269" y="181"/>
                  </a:moveTo>
                  <a:cubicBezTo>
                    <a:pt x="264" y="178"/>
                    <a:pt x="260" y="190"/>
                    <a:pt x="253" y="179"/>
                  </a:cubicBezTo>
                  <a:cubicBezTo>
                    <a:pt x="246" y="168"/>
                    <a:pt x="250" y="164"/>
                    <a:pt x="255" y="160"/>
                  </a:cubicBezTo>
                  <a:cubicBezTo>
                    <a:pt x="260" y="156"/>
                    <a:pt x="248" y="134"/>
                    <a:pt x="248" y="134"/>
                  </a:cubicBezTo>
                  <a:cubicBezTo>
                    <a:pt x="240" y="124"/>
                    <a:pt x="240" y="124"/>
                    <a:pt x="240" y="124"/>
                  </a:cubicBezTo>
                  <a:cubicBezTo>
                    <a:pt x="239" y="106"/>
                    <a:pt x="239" y="106"/>
                    <a:pt x="239" y="106"/>
                  </a:cubicBezTo>
                  <a:cubicBezTo>
                    <a:pt x="230" y="92"/>
                    <a:pt x="230" y="92"/>
                    <a:pt x="230" y="92"/>
                  </a:cubicBezTo>
                  <a:cubicBezTo>
                    <a:pt x="213" y="86"/>
                    <a:pt x="213" y="86"/>
                    <a:pt x="213" y="86"/>
                  </a:cubicBezTo>
                  <a:cubicBezTo>
                    <a:pt x="213" y="86"/>
                    <a:pt x="213" y="71"/>
                    <a:pt x="210" y="70"/>
                  </a:cubicBezTo>
                  <a:cubicBezTo>
                    <a:pt x="207" y="69"/>
                    <a:pt x="196" y="68"/>
                    <a:pt x="196" y="68"/>
                  </a:cubicBezTo>
                  <a:cubicBezTo>
                    <a:pt x="196" y="68"/>
                    <a:pt x="195" y="32"/>
                    <a:pt x="188" y="31"/>
                  </a:cubicBezTo>
                  <a:cubicBezTo>
                    <a:pt x="181" y="30"/>
                    <a:pt x="167" y="34"/>
                    <a:pt x="167" y="34"/>
                  </a:cubicBezTo>
                  <a:cubicBezTo>
                    <a:pt x="167" y="34"/>
                    <a:pt x="156" y="12"/>
                    <a:pt x="146" y="10"/>
                  </a:cubicBezTo>
                  <a:cubicBezTo>
                    <a:pt x="136" y="8"/>
                    <a:pt x="122" y="7"/>
                    <a:pt x="122" y="7"/>
                  </a:cubicBezTo>
                  <a:cubicBezTo>
                    <a:pt x="109" y="0"/>
                    <a:pt x="109" y="0"/>
                    <a:pt x="109" y="0"/>
                  </a:cubicBezTo>
                  <a:cubicBezTo>
                    <a:pt x="109" y="10"/>
                    <a:pt x="109" y="10"/>
                    <a:pt x="109" y="10"/>
                  </a:cubicBezTo>
                  <a:cubicBezTo>
                    <a:pt x="86" y="9"/>
                    <a:pt x="86" y="9"/>
                    <a:pt x="86" y="9"/>
                  </a:cubicBezTo>
                  <a:cubicBezTo>
                    <a:pt x="78" y="13"/>
                    <a:pt x="78" y="13"/>
                    <a:pt x="78" y="13"/>
                  </a:cubicBezTo>
                  <a:cubicBezTo>
                    <a:pt x="78" y="13"/>
                    <a:pt x="68" y="5"/>
                    <a:pt x="59" y="11"/>
                  </a:cubicBezTo>
                  <a:cubicBezTo>
                    <a:pt x="50" y="17"/>
                    <a:pt x="53" y="41"/>
                    <a:pt x="41" y="43"/>
                  </a:cubicBezTo>
                  <a:cubicBezTo>
                    <a:pt x="40" y="50"/>
                    <a:pt x="40" y="56"/>
                    <a:pt x="40" y="57"/>
                  </a:cubicBezTo>
                  <a:cubicBezTo>
                    <a:pt x="39" y="60"/>
                    <a:pt x="29" y="67"/>
                    <a:pt x="22" y="80"/>
                  </a:cubicBezTo>
                  <a:cubicBezTo>
                    <a:pt x="15" y="93"/>
                    <a:pt x="0" y="106"/>
                    <a:pt x="0" y="106"/>
                  </a:cubicBezTo>
                  <a:cubicBezTo>
                    <a:pt x="2" y="113"/>
                    <a:pt x="2" y="113"/>
                    <a:pt x="2" y="113"/>
                  </a:cubicBezTo>
                  <a:cubicBezTo>
                    <a:pt x="8" y="112"/>
                    <a:pt x="8" y="112"/>
                    <a:pt x="8" y="112"/>
                  </a:cubicBezTo>
                  <a:cubicBezTo>
                    <a:pt x="8" y="112"/>
                    <a:pt x="17" y="121"/>
                    <a:pt x="17" y="128"/>
                  </a:cubicBezTo>
                  <a:cubicBezTo>
                    <a:pt x="17" y="135"/>
                    <a:pt x="20" y="141"/>
                    <a:pt x="20" y="141"/>
                  </a:cubicBezTo>
                  <a:cubicBezTo>
                    <a:pt x="29" y="149"/>
                    <a:pt x="29" y="149"/>
                    <a:pt x="29" y="149"/>
                  </a:cubicBezTo>
                  <a:cubicBezTo>
                    <a:pt x="29" y="149"/>
                    <a:pt x="28" y="150"/>
                    <a:pt x="28" y="157"/>
                  </a:cubicBezTo>
                  <a:cubicBezTo>
                    <a:pt x="28" y="162"/>
                    <a:pt x="32" y="166"/>
                    <a:pt x="34" y="169"/>
                  </a:cubicBezTo>
                  <a:cubicBezTo>
                    <a:pt x="84" y="169"/>
                    <a:pt x="84" y="169"/>
                    <a:pt x="84" y="169"/>
                  </a:cubicBezTo>
                  <a:cubicBezTo>
                    <a:pt x="84" y="159"/>
                    <a:pt x="84" y="159"/>
                    <a:pt x="84" y="159"/>
                  </a:cubicBezTo>
                  <a:cubicBezTo>
                    <a:pt x="84" y="159"/>
                    <a:pt x="96" y="160"/>
                    <a:pt x="109" y="158"/>
                  </a:cubicBezTo>
                  <a:cubicBezTo>
                    <a:pt x="122" y="156"/>
                    <a:pt x="120" y="166"/>
                    <a:pt x="120" y="166"/>
                  </a:cubicBezTo>
                  <a:cubicBezTo>
                    <a:pt x="128" y="164"/>
                    <a:pt x="128" y="164"/>
                    <a:pt x="128" y="164"/>
                  </a:cubicBezTo>
                  <a:cubicBezTo>
                    <a:pt x="128" y="164"/>
                    <a:pt x="136" y="175"/>
                    <a:pt x="141" y="176"/>
                  </a:cubicBezTo>
                  <a:cubicBezTo>
                    <a:pt x="146" y="177"/>
                    <a:pt x="145" y="167"/>
                    <a:pt x="162" y="171"/>
                  </a:cubicBezTo>
                  <a:cubicBezTo>
                    <a:pt x="179" y="175"/>
                    <a:pt x="161" y="190"/>
                    <a:pt x="143" y="190"/>
                  </a:cubicBezTo>
                  <a:cubicBezTo>
                    <a:pt x="125" y="190"/>
                    <a:pt x="109" y="171"/>
                    <a:pt x="109" y="171"/>
                  </a:cubicBezTo>
                  <a:cubicBezTo>
                    <a:pt x="109" y="171"/>
                    <a:pt x="103" y="182"/>
                    <a:pt x="97" y="183"/>
                  </a:cubicBezTo>
                  <a:cubicBezTo>
                    <a:pt x="91" y="184"/>
                    <a:pt x="72" y="186"/>
                    <a:pt x="72" y="186"/>
                  </a:cubicBezTo>
                  <a:cubicBezTo>
                    <a:pt x="72" y="186"/>
                    <a:pt x="71" y="195"/>
                    <a:pt x="68" y="195"/>
                  </a:cubicBezTo>
                  <a:cubicBezTo>
                    <a:pt x="66" y="195"/>
                    <a:pt x="36" y="195"/>
                    <a:pt x="25" y="195"/>
                  </a:cubicBezTo>
                  <a:cubicBezTo>
                    <a:pt x="24" y="202"/>
                    <a:pt x="24" y="212"/>
                    <a:pt x="24" y="212"/>
                  </a:cubicBezTo>
                  <a:cubicBezTo>
                    <a:pt x="18" y="215"/>
                    <a:pt x="18" y="215"/>
                    <a:pt x="18" y="215"/>
                  </a:cubicBezTo>
                  <a:cubicBezTo>
                    <a:pt x="18" y="215"/>
                    <a:pt x="22" y="236"/>
                    <a:pt x="31" y="241"/>
                  </a:cubicBezTo>
                  <a:cubicBezTo>
                    <a:pt x="40" y="246"/>
                    <a:pt x="50" y="241"/>
                    <a:pt x="50" y="241"/>
                  </a:cubicBezTo>
                  <a:cubicBezTo>
                    <a:pt x="58" y="231"/>
                    <a:pt x="58" y="231"/>
                    <a:pt x="58" y="231"/>
                  </a:cubicBezTo>
                  <a:cubicBezTo>
                    <a:pt x="85" y="231"/>
                    <a:pt x="85" y="231"/>
                    <a:pt x="85" y="231"/>
                  </a:cubicBezTo>
                  <a:cubicBezTo>
                    <a:pt x="102" y="216"/>
                    <a:pt x="102" y="216"/>
                    <a:pt x="102" y="216"/>
                  </a:cubicBezTo>
                  <a:cubicBezTo>
                    <a:pt x="196" y="219"/>
                    <a:pt x="196" y="219"/>
                    <a:pt x="196" y="219"/>
                  </a:cubicBezTo>
                  <a:cubicBezTo>
                    <a:pt x="196" y="219"/>
                    <a:pt x="196" y="230"/>
                    <a:pt x="204" y="232"/>
                  </a:cubicBezTo>
                  <a:cubicBezTo>
                    <a:pt x="212" y="234"/>
                    <a:pt x="215" y="226"/>
                    <a:pt x="215" y="226"/>
                  </a:cubicBezTo>
                  <a:cubicBezTo>
                    <a:pt x="215" y="226"/>
                    <a:pt x="224" y="242"/>
                    <a:pt x="231" y="242"/>
                  </a:cubicBezTo>
                  <a:cubicBezTo>
                    <a:pt x="238" y="242"/>
                    <a:pt x="247" y="235"/>
                    <a:pt x="247" y="235"/>
                  </a:cubicBezTo>
                  <a:cubicBezTo>
                    <a:pt x="275" y="234"/>
                    <a:pt x="275" y="234"/>
                    <a:pt x="275" y="234"/>
                  </a:cubicBezTo>
                  <a:cubicBezTo>
                    <a:pt x="276" y="200"/>
                    <a:pt x="276" y="200"/>
                    <a:pt x="276" y="200"/>
                  </a:cubicBezTo>
                  <a:cubicBezTo>
                    <a:pt x="276" y="200"/>
                    <a:pt x="274" y="184"/>
                    <a:pt x="269" y="1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4" name="Freeform 119"/>
            <p:cNvSpPr>
              <a:spLocks/>
            </p:cNvSpPr>
            <p:nvPr/>
          </p:nvSpPr>
          <p:spPr bwMode="gray">
            <a:xfrm>
              <a:off x="3622429" y="3870656"/>
              <a:ext cx="193675" cy="191400"/>
            </a:xfrm>
            <a:custGeom>
              <a:avLst/>
              <a:gdLst>
                <a:gd name="T0" fmla="*/ 61 w 345"/>
                <a:gd name="T1" fmla="*/ 17 h 296"/>
                <a:gd name="T2" fmla="*/ 61 w 345"/>
                <a:gd name="T3" fmla="*/ 47 h 296"/>
                <a:gd name="T4" fmla="*/ 22 w 345"/>
                <a:gd name="T5" fmla="*/ 65 h 296"/>
                <a:gd name="T6" fmla="*/ 0 w 345"/>
                <a:gd name="T7" fmla="*/ 86 h 296"/>
                <a:gd name="T8" fmla="*/ 19 w 345"/>
                <a:gd name="T9" fmla="*/ 103 h 296"/>
                <a:gd name="T10" fmla="*/ 45 w 345"/>
                <a:gd name="T11" fmla="*/ 138 h 296"/>
                <a:gd name="T12" fmla="*/ 59 w 345"/>
                <a:gd name="T13" fmla="*/ 149 h 296"/>
                <a:gd name="T14" fmla="*/ 86 w 345"/>
                <a:gd name="T15" fmla="*/ 194 h 296"/>
                <a:gd name="T16" fmla="*/ 142 w 345"/>
                <a:gd name="T17" fmla="*/ 152 h 296"/>
                <a:gd name="T18" fmla="*/ 172 w 345"/>
                <a:gd name="T19" fmla="*/ 140 h 296"/>
                <a:gd name="T20" fmla="*/ 197 w 345"/>
                <a:gd name="T21" fmla="*/ 190 h 296"/>
                <a:gd name="T22" fmla="*/ 197 w 345"/>
                <a:gd name="T23" fmla="*/ 226 h 296"/>
                <a:gd name="T24" fmla="*/ 215 w 345"/>
                <a:gd name="T25" fmla="*/ 228 h 296"/>
                <a:gd name="T26" fmla="*/ 247 w 345"/>
                <a:gd name="T27" fmla="*/ 227 h 296"/>
                <a:gd name="T28" fmla="*/ 265 w 345"/>
                <a:gd name="T29" fmla="*/ 286 h 296"/>
                <a:gd name="T30" fmla="*/ 293 w 345"/>
                <a:gd name="T31" fmla="*/ 270 h 296"/>
                <a:gd name="T32" fmla="*/ 320 w 345"/>
                <a:gd name="T33" fmla="*/ 255 h 296"/>
                <a:gd name="T34" fmla="*/ 314 w 345"/>
                <a:gd name="T35" fmla="*/ 229 h 296"/>
                <a:gd name="T36" fmla="*/ 345 w 345"/>
                <a:gd name="T37" fmla="*/ 220 h 296"/>
                <a:gd name="T38" fmla="*/ 338 w 345"/>
                <a:gd name="T39" fmla="*/ 193 h 296"/>
                <a:gd name="T40" fmla="*/ 335 w 345"/>
                <a:gd name="T41" fmla="*/ 176 h 296"/>
                <a:gd name="T42" fmla="*/ 318 w 345"/>
                <a:gd name="T43" fmla="*/ 148 h 296"/>
                <a:gd name="T44" fmla="*/ 312 w 345"/>
                <a:gd name="T45" fmla="*/ 115 h 296"/>
                <a:gd name="T46" fmla="*/ 293 w 345"/>
                <a:gd name="T47" fmla="*/ 91 h 296"/>
                <a:gd name="T48" fmla="*/ 287 w 345"/>
                <a:gd name="T49" fmla="*/ 52 h 296"/>
                <a:gd name="T50" fmla="*/ 284 w 345"/>
                <a:gd name="T51" fmla="*/ 26 h 296"/>
                <a:gd name="T52" fmla="*/ 261 w 345"/>
                <a:gd name="T53" fmla="*/ 27 h 296"/>
                <a:gd name="T54" fmla="*/ 222 w 345"/>
                <a:gd name="T55" fmla="*/ 23 h 296"/>
                <a:gd name="T56" fmla="*/ 191 w 345"/>
                <a:gd name="T57" fmla="*/ 23 h 296"/>
                <a:gd name="T58" fmla="*/ 166 w 345"/>
                <a:gd name="T59" fmla="*/ 16 h 296"/>
                <a:gd name="T60" fmla="*/ 122 w 345"/>
                <a:gd name="T61" fmla="*/ 24 h 296"/>
                <a:gd name="T62" fmla="*/ 95 w 345"/>
                <a:gd name="T63" fmla="*/ 14 h 296"/>
                <a:gd name="T64" fmla="*/ 60 w 345"/>
                <a:gd name="T6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296">
                  <a:moveTo>
                    <a:pt x="60" y="0"/>
                  </a:moveTo>
                  <a:cubicBezTo>
                    <a:pt x="61" y="17"/>
                    <a:pt x="61" y="17"/>
                    <a:pt x="61" y="17"/>
                  </a:cubicBezTo>
                  <a:cubicBezTo>
                    <a:pt x="61" y="17"/>
                    <a:pt x="45" y="15"/>
                    <a:pt x="45" y="26"/>
                  </a:cubicBezTo>
                  <a:cubicBezTo>
                    <a:pt x="45" y="37"/>
                    <a:pt x="62" y="32"/>
                    <a:pt x="61" y="47"/>
                  </a:cubicBezTo>
                  <a:cubicBezTo>
                    <a:pt x="60" y="62"/>
                    <a:pt x="49" y="58"/>
                    <a:pt x="39" y="58"/>
                  </a:cubicBezTo>
                  <a:cubicBezTo>
                    <a:pt x="29" y="58"/>
                    <a:pt x="22" y="65"/>
                    <a:pt x="22" y="65"/>
                  </a:cubicBezTo>
                  <a:cubicBezTo>
                    <a:pt x="9" y="66"/>
                    <a:pt x="9" y="66"/>
                    <a:pt x="9" y="66"/>
                  </a:cubicBezTo>
                  <a:cubicBezTo>
                    <a:pt x="0" y="86"/>
                    <a:pt x="0" y="86"/>
                    <a:pt x="0" y="86"/>
                  </a:cubicBezTo>
                  <a:cubicBezTo>
                    <a:pt x="0" y="86"/>
                    <a:pt x="4" y="100"/>
                    <a:pt x="9" y="102"/>
                  </a:cubicBezTo>
                  <a:cubicBezTo>
                    <a:pt x="14" y="104"/>
                    <a:pt x="19" y="103"/>
                    <a:pt x="19" y="103"/>
                  </a:cubicBezTo>
                  <a:cubicBezTo>
                    <a:pt x="19" y="103"/>
                    <a:pt x="10" y="127"/>
                    <a:pt x="25" y="134"/>
                  </a:cubicBezTo>
                  <a:cubicBezTo>
                    <a:pt x="40" y="141"/>
                    <a:pt x="45" y="138"/>
                    <a:pt x="45" y="138"/>
                  </a:cubicBezTo>
                  <a:cubicBezTo>
                    <a:pt x="45" y="138"/>
                    <a:pt x="42" y="150"/>
                    <a:pt x="46" y="154"/>
                  </a:cubicBezTo>
                  <a:cubicBezTo>
                    <a:pt x="50" y="158"/>
                    <a:pt x="59" y="149"/>
                    <a:pt x="59" y="149"/>
                  </a:cubicBezTo>
                  <a:cubicBezTo>
                    <a:pt x="59" y="149"/>
                    <a:pt x="63" y="169"/>
                    <a:pt x="67" y="176"/>
                  </a:cubicBezTo>
                  <a:cubicBezTo>
                    <a:pt x="71" y="183"/>
                    <a:pt x="86" y="194"/>
                    <a:pt x="86" y="194"/>
                  </a:cubicBezTo>
                  <a:cubicBezTo>
                    <a:pt x="98" y="194"/>
                    <a:pt x="117" y="152"/>
                    <a:pt x="117" y="152"/>
                  </a:cubicBezTo>
                  <a:cubicBezTo>
                    <a:pt x="142" y="152"/>
                    <a:pt x="142" y="152"/>
                    <a:pt x="142" y="152"/>
                  </a:cubicBezTo>
                  <a:cubicBezTo>
                    <a:pt x="146" y="140"/>
                    <a:pt x="146" y="140"/>
                    <a:pt x="146" y="140"/>
                  </a:cubicBezTo>
                  <a:cubicBezTo>
                    <a:pt x="172" y="140"/>
                    <a:pt x="172" y="140"/>
                    <a:pt x="172" y="140"/>
                  </a:cubicBezTo>
                  <a:cubicBezTo>
                    <a:pt x="200" y="181"/>
                    <a:pt x="200" y="181"/>
                    <a:pt x="200" y="181"/>
                  </a:cubicBezTo>
                  <a:cubicBezTo>
                    <a:pt x="197" y="190"/>
                    <a:pt x="197" y="190"/>
                    <a:pt x="197" y="190"/>
                  </a:cubicBezTo>
                  <a:cubicBezTo>
                    <a:pt x="197" y="190"/>
                    <a:pt x="208" y="202"/>
                    <a:pt x="208" y="210"/>
                  </a:cubicBezTo>
                  <a:cubicBezTo>
                    <a:pt x="208" y="218"/>
                    <a:pt x="197" y="226"/>
                    <a:pt x="197" y="226"/>
                  </a:cubicBezTo>
                  <a:cubicBezTo>
                    <a:pt x="196" y="239"/>
                    <a:pt x="196" y="239"/>
                    <a:pt x="196" y="239"/>
                  </a:cubicBezTo>
                  <a:cubicBezTo>
                    <a:pt x="215" y="228"/>
                    <a:pt x="215" y="228"/>
                    <a:pt x="215" y="228"/>
                  </a:cubicBezTo>
                  <a:cubicBezTo>
                    <a:pt x="231" y="232"/>
                    <a:pt x="231" y="232"/>
                    <a:pt x="231" y="232"/>
                  </a:cubicBezTo>
                  <a:cubicBezTo>
                    <a:pt x="231" y="232"/>
                    <a:pt x="228" y="214"/>
                    <a:pt x="247" y="227"/>
                  </a:cubicBezTo>
                  <a:cubicBezTo>
                    <a:pt x="266" y="240"/>
                    <a:pt x="257" y="286"/>
                    <a:pt x="257" y="286"/>
                  </a:cubicBezTo>
                  <a:cubicBezTo>
                    <a:pt x="265" y="286"/>
                    <a:pt x="265" y="286"/>
                    <a:pt x="265" y="286"/>
                  </a:cubicBezTo>
                  <a:cubicBezTo>
                    <a:pt x="265" y="286"/>
                    <a:pt x="266" y="296"/>
                    <a:pt x="277" y="296"/>
                  </a:cubicBezTo>
                  <a:cubicBezTo>
                    <a:pt x="288" y="296"/>
                    <a:pt x="288" y="274"/>
                    <a:pt x="293" y="270"/>
                  </a:cubicBezTo>
                  <a:cubicBezTo>
                    <a:pt x="298" y="266"/>
                    <a:pt x="313" y="279"/>
                    <a:pt x="320" y="276"/>
                  </a:cubicBezTo>
                  <a:cubicBezTo>
                    <a:pt x="327" y="273"/>
                    <a:pt x="320" y="255"/>
                    <a:pt x="320" y="255"/>
                  </a:cubicBezTo>
                  <a:cubicBezTo>
                    <a:pt x="332" y="252"/>
                    <a:pt x="332" y="252"/>
                    <a:pt x="332" y="252"/>
                  </a:cubicBezTo>
                  <a:cubicBezTo>
                    <a:pt x="332" y="252"/>
                    <a:pt x="314" y="239"/>
                    <a:pt x="314" y="229"/>
                  </a:cubicBezTo>
                  <a:cubicBezTo>
                    <a:pt x="314" y="219"/>
                    <a:pt x="344" y="233"/>
                    <a:pt x="344" y="233"/>
                  </a:cubicBezTo>
                  <a:cubicBezTo>
                    <a:pt x="344" y="233"/>
                    <a:pt x="345" y="227"/>
                    <a:pt x="345" y="220"/>
                  </a:cubicBezTo>
                  <a:cubicBezTo>
                    <a:pt x="345" y="213"/>
                    <a:pt x="330" y="218"/>
                    <a:pt x="329" y="210"/>
                  </a:cubicBezTo>
                  <a:cubicBezTo>
                    <a:pt x="328" y="202"/>
                    <a:pt x="338" y="193"/>
                    <a:pt x="338" y="193"/>
                  </a:cubicBezTo>
                  <a:cubicBezTo>
                    <a:pt x="328" y="189"/>
                    <a:pt x="328" y="189"/>
                    <a:pt x="328" y="189"/>
                  </a:cubicBezTo>
                  <a:cubicBezTo>
                    <a:pt x="335" y="176"/>
                    <a:pt x="335" y="176"/>
                    <a:pt x="335" y="176"/>
                  </a:cubicBezTo>
                  <a:cubicBezTo>
                    <a:pt x="323" y="175"/>
                    <a:pt x="323" y="175"/>
                    <a:pt x="323" y="175"/>
                  </a:cubicBezTo>
                  <a:cubicBezTo>
                    <a:pt x="318" y="148"/>
                    <a:pt x="318" y="148"/>
                    <a:pt x="318" y="148"/>
                  </a:cubicBezTo>
                  <a:cubicBezTo>
                    <a:pt x="331" y="134"/>
                    <a:pt x="331" y="134"/>
                    <a:pt x="331" y="134"/>
                  </a:cubicBezTo>
                  <a:cubicBezTo>
                    <a:pt x="312" y="115"/>
                    <a:pt x="312" y="115"/>
                    <a:pt x="312" y="115"/>
                  </a:cubicBezTo>
                  <a:cubicBezTo>
                    <a:pt x="312" y="90"/>
                    <a:pt x="312" y="90"/>
                    <a:pt x="312" y="90"/>
                  </a:cubicBezTo>
                  <a:cubicBezTo>
                    <a:pt x="293" y="91"/>
                    <a:pt x="293" y="91"/>
                    <a:pt x="293" y="91"/>
                  </a:cubicBezTo>
                  <a:cubicBezTo>
                    <a:pt x="310" y="68"/>
                    <a:pt x="310" y="68"/>
                    <a:pt x="310" y="68"/>
                  </a:cubicBezTo>
                  <a:cubicBezTo>
                    <a:pt x="287" y="52"/>
                    <a:pt x="287" y="52"/>
                    <a:pt x="287" y="52"/>
                  </a:cubicBezTo>
                  <a:cubicBezTo>
                    <a:pt x="293" y="35"/>
                    <a:pt x="293" y="35"/>
                    <a:pt x="293" y="35"/>
                  </a:cubicBezTo>
                  <a:cubicBezTo>
                    <a:pt x="284" y="26"/>
                    <a:pt x="284" y="26"/>
                    <a:pt x="284" y="26"/>
                  </a:cubicBezTo>
                  <a:cubicBezTo>
                    <a:pt x="284" y="26"/>
                    <a:pt x="291" y="19"/>
                    <a:pt x="275" y="11"/>
                  </a:cubicBezTo>
                  <a:cubicBezTo>
                    <a:pt x="259" y="3"/>
                    <a:pt x="261" y="27"/>
                    <a:pt x="261" y="27"/>
                  </a:cubicBezTo>
                  <a:cubicBezTo>
                    <a:pt x="249" y="36"/>
                    <a:pt x="249" y="36"/>
                    <a:pt x="249" y="36"/>
                  </a:cubicBezTo>
                  <a:cubicBezTo>
                    <a:pt x="249" y="36"/>
                    <a:pt x="227" y="25"/>
                    <a:pt x="222" y="23"/>
                  </a:cubicBezTo>
                  <a:cubicBezTo>
                    <a:pt x="217" y="21"/>
                    <a:pt x="203" y="44"/>
                    <a:pt x="203" y="44"/>
                  </a:cubicBezTo>
                  <a:cubicBezTo>
                    <a:pt x="203" y="44"/>
                    <a:pt x="200" y="23"/>
                    <a:pt x="191" y="23"/>
                  </a:cubicBezTo>
                  <a:cubicBezTo>
                    <a:pt x="182" y="23"/>
                    <a:pt x="178" y="39"/>
                    <a:pt x="174" y="41"/>
                  </a:cubicBezTo>
                  <a:cubicBezTo>
                    <a:pt x="170" y="43"/>
                    <a:pt x="166" y="16"/>
                    <a:pt x="166" y="16"/>
                  </a:cubicBezTo>
                  <a:cubicBezTo>
                    <a:pt x="138" y="17"/>
                    <a:pt x="138" y="17"/>
                    <a:pt x="138" y="17"/>
                  </a:cubicBezTo>
                  <a:cubicBezTo>
                    <a:pt x="138" y="17"/>
                    <a:pt x="129" y="24"/>
                    <a:pt x="122" y="24"/>
                  </a:cubicBezTo>
                  <a:cubicBezTo>
                    <a:pt x="115" y="24"/>
                    <a:pt x="106" y="8"/>
                    <a:pt x="106" y="8"/>
                  </a:cubicBezTo>
                  <a:cubicBezTo>
                    <a:pt x="106" y="8"/>
                    <a:pt x="103" y="16"/>
                    <a:pt x="95" y="14"/>
                  </a:cubicBezTo>
                  <a:cubicBezTo>
                    <a:pt x="87" y="12"/>
                    <a:pt x="87" y="1"/>
                    <a:pt x="87" y="1"/>
                  </a:cubicBezTo>
                  <a:lnTo>
                    <a:pt x="60" y="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5" name="Freeform 120"/>
            <p:cNvSpPr>
              <a:spLocks/>
            </p:cNvSpPr>
            <p:nvPr/>
          </p:nvSpPr>
          <p:spPr bwMode="gray">
            <a:xfrm>
              <a:off x="3579566" y="3364551"/>
              <a:ext cx="320675" cy="434330"/>
            </a:xfrm>
            <a:custGeom>
              <a:avLst/>
              <a:gdLst>
                <a:gd name="T0" fmla="*/ 0 w 572"/>
                <a:gd name="T1" fmla="*/ 332 h 670"/>
                <a:gd name="T2" fmla="*/ 11 w 572"/>
                <a:gd name="T3" fmla="*/ 336 h 670"/>
                <a:gd name="T4" fmla="*/ 15 w 572"/>
                <a:gd name="T5" fmla="*/ 357 h 670"/>
                <a:gd name="T6" fmla="*/ 24 w 572"/>
                <a:gd name="T7" fmla="*/ 349 h 670"/>
                <a:gd name="T8" fmla="*/ 32 w 572"/>
                <a:gd name="T9" fmla="*/ 372 h 670"/>
                <a:gd name="T10" fmla="*/ 30 w 572"/>
                <a:gd name="T11" fmla="*/ 403 h 670"/>
                <a:gd name="T12" fmla="*/ 21 w 572"/>
                <a:gd name="T13" fmla="*/ 403 h 670"/>
                <a:gd name="T14" fmla="*/ 24 w 572"/>
                <a:gd name="T15" fmla="*/ 417 h 670"/>
                <a:gd name="T16" fmla="*/ 16 w 572"/>
                <a:gd name="T17" fmla="*/ 423 h 670"/>
                <a:gd name="T18" fmla="*/ 39 w 572"/>
                <a:gd name="T19" fmla="*/ 470 h 670"/>
                <a:gd name="T20" fmla="*/ 33 w 572"/>
                <a:gd name="T21" fmla="*/ 509 h 670"/>
                <a:gd name="T22" fmla="*/ 31 w 572"/>
                <a:gd name="T23" fmla="*/ 538 h 670"/>
                <a:gd name="T24" fmla="*/ 12 w 572"/>
                <a:gd name="T25" fmla="*/ 570 h 670"/>
                <a:gd name="T26" fmla="*/ 10 w 572"/>
                <a:gd name="T27" fmla="*/ 605 h 670"/>
                <a:gd name="T28" fmla="*/ 28 w 572"/>
                <a:gd name="T29" fmla="*/ 573 h 670"/>
                <a:gd name="T30" fmla="*/ 47 w 572"/>
                <a:gd name="T31" fmla="*/ 575 h 670"/>
                <a:gd name="T32" fmla="*/ 55 w 572"/>
                <a:gd name="T33" fmla="*/ 571 h 670"/>
                <a:gd name="T34" fmla="*/ 78 w 572"/>
                <a:gd name="T35" fmla="*/ 572 h 670"/>
                <a:gd name="T36" fmla="*/ 78 w 572"/>
                <a:gd name="T37" fmla="*/ 562 h 670"/>
                <a:gd name="T38" fmla="*/ 91 w 572"/>
                <a:gd name="T39" fmla="*/ 569 h 670"/>
                <a:gd name="T40" fmla="*/ 115 w 572"/>
                <a:gd name="T41" fmla="*/ 572 h 670"/>
                <a:gd name="T42" fmla="*/ 136 w 572"/>
                <a:gd name="T43" fmla="*/ 596 h 670"/>
                <a:gd name="T44" fmla="*/ 157 w 572"/>
                <a:gd name="T45" fmla="*/ 593 h 670"/>
                <a:gd name="T46" fmla="*/ 165 w 572"/>
                <a:gd name="T47" fmla="*/ 630 h 670"/>
                <a:gd name="T48" fmla="*/ 179 w 572"/>
                <a:gd name="T49" fmla="*/ 632 h 670"/>
                <a:gd name="T50" fmla="*/ 182 w 572"/>
                <a:gd name="T51" fmla="*/ 648 h 670"/>
                <a:gd name="T52" fmla="*/ 199 w 572"/>
                <a:gd name="T53" fmla="*/ 654 h 670"/>
                <a:gd name="T54" fmla="*/ 208 w 572"/>
                <a:gd name="T55" fmla="*/ 668 h 670"/>
                <a:gd name="T56" fmla="*/ 228 w 572"/>
                <a:gd name="T57" fmla="*/ 667 h 670"/>
                <a:gd name="T58" fmla="*/ 232 w 572"/>
                <a:gd name="T59" fmla="*/ 653 h 670"/>
                <a:gd name="T60" fmla="*/ 247 w 572"/>
                <a:gd name="T61" fmla="*/ 625 h 670"/>
                <a:gd name="T62" fmla="*/ 272 w 572"/>
                <a:gd name="T63" fmla="*/ 650 h 670"/>
                <a:gd name="T64" fmla="*/ 282 w 572"/>
                <a:gd name="T65" fmla="*/ 633 h 670"/>
                <a:gd name="T66" fmla="*/ 304 w 572"/>
                <a:gd name="T67" fmla="*/ 633 h 670"/>
                <a:gd name="T68" fmla="*/ 310 w 572"/>
                <a:gd name="T69" fmla="*/ 639 h 670"/>
                <a:gd name="T70" fmla="*/ 335 w 572"/>
                <a:gd name="T71" fmla="*/ 635 h 670"/>
                <a:gd name="T72" fmla="*/ 345 w 572"/>
                <a:gd name="T73" fmla="*/ 621 h 670"/>
                <a:gd name="T74" fmla="*/ 349 w 572"/>
                <a:gd name="T75" fmla="*/ 631 h 670"/>
                <a:gd name="T76" fmla="*/ 526 w 572"/>
                <a:gd name="T77" fmla="*/ 628 h 670"/>
                <a:gd name="T78" fmla="*/ 531 w 572"/>
                <a:gd name="T79" fmla="*/ 601 h 670"/>
                <a:gd name="T80" fmla="*/ 536 w 572"/>
                <a:gd name="T81" fmla="*/ 590 h 670"/>
                <a:gd name="T82" fmla="*/ 522 w 572"/>
                <a:gd name="T83" fmla="*/ 577 h 670"/>
                <a:gd name="T84" fmla="*/ 491 w 572"/>
                <a:gd name="T85" fmla="*/ 118 h 670"/>
                <a:gd name="T86" fmla="*/ 572 w 572"/>
                <a:gd name="T87" fmla="*/ 121 h 670"/>
                <a:gd name="T88" fmla="*/ 399 w 572"/>
                <a:gd name="T89" fmla="*/ 0 h 670"/>
                <a:gd name="T90" fmla="*/ 397 w 572"/>
                <a:gd name="T91" fmla="*/ 34 h 670"/>
                <a:gd name="T92" fmla="*/ 392 w 572"/>
                <a:gd name="T93" fmla="*/ 38 h 670"/>
                <a:gd name="T94" fmla="*/ 391 w 572"/>
                <a:gd name="T95" fmla="*/ 63 h 670"/>
                <a:gd name="T96" fmla="*/ 243 w 572"/>
                <a:gd name="T97" fmla="*/ 64 h 670"/>
                <a:gd name="T98" fmla="*/ 243 w 572"/>
                <a:gd name="T99" fmla="*/ 74 h 670"/>
                <a:gd name="T100" fmla="*/ 238 w 572"/>
                <a:gd name="T101" fmla="*/ 77 h 670"/>
                <a:gd name="T102" fmla="*/ 235 w 572"/>
                <a:gd name="T103" fmla="*/ 207 h 670"/>
                <a:gd name="T104" fmla="*/ 208 w 572"/>
                <a:gd name="T105" fmla="*/ 212 h 670"/>
                <a:gd name="T106" fmla="*/ 189 w 572"/>
                <a:gd name="T107" fmla="*/ 223 h 670"/>
                <a:gd name="T108" fmla="*/ 187 w 572"/>
                <a:gd name="T109" fmla="*/ 248 h 670"/>
                <a:gd name="T110" fmla="*/ 186 w 572"/>
                <a:gd name="T111" fmla="*/ 317 h 670"/>
                <a:gd name="T112" fmla="*/ 0 w 572"/>
                <a:gd name="T113" fmla="*/ 319 h 670"/>
                <a:gd name="T114" fmla="*/ 0 w 572"/>
                <a:gd name="T115" fmla="*/ 319 h 670"/>
                <a:gd name="T116" fmla="*/ 0 w 572"/>
                <a:gd name="T117" fmla="*/ 33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2" h="670">
                  <a:moveTo>
                    <a:pt x="0" y="332"/>
                  </a:moveTo>
                  <a:cubicBezTo>
                    <a:pt x="0" y="332"/>
                    <a:pt x="11" y="331"/>
                    <a:pt x="11" y="336"/>
                  </a:cubicBezTo>
                  <a:cubicBezTo>
                    <a:pt x="11" y="341"/>
                    <a:pt x="11" y="354"/>
                    <a:pt x="15" y="357"/>
                  </a:cubicBezTo>
                  <a:cubicBezTo>
                    <a:pt x="19" y="360"/>
                    <a:pt x="24" y="349"/>
                    <a:pt x="24" y="349"/>
                  </a:cubicBezTo>
                  <a:cubicBezTo>
                    <a:pt x="32" y="372"/>
                    <a:pt x="32" y="372"/>
                    <a:pt x="32" y="372"/>
                  </a:cubicBezTo>
                  <a:cubicBezTo>
                    <a:pt x="30" y="403"/>
                    <a:pt x="30" y="403"/>
                    <a:pt x="30" y="403"/>
                  </a:cubicBezTo>
                  <a:cubicBezTo>
                    <a:pt x="21" y="403"/>
                    <a:pt x="21" y="403"/>
                    <a:pt x="21" y="403"/>
                  </a:cubicBezTo>
                  <a:cubicBezTo>
                    <a:pt x="24" y="417"/>
                    <a:pt x="24" y="417"/>
                    <a:pt x="24" y="417"/>
                  </a:cubicBezTo>
                  <a:cubicBezTo>
                    <a:pt x="16" y="423"/>
                    <a:pt x="16" y="423"/>
                    <a:pt x="16" y="423"/>
                  </a:cubicBezTo>
                  <a:cubicBezTo>
                    <a:pt x="16" y="423"/>
                    <a:pt x="39" y="452"/>
                    <a:pt x="39" y="470"/>
                  </a:cubicBezTo>
                  <a:cubicBezTo>
                    <a:pt x="39" y="488"/>
                    <a:pt x="33" y="509"/>
                    <a:pt x="33" y="509"/>
                  </a:cubicBezTo>
                  <a:cubicBezTo>
                    <a:pt x="31" y="538"/>
                    <a:pt x="31" y="538"/>
                    <a:pt x="31" y="538"/>
                  </a:cubicBezTo>
                  <a:cubicBezTo>
                    <a:pt x="31" y="538"/>
                    <a:pt x="15" y="555"/>
                    <a:pt x="12" y="570"/>
                  </a:cubicBezTo>
                  <a:cubicBezTo>
                    <a:pt x="10" y="579"/>
                    <a:pt x="10" y="594"/>
                    <a:pt x="10" y="605"/>
                  </a:cubicBezTo>
                  <a:cubicBezTo>
                    <a:pt x="22" y="603"/>
                    <a:pt x="19" y="579"/>
                    <a:pt x="28" y="573"/>
                  </a:cubicBezTo>
                  <a:cubicBezTo>
                    <a:pt x="37" y="567"/>
                    <a:pt x="47" y="575"/>
                    <a:pt x="47" y="575"/>
                  </a:cubicBezTo>
                  <a:cubicBezTo>
                    <a:pt x="55" y="571"/>
                    <a:pt x="55" y="571"/>
                    <a:pt x="55" y="571"/>
                  </a:cubicBezTo>
                  <a:cubicBezTo>
                    <a:pt x="78" y="572"/>
                    <a:pt x="78" y="572"/>
                    <a:pt x="78" y="572"/>
                  </a:cubicBezTo>
                  <a:cubicBezTo>
                    <a:pt x="78" y="562"/>
                    <a:pt x="78" y="562"/>
                    <a:pt x="78" y="562"/>
                  </a:cubicBezTo>
                  <a:cubicBezTo>
                    <a:pt x="91" y="569"/>
                    <a:pt x="91" y="569"/>
                    <a:pt x="91" y="569"/>
                  </a:cubicBezTo>
                  <a:cubicBezTo>
                    <a:pt x="91" y="569"/>
                    <a:pt x="105" y="570"/>
                    <a:pt x="115" y="572"/>
                  </a:cubicBezTo>
                  <a:cubicBezTo>
                    <a:pt x="125" y="574"/>
                    <a:pt x="136" y="596"/>
                    <a:pt x="136" y="596"/>
                  </a:cubicBezTo>
                  <a:cubicBezTo>
                    <a:pt x="136" y="596"/>
                    <a:pt x="150" y="592"/>
                    <a:pt x="157" y="593"/>
                  </a:cubicBezTo>
                  <a:cubicBezTo>
                    <a:pt x="164" y="594"/>
                    <a:pt x="165" y="630"/>
                    <a:pt x="165" y="630"/>
                  </a:cubicBezTo>
                  <a:cubicBezTo>
                    <a:pt x="165" y="630"/>
                    <a:pt x="176" y="631"/>
                    <a:pt x="179" y="632"/>
                  </a:cubicBezTo>
                  <a:cubicBezTo>
                    <a:pt x="182" y="633"/>
                    <a:pt x="182" y="648"/>
                    <a:pt x="182" y="648"/>
                  </a:cubicBezTo>
                  <a:cubicBezTo>
                    <a:pt x="199" y="654"/>
                    <a:pt x="199" y="654"/>
                    <a:pt x="199" y="654"/>
                  </a:cubicBezTo>
                  <a:cubicBezTo>
                    <a:pt x="208" y="668"/>
                    <a:pt x="208" y="668"/>
                    <a:pt x="208" y="668"/>
                  </a:cubicBezTo>
                  <a:cubicBezTo>
                    <a:pt x="208" y="668"/>
                    <a:pt x="220" y="670"/>
                    <a:pt x="228" y="667"/>
                  </a:cubicBezTo>
                  <a:cubicBezTo>
                    <a:pt x="236" y="664"/>
                    <a:pt x="233" y="654"/>
                    <a:pt x="232" y="653"/>
                  </a:cubicBezTo>
                  <a:cubicBezTo>
                    <a:pt x="232" y="634"/>
                    <a:pt x="234" y="625"/>
                    <a:pt x="247" y="625"/>
                  </a:cubicBezTo>
                  <a:cubicBezTo>
                    <a:pt x="260" y="625"/>
                    <a:pt x="272" y="650"/>
                    <a:pt x="272" y="650"/>
                  </a:cubicBezTo>
                  <a:cubicBezTo>
                    <a:pt x="282" y="633"/>
                    <a:pt x="282" y="633"/>
                    <a:pt x="282" y="633"/>
                  </a:cubicBezTo>
                  <a:cubicBezTo>
                    <a:pt x="304" y="633"/>
                    <a:pt x="304" y="633"/>
                    <a:pt x="304" y="633"/>
                  </a:cubicBezTo>
                  <a:cubicBezTo>
                    <a:pt x="310" y="639"/>
                    <a:pt x="310" y="639"/>
                    <a:pt x="310" y="639"/>
                  </a:cubicBezTo>
                  <a:cubicBezTo>
                    <a:pt x="310" y="639"/>
                    <a:pt x="327" y="636"/>
                    <a:pt x="335" y="635"/>
                  </a:cubicBezTo>
                  <a:cubicBezTo>
                    <a:pt x="343" y="634"/>
                    <a:pt x="341" y="622"/>
                    <a:pt x="345" y="621"/>
                  </a:cubicBezTo>
                  <a:cubicBezTo>
                    <a:pt x="349" y="620"/>
                    <a:pt x="349" y="631"/>
                    <a:pt x="349" y="631"/>
                  </a:cubicBezTo>
                  <a:cubicBezTo>
                    <a:pt x="526" y="628"/>
                    <a:pt x="526" y="628"/>
                    <a:pt x="526" y="628"/>
                  </a:cubicBezTo>
                  <a:cubicBezTo>
                    <a:pt x="531" y="601"/>
                    <a:pt x="531" y="601"/>
                    <a:pt x="531" y="601"/>
                  </a:cubicBezTo>
                  <a:cubicBezTo>
                    <a:pt x="531" y="601"/>
                    <a:pt x="537" y="597"/>
                    <a:pt x="536" y="590"/>
                  </a:cubicBezTo>
                  <a:cubicBezTo>
                    <a:pt x="535" y="583"/>
                    <a:pt x="522" y="577"/>
                    <a:pt x="522" y="577"/>
                  </a:cubicBezTo>
                  <a:cubicBezTo>
                    <a:pt x="491" y="118"/>
                    <a:pt x="491" y="118"/>
                    <a:pt x="491" y="118"/>
                  </a:cubicBezTo>
                  <a:cubicBezTo>
                    <a:pt x="572" y="121"/>
                    <a:pt x="572" y="121"/>
                    <a:pt x="572" y="121"/>
                  </a:cubicBezTo>
                  <a:cubicBezTo>
                    <a:pt x="399" y="0"/>
                    <a:pt x="399" y="0"/>
                    <a:pt x="399" y="0"/>
                  </a:cubicBezTo>
                  <a:cubicBezTo>
                    <a:pt x="397" y="34"/>
                    <a:pt x="397" y="34"/>
                    <a:pt x="397" y="34"/>
                  </a:cubicBezTo>
                  <a:cubicBezTo>
                    <a:pt x="392" y="38"/>
                    <a:pt x="392" y="38"/>
                    <a:pt x="392" y="38"/>
                  </a:cubicBezTo>
                  <a:cubicBezTo>
                    <a:pt x="391" y="63"/>
                    <a:pt x="391" y="63"/>
                    <a:pt x="391" y="63"/>
                  </a:cubicBezTo>
                  <a:cubicBezTo>
                    <a:pt x="243" y="64"/>
                    <a:pt x="243" y="64"/>
                    <a:pt x="243" y="64"/>
                  </a:cubicBezTo>
                  <a:cubicBezTo>
                    <a:pt x="243" y="74"/>
                    <a:pt x="243" y="74"/>
                    <a:pt x="243" y="74"/>
                  </a:cubicBezTo>
                  <a:cubicBezTo>
                    <a:pt x="238" y="77"/>
                    <a:pt x="238" y="77"/>
                    <a:pt x="238" y="77"/>
                  </a:cubicBezTo>
                  <a:cubicBezTo>
                    <a:pt x="238" y="77"/>
                    <a:pt x="237" y="201"/>
                    <a:pt x="235" y="207"/>
                  </a:cubicBezTo>
                  <a:cubicBezTo>
                    <a:pt x="233" y="213"/>
                    <a:pt x="208" y="212"/>
                    <a:pt x="208" y="212"/>
                  </a:cubicBezTo>
                  <a:cubicBezTo>
                    <a:pt x="208" y="212"/>
                    <a:pt x="200" y="213"/>
                    <a:pt x="189" y="223"/>
                  </a:cubicBezTo>
                  <a:cubicBezTo>
                    <a:pt x="178" y="233"/>
                    <a:pt x="187" y="248"/>
                    <a:pt x="187" y="248"/>
                  </a:cubicBezTo>
                  <a:cubicBezTo>
                    <a:pt x="186" y="317"/>
                    <a:pt x="186" y="317"/>
                    <a:pt x="186" y="317"/>
                  </a:cubicBezTo>
                  <a:cubicBezTo>
                    <a:pt x="0" y="319"/>
                    <a:pt x="0" y="319"/>
                    <a:pt x="0" y="319"/>
                  </a:cubicBezTo>
                  <a:cubicBezTo>
                    <a:pt x="0" y="319"/>
                    <a:pt x="0" y="319"/>
                    <a:pt x="0" y="319"/>
                  </a:cubicBezTo>
                  <a:cubicBezTo>
                    <a:pt x="0" y="326"/>
                    <a:pt x="0" y="332"/>
                    <a:pt x="0" y="33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8" name="Freeform 121"/>
            <p:cNvSpPr>
              <a:spLocks/>
            </p:cNvSpPr>
            <p:nvPr/>
          </p:nvSpPr>
          <p:spPr bwMode="gray">
            <a:xfrm>
              <a:off x="3870079" y="3787839"/>
              <a:ext cx="214312" cy="195081"/>
            </a:xfrm>
            <a:custGeom>
              <a:avLst/>
              <a:gdLst>
                <a:gd name="T0" fmla="*/ 3 w 382"/>
                <a:gd name="T1" fmla="*/ 246 h 300"/>
                <a:gd name="T2" fmla="*/ 19 w 382"/>
                <a:gd name="T3" fmla="*/ 256 h 300"/>
                <a:gd name="T4" fmla="*/ 59 w 382"/>
                <a:gd name="T5" fmla="*/ 293 h 300"/>
                <a:gd name="T6" fmla="*/ 124 w 382"/>
                <a:gd name="T7" fmla="*/ 300 h 300"/>
                <a:gd name="T8" fmla="*/ 132 w 382"/>
                <a:gd name="T9" fmla="*/ 299 h 300"/>
                <a:gd name="T10" fmla="*/ 130 w 382"/>
                <a:gd name="T11" fmla="*/ 245 h 300"/>
                <a:gd name="T12" fmla="*/ 132 w 382"/>
                <a:gd name="T13" fmla="*/ 219 h 300"/>
                <a:gd name="T14" fmla="*/ 192 w 382"/>
                <a:gd name="T15" fmla="*/ 219 h 300"/>
                <a:gd name="T16" fmla="*/ 215 w 382"/>
                <a:gd name="T17" fmla="*/ 219 h 300"/>
                <a:gd name="T18" fmla="*/ 251 w 382"/>
                <a:gd name="T19" fmla="*/ 212 h 300"/>
                <a:gd name="T20" fmla="*/ 276 w 382"/>
                <a:gd name="T21" fmla="*/ 215 h 300"/>
                <a:gd name="T22" fmla="*/ 305 w 382"/>
                <a:gd name="T23" fmla="*/ 221 h 300"/>
                <a:gd name="T24" fmla="*/ 318 w 382"/>
                <a:gd name="T25" fmla="*/ 214 h 300"/>
                <a:gd name="T26" fmla="*/ 357 w 382"/>
                <a:gd name="T27" fmla="*/ 197 h 300"/>
                <a:gd name="T28" fmla="*/ 373 w 382"/>
                <a:gd name="T29" fmla="*/ 183 h 300"/>
                <a:gd name="T30" fmla="*/ 382 w 382"/>
                <a:gd name="T31" fmla="*/ 170 h 300"/>
                <a:gd name="T32" fmla="*/ 360 w 382"/>
                <a:gd name="T33" fmla="*/ 145 h 300"/>
                <a:gd name="T34" fmla="*/ 364 w 382"/>
                <a:gd name="T35" fmla="*/ 126 h 300"/>
                <a:gd name="T36" fmla="*/ 310 w 382"/>
                <a:gd name="T37" fmla="*/ 104 h 300"/>
                <a:gd name="T38" fmla="*/ 312 w 382"/>
                <a:gd name="T39" fmla="*/ 87 h 300"/>
                <a:gd name="T40" fmla="*/ 289 w 382"/>
                <a:gd name="T41" fmla="*/ 72 h 300"/>
                <a:gd name="T42" fmla="*/ 277 w 382"/>
                <a:gd name="T43" fmla="*/ 32 h 300"/>
                <a:gd name="T44" fmla="*/ 260 w 382"/>
                <a:gd name="T45" fmla="*/ 2 h 300"/>
                <a:gd name="T46" fmla="*/ 215 w 382"/>
                <a:gd name="T47" fmla="*/ 12 h 300"/>
                <a:gd name="T48" fmla="*/ 190 w 382"/>
                <a:gd name="T49" fmla="*/ 28 h 300"/>
                <a:gd name="T50" fmla="*/ 169 w 382"/>
                <a:gd name="T51" fmla="*/ 50 h 300"/>
                <a:gd name="T52" fmla="*/ 125 w 382"/>
                <a:gd name="T53" fmla="*/ 72 h 300"/>
                <a:gd name="T54" fmla="*/ 112 w 382"/>
                <a:gd name="T55" fmla="*/ 96 h 300"/>
                <a:gd name="T56" fmla="*/ 76 w 382"/>
                <a:gd name="T57" fmla="*/ 82 h 300"/>
                <a:gd name="T58" fmla="*/ 69 w 382"/>
                <a:gd name="T59" fmla="*/ 121 h 300"/>
                <a:gd name="T60" fmla="*/ 57 w 382"/>
                <a:gd name="T61" fmla="*/ 145 h 300"/>
                <a:gd name="T62" fmla="*/ 48 w 382"/>
                <a:gd name="T63" fmla="*/ 161 h 300"/>
                <a:gd name="T64" fmla="*/ 8 w 382"/>
                <a:gd name="T65" fmla="*/ 173 h 300"/>
                <a:gd name="T66" fmla="*/ 15 w 382"/>
                <a:gd name="T67" fmla="*/ 20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00">
                  <a:moveTo>
                    <a:pt x="0" y="209"/>
                  </a:moveTo>
                  <a:cubicBezTo>
                    <a:pt x="3" y="246"/>
                    <a:pt x="3" y="246"/>
                    <a:pt x="3" y="246"/>
                  </a:cubicBezTo>
                  <a:cubicBezTo>
                    <a:pt x="6" y="260"/>
                    <a:pt x="6" y="260"/>
                    <a:pt x="6" y="260"/>
                  </a:cubicBezTo>
                  <a:cubicBezTo>
                    <a:pt x="19" y="256"/>
                    <a:pt x="19" y="256"/>
                    <a:pt x="19" y="256"/>
                  </a:cubicBezTo>
                  <a:cubicBezTo>
                    <a:pt x="19" y="256"/>
                    <a:pt x="29" y="287"/>
                    <a:pt x="39" y="288"/>
                  </a:cubicBezTo>
                  <a:cubicBezTo>
                    <a:pt x="49" y="289"/>
                    <a:pt x="59" y="293"/>
                    <a:pt x="59" y="293"/>
                  </a:cubicBezTo>
                  <a:cubicBezTo>
                    <a:pt x="59" y="293"/>
                    <a:pt x="70" y="271"/>
                    <a:pt x="100" y="275"/>
                  </a:cubicBezTo>
                  <a:cubicBezTo>
                    <a:pt x="130" y="279"/>
                    <a:pt x="124" y="300"/>
                    <a:pt x="124" y="300"/>
                  </a:cubicBezTo>
                  <a:cubicBezTo>
                    <a:pt x="136" y="298"/>
                    <a:pt x="136" y="298"/>
                    <a:pt x="136" y="298"/>
                  </a:cubicBezTo>
                  <a:cubicBezTo>
                    <a:pt x="132" y="299"/>
                    <a:pt x="132" y="299"/>
                    <a:pt x="132" y="299"/>
                  </a:cubicBezTo>
                  <a:cubicBezTo>
                    <a:pt x="131" y="263"/>
                    <a:pt x="131" y="263"/>
                    <a:pt x="131" y="263"/>
                  </a:cubicBezTo>
                  <a:cubicBezTo>
                    <a:pt x="130" y="245"/>
                    <a:pt x="130" y="245"/>
                    <a:pt x="130" y="245"/>
                  </a:cubicBezTo>
                  <a:cubicBezTo>
                    <a:pt x="130" y="245"/>
                    <a:pt x="124" y="244"/>
                    <a:pt x="124" y="236"/>
                  </a:cubicBezTo>
                  <a:cubicBezTo>
                    <a:pt x="124" y="228"/>
                    <a:pt x="132" y="219"/>
                    <a:pt x="132" y="219"/>
                  </a:cubicBezTo>
                  <a:cubicBezTo>
                    <a:pt x="187" y="222"/>
                    <a:pt x="187" y="222"/>
                    <a:pt x="187" y="222"/>
                  </a:cubicBezTo>
                  <a:cubicBezTo>
                    <a:pt x="192" y="219"/>
                    <a:pt x="192" y="219"/>
                    <a:pt x="192" y="219"/>
                  </a:cubicBezTo>
                  <a:cubicBezTo>
                    <a:pt x="204" y="222"/>
                    <a:pt x="204" y="222"/>
                    <a:pt x="204" y="222"/>
                  </a:cubicBezTo>
                  <a:cubicBezTo>
                    <a:pt x="215" y="219"/>
                    <a:pt x="215" y="219"/>
                    <a:pt x="215" y="219"/>
                  </a:cubicBezTo>
                  <a:cubicBezTo>
                    <a:pt x="235" y="222"/>
                    <a:pt x="235" y="222"/>
                    <a:pt x="235" y="222"/>
                  </a:cubicBezTo>
                  <a:cubicBezTo>
                    <a:pt x="251" y="212"/>
                    <a:pt x="251" y="212"/>
                    <a:pt x="251" y="212"/>
                  </a:cubicBezTo>
                  <a:cubicBezTo>
                    <a:pt x="265" y="216"/>
                    <a:pt x="265" y="216"/>
                    <a:pt x="265" y="216"/>
                  </a:cubicBezTo>
                  <a:cubicBezTo>
                    <a:pt x="276" y="215"/>
                    <a:pt x="276" y="215"/>
                    <a:pt x="276" y="215"/>
                  </a:cubicBezTo>
                  <a:cubicBezTo>
                    <a:pt x="291" y="222"/>
                    <a:pt x="291" y="222"/>
                    <a:pt x="291" y="222"/>
                  </a:cubicBezTo>
                  <a:cubicBezTo>
                    <a:pt x="305" y="221"/>
                    <a:pt x="305" y="221"/>
                    <a:pt x="305" y="221"/>
                  </a:cubicBezTo>
                  <a:cubicBezTo>
                    <a:pt x="310" y="214"/>
                    <a:pt x="310" y="214"/>
                    <a:pt x="310" y="214"/>
                  </a:cubicBezTo>
                  <a:cubicBezTo>
                    <a:pt x="318" y="214"/>
                    <a:pt x="318" y="214"/>
                    <a:pt x="318" y="214"/>
                  </a:cubicBezTo>
                  <a:cubicBezTo>
                    <a:pt x="318" y="214"/>
                    <a:pt x="320" y="200"/>
                    <a:pt x="331" y="195"/>
                  </a:cubicBezTo>
                  <a:cubicBezTo>
                    <a:pt x="331" y="196"/>
                    <a:pt x="357" y="197"/>
                    <a:pt x="357" y="197"/>
                  </a:cubicBezTo>
                  <a:cubicBezTo>
                    <a:pt x="357" y="197"/>
                    <a:pt x="358" y="190"/>
                    <a:pt x="362" y="187"/>
                  </a:cubicBezTo>
                  <a:cubicBezTo>
                    <a:pt x="366" y="184"/>
                    <a:pt x="373" y="183"/>
                    <a:pt x="373" y="183"/>
                  </a:cubicBezTo>
                  <a:cubicBezTo>
                    <a:pt x="376" y="172"/>
                    <a:pt x="376" y="172"/>
                    <a:pt x="376" y="172"/>
                  </a:cubicBezTo>
                  <a:cubicBezTo>
                    <a:pt x="382" y="170"/>
                    <a:pt x="382" y="170"/>
                    <a:pt x="382" y="170"/>
                  </a:cubicBezTo>
                  <a:cubicBezTo>
                    <a:pt x="375" y="167"/>
                    <a:pt x="375" y="167"/>
                    <a:pt x="375" y="167"/>
                  </a:cubicBezTo>
                  <a:cubicBezTo>
                    <a:pt x="360" y="145"/>
                    <a:pt x="360" y="145"/>
                    <a:pt x="360" y="145"/>
                  </a:cubicBezTo>
                  <a:cubicBezTo>
                    <a:pt x="375" y="140"/>
                    <a:pt x="375" y="140"/>
                    <a:pt x="375" y="140"/>
                  </a:cubicBezTo>
                  <a:cubicBezTo>
                    <a:pt x="375" y="140"/>
                    <a:pt x="373" y="130"/>
                    <a:pt x="364" y="126"/>
                  </a:cubicBezTo>
                  <a:cubicBezTo>
                    <a:pt x="355" y="122"/>
                    <a:pt x="356" y="131"/>
                    <a:pt x="344" y="131"/>
                  </a:cubicBezTo>
                  <a:cubicBezTo>
                    <a:pt x="332" y="131"/>
                    <a:pt x="313" y="109"/>
                    <a:pt x="310" y="104"/>
                  </a:cubicBezTo>
                  <a:cubicBezTo>
                    <a:pt x="307" y="99"/>
                    <a:pt x="322" y="88"/>
                    <a:pt x="322" y="88"/>
                  </a:cubicBezTo>
                  <a:cubicBezTo>
                    <a:pt x="312" y="87"/>
                    <a:pt x="312" y="87"/>
                    <a:pt x="312" y="87"/>
                  </a:cubicBezTo>
                  <a:cubicBezTo>
                    <a:pt x="311" y="78"/>
                    <a:pt x="311" y="78"/>
                    <a:pt x="311" y="78"/>
                  </a:cubicBezTo>
                  <a:cubicBezTo>
                    <a:pt x="311" y="78"/>
                    <a:pt x="299" y="79"/>
                    <a:pt x="289" y="72"/>
                  </a:cubicBezTo>
                  <a:cubicBezTo>
                    <a:pt x="279" y="65"/>
                    <a:pt x="280" y="41"/>
                    <a:pt x="280" y="41"/>
                  </a:cubicBezTo>
                  <a:cubicBezTo>
                    <a:pt x="277" y="32"/>
                    <a:pt x="277" y="32"/>
                    <a:pt x="277" y="32"/>
                  </a:cubicBezTo>
                  <a:cubicBezTo>
                    <a:pt x="276" y="9"/>
                    <a:pt x="276" y="9"/>
                    <a:pt x="276" y="9"/>
                  </a:cubicBezTo>
                  <a:cubicBezTo>
                    <a:pt x="260" y="2"/>
                    <a:pt x="260" y="2"/>
                    <a:pt x="260" y="2"/>
                  </a:cubicBezTo>
                  <a:cubicBezTo>
                    <a:pt x="227" y="0"/>
                    <a:pt x="227" y="0"/>
                    <a:pt x="227" y="0"/>
                  </a:cubicBezTo>
                  <a:cubicBezTo>
                    <a:pt x="227" y="0"/>
                    <a:pt x="225" y="8"/>
                    <a:pt x="215" y="12"/>
                  </a:cubicBezTo>
                  <a:cubicBezTo>
                    <a:pt x="205" y="16"/>
                    <a:pt x="201" y="14"/>
                    <a:pt x="201" y="14"/>
                  </a:cubicBezTo>
                  <a:cubicBezTo>
                    <a:pt x="190" y="28"/>
                    <a:pt x="190" y="28"/>
                    <a:pt x="190" y="28"/>
                  </a:cubicBezTo>
                  <a:cubicBezTo>
                    <a:pt x="173" y="28"/>
                    <a:pt x="173" y="28"/>
                    <a:pt x="173" y="28"/>
                  </a:cubicBezTo>
                  <a:cubicBezTo>
                    <a:pt x="173" y="28"/>
                    <a:pt x="172" y="49"/>
                    <a:pt x="169" y="50"/>
                  </a:cubicBezTo>
                  <a:cubicBezTo>
                    <a:pt x="166" y="51"/>
                    <a:pt x="154" y="39"/>
                    <a:pt x="148" y="41"/>
                  </a:cubicBezTo>
                  <a:cubicBezTo>
                    <a:pt x="142" y="43"/>
                    <a:pt x="125" y="72"/>
                    <a:pt x="125" y="72"/>
                  </a:cubicBezTo>
                  <a:cubicBezTo>
                    <a:pt x="112" y="72"/>
                    <a:pt x="112" y="72"/>
                    <a:pt x="112" y="72"/>
                  </a:cubicBezTo>
                  <a:cubicBezTo>
                    <a:pt x="112" y="96"/>
                    <a:pt x="112" y="96"/>
                    <a:pt x="112" y="96"/>
                  </a:cubicBezTo>
                  <a:cubicBezTo>
                    <a:pt x="97" y="101"/>
                    <a:pt x="97" y="101"/>
                    <a:pt x="97" y="101"/>
                  </a:cubicBezTo>
                  <a:cubicBezTo>
                    <a:pt x="76" y="82"/>
                    <a:pt x="76" y="82"/>
                    <a:pt x="76" y="82"/>
                  </a:cubicBezTo>
                  <a:cubicBezTo>
                    <a:pt x="63" y="102"/>
                    <a:pt x="63" y="102"/>
                    <a:pt x="63" y="102"/>
                  </a:cubicBezTo>
                  <a:cubicBezTo>
                    <a:pt x="63" y="102"/>
                    <a:pt x="71" y="116"/>
                    <a:pt x="69" y="121"/>
                  </a:cubicBezTo>
                  <a:cubicBezTo>
                    <a:pt x="67" y="126"/>
                    <a:pt x="55" y="124"/>
                    <a:pt x="55" y="124"/>
                  </a:cubicBezTo>
                  <a:cubicBezTo>
                    <a:pt x="55" y="124"/>
                    <a:pt x="60" y="141"/>
                    <a:pt x="57" y="145"/>
                  </a:cubicBezTo>
                  <a:cubicBezTo>
                    <a:pt x="54" y="149"/>
                    <a:pt x="47" y="150"/>
                    <a:pt x="47" y="150"/>
                  </a:cubicBezTo>
                  <a:cubicBezTo>
                    <a:pt x="47" y="150"/>
                    <a:pt x="60" y="160"/>
                    <a:pt x="48" y="161"/>
                  </a:cubicBezTo>
                  <a:cubicBezTo>
                    <a:pt x="36" y="162"/>
                    <a:pt x="21" y="165"/>
                    <a:pt x="21" y="165"/>
                  </a:cubicBezTo>
                  <a:cubicBezTo>
                    <a:pt x="8" y="173"/>
                    <a:pt x="8" y="173"/>
                    <a:pt x="8" y="173"/>
                  </a:cubicBezTo>
                  <a:cubicBezTo>
                    <a:pt x="23" y="194"/>
                    <a:pt x="23" y="194"/>
                    <a:pt x="23" y="194"/>
                  </a:cubicBezTo>
                  <a:cubicBezTo>
                    <a:pt x="15" y="209"/>
                    <a:pt x="15" y="209"/>
                    <a:pt x="15" y="209"/>
                  </a:cubicBezTo>
                  <a:lnTo>
                    <a:pt x="0" y="20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199" name="Freeform 122"/>
            <p:cNvSpPr>
              <a:spLocks/>
            </p:cNvSpPr>
            <p:nvPr/>
          </p:nvSpPr>
          <p:spPr bwMode="gray">
            <a:xfrm>
              <a:off x="3787529" y="3938750"/>
              <a:ext cx="163512" cy="222687"/>
            </a:xfrm>
            <a:custGeom>
              <a:avLst/>
              <a:gdLst>
                <a:gd name="T0" fmla="*/ 266 w 291"/>
                <a:gd name="T1" fmla="*/ 269 h 343"/>
                <a:gd name="T2" fmla="*/ 253 w 291"/>
                <a:gd name="T3" fmla="*/ 219 h 343"/>
                <a:gd name="T4" fmla="*/ 273 w 291"/>
                <a:gd name="T5" fmla="*/ 187 h 343"/>
                <a:gd name="T6" fmla="*/ 274 w 291"/>
                <a:gd name="T7" fmla="*/ 157 h 343"/>
                <a:gd name="T8" fmla="*/ 291 w 291"/>
                <a:gd name="T9" fmla="*/ 130 h 343"/>
                <a:gd name="T10" fmla="*/ 279 w 291"/>
                <a:gd name="T11" fmla="*/ 84 h 343"/>
                <a:gd name="T12" fmla="*/ 287 w 291"/>
                <a:gd name="T13" fmla="*/ 83 h 343"/>
                <a:gd name="T14" fmla="*/ 283 w 291"/>
                <a:gd name="T15" fmla="*/ 64 h 343"/>
                <a:gd name="T16" fmla="*/ 271 w 291"/>
                <a:gd name="T17" fmla="*/ 66 h 343"/>
                <a:gd name="T18" fmla="*/ 247 w 291"/>
                <a:gd name="T19" fmla="*/ 41 h 343"/>
                <a:gd name="T20" fmla="*/ 206 w 291"/>
                <a:gd name="T21" fmla="*/ 59 h 343"/>
                <a:gd name="T22" fmla="*/ 186 w 291"/>
                <a:gd name="T23" fmla="*/ 54 h 343"/>
                <a:gd name="T24" fmla="*/ 166 w 291"/>
                <a:gd name="T25" fmla="*/ 22 h 343"/>
                <a:gd name="T26" fmla="*/ 153 w 291"/>
                <a:gd name="T27" fmla="*/ 26 h 343"/>
                <a:gd name="T28" fmla="*/ 150 w 291"/>
                <a:gd name="T29" fmla="*/ 12 h 343"/>
                <a:gd name="T30" fmla="*/ 131 w 291"/>
                <a:gd name="T31" fmla="*/ 26 h 343"/>
                <a:gd name="T32" fmla="*/ 116 w 291"/>
                <a:gd name="T33" fmla="*/ 24 h 343"/>
                <a:gd name="T34" fmla="*/ 116 w 291"/>
                <a:gd name="T35" fmla="*/ 0 h 343"/>
                <a:gd name="T36" fmla="*/ 108 w 291"/>
                <a:gd name="T37" fmla="*/ 13 h 343"/>
                <a:gd name="T38" fmla="*/ 99 w 291"/>
                <a:gd name="T39" fmla="*/ 1 h 343"/>
                <a:gd name="T40" fmla="*/ 95 w 291"/>
                <a:gd name="T41" fmla="*/ 19 h 343"/>
                <a:gd name="T42" fmla="*/ 85 w 291"/>
                <a:gd name="T43" fmla="*/ 19 h 343"/>
                <a:gd name="T44" fmla="*/ 81 w 291"/>
                <a:gd name="T45" fmla="*/ 31 h 343"/>
                <a:gd name="T46" fmla="*/ 55 w 291"/>
                <a:gd name="T47" fmla="*/ 15 h 343"/>
                <a:gd name="T48" fmla="*/ 42 w 291"/>
                <a:gd name="T49" fmla="*/ 30 h 343"/>
                <a:gd name="T50" fmla="*/ 36 w 291"/>
                <a:gd name="T51" fmla="*/ 27 h 343"/>
                <a:gd name="T52" fmla="*/ 23 w 291"/>
                <a:gd name="T53" fmla="*/ 41 h 343"/>
                <a:gd name="T54" fmla="*/ 28 w 291"/>
                <a:gd name="T55" fmla="*/ 68 h 343"/>
                <a:gd name="T56" fmla="*/ 40 w 291"/>
                <a:gd name="T57" fmla="*/ 69 h 343"/>
                <a:gd name="T58" fmla="*/ 33 w 291"/>
                <a:gd name="T59" fmla="*/ 82 h 343"/>
                <a:gd name="T60" fmla="*/ 43 w 291"/>
                <a:gd name="T61" fmla="*/ 86 h 343"/>
                <a:gd name="T62" fmla="*/ 34 w 291"/>
                <a:gd name="T63" fmla="*/ 103 h 343"/>
                <a:gd name="T64" fmla="*/ 50 w 291"/>
                <a:gd name="T65" fmla="*/ 113 h 343"/>
                <a:gd name="T66" fmla="*/ 49 w 291"/>
                <a:gd name="T67" fmla="*/ 126 h 343"/>
                <a:gd name="T68" fmla="*/ 19 w 291"/>
                <a:gd name="T69" fmla="*/ 122 h 343"/>
                <a:gd name="T70" fmla="*/ 37 w 291"/>
                <a:gd name="T71" fmla="*/ 145 h 343"/>
                <a:gd name="T72" fmla="*/ 25 w 291"/>
                <a:gd name="T73" fmla="*/ 148 h 343"/>
                <a:gd name="T74" fmla="*/ 25 w 291"/>
                <a:gd name="T75" fmla="*/ 169 h 343"/>
                <a:gd name="T76" fmla="*/ 2 w 291"/>
                <a:gd name="T77" fmla="*/ 162 h 343"/>
                <a:gd name="T78" fmla="*/ 15 w 291"/>
                <a:gd name="T79" fmla="*/ 196 h 343"/>
                <a:gd name="T80" fmla="*/ 1 w 291"/>
                <a:gd name="T81" fmla="*/ 228 h 343"/>
                <a:gd name="T82" fmla="*/ 14 w 291"/>
                <a:gd name="T83" fmla="*/ 230 h 343"/>
                <a:gd name="T84" fmla="*/ 14 w 291"/>
                <a:gd name="T85" fmla="*/ 240 h 343"/>
                <a:gd name="T86" fmla="*/ 38 w 291"/>
                <a:gd name="T87" fmla="*/ 236 h 343"/>
                <a:gd name="T88" fmla="*/ 39 w 291"/>
                <a:gd name="T89" fmla="*/ 253 h 343"/>
                <a:gd name="T90" fmla="*/ 60 w 291"/>
                <a:gd name="T91" fmla="*/ 282 h 343"/>
                <a:gd name="T92" fmla="*/ 50 w 291"/>
                <a:gd name="T93" fmla="*/ 316 h 343"/>
                <a:gd name="T94" fmla="*/ 51 w 291"/>
                <a:gd name="T95" fmla="*/ 343 h 343"/>
                <a:gd name="T96" fmla="*/ 66 w 291"/>
                <a:gd name="T97" fmla="*/ 331 h 343"/>
                <a:gd name="T98" fmla="*/ 75 w 291"/>
                <a:gd name="T99" fmla="*/ 331 h 343"/>
                <a:gd name="T100" fmla="*/ 85 w 291"/>
                <a:gd name="T101" fmla="*/ 323 h 343"/>
                <a:gd name="T102" fmla="*/ 151 w 291"/>
                <a:gd name="T103" fmla="*/ 300 h 343"/>
                <a:gd name="T104" fmla="*/ 178 w 291"/>
                <a:gd name="T105" fmla="*/ 296 h 343"/>
                <a:gd name="T106" fmla="*/ 218 w 291"/>
                <a:gd name="T107" fmla="*/ 290 h 343"/>
                <a:gd name="T108" fmla="*/ 236 w 291"/>
                <a:gd name="T109" fmla="*/ 299 h 343"/>
                <a:gd name="T110" fmla="*/ 256 w 291"/>
                <a:gd name="T111" fmla="*/ 289 h 343"/>
                <a:gd name="T112" fmla="*/ 273 w 291"/>
                <a:gd name="T113" fmla="*/ 306 h 343"/>
                <a:gd name="T114" fmla="*/ 285 w 291"/>
                <a:gd name="T115" fmla="*/ 310 h 343"/>
                <a:gd name="T116" fmla="*/ 284 w 291"/>
                <a:gd name="T117" fmla="*/ 275 h 343"/>
                <a:gd name="T118" fmla="*/ 266 w 291"/>
                <a:gd name="T119" fmla="*/ 26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343">
                  <a:moveTo>
                    <a:pt x="266" y="269"/>
                  </a:moveTo>
                  <a:cubicBezTo>
                    <a:pt x="266" y="269"/>
                    <a:pt x="253" y="233"/>
                    <a:pt x="253" y="219"/>
                  </a:cubicBezTo>
                  <a:cubicBezTo>
                    <a:pt x="253" y="205"/>
                    <a:pt x="273" y="187"/>
                    <a:pt x="273" y="187"/>
                  </a:cubicBezTo>
                  <a:cubicBezTo>
                    <a:pt x="273" y="187"/>
                    <a:pt x="274" y="165"/>
                    <a:pt x="274" y="157"/>
                  </a:cubicBezTo>
                  <a:cubicBezTo>
                    <a:pt x="274" y="149"/>
                    <a:pt x="291" y="142"/>
                    <a:pt x="291" y="130"/>
                  </a:cubicBezTo>
                  <a:cubicBezTo>
                    <a:pt x="291" y="118"/>
                    <a:pt x="279" y="84"/>
                    <a:pt x="279" y="84"/>
                  </a:cubicBezTo>
                  <a:cubicBezTo>
                    <a:pt x="287" y="83"/>
                    <a:pt x="287" y="83"/>
                    <a:pt x="287" y="83"/>
                  </a:cubicBezTo>
                  <a:cubicBezTo>
                    <a:pt x="283" y="64"/>
                    <a:pt x="283" y="64"/>
                    <a:pt x="283" y="64"/>
                  </a:cubicBezTo>
                  <a:cubicBezTo>
                    <a:pt x="271" y="66"/>
                    <a:pt x="271" y="66"/>
                    <a:pt x="271" y="66"/>
                  </a:cubicBezTo>
                  <a:cubicBezTo>
                    <a:pt x="271" y="66"/>
                    <a:pt x="277" y="45"/>
                    <a:pt x="247" y="41"/>
                  </a:cubicBezTo>
                  <a:cubicBezTo>
                    <a:pt x="217" y="37"/>
                    <a:pt x="206" y="59"/>
                    <a:pt x="206" y="59"/>
                  </a:cubicBezTo>
                  <a:cubicBezTo>
                    <a:pt x="206" y="59"/>
                    <a:pt x="196" y="55"/>
                    <a:pt x="186" y="54"/>
                  </a:cubicBezTo>
                  <a:cubicBezTo>
                    <a:pt x="176" y="53"/>
                    <a:pt x="166" y="22"/>
                    <a:pt x="166" y="22"/>
                  </a:cubicBezTo>
                  <a:cubicBezTo>
                    <a:pt x="153" y="26"/>
                    <a:pt x="153" y="26"/>
                    <a:pt x="153" y="26"/>
                  </a:cubicBezTo>
                  <a:cubicBezTo>
                    <a:pt x="150" y="12"/>
                    <a:pt x="150" y="12"/>
                    <a:pt x="150" y="12"/>
                  </a:cubicBezTo>
                  <a:cubicBezTo>
                    <a:pt x="135" y="12"/>
                    <a:pt x="131" y="26"/>
                    <a:pt x="131" y="26"/>
                  </a:cubicBezTo>
                  <a:cubicBezTo>
                    <a:pt x="116" y="24"/>
                    <a:pt x="116" y="24"/>
                    <a:pt x="116" y="24"/>
                  </a:cubicBezTo>
                  <a:cubicBezTo>
                    <a:pt x="116" y="0"/>
                    <a:pt x="116" y="0"/>
                    <a:pt x="116" y="0"/>
                  </a:cubicBezTo>
                  <a:cubicBezTo>
                    <a:pt x="108" y="13"/>
                    <a:pt x="108" y="13"/>
                    <a:pt x="108" y="13"/>
                  </a:cubicBezTo>
                  <a:cubicBezTo>
                    <a:pt x="99" y="1"/>
                    <a:pt x="99" y="1"/>
                    <a:pt x="99" y="1"/>
                  </a:cubicBezTo>
                  <a:cubicBezTo>
                    <a:pt x="95" y="19"/>
                    <a:pt x="95" y="19"/>
                    <a:pt x="95" y="19"/>
                  </a:cubicBezTo>
                  <a:cubicBezTo>
                    <a:pt x="85" y="19"/>
                    <a:pt x="85" y="19"/>
                    <a:pt x="85" y="19"/>
                  </a:cubicBezTo>
                  <a:cubicBezTo>
                    <a:pt x="81" y="31"/>
                    <a:pt x="81" y="31"/>
                    <a:pt x="81" y="31"/>
                  </a:cubicBezTo>
                  <a:cubicBezTo>
                    <a:pt x="81" y="31"/>
                    <a:pt x="71" y="17"/>
                    <a:pt x="55" y="15"/>
                  </a:cubicBezTo>
                  <a:cubicBezTo>
                    <a:pt x="39" y="13"/>
                    <a:pt x="42" y="30"/>
                    <a:pt x="42" y="30"/>
                  </a:cubicBezTo>
                  <a:cubicBezTo>
                    <a:pt x="36" y="27"/>
                    <a:pt x="36" y="27"/>
                    <a:pt x="36" y="27"/>
                  </a:cubicBezTo>
                  <a:cubicBezTo>
                    <a:pt x="23" y="41"/>
                    <a:pt x="23" y="41"/>
                    <a:pt x="23" y="41"/>
                  </a:cubicBezTo>
                  <a:cubicBezTo>
                    <a:pt x="28" y="68"/>
                    <a:pt x="28" y="68"/>
                    <a:pt x="28" y="68"/>
                  </a:cubicBezTo>
                  <a:cubicBezTo>
                    <a:pt x="40" y="69"/>
                    <a:pt x="40" y="69"/>
                    <a:pt x="40" y="69"/>
                  </a:cubicBezTo>
                  <a:cubicBezTo>
                    <a:pt x="33" y="82"/>
                    <a:pt x="33" y="82"/>
                    <a:pt x="33" y="82"/>
                  </a:cubicBezTo>
                  <a:cubicBezTo>
                    <a:pt x="43" y="86"/>
                    <a:pt x="43" y="86"/>
                    <a:pt x="43" y="86"/>
                  </a:cubicBezTo>
                  <a:cubicBezTo>
                    <a:pt x="43" y="86"/>
                    <a:pt x="33" y="95"/>
                    <a:pt x="34" y="103"/>
                  </a:cubicBezTo>
                  <a:cubicBezTo>
                    <a:pt x="35" y="111"/>
                    <a:pt x="50" y="106"/>
                    <a:pt x="50" y="113"/>
                  </a:cubicBezTo>
                  <a:cubicBezTo>
                    <a:pt x="50" y="120"/>
                    <a:pt x="49" y="126"/>
                    <a:pt x="49" y="126"/>
                  </a:cubicBezTo>
                  <a:cubicBezTo>
                    <a:pt x="49" y="126"/>
                    <a:pt x="19" y="112"/>
                    <a:pt x="19" y="122"/>
                  </a:cubicBezTo>
                  <a:cubicBezTo>
                    <a:pt x="19" y="132"/>
                    <a:pt x="37" y="145"/>
                    <a:pt x="37" y="145"/>
                  </a:cubicBezTo>
                  <a:cubicBezTo>
                    <a:pt x="25" y="148"/>
                    <a:pt x="25" y="148"/>
                    <a:pt x="25" y="148"/>
                  </a:cubicBezTo>
                  <a:cubicBezTo>
                    <a:pt x="25" y="148"/>
                    <a:pt x="32" y="166"/>
                    <a:pt x="25" y="169"/>
                  </a:cubicBezTo>
                  <a:cubicBezTo>
                    <a:pt x="19" y="171"/>
                    <a:pt x="9" y="164"/>
                    <a:pt x="2" y="162"/>
                  </a:cubicBezTo>
                  <a:cubicBezTo>
                    <a:pt x="7" y="172"/>
                    <a:pt x="15" y="186"/>
                    <a:pt x="15" y="196"/>
                  </a:cubicBezTo>
                  <a:cubicBezTo>
                    <a:pt x="15" y="211"/>
                    <a:pt x="0" y="225"/>
                    <a:pt x="1" y="228"/>
                  </a:cubicBezTo>
                  <a:cubicBezTo>
                    <a:pt x="2" y="231"/>
                    <a:pt x="14" y="230"/>
                    <a:pt x="14" y="230"/>
                  </a:cubicBezTo>
                  <a:cubicBezTo>
                    <a:pt x="14" y="240"/>
                    <a:pt x="14" y="240"/>
                    <a:pt x="14" y="240"/>
                  </a:cubicBezTo>
                  <a:cubicBezTo>
                    <a:pt x="38" y="236"/>
                    <a:pt x="38" y="236"/>
                    <a:pt x="38" y="236"/>
                  </a:cubicBezTo>
                  <a:cubicBezTo>
                    <a:pt x="39" y="253"/>
                    <a:pt x="39" y="253"/>
                    <a:pt x="39" y="253"/>
                  </a:cubicBezTo>
                  <a:cubicBezTo>
                    <a:pt x="39" y="253"/>
                    <a:pt x="60" y="269"/>
                    <a:pt x="60" y="282"/>
                  </a:cubicBezTo>
                  <a:cubicBezTo>
                    <a:pt x="60" y="295"/>
                    <a:pt x="50" y="316"/>
                    <a:pt x="50" y="316"/>
                  </a:cubicBezTo>
                  <a:cubicBezTo>
                    <a:pt x="51" y="343"/>
                    <a:pt x="51" y="343"/>
                    <a:pt x="51" y="343"/>
                  </a:cubicBezTo>
                  <a:cubicBezTo>
                    <a:pt x="63" y="341"/>
                    <a:pt x="66" y="331"/>
                    <a:pt x="66" y="331"/>
                  </a:cubicBezTo>
                  <a:cubicBezTo>
                    <a:pt x="75" y="331"/>
                    <a:pt x="75" y="331"/>
                    <a:pt x="75" y="331"/>
                  </a:cubicBezTo>
                  <a:cubicBezTo>
                    <a:pt x="85" y="323"/>
                    <a:pt x="85" y="323"/>
                    <a:pt x="85" y="323"/>
                  </a:cubicBezTo>
                  <a:cubicBezTo>
                    <a:pt x="85" y="323"/>
                    <a:pt x="131" y="298"/>
                    <a:pt x="151" y="300"/>
                  </a:cubicBezTo>
                  <a:cubicBezTo>
                    <a:pt x="171" y="302"/>
                    <a:pt x="178" y="296"/>
                    <a:pt x="178" y="296"/>
                  </a:cubicBezTo>
                  <a:cubicBezTo>
                    <a:pt x="178" y="296"/>
                    <a:pt x="209" y="285"/>
                    <a:pt x="218" y="290"/>
                  </a:cubicBezTo>
                  <a:cubicBezTo>
                    <a:pt x="227" y="295"/>
                    <a:pt x="229" y="300"/>
                    <a:pt x="236" y="299"/>
                  </a:cubicBezTo>
                  <a:cubicBezTo>
                    <a:pt x="243" y="298"/>
                    <a:pt x="256" y="289"/>
                    <a:pt x="256" y="289"/>
                  </a:cubicBezTo>
                  <a:cubicBezTo>
                    <a:pt x="256" y="289"/>
                    <a:pt x="257" y="299"/>
                    <a:pt x="273" y="306"/>
                  </a:cubicBezTo>
                  <a:cubicBezTo>
                    <a:pt x="277" y="308"/>
                    <a:pt x="281" y="309"/>
                    <a:pt x="285" y="310"/>
                  </a:cubicBezTo>
                  <a:cubicBezTo>
                    <a:pt x="284" y="275"/>
                    <a:pt x="284" y="275"/>
                    <a:pt x="284" y="275"/>
                  </a:cubicBezTo>
                  <a:lnTo>
                    <a:pt x="266" y="26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2" name="Freeform 123"/>
            <p:cNvSpPr>
              <a:spLocks/>
            </p:cNvSpPr>
            <p:nvPr/>
          </p:nvSpPr>
          <p:spPr bwMode="gray">
            <a:xfrm>
              <a:off x="4025654" y="3493378"/>
              <a:ext cx="414337" cy="408565"/>
            </a:xfrm>
            <a:custGeom>
              <a:avLst/>
              <a:gdLst>
                <a:gd name="T0" fmla="*/ 36 w 741"/>
                <a:gd name="T1" fmla="*/ 540 h 628"/>
                <a:gd name="T2" fmla="*/ 34 w 741"/>
                <a:gd name="T3" fmla="*/ 557 h 628"/>
                <a:gd name="T4" fmla="*/ 88 w 741"/>
                <a:gd name="T5" fmla="*/ 579 h 628"/>
                <a:gd name="T6" fmla="*/ 84 w 741"/>
                <a:gd name="T7" fmla="*/ 598 h 628"/>
                <a:gd name="T8" fmla="*/ 102 w 741"/>
                <a:gd name="T9" fmla="*/ 604 h 628"/>
                <a:gd name="T10" fmla="*/ 141 w 741"/>
                <a:gd name="T11" fmla="*/ 619 h 628"/>
                <a:gd name="T12" fmla="*/ 159 w 741"/>
                <a:gd name="T13" fmla="*/ 594 h 628"/>
                <a:gd name="T14" fmla="*/ 183 w 741"/>
                <a:gd name="T15" fmla="*/ 542 h 628"/>
                <a:gd name="T16" fmla="*/ 236 w 741"/>
                <a:gd name="T17" fmla="*/ 526 h 628"/>
                <a:gd name="T18" fmla="*/ 269 w 741"/>
                <a:gd name="T19" fmla="*/ 529 h 628"/>
                <a:gd name="T20" fmla="*/ 305 w 741"/>
                <a:gd name="T21" fmla="*/ 544 h 628"/>
                <a:gd name="T22" fmla="*/ 364 w 741"/>
                <a:gd name="T23" fmla="*/ 544 h 628"/>
                <a:gd name="T24" fmla="*/ 442 w 741"/>
                <a:gd name="T25" fmla="*/ 578 h 628"/>
                <a:gd name="T26" fmla="*/ 554 w 741"/>
                <a:gd name="T27" fmla="*/ 557 h 628"/>
                <a:gd name="T28" fmla="*/ 597 w 741"/>
                <a:gd name="T29" fmla="*/ 541 h 628"/>
                <a:gd name="T30" fmla="*/ 621 w 741"/>
                <a:gd name="T31" fmla="*/ 526 h 628"/>
                <a:gd name="T32" fmla="*/ 621 w 741"/>
                <a:gd name="T33" fmla="*/ 484 h 628"/>
                <a:gd name="T34" fmla="*/ 656 w 741"/>
                <a:gd name="T35" fmla="*/ 426 h 628"/>
                <a:gd name="T36" fmla="*/ 727 w 741"/>
                <a:gd name="T37" fmla="*/ 194 h 628"/>
                <a:gd name="T38" fmla="*/ 721 w 741"/>
                <a:gd name="T39" fmla="*/ 145 h 628"/>
                <a:gd name="T40" fmla="*/ 697 w 741"/>
                <a:gd name="T41" fmla="*/ 105 h 628"/>
                <a:gd name="T42" fmla="*/ 692 w 741"/>
                <a:gd name="T43" fmla="*/ 28 h 628"/>
                <a:gd name="T44" fmla="*/ 623 w 741"/>
                <a:gd name="T45" fmla="*/ 16 h 628"/>
                <a:gd name="T46" fmla="*/ 551 w 741"/>
                <a:gd name="T47" fmla="*/ 0 h 628"/>
                <a:gd name="T48" fmla="*/ 261 w 741"/>
                <a:gd name="T49" fmla="*/ 221 h 628"/>
                <a:gd name="T50" fmla="*/ 190 w 741"/>
                <a:gd name="T51" fmla="*/ 372 h 628"/>
                <a:gd name="T52" fmla="*/ 160 w 741"/>
                <a:gd name="T53" fmla="*/ 427 h 628"/>
                <a:gd name="T54" fmla="*/ 124 w 741"/>
                <a:gd name="T55" fmla="*/ 437 h 628"/>
                <a:gd name="T56" fmla="*/ 92 w 741"/>
                <a:gd name="T57" fmla="*/ 444 h 628"/>
                <a:gd name="T58" fmla="*/ 32 w 741"/>
                <a:gd name="T59" fmla="*/ 455 h 628"/>
                <a:gd name="T60" fmla="*/ 1 w 741"/>
                <a:gd name="T61" fmla="*/ 485 h 628"/>
                <a:gd name="T62" fmla="*/ 13 w 741"/>
                <a:gd name="T63" fmla="*/ 52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628">
                  <a:moveTo>
                    <a:pt x="35" y="531"/>
                  </a:moveTo>
                  <a:cubicBezTo>
                    <a:pt x="36" y="540"/>
                    <a:pt x="36" y="540"/>
                    <a:pt x="36" y="540"/>
                  </a:cubicBezTo>
                  <a:cubicBezTo>
                    <a:pt x="46" y="541"/>
                    <a:pt x="46" y="541"/>
                    <a:pt x="46" y="541"/>
                  </a:cubicBezTo>
                  <a:cubicBezTo>
                    <a:pt x="46" y="541"/>
                    <a:pt x="31" y="552"/>
                    <a:pt x="34" y="557"/>
                  </a:cubicBezTo>
                  <a:cubicBezTo>
                    <a:pt x="37" y="562"/>
                    <a:pt x="56" y="584"/>
                    <a:pt x="68" y="584"/>
                  </a:cubicBezTo>
                  <a:cubicBezTo>
                    <a:pt x="80" y="584"/>
                    <a:pt x="79" y="575"/>
                    <a:pt x="88" y="579"/>
                  </a:cubicBezTo>
                  <a:cubicBezTo>
                    <a:pt x="97" y="583"/>
                    <a:pt x="99" y="593"/>
                    <a:pt x="99" y="593"/>
                  </a:cubicBezTo>
                  <a:cubicBezTo>
                    <a:pt x="84" y="598"/>
                    <a:pt x="84" y="598"/>
                    <a:pt x="84" y="598"/>
                  </a:cubicBezTo>
                  <a:cubicBezTo>
                    <a:pt x="99" y="620"/>
                    <a:pt x="99" y="620"/>
                    <a:pt x="99" y="620"/>
                  </a:cubicBezTo>
                  <a:cubicBezTo>
                    <a:pt x="102" y="604"/>
                    <a:pt x="102" y="604"/>
                    <a:pt x="102" y="604"/>
                  </a:cubicBezTo>
                  <a:cubicBezTo>
                    <a:pt x="119" y="597"/>
                    <a:pt x="119" y="597"/>
                    <a:pt x="119" y="597"/>
                  </a:cubicBezTo>
                  <a:cubicBezTo>
                    <a:pt x="119" y="597"/>
                    <a:pt x="136" y="616"/>
                    <a:pt x="141" y="619"/>
                  </a:cubicBezTo>
                  <a:cubicBezTo>
                    <a:pt x="146" y="622"/>
                    <a:pt x="162" y="628"/>
                    <a:pt x="162" y="628"/>
                  </a:cubicBezTo>
                  <a:cubicBezTo>
                    <a:pt x="159" y="594"/>
                    <a:pt x="159" y="594"/>
                    <a:pt x="159" y="594"/>
                  </a:cubicBezTo>
                  <a:cubicBezTo>
                    <a:pt x="159" y="594"/>
                    <a:pt x="181" y="583"/>
                    <a:pt x="182" y="568"/>
                  </a:cubicBezTo>
                  <a:cubicBezTo>
                    <a:pt x="183" y="553"/>
                    <a:pt x="183" y="542"/>
                    <a:pt x="183" y="542"/>
                  </a:cubicBezTo>
                  <a:cubicBezTo>
                    <a:pt x="202" y="525"/>
                    <a:pt x="202" y="525"/>
                    <a:pt x="202" y="525"/>
                  </a:cubicBezTo>
                  <a:cubicBezTo>
                    <a:pt x="236" y="526"/>
                    <a:pt x="236" y="526"/>
                    <a:pt x="236" y="526"/>
                  </a:cubicBezTo>
                  <a:cubicBezTo>
                    <a:pt x="236" y="526"/>
                    <a:pt x="235" y="520"/>
                    <a:pt x="249" y="519"/>
                  </a:cubicBezTo>
                  <a:cubicBezTo>
                    <a:pt x="263" y="518"/>
                    <a:pt x="262" y="528"/>
                    <a:pt x="269" y="529"/>
                  </a:cubicBezTo>
                  <a:cubicBezTo>
                    <a:pt x="276" y="530"/>
                    <a:pt x="288" y="530"/>
                    <a:pt x="288" y="530"/>
                  </a:cubicBezTo>
                  <a:cubicBezTo>
                    <a:pt x="305" y="544"/>
                    <a:pt x="305" y="544"/>
                    <a:pt x="305" y="544"/>
                  </a:cubicBezTo>
                  <a:cubicBezTo>
                    <a:pt x="305" y="544"/>
                    <a:pt x="310" y="566"/>
                    <a:pt x="319" y="565"/>
                  </a:cubicBezTo>
                  <a:cubicBezTo>
                    <a:pt x="328" y="564"/>
                    <a:pt x="352" y="544"/>
                    <a:pt x="364" y="544"/>
                  </a:cubicBezTo>
                  <a:cubicBezTo>
                    <a:pt x="376" y="544"/>
                    <a:pt x="388" y="572"/>
                    <a:pt x="407" y="573"/>
                  </a:cubicBezTo>
                  <a:cubicBezTo>
                    <a:pt x="426" y="574"/>
                    <a:pt x="442" y="578"/>
                    <a:pt x="442" y="578"/>
                  </a:cubicBezTo>
                  <a:cubicBezTo>
                    <a:pt x="442" y="578"/>
                    <a:pt x="454" y="543"/>
                    <a:pt x="496" y="543"/>
                  </a:cubicBezTo>
                  <a:cubicBezTo>
                    <a:pt x="538" y="543"/>
                    <a:pt x="554" y="557"/>
                    <a:pt x="554" y="557"/>
                  </a:cubicBezTo>
                  <a:cubicBezTo>
                    <a:pt x="572" y="558"/>
                    <a:pt x="572" y="558"/>
                    <a:pt x="572" y="558"/>
                  </a:cubicBezTo>
                  <a:cubicBezTo>
                    <a:pt x="572" y="558"/>
                    <a:pt x="590" y="545"/>
                    <a:pt x="597" y="541"/>
                  </a:cubicBezTo>
                  <a:cubicBezTo>
                    <a:pt x="604" y="537"/>
                    <a:pt x="613" y="540"/>
                    <a:pt x="613" y="540"/>
                  </a:cubicBezTo>
                  <a:cubicBezTo>
                    <a:pt x="613" y="540"/>
                    <a:pt x="617" y="526"/>
                    <a:pt x="621" y="526"/>
                  </a:cubicBezTo>
                  <a:cubicBezTo>
                    <a:pt x="622" y="526"/>
                    <a:pt x="623" y="526"/>
                    <a:pt x="624" y="526"/>
                  </a:cubicBezTo>
                  <a:cubicBezTo>
                    <a:pt x="621" y="484"/>
                    <a:pt x="621" y="484"/>
                    <a:pt x="621" y="484"/>
                  </a:cubicBezTo>
                  <a:cubicBezTo>
                    <a:pt x="634" y="479"/>
                    <a:pt x="634" y="479"/>
                    <a:pt x="634" y="479"/>
                  </a:cubicBezTo>
                  <a:cubicBezTo>
                    <a:pt x="634" y="479"/>
                    <a:pt x="644" y="442"/>
                    <a:pt x="656" y="426"/>
                  </a:cubicBezTo>
                  <a:cubicBezTo>
                    <a:pt x="667" y="409"/>
                    <a:pt x="717" y="356"/>
                    <a:pt x="717" y="356"/>
                  </a:cubicBezTo>
                  <a:cubicBezTo>
                    <a:pt x="727" y="194"/>
                    <a:pt x="727" y="194"/>
                    <a:pt x="727" y="194"/>
                  </a:cubicBezTo>
                  <a:cubicBezTo>
                    <a:pt x="741" y="169"/>
                    <a:pt x="741" y="169"/>
                    <a:pt x="741" y="169"/>
                  </a:cubicBezTo>
                  <a:cubicBezTo>
                    <a:pt x="721" y="145"/>
                    <a:pt x="721" y="145"/>
                    <a:pt x="721" y="145"/>
                  </a:cubicBezTo>
                  <a:cubicBezTo>
                    <a:pt x="716" y="129"/>
                    <a:pt x="716" y="129"/>
                    <a:pt x="716" y="129"/>
                  </a:cubicBezTo>
                  <a:cubicBezTo>
                    <a:pt x="697" y="105"/>
                    <a:pt x="697" y="105"/>
                    <a:pt x="697" y="105"/>
                  </a:cubicBezTo>
                  <a:cubicBezTo>
                    <a:pt x="704" y="72"/>
                    <a:pt x="704" y="72"/>
                    <a:pt x="704" y="72"/>
                  </a:cubicBezTo>
                  <a:cubicBezTo>
                    <a:pt x="692" y="28"/>
                    <a:pt x="692" y="28"/>
                    <a:pt x="692" y="28"/>
                  </a:cubicBezTo>
                  <a:cubicBezTo>
                    <a:pt x="676" y="37"/>
                    <a:pt x="662" y="44"/>
                    <a:pt x="657" y="45"/>
                  </a:cubicBezTo>
                  <a:cubicBezTo>
                    <a:pt x="646" y="46"/>
                    <a:pt x="630" y="18"/>
                    <a:pt x="623" y="16"/>
                  </a:cubicBezTo>
                  <a:cubicBezTo>
                    <a:pt x="616" y="14"/>
                    <a:pt x="576" y="6"/>
                    <a:pt x="576" y="6"/>
                  </a:cubicBezTo>
                  <a:cubicBezTo>
                    <a:pt x="551" y="0"/>
                    <a:pt x="551" y="0"/>
                    <a:pt x="551" y="0"/>
                  </a:cubicBezTo>
                  <a:cubicBezTo>
                    <a:pt x="551" y="0"/>
                    <a:pt x="364" y="136"/>
                    <a:pt x="342" y="151"/>
                  </a:cubicBezTo>
                  <a:cubicBezTo>
                    <a:pt x="320" y="166"/>
                    <a:pt x="275" y="219"/>
                    <a:pt x="261" y="221"/>
                  </a:cubicBezTo>
                  <a:cubicBezTo>
                    <a:pt x="251" y="222"/>
                    <a:pt x="210" y="231"/>
                    <a:pt x="190" y="235"/>
                  </a:cubicBezTo>
                  <a:cubicBezTo>
                    <a:pt x="190" y="372"/>
                    <a:pt x="190" y="372"/>
                    <a:pt x="190" y="372"/>
                  </a:cubicBezTo>
                  <a:cubicBezTo>
                    <a:pt x="175" y="387"/>
                    <a:pt x="175" y="387"/>
                    <a:pt x="175" y="387"/>
                  </a:cubicBezTo>
                  <a:cubicBezTo>
                    <a:pt x="175" y="387"/>
                    <a:pt x="175" y="420"/>
                    <a:pt x="160" y="427"/>
                  </a:cubicBezTo>
                  <a:cubicBezTo>
                    <a:pt x="138" y="438"/>
                    <a:pt x="131" y="432"/>
                    <a:pt x="131" y="432"/>
                  </a:cubicBezTo>
                  <a:cubicBezTo>
                    <a:pt x="124" y="437"/>
                    <a:pt x="124" y="437"/>
                    <a:pt x="124" y="437"/>
                  </a:cubicBezTo>
                  <a:cubicBezTo>
                    <a:pt x="93" y="435"/>
                    <a:pt x="93" y="435"/>
                    <a:pt x="93" y="435"/>
                  </a:cubicBezTo>
                  <a:cubicBezTo>
                    <a:pt x="92" y="444"/>
                    <a:pt x="92" y="444"/>
                    <a:pt x="92" y="444"/>
                  </a:cubicBezTo>
                  <a:cubicBezTo>
                    <a:pt x="50" y="443"/>
                    <a:pt x="50" y="443"/>
                    <a:pt x="50" y="443"/>
                  </a:cubicBezTo>
                  <a:cubicBezTo>
                    <a:pt x="32" y="455"/>
                    <a:pt x="32" y="455"/>
                    <a:pt x="32" y="455"/>
                  </a:cubicBezTo>
                  <a:cubicBezTo>
                    <a:pt x="0" y="462"/>
                    <a:pt x="0" y="462"/>
                    <a:pt x="0" y="462"/>
                  </a:cubicBezTo>
                  <a:cubicBezTo>
                    <a:pt x="1" y="485"/>
                    <a:pt x="1" y="485"/>
                    <a:pt x="1" y="485"/>
                  </a:cubicBezTo>
                  <a:cubicBezTo>
                    <a:pt x="4" y="494"/>
                    <a:pt x="4" y="494"/>
                    <a:pt x="4" y="494"/>
                  </a:cubicBezTo>
                  <a:cubicBezTo>
                    <a:pt x="4" y="494"/>
                    <a:pt x="3" y="518"/>
                    <a:pt x="13" y="525"/>
                  </a:cubicBezTo>
                  <a:cubicBezTo>
                    <a:pt x="23" y="532"/>
                    <a:pt x="35" y="531"/>
                    <a:pt x="35" y="53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3" name="Freeform 124"/>
            <p:cNvSpPr>
              <a:spLocks/>
            </p:cNvSpPr>
            <p:nvPr/>
          </p:nvSpPr>
          <p:spPr bwMode="gray">
            <a:xfrm>
              <a:off x="3782766" y="3016718"/>
              <a:ext cx="550862" cy="636773"/>
            </a:xfrm>
            <a:custGeom>
              <a:avLst/>
              <a:gdLst>
                <a:gd name="T0" fmla="*/ 212 w 983"/>
                <a:gd name="T1" fmla="*/ 357 h 981"/>
                <a:gd name="T2" fmla="*/ 155 w 983"/>
                <a:gd name="T3" fmla="*/ 390 h 981"/>
                <a:gd name="T4" fmla="*/ 136 w 983"/>
                <a:gd name="T5" fmla="*/ 399 h 981"/>
                <a:gd name="T6" fmla="*/ 111 w 983"/>
                <a:gd name="T7" fmla="*/ 404 h 981"/>
                <a:gd name="T8" fmla="*/ 81 w 983"/>
                <a:gd name="T9" fmla="*/ 417 h 981"/>
                <a:gd name="T10" fmla="*/ 40 w 983"/>
                <a:gd name="T11" fmla="*/ 454 h 981"/>
                <a:gd name="T12" fmla="*/ 35 w 983"/>
                <a:gd name="T13" fmla="*/ 511 h 981"/>
                <a:gd name="T14" fmla="*/ 37 w 983"/>
                <a:gd name="T15" fmla="*/ 513 h 981"/>
                <a:gd name="T16" fmla="*/ 208 w 983"/>
                <a:gd name="T17" fmla="*/ 656 h 981"/>
                <a:gd name="T18" fmla="*/ 481 w 983"/>
                <a:gd name="T19" fmla="*/ 882 h 981"/>
                <a:gd name="T20" fmla="*/ 510 w 983"/>
                <a:gd name="T21" fmla="*/ 904 h 981"/>
                <a:gd name="T22" fmla="*/ 538 w 983"/>
                <a:gd name="T23" fmla="*/ 923 h 981"/>
                <a:gd name="T24" fmla="*/ 582 w 983"/>
                <a:gd name="T25" fmla="*/ 953 h 981"/>
                <a:gd name="T26" fmla="*/ 610 w 983"/>
                <a:gd name="T27" fmla="*/ 973 h 981"/>
                <a:gd name="T28" fmla="*/ 774 w 983"/>
                <a:gd name="T29" fmla="*/ 886 h 981"/>
                <a:gd name="T30" fmla="*/ 963 w 983"/>
                <a:gd name="T31" fmla="*/ 691 h 981"/>
                <a:gd name="T32" fmla="*/ 909 w 983"/>
                <a:gd name="T33" fmla="*/ 684 h 981"/>
                <a:gd name="T34" fmla="*/ 893 w 983"/>
                <a:gd name="T35" fmla="*/ 639 h 981"/>
                <a:gd name="T36" fmla="*/ 889 w 983"/>
                <a:gd name="T37" fmla="*/ 569 h 981"/>
                <a:gd name="T38" fmla="*/ 880 w 983"/>
                <a:gd name="T39" fmla="*/ 515 h 981"/>
                <a:gd name="T40" fmla="*/ 883 w 983"/>
                <a:gd name="T41" fmla="*/ 488 h 981"/>
                <a:gd name="T42" fmla="*/ 862 w 983"/>
                <a:gd name="T43" fmla="*/ 381 h 981"/>
                <a:gd name="T44" fmla="*/ 870 w 983"/>
                <a:gd name="T45" fmla="*/ 373 h 981"/>
                <a:gd name="T46" fmla="*/ 817 w 983"/>
                <a:gd name="T47" fmla="*/ 252 h 981"/>
                <a:gd name="T48" fmla="*/ 789 w 983"/>
                <a:gd name="T49" fmla="*/ 213 h 981"/>
                <a:gd name="T50" fmla="*/ 782 w 983"/>
                <a:gd name="T51" fmla="*/ 194 h 981"/>
                <a:gd name="T52" fmla="*/ 798 w 983"/>
                <a:gd name="T53" fmla="*/ 148 h 981"/>
                <a:gd name="T54" fmla="*/ 820 w 983"/>
                <a:gd name="T55" fmla="*/ 105 h 981"/>
                <a:gd name="T56" fmla="*/ 820 w 983"/>
                <a:gd name="T57" fmla="*/ 38 h 981"/>
                <a:gd name="T58" fmla="*/ 835 w 983"/>
                <a:gd name="T59" fmla="*/ 21 h 981"/>
                <a:gd name="T60" fmla="*/ 815 w 983"/>
                <a:gd name="T61" fmla="*/ 10 h 981"/>
                <a:gd name="T62" fmla="*/ 779 w 983"/>
                <a:gd name="T63" fmla="*/ 3 h 981"/>
                <a:gd name="T64" fmla="*/ 769 w 983"/>
                <a:gd name="T65" fmla="*/ 14 h 981"/>
                <a:gd name="T66" fmla="*/ 728 w 983"/>
                <a:gd name="T67" fmla="*/ 0 h 981"/>
                <a:gd name="T68" fmla="*/ 704 w 983"/>
                <a:gd name="T69" fmla="*/ 14 h 981"/>
                <a:gd name="T70" fmla="*/ 631 w 983"/>
                <a:gd name="T71" fmla="*/ 18 h 981"/>
                <a:gd name="T72" fmla="*/ 545 w 983"/>
                <a:gd name="T73" fmla="*/ 27 h 981"/>
                <a:gd name="T74" fmla="*/ 503 w 983"/>
                <a:gd name="T75" fmla="*/ 33 h 981"/>
                <a:gd name="T76" fmla="*/ 446 w 983"/>
                <a:gd name="T77" fmla="*/ 72 h 981"/>
                <a:gd name="T78" fmla="*/ 355 w 983"/>
                <a:gd name="T79" fmla="*/ 113 h 981"/>
                <a:gd name="T80" fmla="*/ 349 w 983"/>
                <a:gd name="T81" fmla="*/ 112 h 981"/>
                <a:gd name="T82" fmla="*/ 360 w 983"/>
                <a:gd name="T83" fmla="*/ 141 h 981"/>
                <a:gd name="T84" fmla="*/ 365 w 983"/>
                <a:gd name="T85" fmla="*/ 186 h 981"/>
                <a:gd name="T86" fmla="*/ 364 w 983"/>
                <a:gd name="T87" fmla="*/ 218 h 981"/>
                <a:gd name="T88" fmla="*/ 375 w 983"/>
                <a:gd name="T89" fmla="*/ 238 h 981"/>
                <a:gd name="T90" fmla="*/ 382 w 983"/>
                <a:gd name="T91" fmla="*/ 259 h 981"/>
                <a:gd name="T92" fmla="*/ 343 w 983"/>
                <a:gd name="T93" fmla="*/ 274 h 981"/>
                <a:gd name="T94" fmla="*/ 321 w 983"/>
                <a:gd name="T95" fmla="*/ 275 h 981"/>
                <a:gd name="T96" fmla="*/ 303 w 983"/>
                <a:gd name="T97" fmla="*/ 288 h 981"/>
                <a:gd name="T98" fmla="*/ 267 w 983"/>
                <a:gd name="T99" fmla="*/ 318 h 981"/>
                <a:gd name="T100" fmla="*/ 260 w 983"/>
                <a:gd name="T101" fmla="*/ 337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981">
                  <a:moveTo>
                    <a:pt x="242" y="356"/>
                  </a:moveTo>
                  <a:cubicBezTo>
                    <a:pt x="236" y="356"/>
                    <a:pt x="212" y="357"/>
                    <a:pt x="212" y="357"/>
                  </a:cubicBezTo>
                  <a:cubicBezTo>
                    <a:pt x="212" y="357"/>
                    <a:pt x="197" y="388"/>
                    <a:pt x="189" y="391"/>
                  </a:cubicBezTo>
                  <a:cubicBezTo>
                    <a:pt x="181" y="394"/>
                    <a:pt x="155" y="390"/>
                    <a:pt x="155" y="390"/>
                  </a:cubicBezTo>
                  <a:cubicBezTo>
                    <a:pt x="154" y="398"/>
                    <a:pt x="154" y="398"/>
                    <a:pt x="154" y="398"/>
                  </a:cubicBezTo>
                  <a:cubicBezTo>
                    <a:pt x="136" y="399"/>
                    <a:pt x="136" y="399"/>
                    <a:pt x="136" y="399"/>
                  </a:cubicBezTo>
                  <a:cubicBezTo>
                    <a:pt x="136" y="399"/>
                    <a:pt x="136" y="411"/>
                    <a:pt x="130" y="412"/>
                  </a:cubicBezTo>
                  <a:cubicBezTo>
                    <a:pt x="124" y="413"/>
                    <a:pt x="111" y="404"/>
                    <a:pt x="111" y="404"/>
                  </a:cubicBezTo>
                  <a:cubicBezTo>
                    <a:pt x="93" y="418"/>
                    <a:pt x="93" y="418"/>
                    <a:pt x="93" y="418"/>
                  </a:cubicBezTo>
                  <a:cubicBezTo>
                    <a:pt x="81" y="417"/>
                    <a:pt x="81" y="417"/>
                    <a:pt x="81" y="417"/>
                  </a:cubicBezTo>
                  <a:cubicBezTo>
                    <a:pt x="81" y="417"/>
                    <a:pt x="67" y="437"/>
                    <a:pt x="60" y="442"/>
                  </a:cubicBezTo>
                  <a:cubicBezTo>
                    <a:pt x="53" y="447"/>
                    <a:pt x="40" y="454"/>
                    <a:pt x="40" y="454"/>
                  </a:cubicBezTo>
                  <a:cubicBezTo>
                    <a:pt x="37" y="472"/>
                    <a:pt x="37" y="472"/>
                    <a:pt x="37" y="472"/>
                  </a:cubicBezTo>
                  <a:cubicBezTo>
                    <a:pt x="35" y="511"/>
                    <a:pt x="35" y="511"/>
                    <a:pt x="35" y="511"/>
                  </a:cubicBezTo>
                  <a:cubicBezTo>
                    <a:pt x="0" y="511"/>
                    <a:pt x="0" y="511"/>
                    <a:pt x="0" y="511"/>
                  </a:cubicBezTo>
                  <a:cubicBezTo>
                    <a:pt x="37" y="513"/>
                    <a:pt x="37" y="513"/>
                    <a:pt x="37" y="513"/>
                  </a:cubicBezTo>
                  <a:cubicBezTo>
                    <a:pt x="35" y="535"/>
                    <a:pt x="35" y="535"/>
                    <a:pt x="35" y="535"/>
                  </a:cubicBezTo>
                  <a:cubicBezTo>
                    <a:pt x="208" y="656"/>
                    <a:pt x="208" y="656"/>
                    <a:pt x="208" y="656"/>
                  </a:cubicBezTo>
                  <a:cubicBezTo>
                    <a:pt x="482" y="865"/>
                    <a:pt x="482" y="865"/>
                    <a:pt x="482" y="865"/>
                  </a:cubicBezTo>
                  <a:cubicBezTo>
                    <a:pt x="481" y="882"/>
                    <a:pt x="481" y="882"/>
                    <a:pt x="481" y="882"/>
                  </a:cubicBezTo>
                  <a:cubicBezTo>
                    <a:pt x="481" y="882"/>
                    <a:pt x="498" y="878"/>
                    <a:pt x="500" y="886"/>
                  </a:cubicBezTo>
                  <a:cubicBezTo>
                    <a:pt x="502" y="894"/>
                    <a:pt x="500" y="901"/>
                    <a:pt x="510" y="904"/>
                  </a:cubicBezTo>
                  <a:cubicBezTo>
                    <a:pt x="520" y="907"/>
                    <a:pt x="533" y="905"/>
                    <a:pt x="533" y="905"/>
                  </a:cubicBezTo>
                  <a:cubicBezTo>
                    <a:pt x="538" y="923"/>
                    <a:pt x="538" y="923"/>
                    <a:pt x="538" y="923"/>
                  </a:cubicBezTo>
                  <a:cubicBezTo>
                    <a:pt x="538" y="923"/>
                    <a:pt x="561" y="917"/>
                    <a:pt x="571" y="925"/>
                  </a:cubicBezTo>
                  <a:cubicBezTo>
                    <a:pt x="581" y="933"/>
                    <a:pt x="582" y="953"/>
                    <a:pt x="582" y="953"/>
                  </a:cubicBezTo>
                  <a:cubicBezTo>
                    <a:pt x="582" y="953"/>
                    <a:pt x="558" y="967"/>
                    <a:pt x="573" y="974"/>
                  </a:cubicBezTo>
                  <a:cubicBezTo>
                    <a:pt x="588" y="981"/>
                    <a:pt x="610" y="973"/>
                    <a:pt x="610" y="973"/>
                  </a:cubicBezTo>
                  <a:cubicBezTo>
                    <a:pt x="610" y="973"/>
                    <a:pt x="679" y="958"/>
                    <a:pt x="693" y="956"/>
                  </a:cubicBezTo>
                  <a:cubicBezTo>
                    <a:pt x="707" y="954"/>
                    <a:pt x="752" y="901"/>
                    <a:pt x="774" y="886"/>
                  </a:cubicBezTo>
                  <a:cubicBezTo>
                    <a:pt x="796" y="871"/>
                    <a:pt x="983" y="735"/>
                    <a:pt x="983" y="735"/>
                  </a:cubicBezTo>
                  <a:cubicBezTo>
                    <a:pt x="983" y="735"/>
                    <a:pt x="968" y="694"/>
                    <a:pt x="963" y="691"/>
                  </a:cubicBezTo>
                  <a:cubicBezTo>
                    <a:pt x="958" y="688"/>
                    <a:pt x="930" y="675"/>
                    <a:pt x="924" y="678"/>
                  </a:cubicBezTo>
                  <a:cubicBezTo>
                    <a:pt x="918" y="681"/>
                    <a:pt x="913" y="686"/>
                    <a:pt x="909" y="684"/>
                  </a:cubicBezTo>
                  <a:cubicBezTo>
                    <a:pt x="905" y="682"/>
                    <a:pt x="893" y="671"/>
                    <a:pt x="893" y="664"/>
                  </a:cubicBezTo>
                  <a:cubicBezTo>
                    <a:pt x="893" y="657"/>
                    <a:pt x="898" y="647"/>
                    <a:pt x="893" y="639"/>
                  </a:cubicBezTo>
                  <a:cubicBezTo>
                    <a:pt x="888" y="631"/>
                    <a:pt x="861" y="595"/>
                    <a:pt x="862" y="589"/>
                  </a:cubicBezTo>
                  <a:cubicBezTo>
                    <a:pt x="863" y="583"/>
                    <a:pt x="889" y="581"/>
                    <a:pt x="889" y="569"/>
                  </a:cubicBezTo>
                  <a:cubicBezTo>
                    <a:pt x="889" y="557"/>
                    <a:pt x="885" y="551"/>
                    <a:pt x="885" y="551"/>
                  </a:cubicBezTo>
                  <a:cubicBezTo>
                    <a:pt x="880" y="515"/>
                    <a:pt x="880" y="515"/>
                    <a:pt x="880" y="515"/>
                  </a:cubicBezTo>
                  <a:cubicBezTo>
                    <a:pt x="889" y="502"/>
                    <a:pt x="889" y="502"/>
                    <a:pt x="889" y="502"/>
                  </a:cubicBezTo>
                  <a:cubicBezTo>
                    <a:pt x="883" y="488"/>
                    <a:pt x="883" y="488"/>
                    <a:pt x="883" y="488"/>
                  </a:cubicBezTo>
                  <a:cubicBezTo>
                    <a:pt x="883" y="488"/>
                    <a:pt x="892" y="458"/>
                    <a:pt x="891" y="448"/>
                  </a:cubicBezTo>
                  <a:cubicBezTo>
                    <a:pt x="890" y="438"/>
                    <a:pt x="863" y="387"/>
                    <a:pt x="862" y="381"/>
                  </a:cubicBezTo>
                  <a:cubicBezTo>
                    <a:pt x="862" y="378"/>
                    <a:pt x="866" y="376"/>
                    <a:pt x="870" y="373"/>
                  </a:cubicBezTo>
                  <a:cubicBezTo>
                    <a:pt x="870" y="373"/>
                    <a:pt x="870" y="373"/>
                    <a:pt x="870" y="373"/>
                  </a:cubicBezTo>
                  <a:cubicBezTo>
                    <a:pt x="864" y="350"/>
                    <a:pt x="849" y="288"/>
                    <a:pt x="849" y="277"/>
                  </a:cubicBezTo>
                  <a:cubicBezTo>
                    <a:pt x="849" y="264"/>
                    <a:pt x="817" y="252"/>
                    <a:pt x="817" y="252"/>
                  </a:cubicBezTo>
                  <a:cubicBezTo>
                    <a:pt x="817" y="252"/>
                    <a:pt x="817" y="234"/>
                    <a:pt x="816" y="226"/>
                  </a:cubicBezTo>
                  <a:cubicBezTo>
                    <a:pt x="815" y="218"/>
                    <a:pt x="789" y="213"/>
                    <a:pt x="789" y="213"/>
                  </a:cubicBezTo>
                  <a:cubicBezTo>
                    <a:pt x="789" y="194"/>
                    <a:pt x="789" y="194"/>
                    <a:pt x="789" y="194"/>
                  </a:cubicBezTo>
                  <a:cubicBezTo>
                    <a:pt x="782" y="194"/>
                    <a:pt x="782" y="194"/>
                    <a:pt x="782" y="194"/>
                  </a:cubicBezTo>
                  <a:cubicBezTo>
                    <a:pt x="782" y="194"/>
                    <a:pt x="782" y="181"/>
                    <a:pt x="782" y="171"/>
                  </a:cubicBezTo>
                  <a:cubicBezTo>
                    <a:pt x="782" y="161"/>
                    <a:pt x="798" y="148"/>
                    <a:pt x="798" y="148"/>
                  </a:cubicBezTo>
                  <a:cubicBezTo>
                    <a:pt x="812" y="137"/>
                    <a:pt x="812" y="137"/>
                    <a:pt x="812" y="137"/>
                  </a:cubicBezTo>
                  <a:cubicBezTo>
                    <a:pt x="812" y="137"/>
                    <a:pt x="819" y="115"/>
                    <a:pt x="820" y="105"/>
                  </a:cubicBezTo>
                  <a:cubicBezTo>
                    <a:pt x="821" y="95"/>
                    <a:pt x="819" y="83"/>
                    <a:pt x="815" y="76"/>
                  </a:cubicBezTo>
                  <a:cubicBezTo>
                    <a:pt x="811" y="69"/>
                    <a:pt x="820" y="38"/>
                    <a:pt x="820" y="38"/>
                  </a:cubicBezTo>
                  <a:cubicBezTo>
                    <a:pt x="807" y="34"/>
                    <a:pt x="807" y="34"/>
                    <a:pt x="807" y="34"/>
                  </a:cubicBezTo>
                  <a:cubicBezTo>
                    <a:pt x="835" y="21"/>
                    <a:pt x="835" y="21"/>
                    <a:pt x="835" y="21"/>
                  </a:cubicBezTo>
                  <a:cubicBezTo>
                    <a:pt x="835" y="11"/>
                    <a:pt x="835" y="11"/>
                    <a:pt x="835" y="11"/>
                  </a:cubicBezTo>
                  <a:cubicBezTo>
                    <a:pt x="826" y="11"/>
                    <a:pt x="815" y="10"/>
                    <a:pt x="815" y="10"/>
                  </a:cubicBezTo>
                  <a:cubicBezTo>
                    <a:pt x="806" y="15"/>
                    <a:pt x="806" y="15"/>
                    <a:pt x="806" y="15"/>
                  </a:cubicBezTo>
                  <a:cubicBezTo>
                    <a:pt x="779" y="3"/>
                    <a:pt x="779" y="3"/>
                    <a:pt x="779" y="3"/>
                  </a:cubicBezTo>
                  <a:cubicBezTo>
                    <a:pt x="769" y="5"/>
                    <a:pt x="769" y="5"/>
                    <a:pt x="769" y="5"/>
                  </a:cubicBezTo>
                  <a:cubicBezTo>
                    <a:pt x="769" y="14"/>
                    <a:pt x="769" y="14"/>
                    <a:pt x="769" y="14"/>
                  </a:cubicBezTo>
                  <a:cubicBezTo>
                    <a:pt x="744" y="12"/>
                    <a:pt x="744" y="12"/>
                    <a:pt x="744" y="12"/>
                  </a:cubicBezTo>
                  <a:cubicBezTo>
                    <a:pt x="728" y="0"/>
                    <a:pt x="728" y="0"/>
                    <a:pt x="728" y="0"/>
                  </a:cubicBezTo>
                  <a:cubicBezTo>
                    <a:pt x="724" y="19"/>
                    <a:pt x="724" y="19"/>
                    <a:pt x="724" y="19"/>
                  </a:cubicBezTo>
                  <a:cubicBezTo>
                    <a:pt x="704" y="14"/>
                    <a:pt x="704" y="14"/>
                    <a:pt x="704" y="14"/>
                  </a:cubicBezTo>
                  <a:cubicBezTo>
                    <a:pt x="686" y="29"/>
                    <a:pt x="686" y="29"/>
                    <a:pt x="686" y="29"/>
                  </a:cubicBezTo>
                  <a:cubicBezTo>
                    <a:pt x="686" y="29"/>
                    <a:pt x="662" y="17"/>
                    <a:pt x="631" y="18"/>
                  </a:cubicBezTo>
                  <a:cubicBezTo>
                    <a:pt x="600" y="19"/>
                    <a:pt x="599" y="26"/>
                    <a:pt x="585" y="27"/>
                  </a:cubicBezTo>
                  <a:cubicBezTo>
                    <a:pt x="571" y="28"/>
                    <a:pt x="545" y="27"/>
                    <a:pt x="545" y="27"/>
                  </a:cubicBezTo>
                  <a:cubicBezTo>
                    <a:pt x="542" y="34"/>
                    <a:pt x="542" y="34"/>
                    <a:pt x="542" y="34"/>
                  </a:cubicBezTo>
                  <a:cubicBezTo>
                    <a:pt x="503" y="33"/>
                    <a:pt x="503" y="33"/>
                    <a:pt x="503" y="33"/>
                  </a:cubicBezTo>
                  <a:cubicBezTo>
                    <a:pt x="503" y="33"/>
                    <a:pt x="456" y="43"/>
                    <a:pt x="455" y="51"/>
                  </a:cubicBezTo>
                  <a:cubicBezTo>
                    <a:pt x="454" y="59"/>
                    <a:pt x="446" y="72"/>
                    <a:pt x="446" y="72"/>
                  </a:cubicBezTo>
                  <a:cubicBezTo>
                    <a:pt x="446" y="72"/>
                    <a:pt x="396" y="74"/>
                    <a:pt x="394" y="83"/>
                  </a:cubicBezTo>
                  <a:cubicBezTo>
                    <a:pt x="392" y="92"/>
                    <a:pt x="370" y="113"/>
                    <a:pt x="355" y="113"/>
                  </a:cubicBezTo>
                  <a:cubicBezTo>
                    <a:pt x="353" y="113"/>
                    <a:pt x="351" y="113"/>
                    <a:pt x="349" y="112"/>
                  </a:cubicBezTo>
                  <a:cubicBezTo>
                    <a:pt x="349" y="112"/>
                    <a:pt x="349" y="112"/>
                    <a:pt x="349" y="112"/>
                  </a:cubicBezTo>
                  <a:cubicBezTo>
                    <a:pt x="350" y="116"/>
                    <a:pt x="354" y="125"/>
                    <a:pt x="364" y="129"/>
                  </a:cubicBezTo>
                  <a:cubicBezTo>
                    <a:pt x="364" y="130"/>
                    <a:pt x="360" y="141"/>
                    <a:pt x="360" y="141"/>
                  </a:cubicBezTo>
                  <a:cubicBezTo>
                    <a:pt x="368" y="141"/>
                    <a:pt x="368" y="141"/>
                    <a:pt x="368" y="141"/>
                  </a:cubicBezTo>
                  <a:cubicBezTo>
                    <a:pt x="365" y="186"/>
                    <a:pt x="365" y="186"/>
                    <a:pt x="365" y="186"/>
                  </a:cubicBezTo>
                  <a:cubicBezTo>
                    <a:pt x="371" y="197"/>
                    <a:pt x="371" y="197"/>
                    <a:pt x="371" y="197"/>
                  </a:cubicBezTo>
                  <a:cubicBezTo>
                    <a:pt x="364" y="218"/>
                    <a:pt x="364" y="218"/>
                    <a:pt x="364" y="218"/>
                  </a:cubicBezTo>
                  <a:cubicBezTo>
                    <a:pt x="378" y="218"/>
                    <a:pt x="378" y="218"/>
                    <a:pt x="378" y="218"/>
                  </a:cubicBezTo>
                  <a:cubicBezTo>
                    <a:pt x="375" y="238"/>
                    <a:pt x="375" y="238"/>
                    <a:pt x="375" y="238"/>
                  </a:cubicBezTo>
                  <a:cubicBezTo>
                    <a:pt x="393" y="250"/>
                    <a:pt x="393" y="250"/>
                    <a:pt x="393" y="250"/>
                  </a:cubicBezTo>
                  <a:cubicBezTo>
                    <a:pt x="393" y="250"/>
                    <a:pt x="384" y="256"/>
                    <a:pt x="382" y="259"/>
                  </a:cubicBezTo>
                  <a:cubicBezTo>
                    <a:pt x="380" y="262"/>
                    <a:pt x="381" y="269"/>
                    <a:pt x="381" y="269"/>
                  </a:cubicBezTo>
                  <a:cubicBezTo>
                    <a:pt x="343" y="274"/>
                    <a:pt x="343" y="274"/>
                    <a:pt x="343" y="274"/>
                  </a:cubicBezTo>
                  <a:cubicBezTo>
                    <a:pt x="343" y="274"/>
                    <a:pt x="333" y="268"/>
                    <a:pt x="329" y="268"/>
                  </a:cubicBezTo>
                  <a:cubicBezTo>
                    <a:pt x="325" y="268"/>
                    <a:pt x="321" y="275"/>
                    <a:pt x="321" y="275"/>
                  </a:cubicBezTo>
                  <a:cubicBezTo>
                    <a:pt x="321" y="275"/>
                    <a:pt x="313" y="270"/>
                    <a:pt x="308" y="273"/>
                  </a:cubicBezTo>
                  <a:cubicBezTo>
                    <a:pt x="303" y="276"/>
                    <a:pt x="310" y="283"/>
                    <a:pt x="303" y="288"/>
                  </a:cubicBezTo>
                  <a:cubicBezTo>
                    <a:pt x="296" y="293"/>
                    <a:pt x="274" y="287"/>
                    <a:pt x="266" y="294"/>
                  </a:cubicBezTo>
                  <a:cubicBezTo>
                    <a:pt x="258" y="301"/>
                    <a:pt x="267" y="318"/>
                    <a:pt x="267" y="318"/>
                  </a:cubicBezTo>
                  <a:cubicBezTo>
                    <a:pt x="277" y="330"/>
                    <a:pt x="277" y="330"/>
                    <a:pt x="277" y="330"/>
                  </a:cubicBezTo>
                  <a:cubicBezTo>
                    <a:pt x="260" y="337"/>
                    <a:pt x="260" y="337"/>
                    <a:pt x="260" y="337"/>
                  </a:cubicBezTo>
                  <a:cubicBezTo>
                    <a:pt x="260" y="337"/>
                    <a:pt x="248" y="356"/>
                    <a:pt x="242" y="35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6" name="Freeform 125"/>
            <p:cNvSpPr>
              <a:spLocks/>
            </p:cNvSpPr>
            <p:nvPr/>
          </p:nvSpPr>
          <p:spPr bwMode="gray">
            <a:xfrm>
              <a:off x="4265366" y="3154747"/>
              <a:ext cx="409575" cy="478500"/>
            </a:xfrm>
            <a:custGeom>
              <a:avLst/>
              <a:gdLst>
                <a:gd name="T0" fmla="*/ 104 w 731"/>
                <a:gd name="T1" fmla="*/ 37 h 737"/>
                <a:gd name="T2" fmla="*/ 69 w 731"/>
                <a:gd name="T3" fmla="*/ 55 h 737"/>
                <a:gd name="T4" fmla="*/ 50 w 731"/>
                <a:gd name="T5" fmla="*/ 78 h 737"/>
                <a:gd name="T6" fmla="*/ 35 w 731"/>
                <a:gd name="T7" fmla="*/ 89 h 737"/>
                <a:gd name="T8" fmla="*/ 44 w 731"/>
                <a:gd name="T9" fmla="*/ 127 h 737"/>
                <a:gd name="T10" fmla="*/ 25 w 731"/>
                <a:gd name="T11" fmla="*/ 153 h 737"/>
                <a:gd name="T12" fmla="*/ 1 w 731"/>
                <a:gd name="T13" fmla="*/ 167 h 737"/>
                <a:gd name="T14" fmla="*/ 30 w 731"/>
                <a:gd name="T15" fmla="*/ 234 h 737"/>
                <a:gd name="T16" fmla="*/ 22 w 731"/>
                <a:gd name="T17" fmla="*/ 274 h 737"/>
                <a:gd name="T18" fmla="*/ 28 w 731"/>
                <a:gd name="T19" fmla="*/ 288 h 737"/>
                <a:gd name="T20" fmla="*/ 19 w 731"/>
                <a:gd name="T21" fmla="*/ 301 h 737"/>
                <a:gd name="T22" fmla="*/ 24 w 731"/>
                <a:gd name="T23" fmla="*/ 337 h 737"/>
                <a:gd name="T24" fmla="*/ 28 w 731"/>
                <a:gd name="T25" fmla="*/ 355 h 737"/>
                <a:gd name="T26" fmla="*/ 1 w 731"/>
                <a:gd name="T27" fmla="*/ 375 h 737"/>
                <a:gd name="T28" fmla="*/ 32 w 731"/>
                <a:gd name="T29" fmla="*/ 425 h 737"/>
                <a:gd name="T30" fmla="*/ 32 w 731"/>
                <a:gd name="T31" fmla="*/ 450 h 737"/>
                <a:gd name="T32" fmla="*/ 48 w 731"/>
                <a:gd name="T33" fmla="*/ 470 h 737"/>
                <a:gd name="T34" fmla="*/ 63 w 731"/>
                <a:gd name="T35" fmla="*/ 464 h 737"/>
                <a:gd name="T36" fmla="*/ 102 w 731"/>
                <a:gd name="T37" fmla="*/ 477 h 737"/>
                <a:gd name="T38" fmla="*/ 122 w 731"/>
                <a:gd name="T39" fmla="*/ 521 h 737"/>
                <a:gd name="T40" fmla="*/ 147 w 731"/>
                <a:gd name="T41" fmla="*/ 527 h 737"/>
                <a:gd name="T42" fmla="*/ 194 w 731"/>
                <a:gd name="T43" fmla="*/ 537 h 737"/>
                <a:gd name="T44" fmla="*/ 228 w 731"/>
                <a:gd name="T45" fmla="*/ 566 h 737"/>
                <a:gd name="T46" fmla="*/ 311 w 731"/>
                <a:gd name="T47" fmla="*/ 521 h 737"/>
                <a:gd name="T48" fmla="*/ 684 w 731"/>
                <a:gd name="T49" fmla="*/ 737 h 737"/>
                <a:gd name="T50" fmla="*/ 683 w 731"/>
                <a:gd name="T51" fmla="*/ 708 h 737"/>
                <a:gd name="T52" fmla="*/ 731 w 731"/>
                <a:gd name="T53" fmla="*/ 707 h 737"/>
                <a:gd name="T54" fmla="*/ 730 w 731"/>
                <a:gd name="T55" fmla="*/ 599 h 737"/>
                <a:gd name="T56" fmla="*/ 717 w 731"/>
                <a:gd name="T57" fmla="*/ 201 h 737"/>
                <a:gd name="T58" fmla="*/ 699 w 731"/>
                <a:gd name="T59" fmla="*/ 163 h 737"/>
                <a:gd name="T60" fmla="*/ 713 w 731"/>
                <a:gd name="T61" fmla="*/ 135 h 737"/>
                <a:gd name="T62" fmla="*/ 703 w 731"/>
                <a:gd name="T63" fmla="*/ 115 h 737"/>
                <a:gd name="T64" fmla="*/ 707 w 731"/>
                <a:gd name="T65" fmla="*/ 94 h 737"/>
                <a:gd name="T66" fmla="*/ 720 w 731"/>
                <a:gd name="T67" fmla="*/ 81 h 737"/>
                <a:gd name="T68" fmla="*/ 716 w 731"/>
                <a:gd name="T69" fmla="*/ 63 h 737"/>
                <a:gd name="T70" fmla="*/ 701 w 731"/>
                <a:gd name="T71" fmla="*/ 68 h 737"/>
                <a:gd name="T72" fmla="*/ 694 w 731"/>
                <a:gd name="T73" fmla="*/ 59 h 737"/>
                <a:gd name="T74" fmla="*/ 682 w 731"/>
                <a:gd name="T75" fmla="*/ 67 h 737"/>
                <a:gd name="T76" fmla="*/ 658 w 731"/>
                <a:gd name="T77" fmla="*/ 50 h 737"/>
                <a:gd name="T78" fmla="*/ 628 w 731"/>
                <a:gd name="T79" fmla="*/ 49 h 737"/>
                <a:gd name="T80" fmla="*/ 617 w 731"/>
                <a:gd name="T81" fmla="*/ 28 h 737"/>
                <a:gd name="T82" fmla="*/ 590 w 731"/>
                <a:gd name="T83" fmla="*/ 23 h 737"/>
                <a:gd name="T84" fmla="*/ 561 w 731"/>
                <a:gd name="T85" fmla="*/ 15 h 737"/>
                <a:gd name="T86" fmla="*/ 553 w 731"/>
                <a:gd name="T87" fmla="*/ 23 h 737"/>
                <a:gd name="T88" fmla="*/ 510 w 731"/>
                <a:gd name="T89" fmla="*/ 31 h 737"/>
                <a:gd name="T90" fmla="*/ 480 w 731"/>
                <a:gd name="T91" fmla="*/ 70 h 737"/>
                <a:gd name="T92" fmla="*/ 496 w 731"/>
                <a:gd name="T93" fmla="*/ 114 h 737"/>
                <a:gd name="T94" fmla="*/ 463 w 731"/>
                <a:gd name="T95" fmla="*/ 154 h 737"/>
                <a:gd name="T96" fmla="*/ 419 w 731"/>
                <a:gd name="T97" fmla="*/ 144 h 737"/>
                <a:gd name="T98" fmla="*/ 351 w 731"/>
                <a:gd name="T99" fmla="*/ 105 h 737"/>
                <a:gd name="T100" fmla="*/ 289 w 731"/>
                <a:gd name="T101" fmla="*/ 97 h 737"/>
                <a:gd name="T102" fmla="*/ 271 w 731"/>
                <a:gd name="T103" fmla="*/ 53 h 737"/>
                <a:gd name="T104" fmla="*/ 244 w 731"/>
                <a:gd name="T105" fmla="*/ 40 h 737"/>
                <a:gd name="T106" fmla="*/ 212 w 731"/>
                <a:gd name="T107" fmla="*/ 21 h 737"/>
                <a:gd name="T108" fmla="*/ 173 w 731"/>
                <a:gd name="T109" fmla="*/ 20 h 737"/>
                <a:gd name="T110" fmla="*/ 143 w 731"/>
                <a:gd name="T111" fmla="*/ 24 h 737"/>
                <a:gd name="T112" fmla="*/ 107 w 731"/>
                <a:gd name="T113" fmla="*/ 3 h 737"/>
                <a:gd name="T114" fmla="*/ 96 w 731"/>
                <a:gd name="T115" fmla="*/ 0 h 737"/>
                <a:gd name="T116" fmla="*/ 93 w 731"/>
                <a:gd name="T117" fmla="*/ 27 h 737"/>
                <a:gd name="T118" fmla="*/ 104 w 731"/>
                <a:gd name="T119" fmla="*/ 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1" h="737">
                  <a:moveTo>
                    <a:pt x="104" y="37"/>
                  </a:moveTo>
                  <a:cubicBezTo>
                    <a:pt x="100" y="45"/>
                    <a:pt x="75" y="49"/>
                    <a:pt x="69" y="55"/>
                  </a:cubicBezTo>
                  <a:cubicBezTo>
                    <a:pt x="63" y="61"/>
                    <a:pt x="50" y="78"/>
                    <a:pt x="50" y="78"/>
                  </a:cubicBezTo>
                  <a:cubicBezTo>
                    <a:pt x="50" y="78"/>
                    <a:pt x="37" y="83"/>
                    <a:pt x="35" y="89"/>
                  </a:cubicBezTo>
                  <a:cubicBezTo>
                    <a:pt x="33" y="95"/>
                    <a:pt x="43" y="115"/>
                    <a:pt x="44" y="127"/>
                  </a:cubicBezTo>
                  <a:cubicBezTo>
                    <a:pt x="45" y="139"/>
                    <a:pt x="25" y="153"/>
                    <a:pt x="25" y="153"/>
                  </a:cubicBezTo>
                  <a:cubicBezTo>
                    <a:pt x="25" y="153"/>
                    <a:pt x="0" y="161"/>
                    <a:pt x="1" y="167"/>
                  </a:cubicBezTo>
                  <a:cubicBezTo>
                    <a:pt x="2" y="173"/>
                    <a:pt x="29" y="224"/>
                    <a:pt x="30" y="234"/>
                  </a:cubicBezTo>
                  <a:cubicBezTo>
                    <a:pt x="31" y="244"/>
                    <a:pt x="22" y="274"/>
                    <a:pt x="22" y="274"/>
                  </a:cubicBezTo>
                  <a:cubicBezTo>
                    <a:pt x="28" y="288"/>
                    <a:pt x="28" y="288"/>
                    <a:pt x="28" y="288"/>
                  </a:cubicBezTo>
                  <a:cubicBezTo>
                    <a:pt x="19" y="301"/>
                    <a:pt x="19" y="301"/>
                    <a:pt x="19" y="301"/>
                  </a:cubicBezTo>
                  <a:cubicBezTo>
                    <a:pt x="24" y="337"/>
                    <a:pt x="24" y="337"/>
                    <a:pt x="24" y="337"/>
                  </a:cubicBezTo>
                  <a:cubicBezTo>
                    <a:pt x="24" y="337"/>
                    <a:pt x="28" y="343"/>
                    <a:pt x="28" y="355"/>
                  </a:cubicBezTo>
                  <a:cubicBezTo>
                    <a:pt x="28" y="367"/>
                    <a:pt x="2" y="369"/>
                    <a:pt x="1" y="375"/>
                  </a:cubicBezTo>
                  <a:cubicBezTo>
                    <a:pt x="0" y="381"/>
                    <a:pt x="27" y="417"/>
                    <a:pt x="32" y="425"/>
                  </a:cubicBezTo>
                  <a:cubicBezTo>
                    <a:pt x="37" y="433"/>
                    <a:pt x="32" y="443"/>
                    <a:pt x="32" y="450"/>
                  </a:cubicBezTo>
                  <a:cubicBezTo>
                    <a:pt x="32" y="457"/>
                    <a:pt x="44" y="468"/>
                    <a:pt x="48" y="470"/>
                  </a:cubicBezTo>
                  <a:cubicBezTo>
                    <a:pt x="52" y="472"/>
                    <a:pt x="57" y="467"/>
                    <a:pt x="63" y="464"/>
                  </a:cubicBezTo>
                  <a:cubicBezTo>
                    <a:pt x="69" y="461"/>
                    <a:pt x="97" y="474"/>
                    <a:pt x="102" y="477"/>
                  </a:cubicBezTo>
                  <a:cubicBezTo>
                    <a:pt x="107" y="480"/>
                    <a:pt x="122" y="521"/>
                    <a:pt x="122" y="521"/>
                  </a:cubicBezTo>
                  <a:cubicBezTo>
                    <a:pt x="147" y="527"/>
                    <a:pt x="147" y="527"/>
                    <a:pt x="147" y="527"/>
                  </a:cubicBezTo>
                  <a:cubicBezTo>
                    <a:pt x="147" y="527"/>
                    <a:pt x="187" y="535"/>
                    <a:pt x="194" y="537"/>
                  </a:cubicBezTo>
                  <a:cubicBezTo>
                    <a:pt x="201" y="539"/>
                    <a:pt x="217" y="567"/>
                    <a:pt x="228" y="566"/>
                  </a:cubicBezTo>
                  <a:cubicBezTo>
                    <a:pt x="239" y="565"/>
                    <a:pt x="311" y="521"/>
                    <a:pt x="311" y="521"/>
                  </a:cubicBezTo>
                  <a:cubicBezTo>
                    <a:pt x="684" y="737"/>
                    <a:pt x="684" y="737"/>
                    <a:pt x="684" y="737"/>
                  </a:cubicBezTo>
                  <a:cubicBezTo>
                    <a:pt x="683" y="708"/>
                    <a:pt x="683" y="708"/>
                    <a:pt x="683" y="708"/>
                  </a:cubicBezTo>
                  <a:cubicBezTo>
                    <a:pt x="731" y="707"/>
                    <a:pt x="731" y="707"/>
                    <a:pt x="731" y="707"/>
                  </a:cubicBezTo>
                  <a:cubicBezTo>
                    <a:pt x="730" y="599"/>
                    <a:pt x="730" y="599"/>
                    <a:pt x="730" y="599"/>
                  </a:cubicBezTo>
                  <a:cubicBezTo>
                    <a:pt x="730" y="599"/>
                    <a:pt x="717" y="214"/>
                    <a:pt x="717" y="201"/>
                  </a:cubicBezTo>
                  <a:cubicBezTo>
                    <a:pt x="717" y="188"/>
                    <a:pt x="702" y="170"/>
                    <a:pt x="699" y="163"/>
                  </a:cubicBezTo>
                  <a:cubicBezTo>
                    <a:pt x="696" y="156"/>
                    <a:pt x="710" y="144"/>
                    <a:pt x="713" y="135"/>
                  </a:cubicBezTo>
                  <a:cubicBezTo>
                    <a:pt x="716" y="126"/>
                    <a:pt x="704" y="119"/>
                    <a:pt x="703" y="115"/>
                  </a:cubicBezTo>
                  <a:cubicBezTo>
                    <a:pt x="702" y="111"/>
                    <a:pt x="702" y="97"/>
                    <a:pt x="707" y="94"/>
                  </a:cubicBezTo>
                  <a:cubicBezTo>
                    <a:pt x="711" y="92"/>
                    <a:pt x="717" y="85"/>
                    <a:pt x="720" y="81"/>
                  </a:cubicBezTo>
                  <a:cubicBezTo>
                    <a:pt x="714" y="72"/>
                    <a:pt x="716" y="63"/>
                    <a:pt x="716" y="63"/>
                  </a:cubicBezTo>
                  <a:cubicBezTo>
                    <a:pt x="701" y="68"/>
                    <a:pt x="701" y="68"/>
                    <a:pt x="701" y="68"/>
                  </a:cubicBezTo>
                  <a:cubicBezTo>
                    <a:pt x="694" y="59"/>
                    <a:pt x="694" y="59"/>
                    <a:pt x="694" y="59"/>
                  </a:cubicBezTo>
                  <a:cubicBezTo>
                    <a:pt x="694" y="59"/>
                    <a:pt x="689" y="67"/>
                    <a:pt x="682" y="67"/>
                  </a:cubicBezTo>
                  <a:cubicBezTo>
                    <a:pt x="675" y="67"/>
                    <a:pt x="667" y="50"/>
                    <a:pt x="658" y="50"/>
                  </a:cubicBezTo>
                  <a:cubicBezTo>
                    <a:pt x="649" y="50"/>
                    <a:pt x="639" y="57"/>
                    <a:pt x="628" y="49"/>
                  </a:cubicBezTo>
                  <a:cubicBezTo>
                    <a:pt x="617" y="41"/>
                    <a:pt x="626" y="32"/>
                    <a:pt x="617" y="28"/>
                  </a:cubicBezTo>
                  <a:cubicBezTo>
                    <a:pt x="608" y="24"/>
                    <a:pt x="590" y="23"/>
                    <a:pt x="590" y="23"/>
                  </a:cubicBezTo>
                  <a:cubicBezTo>
                    <a:pt x="590" y="23"/>
                    <a:pt x="569" y="15"/>
                    <a:pt x="561" y="15"/>
                  </a:cubicBezTo>
                  <a:cubicBezTo>
                    <a:pt x="553" y="15"/>
                    <a:pt x="553" y="23"/>
                    <a:pt x="553" y="23"/>
                  </a:cubicBezTo>
                  <a:cubicBezTo>
                    <a:pt x="553" y="23"/>
                    <a:pt x="523" y="21"/>
                    <a:pt x="510" y="31"/>
                  </a:cubicBezTo>
                  <a:cubicBezTo>
                    <a:pt x="497" y="41"/>
                    <a:pt x="480" y="54"/>
                    <a:pt x="480" y="70"/>
                  </a:cubicBezTo>
                  <a:cubicBezTo>
                    <a:pt x="480" y="86"/>
                    <a:pt x="496" y="105"/>
                    <a:pt x="496" y="114"/>
                  </a:cubicBezTo>
                  <a:cubicBezTo>
                    <a:pt x="496" y="123"/>
                    <a:pt x="475" y="152"/>
                    <a:pt x="463" y="154"/>
                  </a:cubicBezTo>
                  <a:cubicBezTo>
                    <a:pt x="451" y="156"/>
                    <a:pt x="433" y="159"/>
                    <a:pt x="419" y="144"/>
                  </a:cubicBezTo>
                  <a:cubicBezTo>
                    <a:pt x="405" y="129"/>
                    <a:pt x="366" y="106"/>
                    <a:pt x="351" y="105"/>
                  </a:cubicBezTo>
                  <a:cubicBezTo>
                    <a:pt x="336" y="104"/>
                    <a:pt x="302" y="113"/>
                    <a:pt x="289" y="97"/>
                  </a:cubicBezTo>
                  <a:cubicBezTo>
                    <a:pt x="276" y="81"/>
                    <a:pt x="280" y="69"/>
                    <a:pt x="271" y="53"/>
                  </a:cubicBezTo>
                  <a:cubicBezTo>
                    <a:pt x="262" y="37"/>
                    <a:pt x="244" y="40"/>
                    <a:pt x="244" y="40"/>
                  </a:cubicBezTo>
                  <a:cubicBezTo>
                    <a:pt x="244" y="40"/>
                    <a:pt x="220" y="22"/>
                    <a:pt x="212" y="21"/>
                  </a:cubicBezTo>
                  <a:cubicBezTo>
                    <a:pt x="204" y="20"/>
                    <a:pt x="180" y="19"/>
                    <a:pt x="173" y="20"/>
                  </a:cubicBezTo>
                  <a:cubicBezTo>
                    <a:pt x="166" y="21"/>
                    <a:pt x="154" y="28"/>
                    <a:pt x="143" y="24"/>
                  </a:cubicBezTo>
                  <a:cubicBezTo>
                    <a:pt x="132" y="20"/>
                    <a:pt x="112" y="4"/>
                    <a:pt x="107" y="3"/>
                  </a:cubicBezTo>
                  <a:cubicBezTo>
                    <a:pt x="104" y="2"/>
                    <a:pt x="100" y="1"/>
                    <a:pt x="96" y="0"/>
                  </a:cubicBezTo>
                  <a:cubicBezTo>
                    <a:pt x="93" y="27"/>
                    <a:pt x="93" y="27"/>
                    <a:pt x="93" y="27"/>
                  </a:cubicBezTo>
                  <a:cubicBezTo>
                    <a:pt x="93" y="27"/>
                    <a:pt x="108" y="29"/>
                    <a:pt x="104" y="3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7" name="Freeform 126"/>
            <p:cNvSpPr>
              <a:spLocks noEditPoints="1"/>
            </p:cNvSpPr>
            <p:nvPr/>
          </p:nvSpPr>
          <p:spPr bwMode="gray">
            <a:xfrm>
              <a:off x="4324104" y="4463259"/>
              <a:ext cx="334962" cy="476660"/>
            </a:xfrm>
            <a:custGeom>
              <a:avLst/>
              <a:gdLst>
                <a:gd name="T0" fmla="*/ 32 w 597"/>
                <a:gd name="T1" fmla="*/ 79 h 735"/>
                <a:gd name="T2" fmla="*/ 41 w 597"/>
                <a:gd name="T3" fmla="*/ 42 h 735"/>
                <a:gd name="T4" fmla="*/ 68 w 597"/>
                <a:gd name="T5" fmla="*/ 17 h 735"/>
                <a:gd name="T6" fmla="*/ 38 w 597"/>
                <a:gd name="T7" fmla="*/ 15 h 735"/>
                <a:gd name="T8" fmla="*/ 27 w 597"/>
                <a:gd name="T9" fmla="*/ 29 h 735"/>
                <a:gd name="T10" fmla="*/ 26 w 597"/>
                <a:gd name="T11" fmla="*/ 39 h 735"/>
                <a:gd name="T12" fmla="*/ 583 w 597"/>
                <a:gd name="T13" fmla="*/ 362 h 735"/>
                <a:gd name="T14" fmla="*/ 558 w 597"/>
                <a:gd name="T15" fmla="*/ 357 h 735"/>
                <a:gd name="T16" fmla="*/ 535 w 597"/>
                <a:gd name="T17" fmla="*/ 367 h 735"/>
                <a:gd name="T18" fmla="*/ 511 w 597"/>
                <a:gd name="T19" fmla="*/ 375 h 735"/>
                <a:gd name="T20" fmla="*/ 503 w 597"/>
                <a:gd name="T21" fmla="*/ 346 h 735"/>
                <a:gd name="T22" fmla="*/ 496 w 597"/>
                <a:gd name="T23" fmla="*/ 299 h 735"/>
                <a:gd name="T24" fmla="*/ 488 w 597"/>
                <a:gd name="T25" fmla="*/ 256 h 735"/>
                <a:gd name="T26" fmla="*/ 493 w 597"/>
                <a:gd name="T27" fmla="*/ 224 h 735"/>
                <a:gd name="T28" fmla="*/ 477 w 597"/>
                <a:gd name="T29" fmla="*/ 190 h 735"/>
                <a:gd name="T30" fmla="*/ 484 w 597"/>
                <a:gd name="T31" fmla="*/ 162 h 735"/>
                <a:gd name="T32" fmla="*/ 423 w 597"/>
                <a:gd name="T33" fmla="*/ 155 h 735"/>
                <a:gd name="T34" fmla="*/ 409 w 597"/>
                <a:gd name="T35" fmla="*/ 148 h 735"/>
                <a:gd name="T36" fmla="*/ 381 w 597"/>
                <a:gd name="T37" fmla="*/ 170 h 735"/>
                <a:gd name="T38" fmla="*/ 369 w 597"/>
                <a:gd name="T39" fmla="*/ 197 h 735"/>
                <a:gd name="T40" fmla="*/ 335 w 597"/>
                <a:gd name="T41" fmla="*/ 195 h 735"/>
                <a:gd name="T42" fmla="*/ 313 w 597"/>
                <a:gd name="T43" fmla="*/ 201 h 735"/>
                <a:gd name="T44" fmla="*/ 302 w 597"/>
                <a:gd name="T45" fmla="*/ 203 h 735"/>
                <a:gd name="T46" fmla="*/ 278 w 597"/>
                <a:gd name="T47" fmla="*/ 194 h 735"/>
                <a:gd name="T48" fmla="*/ 265 w 597"/>
                <a:gd name="T49" fmla="*/ 172 h 735"/>
                <a:gd name="T50" fmla="*/ 255 w 597"/>
                <a:gd name="T51" fmla="*/ 141 h 735"/>
                <a:gd name="T52" fmla="*/ 243 w 597"/>
                <a:gd name="T53" fmla="*/ 98 h 735"/>
                <a:gd name="T54" fmla="*/ 209 w 597"/>
                <a:gd name="T55" fmla="*/ 84 h 735"/>
                <a:gd name="T56" fmla="*/ 185 w 597"/>
                <a:gd name="T57" fmla="*/ 86 h 735"/>
                <a:gd name="T58" fmla="*/ 155 w 597"/>
                <a:gd name="T59" fmla="*/ 84 h 735"/>
                <a:gd name="T60" fmla="*/ 112 w 597"/>
                <a:gd name="T61" fmla="*/ 82 h 735"/>
                <a:gd name="T62" fmla="*/ 89 w 597"/>
                <a:gd name="T63" fmla="*/ 84 h 735"/>
                <a:gd name="T64" fmla="*/ 67 w 597"/>
                <a:gd name="T65" fmla="*/ 84 h 735"/>
                <a:gd name="T66" fmla="*/ 43 w 597"/>
                <a:gd name="T67" fmla="*/ 97 h 735"/>
                <a:gd name="T68" fmla="*/ 48 w 597"/>
                <a:gd name="T69" fmla="*/ 128 h 735"/>
                <a:gd name="T70" fmla="*/ 56 w 597"/>
                <a:gd name="T71" fmla="*/ 157 h 735"/>
                <a:gd name="T72" fmla="*/ 69 w 597"/>
                <a:gd name="T73" fmla="*/ 254 h 735"/>
                <a:gd name="T74" fmla="*/ 75 w 597"/>
                <a:gd name="T75" fmla="*/ 270 h 735"/>
                <a:gd name="T76" fmla="*/ 108 w 597"/>
                <a:gd name="T77" fmla="*/ 388 h 735"/>
                <a:gd name="T78" fmla="*/ 93 w 597"/>
                <a:gd name="T79" fmla="*/ 442 h 735"/>
                <a:gd name="T80" fmla="*/ 66 w 597"/>
                <a:gd name="T81" fmla="*/ 460 h 735"/>
                <a:gd name="T82" fmla="*/ 44 w 597"/>
                <a:gd name="T83" fmla="*/ 484 h 735"/>
                <a:gd name="T84" fmla="*/ 34 w 597"/>
                <a:gd name="T85" fmla="*/ 524 h 735"/>
                <a:gd name="T86" fmla="*/ 21 w 597"/>
                <a:gd name="T87" fmla="*/ 579 h 735"/>
                <a:gd name="T88" fmla="*/ 6 w 597"/>
                <a:gd name="T89" fmla="*/ 618 h 735"/>
                <a:gd name="T90" fmla="*/ 13 w 597"/>
                <a:gd name="T91" fmla="*/ 654 h 735"/>
                <a:gd name="T92" fmla="*/ 3 w 597"/>
                <a:gd name="T93" fmla="*/ 696 h 735"/>
                <a:gd name="T94" fmla="*/ 24 w 597"/>
                <a:gd name="T95" fmla="*/ 691 h 735"/>
                <a:gd name="T96" fmla="*/ 50 w 597"/>
                <a:gd name="T97" fmla="*/ 695 h 735"/>
                <a:gd name="T98" fmla="*/ 81 w 597"/>
                <a:gd name="T99" fmla="*/ 681 h 735"/>
                <a:gd name="T100" fmla="*/ 322 w 597"/>
                <a:gd name="T101" fmla="*/ 703 h 735"/>
                <a:gd name="T102" fmla="*/ 361 w 597"/>
                <a:gd name="T103" fmla="*/ 724 h 735"/>
                <a:gd name="T104" fmla="*/ 411 w 597"/>
                <a:gd name="T105" fmla="*/ 729 h 735"/>
                <a:gd name="T106" fmla="*/ 463 w 597"/>
                <a:gd name="T107" fmla="*/ 735 h 735"/>
                <a:gd name="T108" fmla="*/ 493 w 597"/>
                <a:gd name="T109" fmla="*/ 657 h 735"/>
                <a:gd name="T110" fmla="*/ 487 w 597"/>
                <a:gd name="T111" fmla="*/ 635 h 735"/>
                <a:gd name="T112" fmla="*/ 571 w 597"/>
                <a:gd name="T113" fmla="*/ 470 h 735"/>
                <a:gd name="T114" fmla="*/ 580 w 597"/>
                <a:gd name="T115" fmla="*/ 440 h 735"/>
                <a:gd name="T116" fmla="*/ 585 w 597"/>
                <a:gd name="T117" fmla="*/ 426 h 735"/>
                <a:gd name="T118" fmla="*/ 594 w 597"/>
                <a:gd name="T119" fmla="*/ 38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 h="735">
                  <a:moveTo>
                    <a:pt x="30" y="77"/>
                  </a:moveTo>
                  <a:cubicBezTo>
                    <a:pt x="30" y="77"/>
                    <a:pt x="31" y="78"/>
                    <a:pt x="32" y="79"/>
                  </a:cubicBezTo>
                  <a:cubicBezTo>
                    <a:pt x="37" y="76"/>
                    <a:pt x="42" y="74"/>
                    <a:pt x="45" y="72"/>
                  </a:cubicBezTo>
                  <a:cubicBezTo>
                    <a:pt x="53" y="68"/>
                    <a:pt x="41" y="42"/>
                    <a:pt x="41" y="42"/>
                  </a:cubicBezTo>
                  <a:cubicBezTo>
                    <a:pt x="65" y="25"/>
                    <a:pt x="65" y="25"/>
                    <a:pt x="65" y="25"/>
                  </a:cubicBezTo>
                  <a:cubicBezTo>
                    <a:pt x="68" y="17"/>
                    <a:pt x="68" y="17"/>
                    <a:pt x="68" y="17"/>
                  </a:cubicBezTo>
                  <a:cubicBezTo>
                    <a:pt x="68" y="17"/>
                    <a:pt x="66" y="0"/>
                    <a:pt x="59" y="1"/>
                  </a:cubicBezTo>
                  <a:cubicBezTo>
                    <a:pt x="52" y="2"/>
                    <a:pt x="38" y="15"/>
                    <a:pt x="38" y="15"/>
                  </a:cubicBezTo>
                  <a:cubicBezTo>
                    <a:pt x="38" y="29"/>
                    <a:pt x="38" y="29"/>
                    <a:pt x="38" y="29"/>
                  </a:cubicBezTo>
                  <a:cubicBezTo>
                    <a:pt x="27" y="29"/>
                    <a:pt x="27" y="29"/>
                    <a:pt x="27" y="29"/>
                  </a:cubicBezTo>
                  <a:cubicBezTo>
                    <a:pt x="23" y="35"/>
                    <a:pt x="23" y="35"/>
                    <a:pt x="23" y="35"/>
                  </a:cubicBezTo>
                  <a:cubicBezTo>
                    <a:pt x="26" y="39"/>
                    <a:pt x="26" y="39"/>
                    <a:pt x="26" y="39"/>
                  </a:cubicBezTo>
                  <a:lnTo>
                    <a:pt x="30" y="77"/>
                  </a:lnTo>
                  <a:close/>
                  <a:moveTo>
                    <a:pt x="583" y="362"/>
                  </a:moveTo>
                  <a:cubicBezTo>
                    <a:pt x="569" y="364"/>
                    <a:pt x="569" y="364"/>
                    <a:pt x="569" y="364"/>
                  </a:cubicBezTo>
                  <a:cubicBezTo>
                    <a:pt x="569" y="364"/>
                    <a:pt x="565" y="357"/>
                    <a:pt x="558" y="357"/>
                  </a:cubicBezTo>
                  <a:cubicBezTo>
                    <a:pt x="551" y="357"/>
                    <a:pt x="551" y="362"/>
                    <a:pt x="551" y="362"/>
                  </a:cubicBezTo>
                  <a:cubicBezTo>
                    <a:pt x="535" y="367"/>
                    <a:pt x="535" y="367"/>
                    <a:pt x="535" y="367"/>
                  </a:cubicBezTo>
                  <a:cubicBezTo>
                    <a:pt x="517" y="363"/>
                    <a:pt x="517" y="363"/>
                    <a:pt x="517" y="363"/>
                  </a:cubicBezTo>
                  <a:cubicBezTo>
                    <a:pt x="511" y="375"/>
                    <a:pt x="511" y="375"/>
                    <a:pt x="511" y="375"/>
                  </a:cubicBezTo>
                  <a:cubicBezTo>
                    <a:pt x="511" y="375"/>
                    <a:pt x="503" y="373"/>
                    <a:pt x="500" y="369"/>
                  </a:cubicBezTo>
                  <a:cubicBezTo>
                    <a:pt x="497" y="365"/>
                    <a:pt x="500" y="353"/>
                    <a:pt x="503" y="346"/>
                  </a:cubicBezTo>
                  <a:cubicBezTo>
                    <a:pt x="506" y="339"/>
                    <a:pt x="507" y="324"/>
                    <a:pt x="507" y="324"/>
                  </a:cubicBezTo>
                  <a:cubicBezTo>
                    <a:pt x="507" y="324"/>
                    <a:pt x="503" y="306"/>
                    <a:pt x="496" y="299"/>
                  </a:cubicBezTo>
                  <a:cubicBezTo>
                    <a:pt x="489" y="292"/>
                    <a:pt x="483" y="284"/>
                    <a:pt x="483" y="276"/>
                  </a:cubicBezTo>
                  <a:cubicBezTo>
                    <a:pt x="483" y="268"/>
                    <a:pt x="488" y="256"/>
                    <a:pt x="488" y="256"/>
                  </a:cubicBezTo>
                  <a:cubicBezTo>
                    <a:pt x="485" y="240"/>
                    <a:pt x="485" y="240"/>
                    <a:pt x="485" y="240"/>
                  </a:cubicBezTo>
                  <a:cubicBezTo>
                    <a:pt x="485" y="240"/>
                    <a:pt x="493" y="231"/>
                    <a:pt x="493" y="224"/>
                  </a:cubicBezTo>
                  <a:cubicBezTo>
                    <a:pt x="493" y="217"/>
                    <a:pt x="480" y="204"/>
                    <a:pt x="480" y="204"/>
                  </a:cubicBezTo>
                  <a:cubicBezTo>
                    <a:pt x="477" y="190"/>
                    <a:pt x="477" y="190"/>
                    <a:pt x="477" y="190"/>
                  </a:cubicBezTo>
                  <a:cubicBezTo>
                    <a:pt x="484" y="180"/>
                    <a:pt x="484" y="180"/>
                    <a:pt x="484" y="180"/>
                  </a:cubicBezTo>
                  <a:cubicBezTo>
                    <a:pt x="484" y="162"/>
                    <a:pt x="484" y="162"/>
                    <a:pt x="484" y="162"/>
                  </a:cubicBezTo>
                  <a:cubicBezTo>
                    <a:pt x="424" y="163"/>
                    <a:pt x="424" y="163"/>
                    <a:pt x="424" y="163"/>
                  </a:cubicBezTo>
                  <a:cubicBezTo>
                    <a:pt x="423" y="155"/>
                    <a:pt x="423" y="155"/>
                    <a:pt x="423" y="155"/>
                  </a:cubicBezTo>
                  <a:cubicBezTo>
                    <a:pt x="423" y="155"/>
                    <a:pt x="427" y="146"/>
                    <a:pt x="418" y="143"/>
                  </a:cubicBezTo>
                  <a:cubicBezTo>
                    <a:pt x="409" y="140"/>
                    <a:pt x="409" y="148"/>
                    <a:pt x="409" y="148"/>
                  </a:cubicBezTo>
                  <a:cubicBezTo>
                    <a:pt x="409" y="148"/>
                    <a:pt x="380" y="145"/>
                    <a:pt x="375" y="149"/>
                  </a:cubicBezTo>
                  <a:cubicBezTo>
                    <a:pt x="370" y="153"/>
                    <a:pt x="381" y="165"/>
                    <a:pt x="381" y="170"/>
                  </a:cubicBezTo>
                  <a:cubicBezTo>
                    <a:pt x="381" y="175"/>
                    <a:pt x="374" y="175"/>
                    <a:pt x="371" y="179"/>
                  </a:cubicBezTo>
                  <a:cubicBezTo>
                    <a:pt x="368" y="183"/>
                    <a:pt x="369" y="197"/>
                    <a:pt x="369" y="197"/>
                  </a:cubicBezTo>
                  <a:cubicBezTo>
                    <a:pt x="339" y="200"/>
                    <a:pt x="339" y="200"/>
                    <a:pt x="339" y="200"/>
                  </a:cubicBezTo>
                  <a:cubicBezTo>
                    <a:pt x="335" y="195"/>
                    <a:pt x="335" y="195"/>
                    <a:pt x="335" y="195"/>
                  </a:cubicBezTo>
                  <a:cubicBezTo>
                    <a:pt x="328" y="201"/>
                    <a:pt x="328" y="201"/>
                    <a:pt x="328" y="201"/>
                  </a:cubicBezTo>
                  <a:cubicBezTo>
                    <a:pt x="313" y="201"/>
                    <a:pt x="313" y="201"/>
                    <a:pt x="313" y="201"/>
                  </a:cubicBezTo>
                  <a:cubicBezTo>
                    <a:pt x="309" y="208"/>
                    <a:pt x="309" y="208"/>
                    <a:pt x="309" y="208"/>
                  </a:cubicBezTo>
                  <a:cubicBezTo>
                    <a:pt x="302" y="203"/>
                    <a:pt x="302" y="203"/>
                    <a:pt x="302" y="203"/>
                  </a:cubicBezTo>
                  <a:cubicBezTo>
                    <a:pt x="281" y="204"/>
                    <a:pt x="281" y="204"/>
                    <a:pt x="281" y="204"/>
                  </a:cubicBezTo>
                  <a:cubicBezTo>
                    <a:pt x="278" y="194"/>
                    <a:pt x="278" y="194"/>
                    <a:pt x="278" y="194"/>
                  </a:cubicBezTo>
                  <a:cubicBezTo>
                    <a:pt x="272" y="186"/>
                    <a:pt x="272" y="186"/>
                    <a:pt x="272" y="186"/>
                  </a:cubicBezTo>
                  <a:cubicBezTo>
                    <a:pt x="272" y="186"/>
                    <a:pt x="270" y="178"/>
                    <a:pt x="265" y="172"/>
                  </a:cubicBezTo>
                  <a:cubicBezTo>
                    <a:pt x="260" y="166"/>
                    <a:pt x="254" y="163"/>
                    <a:pt x="254" y="163"/>
                  </a:cubicBezTo>
                  <a:cubicBezTo>
                    <a:pt x="254" y="163"/>
                    <a:pt x="256" y="147"/>
                    <a:pt x="255" y="141"/>
                  </a:cubicBezTo>
                  <a:cubicBezTo>
                    <a:pt x="254" y="135"/>
                    <a:pt x="244" y="128"/>
                    <a:pt x="244" y="128"/>
                  </a:cubicBezTo>
                  <a:cubicBezTo>
                    <a:pt x="243" y="98"/>
                    <a:pt x="243" y="98"/>
                    <a:pt x="243" y="98"/>
                  </a:cubicBezTo>
                  <a:cubicBezTo>
                    <a:pt x="243" y="98"/>
                    <a:pt x="237" y="94"/>
                    <a:pt x="232" y="85"/>
                  </a:cubicBezTo>
                  <a:cubicBezTo>
                    <a:pt x="227" y="76"/>
                    <a:pt x="209" y="84"/>
                    <a:pt x="209" y="84"/>
                  </a:cubicBezTo>
                  <a:cubicBezTo>
                    <a:pt x="195" y="83"/>
                    <a:pt x="195" y="83"/>
                    <a:pt x="195" y="83"/>
                  </a:cubicBezTo>
                  <a:cubicBezTo>
                    <a:pt x="185" y="86"/>
                    <a:pt x="185" y="86"/>
                    <a:pt x="185" y="86"/>
                  </a:cubicBezTo>
                  <a:cubicBezTo>
                    <a:pt x="185" y="86"/>
                    <a:pt x="178" y="86"/>
                    <a:pt x="173" y="86"/>
                  </a:cubicBezTo>
                  <a:cubicBezTo>
                    <a:pt x="168" y="86"/>
                    <a:pt x="155" y="84"/>
                    <a:pt x="155" y="84"/>
                  </a:cubicBezTo>
                  <a:cubicBezTo>
                    <a:pt x="155" y="84"/>
                    <a:pt x="137" y="87"/>
                    <a:pt x="130" y="88"/>
                  </a:cubicBezTo>
                  <a:cubicBezTo>
                    <a:pt x="123" y="89"/>
                    <a:pt x="112" y="82"/>
                    <a:pt x="112" y="82"/>
                  </a:cubicBezTo>
                  <a:cubicBezTo>
                    <a:pt x="97" y="86"/>
                    <a:pt x="97" y="86"/>
                    <a:pt x="97" y="86"/>
                  </a:cubicBezTo>
                  <a:cubicBezTo>
                    <a:pt x="89" y="84"/>
                    <a:pt x="89" y="84"/>
                    <a:pt x="89" y="84"/>
                  </a:cubicBezTo>
                  <a:cubicBezTo>
                    <a:pt x="84" y="86"/>
                    <a:pt x="84" y="86"/>
                    <a:pt x="84" y="86"/>
                  </a:cubicBezTo>
                  <a:cubicBezTo>
                    <a:pt x="67" y="84"/>
                    <a:pt x="67" y="84"/>
                    <a:pt x="67" y="84"/>
                  </a:cubicBezTo>
                  <a:cubicBezTo>
                    <a:pt x="44" y="94"/>
                    <a:pt x="44" y="94"/>
                    <a:pt x="44" y="94"/>
                  </a:cubicBezTo>
                  <a:cubicBezTo>
                    <a:pt x="44" y="95"/>
                    <a:pt x="44" y="96"/>
                    <a:pt x="43" y="97"/>
                  </a:cubicBezTo>
                  <a:cubicBezTo>
                    <a:pt x="37" y="101"/>
                    <a:pt x="32" y="102"/>
                    <a:pt x="32" y="102"/>
                  </a:cubicBezTo>
                  <a:cubicBezTo>
                    <a:pt x="32" y="102"/>
                    <a:pt x="45" y="121"/>
                    <a:pt x="48" y="128"/>
                  </a:cubicBezTo>
                  <a:cubicBezTo>
                    <a:pt x="51" y="135"/>
                    <a:pt x="60" y="138"/>
                    <a:pt x="60" y="138"/>
                  </a:cubicBezTo>
                  <a:cubicBezTo>
                    <a:pt x="56" y="157"/>
                    <a:pt x="56" y="157"/>
                    <a:pt x="56" y="157"/>
                  </a:cubicBezTo>
                  <a:cubicBezTo>
                    <a:pt x="56" y="157"/>
                    <a:pt x="88" y="194"/>
                    <a:pt x="85" y="221"/>
                  </a:cubicBezTo>
                  <a:cubicBezTo>
                    <a:pt x="82" y="248"/>
                    <a:pt x="69" y="254"/>
                    <a:pt x="69" y="254"/>
                  </a:cubicBezTo>
                  <a:cubicBezTo>
                    <a:pt x="68" y="271"/>
                    <a:pt x="68" y="271"/>
                    <a:pt x="68" y="271"/>
                  </a:cubicBezTo>
                  <a:cubicBezTo>
                    <a:pt x="75" y="270"/>
                    <a:pt x="75" y="270"/>
                    <a:pt x="75" y="270"/>
                  </a:cubicBezTo>
                  <a:cubicBezTo>
                    <a:pt x="75" y="270"/>
                    <a:pt x="71" y="293"/>
                    <a:pt x="85" y="314"/>
                  </a:cubicBezTo>
                  <a:cubicBezTo>
                    <a:pt x="99" y="335"/>
                    <a:pt x="111" y="373"/>
                    <a:pt x="108" y="388"/>
                  </a:cubicBezTo>
                  <a:cubicBezTo>
                    <a:pt x="105" y="403"/>
                    <a:pt x="94" y="420"/>
                    <a:pt x="94" y="420"/>
                  </a:cubicBezTo>
                  <a:cubicBezTo>
                    <a:pt x="94" y="420"/>
                    <a:pt x="101" y="436"/>
                    <a:pt x="93" y="442"/>
                  </a:cubicBezTo>
                  <a:cubicBezTo>
                    <a:pt x="85" y="448"/>
                    <a:pt x="72" y="446"/>
                    <a:pt x="72" y="446"/>
                  </a:cubicBezTo>
                  <a:cubicBezTo>
                    <a:pt x="66" y="460"/>
                    <a:pt x="66" y="460"/>
                    <a:pt x="66" y="460"/>
                  </a:cubicBezTo>
                  <a:cubicBezTo>
                    <a:pt x="68" y="475"/>
                    <a:pt x="68" y="475"/>
                    <a:pt x="68" y="475"/>
                  </a:cubicBezTo>
                  <a:cubicBezTo>
                    <a:pt x="68" y="475"/>
                    <a:pt x="43" y="472"/>
                    <a:pt x="44" y="484"/>
                  </a:cubicBezTo>
                  <a:cubicBezTo>
                    <a:pt x="45" y="496"/>
                    <a:pt x="41" y="514"/>
                    <a:pt x="41" y="514"/>
                  </a:cubicBezTo>
                  <a:cubicBezTo>
                    <a:pt x="34" y="524"/>
                    <a:pt x="34" y="524"/>
                    <a:pt x="34" y="524"/>
                  </a:cubicBezTo>
                  <a:cubicBezTo>
                    <a:pt x="34" y="524"/>
                    <a:pt x="38" y="556"/>
                    <a:pt x="35" y="566"/>
                  </a:cubicBezTo>
                  <a:cubicBezTo>
                    <a:pt x="32" y="576"/>
                    <a:pt x="21" y="579"/>
                    <a:pt x="21" y="579"/>
                  </a:cubicBezTo>
                  <a:cubicBezTo>
                    <a:pt x="21" y="606"/>
                    <a:pt x="21" y="606"/>
                    <a:pt x="21" y="606"/>
                  </a:cubicBezTo>
                  <a:cubicBezTo>
                    <a:pt x="6" y="618"/>
                    <a:pt x="6" y="618"/>
                    <a:pt x="6" y="618"/>
                  </a:cubicBezTo>
                  <a:cubicBezTo>
                    <a:pt x="6" y="645"/>
                    <a:pt x="6" y="645"/>
                    <a:pt x="6" y="645"/>
                  </a:cubicBezTo>
                  <a:cubicBezTo>
                    <a:pt x="13" y="654"/>
                    <a:pt x="13" y="654"/>
                    <a:pt x="13" y="654"/>
                  </a:cubicBezTo>
                  <a:cubicBezTo>
                    <a:pt x="0" y="669"/>
                    <a:pt x="0" y="669"/>
                    <a:pt x="0" y="669"/>
                  </a:cubicBezTo>
                  <a:cubicBezTo>
                    <a:pt x="3" y="696"/>
                    <a:pt x="3" y="696"/>
                    <a:pt x="3" y="696"/>
                  </a:cubicBezTo>
                  <a:cubicBezTo>
                    <a:pt x="13" y="695"/>
                    <a:pt x="13" y="695"/>
                    <a:pt x="13" y="695"/>
                  </a:cubicBezTo>
                  <a:cubicBezTo>
                    <a:pt x="24" y="691"/>
                    <a:pt x="24" y="691"/>
                    <a:pt x="24" y="691"/>
                  </a:cubicBezTo>
                  <a:cubicBezTo>
                    <a:pt x="31" y="696"/>
                    <a:pt x="31" y="696"/>
                    <a:pt x="31" y="696"/>
                  </a:cubicBezTo>
                  <a:cubicBezTo>
                    <a:pt x="31" y="696"/>
                    <a:pt x="43" y="696"/>
                    <a:pt x="50" y="695"/>
                  </a:cubicBezTo>
                  <a:cubicBezTo>
                    <a:pt x="57" y="694"/>
                    <a:pt x="61" y="680"/>
                    <a:pt x="61" y="680"/>
                  </a:cubicBezTo>
                  <a:cubicBezTo>
                    <a:pt x="61" y="680"/>
                    <a:pt x="82" y="682"/>
                    <a:pt x="81" y="681"/>
                  </a:cubicBezTo>
                  <a:cubicBezTo>
                    <a:pt x="85" y="692"/>
                    <a:pt x="119" y="705"/>
                    <a:pt x="119" y="705"/>
                  </a:cubicBezTo>
                  <a:cubicBezTo>
                    <a:pt x="322" y="703"/>
                    <a:pt x="322" y="703"/>
                    <a:pt x="322" y="703"/>
                  </a:cubicBezTo>
                  <a:cubicBezTo>
                    <a:pt x="322" y="703"/>
                    <a:pt x="331" y="722"/>
                    <a:pt x="338" y="724"/>
                  </a:cubicBezTo>
                  <a:cubicBezTo>
                    <a:pt x="345" y="726"/>
                    <a:pt x="361" y="724"/>
                    <a:pt x="361" y="724"/>
                  </a:cubicBezTo>
                  <a:cubicBezTo>
                    <a:pt x="365" y="730"/>
                    <a:pt x="365" y="730"/>
                    <a:pt x="365" y="730"/>
                  </a:cubicBezTo>
                  <a:cubicBezTo>
                    <a:pt x="411" y="729"/>
                    <a:pt x="411" y="729"/>
                    <a:pt x="411" y="729"/>
                  </a:cubicBezTo>
                  <a:cubicBezTo>
                    <a:pt x="417" y="735"/>
                    <a:pt x="417" y="735"/>
                    <a:pt x="417" y="735"/>
                  </a:cubicBezTo>
                  <a:cubicBezTo>
                    <a:pt x="417" y="735"/>
                    <a:pt x="435" y="735"/>
                    <a:pt x="463" y="735"/>
                  </a:cubicBezTo>
                  <a:cubicBezTo>
                    <a:pt x="491" y="735"/>
                    <a:pt x="551" y="715"/>
                    <a:pt x="551" y="715"/>
                  </a:cubicBezTo>
                  <a:cubicBezTo>
                    <a:pt x="493" y="657"/>
                    <a:pt x="493" y="657"/>
                    <a:pt x="493" y="657"/>
                  </a:cubicBezTo>
                  <a:cubicBezTo>
                    <a:pt x="493" y="645"/>
                    <a:pt x="493" y="645"/>
                    <a:pt x="493" y="645"/>
                  </a:cubicBezTo>
                  <a:cubicBezTo>
                    <a:pt x="487" y="635"/>
                    <a:pt x="487" y="635"/>
                    <a:pt x="487" y="635"/>
                  </a:cubicBezTo>
                  <a:cubicBezTo>
                    <a:pt x="488" y="468"/>
                    <a:pt x="488" y="468"/>
                    <a:pt x="488" y="468"/>
                  </a:cubicBezTo>
                  <a:cubicBezTo>
                    <a:pt x="571" y="470"/>
                    <a:pt x="571" y="470"/>
                    <a:pt x="571" y="470"/>
                  </a:cubicBezTo>
                  <a:cubicBezTo>
                    <a:pt x="571" y="470"/>
                    <a:pt x="582" y="470"/>
                    <a:pt x="584" y="463"/>
                  </a:cubicBezTo>
                  <a:cubicBezTo>
                    <a:pt x="586" y="456"/>
                    <a:pt x="580" y="440"/>
                    <a:pt x="580" y="440"/>
                  </a:cubicBezTo>
                  <a:cubicBezTo>
                    <a:pt x="593" y="437"/>
                    <a:pt x="593" y="437"/>
                    <a:pt x="593" y="437"/>
                  </a:cubicBezTo>
                  <a:cubicBezTo>
                    <a:pt x="585" y="426"/>
                    <a:pt x="585" y="426"/>
                    <a:pt x="585" y="426"/>
                  </a:cubicBezTo>
                  <a:cubicBezTo>
                    <a:pt x="583" y="391"/>
                    <a:pt x="583" y="391"/>
                    <a:pt x="583" y="391"/>
                  </a:cubicBezTo>
                  <a:cubicBezTo>
                    <a:pt x="583" y="391"/>
                    <a:pt x="591" y="389"/>
                    <a:pt x="594" y="386"/>
                  </a:cubicBezTo>
                  <a:cubicBezTo>
                    <a:pt x="597" y="383"/>
                    <a:pt x="583" y="362"/>
                    <a:pt x="583" y="36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8" name="Freeform 127"/>
            <p:cNvSpPr>
              <a:spLocks/>
            </p:cNvSpPr>
            <p:nvPr/>
          </p:nvSpPr>
          <p:spPr bwMode="gray">
            <a:xfrm>
              <a:off x="4779716" y="4349155"/>
              <a:ext cx="58737" cy="64414"/>
            </a:xfrm>
            <a:custGeom>
              <a:avLst/>
              <a:gdLst>
                <a:gd name="T0" fmla="*/ 35 w 104"/>
                <a:gd name="T1" fmla="*/ 98 h 98"/>
                <a:gd name="T2" fmla="*/ 52 w 104"/>
                <a:gd name="T3" fmla="*/ 91 h 98"/>
                <a:gd name="T4" fmla="*/ 57 w 104"/>
                <a:gd name="T5" fmla="*/ 74 h 98"/>
                <a:gd name="T6" fmla="*/ 87 w 104"/>
                <a:gd name="T7" fmla="*/ 74 h 98"/>
                <a:gd name="T8" fmla="*/ 90 w 104"/>
                <a:gd name="T9" fmla="*/ 74 h 98"/>
                <a:gd name="T10" fmla="*/ 104 w 104"/>
                <a:gd name="T11" fmla="*/ 64 h 98"/>
                <a:gd name="T12" fmla="*/ 98 w 104"/>
                <a:gd name="T13" fmla="*/ 44 h 98"/>
                <a:gd name="T14" fmla="*/ 100 w 104"/>
                <a:gd name="T15" fmla="*/ 31 h 98"/>
                <a:gd name="T16" fmla="*/ 86 w 104"/>
                <a:gd name="T17" fmla="*/ 13 h 98"/>
                <a:gd name="T18" fmla="*/ 91 w 104"/>
                <a:gd name="T19" fmla="*/ 0 h 98"/>
                <a:gd name="T20" fmla="*/ 75 w 104"/>
                <a:gd name="T21" fmla="*/ 1 h 98"/>
                <a:gd name="T22" fmla="*/ 64 w 104"/>
                <a:gd name="T23" fmla="*/ 25 h 98"/>
                <a:gd name="T24" fmla="*/ 52 w 104"/>
                <a:gd name="T25" fmla="*/ 17 h 98"/>
                <a:gd name="T26" fmla="*/ 42 w 104"/>
                <a:gd name="T27" fmla="*/ 17 h 98"/>
                <a:gd name="T28" fmla="*/ 17 w 104"/>
                <a:gd name="T29" fmla="*/ 36 h 98"/>
                <a:gd name="T30" fmla="*/ 24 w 104"/>
                <a:gd name="T31" fmla="*/ 58 h 98"/>
                <a:gd name="T32" fmla="*/ 4 w 104"/>
                <a:gd name="T33" fmla="*/ 80 h 98"/>
                <a:gd name="T34" fmla="*/ 22 w 104"/>
                <a:gd name="T35" fmla="*/ 85 h 98"/>
                <a:gd name="T36" fmla="*/ 35 w 104"/>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98">
                  <a:moveTo>
                    <a:pt x="35" y="98"/>
                  </a:moveTo>
                  <a:cubicBezTo>
                    <a:pt x="39" y="98"/>
                    <a:pt x="52" y="91"/>
                    <a:pt x="52" y="91"/>
                  </a:cubicBezTo>
                  <a:cubicBezTo>
                    <a:pt x="57" y="74"/>
                    <a:pt x="57" y="74"/>
                    <a:pt x="57" y="74"/>
                  </a:cubicBezTo>
                  <a:cubicBezTo>
                    <a:pt x="87" y="74"/>
                    <a:pt x="87" y="74"/>
                    <a:pt x="87" y="74"/>
                  </a:cubicBezTo>
                  <a:cubicBezTo>
                    <a:pt x="90" y="74"/>
                    <a:pt x="90" y="74"/>
                    <a:pt x="90" y="74"/>
                  </a:cubicBezTo>
                  <a:cubicBezTo>
                    <a:pt x="96" y="73"/>
                    <a:pt x="104" y="71"/>
                    <a:pt x="104" y="64"/>
                  </a:cubicBezTo>
                  <a:cubicBezTo>
                    <a:pt x="104" y="52"/>
                    <a:pt x="98" y="44"/>
                    <a:pt x="98" y="44"/>
                  </a:cubicBezTo>
                  <a:cubicBezTo>
                    <a:pt x="98" y="44"/>
                    <a:pt x="104" y="39"/>
                    <a:pt x="100" y="31"/>
                  </a:cubicBezTo>
                  <a:cubicBezTo>
                    <a:pt x="96" y="23"/>
                    <a:pt x="86" y="13"/>
                    <a:pt x="86" y="13"/>
                  </a:cubicBezTo>
                  <a:cubicBezTo>
                    <a:pt x="91" y="0"/>
                    <a:pt x="91" y="0"/>
                    <a:pt x="91" y="0"/>
                  </a:cubicBezTo>
                  <a:cubicBezTo>
                    <a:pt x="75" y="1"/>
                    <a:pt x="75" y="1"/>
                    <a:pt x="75" y="1"/>
                  </a:cubicBezTo>
                  <a:cubicBezTo>
                    <a:pt x="75" y="1"/>
                    <a:pt x="71" y="17"/>
                    <a:pt x="64" y="25"/>
                  </a:cubicBezTo>
                  <a:cubicBezTo>
                    <a:pt x="58" y="32"/>
                    <a:pt x="52" y="17"/>
                    <a:pt x="52" y="17"/>
                  </a:cubicBezTo>
                  <a:cubicBezTo>
                    <a:pt x="42" y="17"/>
                    <a:pt x="42" y="17"/>
                    <a:pt x="42" y="17"/>
                  </a:cubicBezTo>
                  <a:cubicBezTo>
                    <a:pt x="42" y="17"/>
                    <a:pt x="18" y="28"/>
                    <a:pt x="17" y="36"/>
                  </a:cubicBezTo>
                  <a:cubicBezTo>
                    <a:pt x="15" y="44"/>
                    <a:pt x="25" y="55"/>
                    <a:pt x="24" y="58"/>
                  </a:cubicBezTo>
                  <a:cubicBezTo>
                    <a:pt x="22" y="62"/>
                    <a:pt x="0" y="72"/>
                    <a:pt x="4" y="80"/>
                  </a:cubicBezTo>
                  <a:cubicBezTo>
                    <a:pt x="8" y="88"/>
                    <a:pt x="22" y="85"/>
                    <a:pt x="22" y="85"/>
                  </a:cubicBezTo>
                  <a:cubicBezTo>
                    <a:pt x="22" y="85"/>
                    <a:pt x="31" y="98"/>
                    <a:pt x="35" y="9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09" name="Freeform 128"/>
            <p:cNvSpPr>
              <a:spLocks/>
            </p:cNvSpPr>
            <p:nvPr/>
          </p:nvSpPr>
          <p:spPr bwMode="gray">
            <a:xfrm>
              <a:off x="4397129" y="3929548"/>
              <a:ext cx="344487" cy="303664"/>
            </a:xfrm>
            <a:custGeom>
              <a:avLst/>
              <a:gdLst>
                <a:gd name="T0" fmla="*/ 589 w 614"/>
                <a:gd name="T1" fmla="*/ 267 h 467"/>
                <a:gd name="T2" fmla="*/ 575 w 614"/>
                <a:gd name="T3" fmla="*/ 253 h 467"/>
                <a:gd name="T4" fmla="*/ 573 w 614"/>
                <a:gd name="T5" fmla="*/ 236 h 467"/>
                <a:gd name="T6" fmla="*/ 542 w 614"/>
                <a:gd name="T7" fmla="*/ 203 h 467"/>
                <a:gd name="T8" fmla="*/ 521 w 614"/>
                <a:gd name="T9" fmla="*/ 175 h 467"/>
                <a:gd name="T10" fmla="*/ 502 w 614"/>
                <a:gd name="T11" fmla="*/ 152 h 467"/>
                <a:gd name="T12" fmla="*/ 467 w 614"/>
                <a:gd name="T13" fmla="*/ 130 h 467"/>
                <a:gd name="T14" fmla="*/ 433 w 614"/>
                <a:gd name="T15" fmla="*/ 120 h 467"/>
                <a:gd name="T16" fmla="*/ 431 w 614"/>
                <a:gd name="T17" fmla="*/ 102 h 467"/>
                <a:gd name="T18" fmla="*/ 402 w 614"/>
                <a:gd name="T19" fmla="*/ 8 h 467"/>
                <a:gd name="T20" fmla="*/ 385 w 614"/>
                <a:gd name="T21" fmla="*/ 0 h 467"/>
                <a:gd name="T22" fmla="*/ 345 w 614"/>
                <a:gd name="T23" fmla="*/ 38 h 467"/>
                <a:gd name="T24" fmla="*/ 320 w 614"/>
                <a:gd name="T25" fmla="*/ 55 h 467"/>
                <a:gd name="T26" fmla="*/ 222 w 614"/>
                <a:gd name="T27" fmla="*/ 107 h 467"/>
                <a:gd name="T28" fmla="*/ 223 w 614"/>
                <a:gd name="T29" fmla="*/ 132 h 467"/>
                <a:gd name="T30" fmla="*/ 151 w 614"/>
                <a:gd name="T31" fmla="*/ 160 h 467"/>
                <a:gd name="T32" fmla="*/ 108 w 614"/>
                <a:gd name="T33" fmla="*/ 165 h 467"/>
                <a:gd name="T34" fmla="*/ 56 w 614"/>
                <a:gd name="T35" fmla="*/ 186 h 467"/>
                <a:gd name="T36" fmla="*/ 35 w 614"/>
                <a:gd name="T37" fmla="*/ 224 h 467"/>
                <a:gd name="T38" fmla="*/ 24 w 614"/>
                <a:gd name="T39" fmla="*/ 249 h 467"/>
                <a:gd name="T40" fmla="*/ 15 w 614"/>
                <a:gd name="T41" fmla="*/ 273 h 467"/>
                <a:gd name="T42" fmla="*/ 7 w 614"/>
                <a:gd name="T43" fmla="*/ 306 h 467"/>
                <a:gd name="T44" fmla="*/ 19 w 614"/>
                <a:gd name="T45" fmla="*/ 344 h 467"/>
                <a:gd name="T46" fmla="*/ 36 w 614"/>
                <a:gd name="T47" fmla="*/ 381 h 467"/>
                <a:gd name="T48" fmla="*/ 79 w 614"/>
                <a:gd name="T49" fmla="*/ 428 h 467"/>
                <a:gd name="T50" fmla="*/ 83 w 614"/>
                <a:gd name="T51" fmla="*/ 461 h 467"/>
                <a:gd name="T52" fmla="*/ 106 w 614"/>
                <a:gd name="T53" fmla="*/ 441 h 467"/>
                <a:gd name="T54" fmla="*/ 108 w 614"/>
                <a:gd name="T55" fmla="*/ 400 h 467"/>
                <a:gd name="T56" fmla="*/ 147 w 614"/>
                <a:gd name="T57" fmla="*/ 390 h 467"/>
                <a:gd name="T58" fmla="*/ 193 w 614"/>
                <a:gd name="T59" fmla="*/ 394 h 467"/>
                <a:gd name="T60" fmla="*/ 203 w 614"/>
                <a:gd name="T61" fmla="*/ 370 h 467"/>
                <a:gd name="T62" fmla="*/ 218 w 614"/>
                <a:gd name="T63" fmla="*/ 344 h 467"/>
                <a:gd name="T64" fmla="*/ 273 w 614"/>
                <a:gd name="T65" fmla="*/ 330 h 467"/>
                <a:gd name="T66" fmla="*/ 295 w 614"/>
                <a:gd name="T67" fmla="*/ 351 h 467"/>
                <a:gd name="T68" fmla="*/ 335 w 614"/>
                <a:gd name="T69" fmla="*/ 362 h 467"/>
                <a:gd name="T70" fmla="*/ 385 w 614"/>
                <a:gd name="T71" fmla="*/ 368 h 467"/>
                <a:gd name="T72" fmla="*/ 410 w 614"/>
                <a:gd name="T73" fmla="*/ 328 h 467"/>
                <a:gd name="T74" fmla="*/ 449 w 614"/>
                <a:gd name="T75" fmla="*/ 330 h 467"/>
                <a:gd name="T76" fmla="*/ 477 w 614"/>
                <a:gd name="T77" fmla="*/ 316 h 467"/>
                <a:gd name="T78" fmla="*/ 512 w 614"/>
                <a:gd name="T79" fmla="*/ 321 h 467"/>
                <a:gd name="T80" fmla="*/ 539 w 614"/>
                <a:gd name="T81" fmla="*/ 311 h 467"/>
                <a:gd name="T82" fmla="*/ 586 w 614"/>
                <a:gd name="T83" fmla="*/ 319 h 467"/>
                <a:gd name="T84" fmla="*/ 606 w 614"/>
                <a:gd name="T85" fmla="*/ 28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4" h="467">
                  <a:moveTo>
                    <a:pt x="606" y="281"/>
                  </a:moveTo>
                  <a:cubicBezTo>
                    <a:pt x="598" y="273"/>
                    <a:pt x="589" y="267"/>
                    <a:pt x="589" y="267"/>
                  </a:cubicBezTo>
                  <a:cubicBezTo>
                    <a:pt x="574" y="266"/>
                    <a:pt x="574" y="266"/>
                    <a:pt x="574" y="266"/>
                  </a:cubicBezTo>
                  <a:cubicBezTo>
                    <a:pt x="575" y="253"/>
                    <a:pt x="575" y="253"/>
                    <a:pt x="575" y="253"/>
                  </a:cubicBezTo>
                  <a:cubicBezTo>
                    <a:pt x="575" y="253"/>
                    <a:pt x="568" y="250"/>
                    <a:pt x="567" y="244"/>
                  </a:cubicBezTo>
                  <a:cubicBezTo>
                    <a:pt x="566" y="238"/>
                    <a:pt x="573" y="244"/>
                    <a:pt x="573" y="236"/>
                  </a:cubicBezTo>
                  <a:cubicBezTo>
                    <a:pt x="573" y="228"/>
                    <a:pt x="558" y="227"/>
                    <a:pt x="558" y="227"/>
                  </a:cubicBezTo>
                  <a:cubicBezTo>
                    <a:pt x="558" y="227"/>
                    <a:pt x="549" y="204"/>
                    <a:pt x="542" y="203"/>
                  </a:cubicBezTo>
                  <a:cubicBezTo>
                    <a:pt x="535" y="202"/>
                    <a:pt x="521" y="200"/>
                    <a:pt x="515" y="190"/>
                  </a:cubicBezTo>
                  <a:cubicBezTo>
                    <a:pt x="509" y="180"/>
                    <a:pt x="524" y="186"/>
                    <a:pt x="521" y="175"/>
                  </a:cubicBezTo>
                  <a:cubicBezTo>
                    <a:pt x="518" y="164"/>
                    <a:pt x="502" y="165"/>
                    <a:pt x="502" y="165"/>
                  </a:cubicBezTo>
                  <a:cubicBezTo>
                    <a:pt x="502" y="152"/>
                    <a:pt x="502" y="152"/>
                    <a:pt x="502" y="152"/>
                  </a:cubicBezTo>
                  <a:cubicBezTo>
                    <a:pt x="502" y="152"/>
                    <a:pt x="472" y="154"/>
                    <a:pt x="466" y="146"/>
                  </a:cubicBezTo>
                  <a:cubicBezTo>
                    <a:pt x="460" y="138"/>
                    <a:pt x="467" y="130"/>
                    <a:pt x="467" y="130"/>
                  </a:cubicBezTo>
                  <a:cubicBezTo>
                    <a:pt x="467" y="123"/>
                    <a:pt x="467" y="123"/>
                    <a:pt x="467" y="123"/>
                  </a:cubicBezTo>
                  <a:cubicBezTo>
                    <a:pt x="433" y="120"/>
                    <a:pt x="433" y="120"/>
                    <a:pt x="433" y="120"/>
                  </a:cubicBezTo>
                  <a:cubicBezTo>
                    <a:pt x="439" y="109"/>
                    <a:pt x="439" y="109"/>
                    <a:pt x="439" y="109"/>
                  </a:cubicBezTo>
                  <a:cubicBezTo>
                    <a:pt x="439" y="109"/>
                    <a:pt x="430" y="112"/>
                    <a:pt x="431" y="102"/>
                  </a:cubicBezTo>
                  <a:cubicBezTo>
                    <a:pt x="432" y="92"/>
                    <a:pt x="447" y="85"/>
                    <a:pt x="443" y="63"/>
                  </a:cubicBezTo>
                  <a:cubicBezTo>
                    <a:pt x="439" y="41"/>
                    <a:pt x="402" y="8"/>
                    <a:pt x="402" y="8"/>
                  </a:cubicBezTo>
                  <a:cubicBezTo>
                    <a:pt x="401" y="1"/>
                    <a:pt x="401" y="1"/>
                    <a:pt x="401" y="1"/>
                  </a:cubicBezTo>
                  <a:cubicBezTo>
                    <a:pt x="385" y="0"/>
                    <a:pt x="385" y="0"/>
                    <a:pt x="385" y="0"/>
                  </a:cubicBezTo>
                  <a:cubicBezTo>
                    <a:pt x="348" y="18"/>
                    <a:pt x="348" y="18"/>
                    <a:pt x="348" y="18"/>
                  </a:cubicBezTo>
                  <a:cubicBezTo>
                    <a:pt x="345" y="38"/>
                    <a:pt x="345" y="38"/>
                    <a:pt x="345" y="38"/>
                  </a:cubicBezTo>
                  <a:cubicBezTo>
                    <a:pt x="333" y="50"/>
                    <a:pt x="333" y="50"/>
                    <a:pt x="333" y="50"/>
                  </a:cubicBezTo>
                  <a:cubicBezTo>
                    <a:pt x="320" y="55"/>
                    <a:pt x="320" y="55"/>
                    <a:pt x="320" y="55"/>
                  </a:cubicBezTo>
                  <a:cubicBezTo>
                    <a:pt x="320" y="55"/>
                    <a:pt x="325" y="77"/>
                    <a:pt x="293" y="92"/>
                  </a:cubicBezTo>
                  <a:cubicBezTo>
                    <a:pt x="262" y="107"/>
                    <a:pt x="222" y="107"/>
                    <a:pt x="222" y="107"/>
                  </a:cubicBezTo>
                  <a:cubicBezTo>
                    <a:pt x="208" y="115"/>
                    <a:pt x="208" y="115"/>
                    <a:pt x="208" y="115"/>
                  </a:cubicBezTo>
                  <a:cubicBezTo>
                    <a:pt x="208" y="115"/>
                    <a:pt x="228" y="125"/>
                    <a:pt x="223" y="132"/>
                  </a:cubicBezTo>
                  <a:cubicBezTo>
                    <a:pt x="218" y="138"/>
                    <a:pt x="203" y="160"/>
                    <a:pt x="203" y="160"/>
                  </a:cubicBezTo>
                  <a:cubicBezTo>
                    <a:pt x="203" y="160"/>
                    <a:pt x="170" y="160"/>
                    <a:pt x="151" y="160"/>
                  </a:cubicBezTo>
                  <a:cubicBezTo>
                    <a:pt x="133" y="160"/>
                    <a:pt x="138" y="180"/>
                    <a:pt x="120" y="185"/>
                  </a:cubicBezTo>
                  <a:cubicBezTo>
                    <a:pt x="101" y="190"/>
                    <a:pt x="108" y="165"/>
                    <a:pt x="108" y="165"/>
                  </a:cubicBezTo>
                  <a:cubicBezTo>
                    <a:pt x="108" y="165"/>
                    <a:pt x="88" y="180"/>
                    <a:pt x="78" y="187"/>
                  </a:cubicBezTo>
                  <a:cubicBezTo>
                    <a:pt x="68" y="193"/>
                    <a:pt x="56" y="186"/>
                    <a:pt x="56" y="186"/>
                  </a:cubicBezTo>
                  <a:cubicBezTo>
                    <a:pt x="56" y="186"/>
                    <a:pt x="38" y="196"/>
                    <a:pt x="37" y="204"/>
                  </a:cubicBezTo>
                  <a:cubicBezTo>
                    <a:pt x="36" y="212"/>
                    <a:pt x="35" y="224"/>
                    <a:pt x="35" y="224"/>
                  </a:cubicBezTo>
                  <a:cubicBezTo>
                    <a:pt x="29" y="224"/>
                    <a:pt x="29" y="224"/>
                    <a:pt x="29" y="224"/>
                  </a:cubicBezTo>
                  <a:cubicBezTo>
                    <a:pt x="24" y="249"/>
                    <a:pt x="24" y="249"/>
                    <a:pt x="24" y="249"/>
                  </a:cubicBezTo>
                  <a:cubicBezTo>
                    <a:pt x="24" y="249"/>
                    <a:pt x="2" y="256"/>
                    <a:pt x="1" y="264"/>
                  </a:cubicBezTo>
                  <a:cubicBezTo>
                    <a:pt x="0" y="272"/>
                    <a:pt x="15" y="273"/>
                    <a:pt x="15" y="273"/>
                  </a:cubicBezTo>
                  <a:cubicBezTo>
                    <a:pt x="14" y="298"/>
                    <a:pt x="14" y="298"/>
                    <a:pt x="14" y="298"/>
                  </a:cubicBezTo>
                  <a:cubicBezTo>
                    <a:pt x="7" y="306"/>
                    <a:pt x="7" y="306"/>
                    <a:pt x="7" y="306"/>
                  </a:cubicBezTo>
                  <a:cubicBezTo>
                    <a:pt x="19" y="313"/>
                    <a:pt x="19" y="313"/>
                    <a:pt x="19" y="313"/>
                  </a:cubicBezTo>
                  <a:cubicBezTo>
                    <a:pt x="19" y="344"/>
                    <a:pt x="19" y="344"/>
                    <a:pt x="19" y="344"/>
                  </a:cubicBezTo>
                  <a:cubicBezTo>
                    <a:pt x="19" y="344"/>
                    <a:pt x="36" y="355"/>
                    <a:pt x="38" y="358"/>
                  </a:cubicBezTo>
                  <a:cubicBezTo>
                    <a:pt x="40" y="361"/>
                    <a:pt x="36" y="381"/>
                    <a:pt x="36" y="381"/>
                  </a:cubicBezTo>
                  <a:cubicBezTo>
                    <a:pt x="36" y="381"/>
                    <a:pt x="47" y="404"/>
                    <a:pt x="57" y="412"/>
                  </a:cubicBezTo>
                  <a:cubicBezTo>
                    <a:pt x="67" y="420"/>
                    <a:pt x="79" y="428"/>
                    <a:pt x="79" y="428"/>
                  </a:cubicBezTo>
                  <a:cubicBezTo>
                    <a:pt x="83" y="442"/>
                    <a:pt x="83" y="442"/>
                    <a:pt x="83" y="442"/>
                  </a:cubicBezTo>
                  <a:cubicBezTo>
                    <a:pt x="83" y="461"/>
                    <a:pt x="83" y="461"/>
                    <a:pt x="83" y="461"/>
                  </a:cubicBezTo>
                  <a:cubicBezTo>
                    <a:pt x="88" y="467"/>
                    <a:pt x="88" y="467"/>
                    <a:pt x="88" y="467"/>
                  </a:cubicBezTo>
                  <a:cubicBezTo>
                    <a:pt x="88" y="467"/>
                    <a:pt x="104" y="448"/>
                    <a:pt x="106" y="441"/>
                  </a:cubicBezTo>
                  <a:cubicBezTo>
                    <a:pt x="108" y="434"/>
                    <a:pt x="98" y="421"/>
                    <a:pt x="98" y="421"/>
                  </a:cubicBezTo>
                  <a:cubicBezTo>
                    <a:pt x="108" y="400"/>
                    <a:pt x="108" y="400"/>
                    <a:pt x="108" y="400"/>
                  </a:cubicBezTo>
                  <a:cubicBezTo>
                    <a:pt x="128" y="401"/>
                    <a:pt x="128" y="401"/>
                    <a:pt x="128" y="401"/>
                  </a:cubicBezTo>
                  <a:cubicBezTo>
                    <a:pt x="128" y="401"/>
                    <a:pt x="141" y="390"/>
                    <a:pt x="147" y="390"/>
                  </a:cubicBezTo>
                  <a:cubicBezTo>
                    <a:pt x="153" y="390"/>
                    <a:pt x="167" y="398"/>
                    <a:pt x="178" y="399"/>
                  </a:cubicBezTo>
                  <a:cubicBezTo>
                    <a:pt x="189" y="400"/>
                    <a:pt x="193" y="394"/>
                    <a:pt x="193" y="394"/>
                  </a:cubicBezTo>
                  <a:cubicBezTo>
                    <a:pt x="203" y="380"/>
                    <a:pt x="203" y="380"/>
                    <a:pt x="203" y="380"/>
                  </a:cubicBezTo>
                  <a:cubicBezTo>
                    <a:pt x="203" y="370"/>
                    <a:pt x="203" y="370"/>
                    <a:pt x="203" y="370"/>
                  </a:cubicBezTo>
                  <a:cubicBezTo>
                    <a:pt x="203" y="370"/>
                    <a:pt x="193" y="367"/>
                    <a:pt x="201" y="357"/>
                  </a:cubicBezTo>
                  <a:cubicBezTo>
                    <a:pt x="209" y="347"/>
                    <a:pt x="208" y="358"/>
                    <a:pt x="218" y="344"/>
                  </a:cubicBezTo>
                  <a:cubicBezTo>
                    <a:pt x="228" y="330"/>
                    <a:pt x="218" y="311"/>
                    <a:pt x="247" y="313"/>
                  </a:cubicBezTo>
                  <a:cubicBezTo>
                    <a:pt x="276" y="315"/>
                    <a:pt x="273" y="330"/>
                    <a:pt x="273" y="330"/>
                  </a:cubicBezTo>
                  <a:cubicBezTo>
                    <a:pt x="273" y="330"/>
                    <a:pt x="286" y="328"/>
                    <a:pt x="289" y="332"/>
                  </a:cubicBezTo>
                  <a:cubicBezTo>
                    <a:pt x="292" y="336"/>
                    <a:pt x="280" y="351"/>
                    <a:pt x="295" y="351"/>
                  </a:cubicBezTo>
                  <a:cubicBezTo>
                    <a:pt x="310" y="351"/>
                    <a:pt x="319" y="351"/>
                    <a:pt x="319" y="351"/>
                  </a:cubicBezTo>
                  <a:cubicBezTo>
                    <a:pt x="319" y="351"/>
                    <a:pt x="325" y="363"/>
                    <a:pt x="335" y="362"/>
                  </a:cubicBezTo>
                  <a:cubicBezTo>
                    <a:pt x="345" y="361"/>
                    <a:pt x="363" y="361"/>
                    <a:pt x="363" y="361"/>
                  </a:cubicBezTo>
                  <a:cubicBezTo>
                    <a:pt x="363" y="361"/>
                    <a:pt x="376" y="375"/>
                    <a:pt x="385" y="368"/>
                  </a:cubicBezTo>
                  <a:cubicBezTo>
                    <a:pt x="394" y="361"/>
                    <a:pt x="389" y="347"/>
                    <a:pt x="396" y="344"/>
                  </a:cubicBezTo>
                  <a:cubicBezTo>
                    <a:pt x="403" y="341"/>
                    <a:pt x="410" y="328"/>
                    <a:pt x="410" y="328"/>
                  </a:cubicBezTo>
                  <a:cubicBezTo>
                    <a:pt x="410" y="328"/>
                    <a:pt x="424" y="349"/>
                    <a:pt x="430" y="344"/>
                  </a:cubicBezTo>
                  <a:cubicBezTo>
                    <a:pt x="436" y="339"/>
                    <a:pt x="449" y="330"/>
                    <a:pt x="449" y="330"/>
                  </a:cubicBezTo>
                  <a:cubicBezTo>
                    <a:pt x="461" y="330"/>
                    <a:pt x="461" y="330"/>
                    <a:pt x="461" y="330"/>
                  </a:cubicBezTo>
                  <a:cubicBezTo>
                    <a:pt x="477" y="316"/>
                    <a:pt x="477" y="316"/>
                    <a:pt x="477" y="316"/>
                  </a:cubicBezTo>
                  <a:cubicBezTo>
                    <a:pt x="477" y="316"/>
                    <a:pt x="486" y="326"/>
                    <a:pt x="490" y="326"/>
                  </a:cubicBezTo>
                  <a:cubicBezTo>
                    <a:pt x="494" y="326"/>
                    <a:pt x="512" y="321"/>
                    <a:pt x="512" y="321"/>
                  </a:cubicBezTo>
                  <a:cubicBezTo>
                    <a:pt x="512" y="321"/>
                    <a:pt x="517" y="300"/>
                    <a:pt x="524" y="299"/>
                  </a:cubicBezTo>
                  <a:cubicBezTo>
                    <a:pt x="531" y="298"/>
                    <a:pt x="539" y="311"/>
                    <a:pt x="539" y="311"/>
                  </a:cubicBezTo>
                  <a:cubicBezTo>
                    <a:pt x="560" y="308"/>
                    <a:pt x="560" y="308"/>
                    <a:pt x="560" y="308"/>
                  </a:cubicBezTo>
                  <a:cubicBezTo>
                    <a:pt x="560" y="308"/>
                    <a:pt x="566" y="324"/>
                    <a:pt x="586" y="319"/>
                  </a:cubicBezTo>
                  <a:cubicBezTo>
                    <a:pt x="606" y="314"/>
                    <a:pt x="610" y="303"/>
                    <a:pt x="610" y="303"/>
                  </a:cubicBezTo>
                  <a:cubicBezTo>
                    <a:pt x="610" y="303"/>
                    <a:pt x="614" y="289"/>
                    <a:pt x="606" y="28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0" name="Freeform 129"/>
            <p:cNvSpPr>
              <a:spLocks/>
            </p:cNvSpPr>
            <p:nvPr/>
          </p:nvSpPr>
          <p:spPr bwMode="gray">
            <a:xfrm>
              <a:off x="4311404" y="4183521"/>
              <a:ext cx="200025" cy="301823"/>
            </a:xfrm>
            <a:custGeom>
              <a:avLst/>
              <a:gdLst>
                <a:gd name="T0" fmla="*/ 238 w 356"/>
                <a:gd name="T1" fmla="*/ 83 h 466"/>
                <a:gd name="T2" fmla="*/ 219 w 356"/>
                <a:gd name="T3" fmla="*/ 95 h 466"/>
                <a:gd name="T4" fmla="*/ 166 w 356"/>
                <a:gd name="T5" fmla="*/ 83 h 466"/>
                <a:gd name="T6" fmla="*/ 96 w 356"/>
                <a:gd name="T7" fmla="*/ 108 h 466"/>
                <a:gd name="T8" fmla="*/ 115 w 356"/>
                <a:gd name="T9" fmla="*/ 134 h 466"/>
                <a:gd name="T10" fmla="*/ 149 w 356"/>
                <a:gd name="T11" fmla="*/ 128 h 466"/>
                <a:gd name="T12" fmla="*/ 159 w 356"/>
                <a:gd name="T13" fmla="*/ 146 h 466"/>
                <a:gd name="T14" fmla="*/ 140 w 356"/>
                <a:gd name="T15" fmla="*/ 172 h 466"/>
                <a:gd name="T16" fmla="*/ 130 w 356"/>
                <a:gd name="T17" fmla="*/ 212 h 466"/>
                <a:gd name="T18" fmla="*/ 147 w 356"/>
                <a:gd name="T19" fmla="*/ 225 h 466"/>
                <a:gd name="T20" fmla="*/ 158 w 356"/>
                <a:gd name="T21" fmla="*/ 243 h 466"/>
                <a:gd name="T22" fmla="*/ 155 w 356"/>
                <a:gd name="T23" fmla="*/ 284 h 466"/>
                <a:gd name="T24" fmla="*/ 146 w 356"/>
                <a:gd name="T25" fmla="*/ 316 h 466"/>
                <a:gd name="T26" fmla="*/ 127 w 356"/>
                <a:gd name="T27" fmla="*/ 311 h 466"/>
                <a:gd name="T28" fmla="*/ 90 w 356"/>
                <a:gd name="T29" fmla="*/ 327 h 466"/>
                <a:gd name="T30" fmla="*/ 64 w 356"/>
                <a:gd name="T31" fmla="*/ 297 h 466"/>
                <a:gd name="T32" fmla="*/ 58 w 356"/>
                <a:gd name="T33" fmla="*/ 329 h 466"/>
                <a:gd name="T34" fmla="*/ 25 w 356"/>
                <a:gd name="T35" fmla="*/ 346 h 466"/>
                <a:gd name="T36" fmla="*/ 35 w 356"/>
                <a:gd name="T37" fmla="*/ 359 h 466"/>
                <a:gd name="T38" fmla="*/ 38 w 356"/>
                <a:gd name="T39" fmla="*/ 376 h 466"/>
                <a:gd name="T40" fmla="*/ 19 w 356"/>
                <a:gd name="T41" fmla="*/ 389 h 466"/>
                <a:gd name="T42" fmla="*/ 0 w 356"/>
                <a:gd name="T43" fmla="*/ 411 h 466"/>
                <a:gd name="T44" fmla="*/ 37 w 356"/>
                <a:gd name="T45" fmla="*/ 454 h 466"/>
                <a:gd name="T46" fmla="*/ 50 w 356"/>
                <a:gd name="T47" fmla="*/ 460 h 466"/>
                <a:gd name="T48" fmla="*/ 61 w 356"/>
                <a:gd name="T49" fmla="*/ 446 h 466"/>
                <a:gd name="T50" fmla="*/ 91 w 356"/>
                <a:gd name="T51" fmla="*/ 448 h 466"/>
                <a:gd name="T52" fmla="*/ 114 w 356"/>
                <a:gd name="T53" fmla="*/ 461 h 466"/>
                <a:gd name="T54" fmla="*/ 138 w 356"/>
                <a:gd name="T55" fmla="*/ 441 h 466"/>
                <a:gd name="T56" fmla="*/ 159 w 356"/>
                <a:gd name="T57" fmla="*/ 462 h 466"/>
                <a:gd name="T58" fmla="*/ 209 w 356"/>
                <a:gd name="T59" fmla="*/ 418 h 466"/>
                <a:gd name="T60" fmla="*/ 242 w 356"/>
                <a:gd name="T61" fmla="*/ 385 h 466"/>
                <a:gd name="T62" fmla="*/ 260 w 356"/>
                <a:gd name="T63" fmla="*/ 302 h 466"/>
                <a:gd name="T64" fmla="*/ 298 w 356"/>
                <a:gd name="T65" fmla="*/ 251 h 466"/>
                <a:gd name="T66" fmla="*/ 317 w 356"/>
                <a:gd name="T67" fmla="*/ 197 h 466"/>
                <a:gd name="T68" fmla="*/ 320 w 356"/>
                <a:gd name="T69" fmla="*/ 152 h 466"/>
                <a:gd name="T70" fmla="*/ 332 w 356"/>
                <a:gd name="T71" fmla="*/ 77 h 466"/>
                <a:gd name="T72" fmla="*/ 356 w 356"/>
                <a:gd name="T73" fmla="*/ 11 h 466"/>
                <a:gd name="T74" fmla="*/ 332 w 356"/>
                <a:gd name="T75" fmla="*/ 9 h 466"/>
                <a:gd name="T76" fmla="*/ 282 w 356"/>
                <a:gd name="T77" fmla="*/ 11 h 466"/>
                <a:gd name="T78" fmla="*/ 252 w 356"/>
                <a:gd name="T79" fmla="*/ 31 h 466"/>
                <a:gd name="T80" fmla="*/ 242 w 356"/>
                <a:gd name="T81" fmla="*/ 7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6" h="466">
                  <a:moveTo>
                    <a:pt x="242" y="77"/>
                  </a:moveTo>
                  <a:cubicBezTo>
                    <a:pt x="238" y="83"/>
                    <a:pt x="238" y="83"/>
                    <a:pt x="238" y="83"/>
                  </a:cubicBezTo>
                  <a:cubicBezTo>
                    <a:pt x="237" y="110"/>
                    <a:pt x="237" y="110"/>
                    <a:pt x="237" y="110"/>
                  </a:cubicBezTo>
                  <a:cubicBezTo>
                    <a:pt x="219" y="95"/>
                    <a:pt x="219" y="95"/>
                    <a:pt x="219" y="95"/>
                  </a:cubicBezTo>
                  <a:cubicBezTo>
                    <a:pt x="199" y="96"/>
                    <a:pt x="199" y="96"/>
                    <a:pt x="199" y="96"/>
                  </a:cubicBezTo>
                  <a:cubicBezTo>
                    <a:pt x="199" y="96"/>
                    <a:pt x="171" y="83"/>
                    <a:pt x="166" y="83"/>
                  </a:cubicBezTo>
                  <a:cubicBezTo>
                    <a:pt x="161" y="83"/>
                    <a:pt x="106" y="86"/>
                    <a:pt x="106" y="86"/>
                  </a:cubicBezTo>
                  <a:cubicBezTo>
                    <a:pt x="96" y="108"/>
                    <a:pt x="96" y="108"/>
                    <a:pt x="96" y="108"/>
                  </a:cubicBezTo>
                  <a:cubicBezTo>
                    <a:pt x="98" y="129"/>
                    <a:pt x="98" y="129"/>
                    <a:pt x="98" y="129"/>
                  </a:cubicBezTo>
                  <a:cubicBezTo>
                    <a:pt x="98" y="129"/>
                    <a:pt x="106" y="134"/>
                    <a:pt x="115" y="134"/>
                  </a:cubicBezTo>
                  <a:cubicBezTo>
                    <a:pt x="124" y="134"/>
                    <a:pt x="124" y="119"/>
                    <a:pt x="129" y="119"/>
                  </a:cubicBezTo>
                  <a:cubicBezTo>
                    <a:pt x="134" y="119"/>
                    <a:pt x="146" y="124"/>
                    <a:pt x="149" y="128"/>
                  </a:cubicBezTo>
                  <a:cubicBezTo>
                    <a:pt x="152" y="132"/>
                    <a:pt x="153" y="142"/>
                    <a:pt x="153" y="142"/>
                  </a:cubicBezTo>
                  <a:cubicBezTo>
                    <a:pt x="159" y="146"/>
                    <a:pt x="159" y="146"/>
                    <a:pt x="159" y="146"/>
                  </a:cubicBezTo>
                  <a:cubicBezTo>
                    <a:pt x="159" y="146"/>
                    <a:pt x="159" y="159"/>
                    <a:pt x="153" y="166"/>
                  </a:cubicBezTo>
                  <a:cubicBezTo>
                    <a:pt x="147" y="173"/>
                    <a:pt x="140" y="172"/>
                    <a:pt x="140" y="172"/>
                  </a:cubicBezTo>
                  <a:cubicBezTo>
                    <a:pt x="131" y="188"/>
                    <a:pt x="131" y="188"/>
                    <a:pt x="131" y="188"/>
                  </a:cubicBezTo>
                  <a:cubicBezTo>
                    <a:pt x="130" y="212"/>
                    <a:pt x="130" y="212"/>
                    <a:pt x="130" y="212"/>
                  </a:cubicBezTo>
                  <a:cubicBezTo>
                    <a:pt x="142" y="213"/>
                    <a:pt x="142" y="213"/>
                    <a:pt x="142" y="213"/>
                  </a:cubicBezTo>
                  <a:cubicBezTo>
                    <a:pt x="147" y="225"/>
                    <a:pt x="147" y="225"/>
                    <a:pt x="147" y="225"/>
                  </a:cubicBezTo>
                  <a:cubicBezTo>
                    <a:pt x="147" y="225"/>
                    <a:pt x="163" y="226"/>
                    <a:pt x="165" y="232"/>
                  </a:cubicBezTo>
                  <a:cubicBezTo>
                    <a:pt x="167" y="238"/>
                    <a:pt x="158" y="243"/>
                    <a:pt x="158" y="243"/>
                  </a:cubicBezTo>
                  <a:cubicBezTo>
                    <a:pt x="159" y="273"/>
                    <a:pt x="159" y="273"/>
                    <a:pt x="159" y="273"/>
                  </a:cubicBezTo>
                  <a:cubicBezTo>
                    <a:pt x="155" y="284"/>
                    <a:pt x="155" y="284"/>
                    <a:pt x="155" y="284"/>
                  </a:cubicBezTo>
                  <a:cubicBezTo>
                    <a:pt x="159" y="298"/>
                    <a:pt x="159" y="298"/>
                    <a:pt x="159" y="298"/>
                  </a:cubicBezTo>
                  <a:cubicBezTo>
                    <a:pt x="159" y="298"/>
                    <a:pt x="146" y="302"/>
                    <a:pt x="146" y="316"/>
                  </a:cubicBezTo>
                  <a:cubicBezTo>
                    <a:pt x="146" y="330"/>
                    <a:pt x="144" y="336"/>
                    <a:pt x="134" y="336"/>
                  </a:cubicBezTo>
                  <a:cubicBezTo>
                    <a:pt x="124" y="336"/>
                    <a:pt x="131" y="314"/>
                    <a:pt x="127" y="311"/>
                  </a:cubicBezTo>
                  <a:cubicBezTo>
                    <a:pt x="123" y="308"/>
                    <a:pt x="120" y="324"/>
                    <a:pt x="112" y="326"/>
                  </a:cubicBezTo>
                  <a:cubicBezTo>
                    <a:pt x="104" y="328"/>
                    <a:pt x="90" y="327"/>
                    <a:pt x="90" y="327"/>
                  </a:cubicBezTo>
                  <a:cubicBezTo>
                    <a:pt x="81" y="298"/>
                    <a:pt x="81" y="298"/>
                    <a:pt x="81" y="298"/>
                  </a:cubicBezTo>
                  <a:cubicBezTo>
                    <a:pt x="81" y="298"/>
                    <a:pt x="70" y="296"/>
                    <a:pt x="64" y="297"/>
                  </a:cubicBezTo>
                  <a:cubicBezTo>
                    <a:pt x="58" y="298"/>
                    <a:pt x="71" y="316"/>
                    <a:pt x="71" y="316"/>
                  </a:cubicBezTo>
                  <a:cubicBezTo>
                    <a:pt x="71" y="316"/>
                    <a:pt x="62" y="324"/>
                    <a:pt x="58" y="329"/>
                  </a:cubicBezTo>
                  <a:cubicBezTo>
                    <a:pt x="54" y="334"/>
                    <a:pt x="30" y="325"/>
                    <a:pt x="24" y="323"/>
                  </a:cubicBezTo>
                  <a:cubicBezTo>
                    <a:pt x="18" y="321"/>
                    <a:pt x="25" y="346"/>
                    <a:pt x="25" y="346"/>
                  </a:cubicBezTo>
                  <a:cubicBezTo>
                    <a:pt x="18" y="346"/>
                    <a:pt x="18" y="346"/>
                    <a:pt x="18" y="346"/>
                  </a:cubicBezTo>
                  <a:cubicBezTo>
                    <a:pt x="35" y="359"/>
                    <a:pt x="35" y="359"/>
                    <a:pt x="35" y="359"/>
                  </a:cubicBezTo>
                  <a:cubicBezTo>
                    <a:pt x="26" y="368"/>
                    <a:pt x="26" y="368"/>
                    <a:pt x="26" y="368"/>
                  </a:cubicBezTo>
                  <a:cubicBezTo>
                    <a:pt x="38" y="376"/>
                    <a:pt x="38" y="376"/>
                    <a:pt x="38" y="376"/>
                  </a:cubicBezTo>
                  <a:cubicBezTo>
                    <a:pt x="38" y="376"/>
                    <a:pt x="42" y="389"/>
                    <a:pt x="38" y="398"/>
                  </a:cubicBezTo>
                  <a:cubicBezTo>
                    <a:pt x="34" y="407"/>
                    <a:pt x="19" y="389"/>
                    <a:pt x="19" y="389"/>
                  </a:cubicBezTo>
                  <a:cubicBezTo>
                    <a:pt x="5" y="398"/>
                    <a:pt x="5" y="398"/>
                    <a:pt x="5" y="398"/>
                  </a:cubicBezTo>
                  <a:cubicBezTo>
                    <a:pt x="0" y="411"/>
                    <a:pt x="0" y="411"/>
                    <a:pt x="0" y="411"/>
                  </a:cubicBezTo>
                  <a:cubicBezTo>
                    <a:pt x="36" y="442"/>
                    <a:pt x="36" y="442"/>
                    <a:pt x="36" y="442"/>
                  </a:cubicBezTo>
                  <a:cubicBezTo>
                    <a:pt x="37" y="454"/>
                    <a:pt x="37" y="454"/>
                    <a:pt x="37" y="454"/>
                  </a:cubicBezTo>
                  <a:cubicBezTo>
                    <a:pt x="46" y="466"/>
                    <a:pt x="46" y="466"/>
                    <a:pt x="46" y="466"/>
                  </a:cubicBezTo>
                  <a:cubicBezTo>
                    <a:pt x="50" y="460"/>
                    <a:pt x="50" y="460"/>
                    <a:pt x="50" y="460"/>
                  </a:cubicBezTo>
                  <a:cubicBezTo>
                    <a:pt x="61" y="460"/>
                    <a:pt x="61" y="460"/>
                    <a:pt x="61" y="460"/>
                  </a:cubicBezTo>
                  <a:cubicBezTo>
                    <a:pt x="61" y="446"/>
                    <a:pt x="61" y="446"/>
                    <a:pt x="61" y="446"/>
                  </a:cubicBezTo>
                  <a:cubicBezTo>
                    <a:pt x="61" y="446"/>
                    <a:pt x="75" y="433"/>
                    <a:pt x="82" y="432"/>
                  </a:cubicBezTo>
                  <a:cubicBezTo>
                    <a:pt x="89" y="431"/>
                    <a:pt x="91" y="448"/>
                    <a:pt x="91" y="448"/>
                  </a:cubicBezTo>
                  <a:cubicBezTo>
                    <a:pt x="98" y="445"/>
                    <a:pt x="98" y="445"/>
                    <a:pt x="98" y="445"/>
                  </a:cubicBezTo>
                  <a:cubicBezTo>
                    <a:pt x="98" y="445"/>
                    <a:pt x="102" y="466"/>
                    <a:pt x="114" y="461"/>
                  </a:cubicBezTo>
                  <a:cubicBezTo>
                    <a:pt x="126" y="456"/>
                    <a:pt x="125" y="440"/>
                    <a:pt x="125" y="440"/>
                  </a:cubicBezTo>
                  <a:cubicBezTo>
                    <a:pt x="138" y="441"/>
                    <a:pt x="138" y="441"/>
                    <a:pt x="138" y="441"/>
                  </a:cubicBezTo>
                  <a:cubicBezTo>
                    <a:pt x="138" y="441"/>
                    <a:pt x="148" y="425"/>
                    <a:pt x="155" y="432"/>
                  </a:cubicBezTo>
                  <a:cubicBezTo>
                    <a:pt x="162" y="439"/>
                    <a:pt x="144" y="462"/>
                    <a:pt x="159" y="462"/>
                  </a:cubicBezTo>
                  <a:cubicBezTo>
                    <a:pt x="174" y="462"/>
                    <a:pt x="177" y="457"/>
                    <a:pt x="184" y="448"/>
                  </a:cubicBezTo>
                  <a:cubicBezTo>
                    <a:pt x="191" y="439"/>
                    <a:pt x="203" y="418"/>
                    <a:pt x="209" y="418"/>
                  </a:cubicBezTo>
                  <a:cubicBezTo>
                    <a:pt x="215" y="418"/>
                    <a:pt x="225" y="415"/>
                    <a:pt x="225" y="415"/>
                  </a:cubicBezTo>
                  <a:cubicBezTo>
                    <a:pt x="242" y="385"/>
                    <a:pt x="242" y="385"/>
                    <a:pt x="242" y="385"/>
                  </a:cubicBezTo>
                  <a:cubicBezTo>
                    <a:pt x="241" y="318"/>
                    <a:pt x="241" y="318"/>
                    <a:pt x="241" y="318"/>
                  </a:cubicBezTo>
                  <a:cubicBezTo>
                    <a:pt x="241" y="318"/>
                    <a:pt x="259" y="311"/>
                    <a:pt x="260" y="302"/>
                  </a:cubicBezTo>
                  <a:cubicBezTo>
                    <a:pt x="261" y="293"/>
                    <a:pt x="261" y="270"/>
                    <a:pt x="268" y="267"/>
                  </a:cubicBezTo>
                  <a:cubicBezTo>
                    <a:pt x="275" y="264"/>
                    <a:pt x="288" y="258"/>
                    <a:pt x="298" y="251"/>
                  </a:cubicBezTo>
                  <a:cubicBezTo>
                    <a:pt x="308" y="244"/>
                    <a:pt x="314" y="229"/>
                    <a:pt x="314" y="229"/>
                  </a:cubicBezTo>
                  <a:cubicBezTo>
                    <a:pt x="317" y="197"/>
                    <a:pt x="317" y="197"/>
                    <a:pt x="317" y="197"/>
                  </a:cubicBezTo>
                  <a:cubicBezTo>
                    <a:pt x="317" y="197"/>
                    <a:pt x="327" y="189"/>
                    <a:pt x="327" y="178"/>
                  </a:cubicBezTo>
                  <a:cubicBezTo>
                    <a:pt x="327" y="167"/>
                    <a:pt x="318" y="160"/>
                    <a:pt x="320" y="152"/>
                  </a:cubicBezTo>
                  <a:cubicBezTo>
                    <a:pt x="322" y="144"/>
                    <a:pt x="332" y="136"/>
                    <a:pt x="331" y="125"/>
                  </a:cubicBezTo>
                  <a:cubicBezTo>
                    <a:pt x="330" y="114"/>
                    <a:pt x="323" y="87"/>
                    <a:pt x="332" y="77"/>
                  </a:cubicBezTo>
                  <a:cubicBezTo>
                    <a:pt x="341" y="67"/>
                    <a:pt x="356" y="38"/>
                    <a:pt x="356" y="30"/>
                  </a:cubicBezTo>
                  <a:cubicBezTo>
                    <a:pt x="356" y="22"/>
                    <a:pt x="356" y="11"/>
                    <a:pt x="356" y="11"/>
                  </a:cubicBezTo>
                  <a:cubicBezTo>
                    <a:pt x="347" y="4"/>
                    <a:pt x="347" y="4"/>
                    <a:pt x="347" y="4"/>
                  </a:cubicBezTo>
                  <a:cubicBezTo>
                    <a:pt x="347" y="4"/>
                    <a:pt x="343" y="10"/>
                    <a:pt x="332" y="9"/>
                  </a:cubicBezTo>
                  <a:cubicBezTo>
                    <a:pt x="321" y="8"/>
                    <a:pt x="307" y="0"/>
                    <a:pt x="301" y="0"/>
                  </a:cubicBezTo>
                  <a:cubicBezTo>
                    <a:pt x="295" y="0"/>
                    <a:pt x="282" y="11"/>
                    <a:pt x="282" y="11"/>
                  </a:cubicBezTo>
                  <a:cubicBezTo>
                    <a:pt x="262" y="10"/>
                    <a:pt x="262" y="10"/>
                    <a:pt x="262" y="10"/>
                  </a:cubicBezTo>
                  <a:cubicBezTo>
                    <a:pt x="252" y="31"/>
                    <a:pt x="252" y="31"/>
                    <a:pt x="252" y="31"/>
                  </a:cubicBezTo>
                  <a:cubicBezTo>
                    <a:pt x="252" y="31"/>
                    <a:pt x="262" y="44"/>
                    <a:pt x="260" y="51"/>
                  </a:cubicBezTo>
                  <a:cubicBezTo>
                    <a:pt x="258" y="58"/>
                    <a:pt x="242" y="77"/>
                    <a:pt x="242" y="7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1" name="Freeform 130"/>
            <p:cNvSpPr>
              <a:spLocks/>
            </p:cNvSpPr>
            <p:nvPr/>
          </p:nvSpPr>
          <p:spPr bwMode="gray">
            <a:xfrm>
              <a:off x="4593979" y="3508101"/>
              <a:ext cx="436562" cy="684623"/>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054">
                  <a:moveTo>
                    <a:pt x="601" y="16"/>
                  </a:moveTo>
                  <a:cubicBezTo>
                    <a:pt x="601" y="16"/>
                    <a:pt x="601" y="39"/>
                    <a:pt x="591" y="43"/>
                  </a:cubicBezTo>
                  <a:cubicBezTo>
                    <a:pt x="581" y="47"/>
                    <a:pt x="579" y="43"/>
                    <a:pt x="569" y="46"/>
                  </a:cubicBezTo>
                  <a:cubicBezTo>
                    <a:pt x="559" y="49"/>
                    <a:pt x="560" y="70"/>
                    <a:pt x="547" y="77"/>
                  </a:cubicBezTo>
                  <a:cubicBezTo>
                    <a:pt x="534" y="84"/>
                    <a:pt x="522" y="59"/>
                    <a:pt x="522" y="59"/>
                  </a:cubicBezTo>
                  <a:cubicBezTo>
                    <a:pt x="443" y="56"/>
                    <a:pt x="443" y="56"/>
                    <a:pt x="443" y="56"/>
                  </a:cubicBezTo>
                  <a:cubicBezTo>
                    <a:pt x="443" y="56"/>
                    <a:pt x="445" y="46"/>
                    <a:pt x="438" y="48"/>
                  </a:cubicBezTo>
                  <a:cubicBezTo>
                    <a:pt x="431" y="50"/>
                    <a:pt x="429" y="60"/>
                    <a:pt x="429" y="60"/>
                  </a:cubicBezTo>
                  <a:cubicBezTo>
                    <a:pt x="143" y="56"/>
                    <a:pt x="143" y="56"/>
                    <a:pt x="143" y="56"/>
                  </a:cubicBezTo>
                  <a:cubicBezTo>
                    <a:pt x="144" y="164"/>
                    <a:pt x="144" y="164"/>
                    <a:pt x="144" y="164"/>
                  </a:cubicBezTo>
                  <a:cubicBezTo>
                    <a:pt x="96" y="165"/>
                    <a:pt x="96" y="165"/>
                    <a:pt x="96" y="165"/>
                  </a:cubicBezTo>
                  <a:cubicBezTo>
                    <a:pt x="101" y="398"/>
                    <a:pt x="101" y="398"/>
                    <a:pt x="101" y="398"/>
                  </a:cubicBezTo>
                  <a:cubicBezTo>
                    <a:pt x="101" y="398"/>
                    <a:pt x="69" y="393"/>
                    <a:pt x="56" y="397"/>
                  </a:cubicBezTo>
                  <a:cubicBezTo>
                    <a:pt x="43" y="401"/>
                    <a:pt x="52" y="412"/>
                    <a:pt x="54" y="420"/>
                  </a:cubicBezTo>
                  <a:cubicBezTo>
                    <a:pt x="56" y="428"/>
                    <a:pt x="47" y="428"/>
                    <a:pt x="41" y="434"/>
                  </a:cubicBezTo>
                  <a:cubicBezTo>
                    <a:pt x="35" y="440"/>
                    <a:pt x="37" y="452"/>
                    <a:pt x="37" y="452"/>
                  </a:cubicBezTo>
                  <a:cubicBezTo>
                    <a:pt x="27" y="452"/>
                    <a:pt x="27" y="452"/>
                    <a:pt x="27" y="452"/>
                  </a:cubicBezTo>
                  <a:cubicBezTo>
                    <a:pt x="30" y="468"/>
                    <a:pt x="30" y="468"/>
                    <a:pt x="30" y="468"/>
                  </a:cubicBezTo>
                  <a:cubicBezTo>
                    <a:pt x="35" y="479"/>
                    <a:pt x="35" y="479"/>
                    <a:pt x="35" y="479"/>
                  </a:cubicBezTo>
                  <a:cubicBezTo>
                    <a:pt x="24" y="486"/>
                    <a:pt x="24" y="486"/>
                    <a:pt x="24" y="486"/>
                  </a:cubicBezTo>
                  <a:cubicBezTo>
                    <a:pt x="24" y="486"/>
                    <a:pt x="9" y="494"/>
                    <a:pt x="15" y="504"/>
                  </a:cubicBezTo>
                  <a:cubicBezTo>
                    <a:pt x="21" y="514"/>
                    <a:pt x="24" y="518"/>
                    <a:pt x="22" y="527"/>
                  </a:cubicBezTo>
                  <a:cubicBezTo>
                    <a:pt x="20" y="536"/>
                    <a:pt x="6" y="536"/>
                    <a:pt x="3" y="547"/>
                  </a:cubicBezTo>
                  <a:cubicBezTo>
                    <a:pt x="0" y="558"/>
                    <a:pt x="6" y="563"/>
                    <a:pt x="11" y="565"/>
                  </a:cubicBezTo>
                  <a:cubicBezTo>
                    <a:pt x="16" y="567"/>
                    <a:pt x="21" y="557"/>
                    <a:pt x="28" y="560"/>
                  </a:cubicBezTo>
                  <a:cubicBezTo>
                    <a:pt x="35" y="563"/>
                    <a:pt x="33" y="590"/>
                    <a:pt x="33" y="590"/>
                  </a:cubicBezTo>
                  <a:cubicBezTo>
                    <a:pt x="42" y="598"/>
                    <a:pt x="42" y="598"/>
                    <a:pt x="42" y="598"/>
                  </a:cubicBezTo>
                  <a:cubicBezTo>
                    <a:pt x="31" y="603"/>
                    <a:pt x="31" y="603"/>
                    <a:pt x="31" y="603"/>
                  </a:cubicBezTo>
                  <a:cubicBezTo>
                    <a:pt x="35" y="620"/>
                    <a:pt x="35" y="620"/>
                    <a:pt x="35" y="620"/>
                  </a:cubicBezTo>
                  <a:cubicBezTo>
                    <a:pt x="35" y="620"/>
                    <a:pt x="44" y="621"/>
                    <a:pt x="56" y="634"/>
                  </a:cubicBezTo>
                  <a:cubicBezTo>
                    <a:pt x="68" y="647"/>
                    <a:pt x="50" y="643"/>
                    <a:pt x="50" y="643"/>
                  </a:cubicBezTo>
                  <a:cubicBezTo>
                    <a:pt x="52" y="659"/>
                    <a:pt x="52" y="659"/>
                    <a:pt x="52" y="659"/>
                  </a:cubicBezTo>
                  <a:cubicBezTo>
                    <a:pt x="52" y="659"/>
                    <a:pt x="89" y="692"/>
                    <a:pt x="93" y="714"/>
                  </a:cubicBezTo>
                  <a:cubicBezTo>
                    <a:pt x="97" y="736"/>
                    <a:pt x="82" y="743"/>
                    <a:pt x="81" y="753"/>
                  </a:cubicBezTo>
                  <a:cubicBezTo>
                    <a:pt x="80" y="763"/>
                    <a:pt x="89" y="760"/>
                    <a:pt x="89" y="760"/>
                  </a:cubicBezTo>
                  <a:cubicBezTo>
                    <a:pt x="83" y="771"/>
                    <a:pt x="83" y="771"/>
                    <a:pt x="83" y="771"/>
                  </a:cubicBezTo>
                  <a:cubicBezTo>
                    <a:pt x="117" y="774"/>
                    <a:pt x="117" y="774"/>
                    <a:pt x="117" y="774"/>
                  </a:cubicBezTo>
                  <a:cubicBezTo>
                    <a:pt x="117" y="781"/>
                    <a:pt x="117" y="781"/>
                    <a:pt x="117" y="781"/>
                  </a:cubicBezTo>
                  <a:cubicBezTo>
                    <a:pt x="117" y="781"/>
                    <a:pt x="110" y="789"/>
                    <a:pt x="116" y="797"/>
                  </a:cubicBezTo>
                  <a:cubicBezTo>
                    <a:pt x="122" y="805"/>
                    <a:pt x="152" y="803"/>
                    <a:pt x="152" y="803"/>
                  </a:cubicBezTo>
                  <a:cubicBezTo>
                    <a:pt x="152" y="816"/>
                    <a:pt x="152" y="816"/>
                    <a:pt x="152" y="816"/>
                  </a:cubicBezTo>
                  <a:cubicBezTo>
                    <a:pt x="152" y="816"/>
                    <a:pt x="168" y="815"/>
                    <a:pt x="171" y="826"/>
                  </a:cubicBezTo>
                  <a:cubicBezTo>
                    <a:pt x="174" y="837"/>
                    <a:pt x="159" y="831"/>
                    <a:pt x="165" y="841"/>
                  </a:cubicBezTo>
                  <a:cubicBezTo>
                    <a:pt x="171" y="851"/>
                    <a:pt x="185" y="853"/>
                    <a:pt x="192" y="854"/>
                  </a:cubicBezTo>
                  <a:cubicBezTo>
                    <a:pt x="199" y="855"/>
                    <a:pt x="208" y="878"/>
                    <a:pt x="208" y="878"/>
                  </a:cubicBezTo>
                  <a:cubicBezTo>
                    <a:pt x="208" y="878"/>
                    <a:pt x="223" y="879"/>
                    <a:pt x="223" y="887"/>
                  </a:cubicBezTo>
                  <a:cubicBezTo>
                    <a:pt x="223" y="895"/>
                    <a:pt x="216" y="889"/>
                    <a:pt x="217" y="895"/>
                  </a:cubicBezTo>
                  <a:cubicBezTo>
                    <a:pt x="218" y="901"/>
                    <a:pt x="225" y="904"/>
                    <a:pt x="225" y="904"/>
                  </a:cubicBezTo>
                  <a:cubicBezTo>
                    <a:pt x="224" y="917"/>
                    <a:pt x="224" y="917"/>
                    <a:pt x="224" y="917"/>
                  </a:cubicBezTo>
                  <a:cubicBezTo>
                    <a:pt x="239" y="918"/>
                    <a:pt x="239" y="918"/>
                    <a:pt x="239" y="918"/>
                  </a:cubicBezTo>
                  <a:cubicBezTo>
                    <a:pt x="239" y="918"/>
                    <a:pt x="248" y="924"/>
                    <a:pt x="256" y="932"/>
                  </a:cubicBezTo>
                  <a:cubicBezTo>
                    <a:pt x="264" y="940"/>
                    <a:pt x="260" y="954"/>
                    <a:pt x="260" y="954"/>
                  </a:cubicBezTo>
                  <a:cubicBezTo>
                    <a:pt x="264" y="962"/>
                    <a:pt x="264" y="962"/>
                    <a:pt x="264" y="962"/>
                  </a:cubicBezTo>
                  <a:cubicBezTo>
                    <a:pt x="285" y="981"/>
                    <a:pt x="285" y="981"/>
                    <a:pt x="285" y="981"/>
                  </a:cubicBezTo>
                  <a:cubicBezTo>
                    <a:pt x="285" y="995"/>
                    <a:pt x="285" y="995"/>
                    <a:pt x="285" y="995"/>
                  </a:cubicBezTo>
                  <a:cubicBezTo>
                    <a:pt x="316" y="1010"/>
                    <a:pt x="316" y="1010"/>
                    <a:pt x="316" y="1010"/>
                  </a:cubicBezTo>
                  <a:cubicBezTo>
                    <a:pt x="316" y="1010"/>
                    <a:pt x="324" y="994"/>
                    <a:pt x="333" y="994"/>
                  </a:cubicBezTo>
                  <a:cubicBezTo>
                    <a:pt x="342" y="994"/>
                    <a:pt x="343" y="1006"/>
                    <a:pt x="354" y="1006"/>
                  </a:cubicBezTo>
                  <a:cubicBezTo>
                    <a:pt x="365" y="1006"/>
                    <a:pt x="364" y="988"/>
                    <a:pt x="371" y="988"/>
                  </a:cubicBezTo>
                  <a:cubicBezTo>
                    <a:pt x="378" y="988"/>
                    <a:pt x="382" y="1005"/>
                    <a:pt x="390" y="1017"/>
                  </a:cubicBezTo>
                  <a:cubicBezTo>
                    <a:pt x="398" y="1029"/>
                    <a:pt x="417" y="1033"/>
                    <a:pt x="417" y="1033"/>
                  </a:cubicBezTo>
                  <a:cubicBezTo>
                    <a:pt x="420" y="1047"/>
                    <a:pt x="420" y="1047"/>
                    <a:pt x="420" y="1047"/>
                  </a:cubicBezTo>
                  <a:cubicBezTo>
                    <a:pt x="431" y="1049"/>
                    <a:pt x="431" y="1049"/>
                    <a:pt x="431" y="1049"/>
                  </a:cubicBezTo>
                  <a:cubicBezTo>
                    <a:pt x="431" y="1049"/>
                    <a:pt x="442" y="1036"/>
                    <a:pt x="447" y="1036"/>
                  </a:cubicBezTo>
                  <a:cubicBezTo>
                    <a:pt x="452" y="1036"/>
                    <a:pt x="461" y="1043"/>
                    <a:pt x="467" y="1044"/>
                  </a:cubicBezTo>
                  <a:cubicBezTo>
                    <a:pt x="473" y="1045"/>
                    <a:pt x="474" y="1037"/>
                    <a:pt x="474" y="1037"/>
                  </a:cubicBezTo>
                  <a:cubicBezTo>
                    <a:pt x="481" y="1036"/>
                    <a:pt x="481" y="1036"/>
                    <a:pt x="481" y="1036"/>
                  </a:cubicBezTo>
                  <a:cubicBezTo>
                    <a:pt x="495" y="1054"/>
                    <a:pt x="495" y="1054"/>
                    <a:pt x="495" y="1054"/>
                  </a:cubicBezTo>
                  <a:cubicBezTo>
                    <a:pt x="508" y="1039"/>
                    <a:pt x="508" y="1039"/>
                    <a:pt x="508" y="1039"/>
                  </a:cubicBezTo>
                  <a:cubicBezTo>
                    <a:pt x="524" y="1040"/>
                    <a:pt x="524" y="1040"/>
                    <a:pt x="524" y="1040"/>
                  </a:cubicBezTo>
                  <a:cubicBezTo>
                    <a:pt x="524" y="1040"/>
                    <a:pt x="531" y="1032"/>
                    <a:pt x="536" y="1032"/>
                  </a:cubicBezTo>
                  <a:cubicBezTo>
                    <a:pt x="541" y="1032"/>
                    <a:pt x="540" y="1038"/>
                    <a:pt x="553" y="1040"/>
                  </a:cubicBezTo>
                  <a:cubicBezTo>
                    <a:pt x="566" y="1042"/>
                    <a:pt x="575" y="1015"/>
                    <a:pt x="575" y="1015"/>
                  </a:cubicBezTo>
                  <a:cubicBezTo>
                    <a:pt x="583" y="1015"/>
                    <a:pt x="583" y="1015"/>
                    <a:pt x="583" y="1015"/>
                  </a:cubicBezTo>
                  <a:cubicBezTo>
                    <a:pt x="597" y="995"/>
                    <a:pt x="597" y="995"/>
                    <a:pt x="597" y="995"/>
                  </a:cubicBezTo>
                  <a:cubicBezTo>
                    <a:pt x="657" y="994"/>
                    <a:pt x="657" y="994"/>
                    <a:pt x="657" y="994"/>
                  </a:cubicBezTo>
                  <a:cubicBezTo>
                    <a:pt x="670" y="986"/>
                    <a:pt x="670" y="986"/>
                    <a:pt x="670" y="986"/>
                  </a:cubicBezTo>
                  <a:cubicBezTo>
                    <a:pt x="669" y="976"/>
                    <a:pt x="669" y="976"/>
                    <a:pt x="669" y="976"/>
                  </a:cubicBezTo>
                  <a:cubicBezTo>
                    <a:pt x="669" y="976"/>
                    <a:pt x="670" y="962"/>
                    <a:pt x="665" y="954"/>
                  </a:cubicBezTo>
                  <a:cubicBezTo>
                    <a:pt x="660" y="946"/>
                    <a:pt x="650" y="955"/>
                    <a:pt x="640" y="947"/>
                  </a:cubicBezTo>
                  <a:cubicBezTo>
                    <a:pt x="630" y="939"/>
                    <a:pt x="628" y="912"/>
                    <a:pt x="628" y="912"/>
                  </a:cubicBezTo>
                  <a:cubicBezTo>
                    <a:pt x="621" y="908"/>
                    <a:pt x="621" y="908"/>
                    <a:pt x="621" y="908"/>
                  </a:cubicBezTo>
                  <a:cubicBezTo>
                    <a:pt x="619" y="883"/>
                    <a:pt x="619" y="883"/>
                    <a:pt x="619" y="883"/>
                  </a:cubicBezTo>
                  <a:cubicBezTo>
                    <a:pt x="610" y="882"/>
                    <a:pt x="610" y="882"/>
                    <a:pt x="610" y="882"/>
                  </a:cubicBezTo>
                  <a:cubicBezTo>
                    <a:pt x="607" y="869"/>
                    <a:pt x="607" y="869"/>
                    <a:pt x="607" y="869"/>
                  </a:cubicBezTo>
                  <a:cubicBezTo>
                    <a:pt x="607" y="869"/>
                    <a:pt x="596" y="871"/>
                    <a:pt x="592" y="866"/>
                  </a:cubicBezTo>
                  <a:cubicBezTo>
                    <a:pt x="588" y="861"/>
                    <a:pt x="587" y="846"/>
                    <a:pt x="587" y="846"/>
                  </a:cubicBezTo>
                  <a:cubicBezTo>
                    <a:pt x="587" y="846"/>
                    <a:pt x="570" y="831"/>
                    <a:pt x="562" y="827"/>
                  </a:cubicBezTo>
                  <a:cubicBezTo>
                    <a:pt x="554" y="823"/>
                    <a:pt x="538" y="829"/>
                    <a:pt x="535" y="824"/>
                  </a:cubicBezTo>
                  <a:cubicBezTo>
                    <a:pt x="532" y="819"/>
                    <a:pt x="542" y="802"/>
                    <a:pt x="542" y="802"/>
                  </a:cubicBezTo>
                  <a:cubicBezTo>
                    <a:pt x="540" y="786"/>
                    <a:pt x="540" y="786"/>
                    <a:pt x="540" y="786"/>
                  </a:cubicBezTo>
                  <a:cubicBezTo>
                    <a:pt x="563" y="787"/>
                    <a:pt x="563" y="787"/>
                    <a:pt x="563" y="787"/>
                  </a:cubicBezTo>
                  <a:cubicBezTo>
                    <a:pt x="568" y="792"/>
                    <a:pt x="568" y="792"/>
                    <a:pt x="568" y="792"/>
                  </a:cubicBezTo>
                  <a:cubicBezTo>
                    <a:pt x="568" y="792"/>
                    <a:pt x="575" y="787"/>
                    <a:pt x="582" y="782"/>
                  </a:cubicBezTo>
                  <a:cubicBezTo>
                    <a:pt x="589" y="777"/>
                    <a:pt x="586" y="746"/>
                    <a:pt x="586" y="746"/>
                  </a:cubicBezTo>
                  <a:cubicBezTo>
                    <a:pt x="586" y="746"/>
                    <a:pt x="579" y="727"/>
                    <a:pt x="580" y="719"/>
                  </a:cubicBezTo>
                  <a:cubicBezTo>
                    <a:pt x="581" y="711"/>
                    <a:pt x="596" y="700"/>
                    <a:pt x="597" y="697"/>
                  </a:cubicBezTo>
                  <a:cubicBezTo>
                    <a:pt x="598" y="694"/>
                    <a:pt x="592" y="683"/>
                    <a:pt x="592" y="676"/>
                  </a:cubicBezTo>
                  <a:cubicBezTo>
                    <a:pt x="592" y="669"/>
                    <a:pt x="598" y="656"/>
                    <a:pt x="603" y="656"/>
                  </a:cubicBezTo>
                  <a:cubicBezTo>
                    <a:pt x="608" y="656"/>
                    <a:pt x="610" y="667"/>
                    <a:pt x="610" y="667"/>
                  </a:cubicBezTo>
                  <a:cubicBezTo>
                    <a:pt x="610" y="667"/>
                    <a:pt x="616" y="670"/>
                    <a:pt x="622" y="662"/>
                  </a:cubicBezTo>
                  <a:cubicBezTo>
                    <a:pt x="628" y="654"/>
                    <a:pt x="621" y="631"/>
                    <a:pt x="621" y="631"/>
                  </a:cubicBezTo>
                  <a:cubicBezTo>
                    <a:pt x="628" y="620"/>
                    <a:pt x="628" y="620"/>
                    <a:pt x="628" y="620"/>
                  </a:cubicBezTo>
                  <a:cubicBezTo>
                    <a:pt x="626" y="605"/>
                    <a:pt x="626" y="605"/>
                    <a:pt x="626" y="605"/>
                  </a:cubicBezTo>
                  <a:cubicBezTo>
                    <a:pt x="626" y="605"/>
                    <a:pt x="637" y="601"/>
                    <a:pt x="642" y="596"/>
                  </a:cubicBezTo>
                  <a:cubicBezTo>
                    <a:pt x="647" y="591"/>
                    <a:pt x="642" y="581"/>
                    <a:pt x="643" y="576"/>
                  </a:cubicBezTo>
                  <a:cubicBezTo>
                    <a:pt x="644" y="571"/>
                    <a:pt x="655" y="557"/>
                    <a:pt x="655" y="557"/>
                  </a:cubicBezTo>
                  <a:cubicBezTo>
                    <a:pt x="677" y="555"/>
                    <a:pt x="677" y="555"/>
                    <a:pt x="677" y="555"/>
                  </a:cubicBezTo>
                  <a:cubicBezTo>
                    <a:pt x="677" y="555"/>
                    <a:pt x="675" y="537"/>
                    <a:pt x="675" y="529"/>
                  </a:cubicBezTo>
                  <a:cubicBezTo>
                    <a:pt x="675" y="521"/>
                    <a:pt x="691" y="501"/>
                    <a:pt x="691" y="501"/>
                  </a:cubicBezTo>
                  <a:cubicBezTo>
                    <a:pt x="691" y="471"/>
                    <a:pt x="691" y="471"/>
                    <a:pt x="691" y="471"/>
                  </a:cubicBezTo>
                  <a:cubicBezTo>
                    <a:pt x="689" y="438"/>
                    <a:pt x="689" y="438"/>
                    <a:pt x="689" y="438"/>
                  </a:cubicBezTo>
                  <a:cubicBezTo>
                    <a:pt x="689" y="438"/>
                    <a:pt x="683" y="436"/>
                    <a:pt x="684" y="428"/>
                  </a:cubicBezTo>
                  <a:cubicBezTo>
                    <a:pt x="685" y="420"/>
                    <a:pt x="696" y="421"/>
                    <a:pt x="696" y="414"/>
                  </a:cubicBezTo>
                  <a:cubicBezTo>
                    <a:pt x="696" y="407"/>
                    <a:pt x="697" y="397"/>
                    <a:pt x="697" y="397"/>
                  </a:cubicBezTo>
                  <a:cubicBezTo>
                    <a:pt x="697" y="397"/>
                    <a:pt x="709" y="395"/>
                    <a:pt x="709" y="377"/>
                  </a:cubicBezTo>
                  <a:cubicBezTo>
                    <a:pt x="709" y="359"/>
                    <a:pt x="703" y="349"/>
                    <a:pt x="703" y="346"/>
                  </a:cubicBezTo>
                  <a:cubicBezTo>
                    <a:pt x="703" y="343"/>
                    <a:pt x="714" y="338"/>
                    <a:pt x="714" y="338"/>
                  </a:cubicBezTo>
                  <a:cubicBezTo>
                    <a:pt x="714" y="328"/>
                    <a:pt x="714" y="328"/>
                    <a:pt x="714" y="328"/>
                  </a:cubicBezTo>
                  <a:cubicBezTo>
                    <a:pt x="714" y="328"/>
                    <a:pt x="732" y="328"/>
                    <a:pt x="733" y="321"/>
                  </a:cubicBezTo>
                  <a:cubicBezTo>
                    <a:pt x="734" y="314"/>
                    <a:pt x="734" y="306"/>
                    <a:pt x="734" y="306"/>
                  </a:cubicBezTo>
                  <a:cubicBezTo>
                    <a:pt x="734" y="306"/>
                    <a:pt x="761" y="304"/>
                    <a:pt x="770" y="296"/>
                  </a:cubicBezTo>
                  <a:cubicBezTo>
                    <a:pt x="775" y="292"/>
                    <a:pt x="779" y="280"/>
                    <a:pt x="781" y="271"/>
                  </a:cubicBezTo>
                  <a:cubicBezTo>
                    <a:pt x="756" y="256"/>
                    <a:pt x="756" y="256"/>
                    <a:pt x="756" y="256"/>
                  </a:cubicBezTo>
                  <a:cubicBezTo>
                    <a:pt x="756" y="256"/>
                    <a:pt x="753" y="240"/>
                    <a:pt x="747" y="236"/>
                  </a:cubicBezTo>
                  <a:cubicBezTo>
                    <a:pt x="741" y="232"/>
                    <a:pt x="726" y="242"/>
                    <a:pt x="722" y="228"/>
                  </a:cubicBezTo>
                  <a:cubicBezTo>
                    <a:pt x="718" y="214"/>
                    <a:pt x="717" y="176"/>
                    <a:pt x="717" y="176"/>
                  </a:cubicBezTo>
                  <a:cubicBezTo>
                    <a:pt x="710" y="174"/>
                    <a:pt x="710" y="174"/>
                    <a:pt x="710" y="174"/>
                  </a:cubicBezTo>
                  <a:cubicBezTo>
                    <a:pt x="710" y="174"/>
                    <a:pt x="708" y="132"/>
                    <a:pt x="708" y="127"/>
                  </a:cubicBezTo>
                  <a:cubicBezTo>
                    <a:pt x="708" y="122"/>
                    <a:pt x="703" y="111"/>
                    <a:pt x="703" y="111"/>
                  </a:cubicBezTo>
                  <a:cubicBezTo>
                    <a:pt x="715" y="108"/>
                    <a:pt x="715" y="108"/>
                    <a:pt x="715" y="108"/>
                  </a:cubicBezTo>
                  <a:cubicBezTo>
                    <a:pt x="715" y="108"/>
                    <a:pt x="697" y="93"/>
                    <a:pt x="696" y="84"/>
                  </a:cubicBezTo>
                  <a:cubicBezTo>
                    <a:pt x="695" y="75"/>
                    <a:pt x="701" y="59"/>
                    <a:pt x="693" y="53"/>
                  </a:cubicBezTo>
                  <a:cubicBezTo>
                    <a:pt x="685" y="47"/>
                    <a:pt x="674" y="39"/>
                    <a:pt x="674" y="39"/>
                  </a:cubicBezTo>
                  <a:cubicBezTo>
                    <a:pt x="674" y="39"/>
                    <a:pt x="665" y="27"/>
                    <a:pt x="661" y="23"/>
                  </a:cubicBezTo>
                  <a:cubicBezTo>
                    <a:pt x="657" y="19"/>
                    <a:pt x="656" y="26"/>
                    <a:pt x="650" y="22"/>
                  </a:cubicBezTo>
                  <a:cubicBezTo>
                    <a:pt x="646" y="19"/>
                    <a:pt x="639" y="10"/>
                    <a:pt x="634" y="0"/>
                  </a:cubicBezTo>
                  <a:cubicBezTo>
                    <a:pt x="618" y="15"/>
                    <a:pt x="618" y="15"/>
                    <a:pt x="618" y="15"/>
                  </a:cubicBezTo>
                  <a:lnTo>
                    <a:pt x="601" y="16"/>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2" name="Freeform 131"/>
            <p:cNvSpPr>
              <a:spLocks noEditPoints="1"/>
            </p:cNvSpPr>
            <p:nvPr/>
          </p:nvSpPr>
          <p:spPr bwMode="gray">
            <a:xfrm>
              <a:off x="7530854" y="2273203"/>
              <a:ext cx="111125" cy="515307"/>
            </a:xfrm>
            <a:custGeom>
              <a:avLst/>
              <a:gdLst>
                <a:gd name="T0" fmla="*/ 0 w 199"/>
                <a:gd name="T1" fmla="*/ 794 h 794"/>
                <a:gd name="T2" fmla="*/ 9 w 199"/>
                <a:gd name="T3" fmla="*/ 791 h 794"/>
                <a:gd name="T4" fmla="*/ 25 w 199"/>
                <a:gd name="T5" fmla="*/ 764 h 794"/>
                <a:gd name="T6" fmla="*/ 12 w 199"/>
                <a:gd name="T7" fmla="*/ 755 h 794"/>
                <a:gd name="T8" fmla="*/ 0 w 199"/>
                <a:gd name="T9" fmla="*/ 794 h 794"/>
                <a:gd name="T10" fmla="*/ 76 w 199"/>
                <a:gd name="T11" fmla="*/ 712 h 794"/>
                <a:gd name="T12" fmla="*/ 49 w 199"/>
                <a:gd name="T13" fmla="*/ 708 h 794"/>
                <a:gd name="T14" fmla="*/ 36 w 199"/>
                <a:gd name="T15" fmla="*/ 755 h 794"/>
                <a:gd name="T16" fmla="*/ 43 w 199"/>
                <a:gd name="T17" fmla="*/ 757 h 794"/>
                <a:gd name="T18" fmla="*/ 55 w 199"/>
                <a:gd name="T19" fmla="*/ 733 h 794"/>
                <a:gd name="T20" fmla="*/ 88 w 199"/>
                <a:gd name="T21" fmla="*/ 715 h 794"/>
                <a:gd name="T22" fmla="*/ 79 w 199"/>
                <a:gd name="T23" fmla="*/ 699 h 794"/>
                <a:gd name="T24" fmla="*/ 76 w 199"/>
                <a:gd name="T25" fmla="*/ 712 h 794"/>
                <a:gd name="T26" fmla="*/ 128 w 199"/>
                <a:gd name="T27" fmla="*/ 672 h 794"/>
                <a:gd name="T28" fmla="*/ 117 w 199"/>
                <a:gd name="T29" fmla="*/ 697 h 794"/>
                <a:gd name="T30" fmla="*/ 128 w 199"/>
                <a:gd name="T31" fmla="*/ 672 h 794"/>
                <a:gd name="T32" fmla="*/ 189 w 199"/>
                <a:gd name="T33" fmla="*/ 423 h 794"/>
                <a:gd name="T34" fmla="*/ 177 w 199"/>
                <a:gd name="T35" fmla="*/ 434 h 794"/>
                <a:gd name="T36" fmla="*/ 185 w 199"/>
                <a:gd name="T37" fmla="*/ 449 h 794"/>
                <a:gd name="T38" fmla="*/ 173 w 199"/>
                <a:gd name="T39" fmla="*/ 449 h 794"/>
                <a:gd name="T40" fmla="*/ 173 w 199"/>
                <a:gd name="T41" fmla="*/ 469 h 794"/>
                <a:gd name="T42" fmla="*/ 189 w 199"/>
                <a:gd name="T43" fmla="*/ 467 h 794"/>
                <a:gd name="T44" fmla="*/ 198 w 199"/>
                <a:gd name="T45" fmla="*/ 456 h 794"/>
                <a:gd name="T46" fmla="*/ 189 w 199"/>
                <a:gd name="T47" fmla="*/ 437 h 794"/>
                <a:gd name="T48" fmla="*/ 199 w 199"/>
                <a:gd name="T49" fmla="*/ 435 h 794"/>
                <a:gd name="T50" fmla="*/ 189 w 199"/>
                <a:gd name="T51" fmla="*/ 423 h 794"/>
                <a:gd name="T52" fmla="*/ 184 w 199"/>
                <a:gd name="T53" fmla="*/ 513 h 794"/>
                <a:gd name="T54" fmla="*/ 195 w 199"/>
                <a:gd name="T55" fmla="*/ 499 h 794"/>
                <a:gd name="T56" fmla="*/ 178 w 199"/>
                <a:gd name="T57" fmla="*/ 485 h 794"/>
                <a:gd name="T58" fmla="*/ 184 w 199"/>
                <a:gd name="T59" fmla="*/ 513 h 794"/>
                <a:gd name="T60" fmla="*/ 170 w 199"/>
                <a:gd name="T61" fmla="*/ 636 h 794"/>
                <a:gd name="T62" fmla="*/ 171 w 199"/>
                <a:gd name="T63" fmla="*/ 615 h 794"/>
                <a:gd name="T64" fmla="*/ 162 w 199"/>
                <a:gd name="T65" fmla="*/ 632 h 794"/>
                <a:gd name="T66" fmla="*/ 170 w 199"/>
                <a:gd name="T67" fmla="*/ 636 h 794"/>
                <a:gd name="T68" fmla="*/ 169 w 199"/>
                <a:gd name="T69" fmla="*/ 573 h 794"/>
                <a:gd name="T70" fmla="*/ 181 w 199"/>
                <a:gd name="T71" fmla="*/ 571 h 794"/>
                <a:gd name="T72" fmla="*/ 169 w 199"/>
                <a:gd name="T73" fmla="*/ 559 h 794"/>
                <a:gd name="T74" fmla="*/ 169 w 199"/>
                <a:gd name="T75" fmla="*/ 573 h 794"/>
                <a:gd name="T76" fmla="*/ 82 w 199"/>
                <a:gd name="T77" fmla="*/ 14 h 794"/>
                <a:gd name="T78" fmla="*/ 94 w 199"/>
                <a:gd name="T79" fmla="*/ 38 h 794"/>
                <a:gd name="T80" fmla="*/ 114 w 199"/>
                <a:gd name="T81" fmla="*/ 14 h 794"/>
                <a:gd name="T82" fmla="*/ 106 w 199"/>
                <a:gd name="T83" fmla="*/ 0 h 794"/>
                <a:gd name="T84" fmla="*/ 82 w 199"/>
                <a:gd name="T85" fmla="*/ 1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794">
                  <a:moveTo>
                    <a:pt x="0" y="794"/>
                  </a:moveTo>
                  <a:cubicBezTo>
                    <a:pt x="9" y="791"/>
                    <a:pt x="9" y="791"/>
                    <a:pt x="9" y="791"/>
                  </a:cubicBezTo>
                  <a:cubicBezTo>
                    <a:pt x="25" y="764"/>
                    <a:pt x="25" y="764"/>
                    <a:pt x="25" y="764"/>
                  </a:cubicBezTo>
                  <a:cubicBezTo>
                    <a:pt x="12" y="755"/>
                    <a:pt x="12" y="755"/>
                    <a:pt x="12" y="755"/>
                  </a:cubicBezTo>
                  <a:lnTo>
                    <a:pt x="0" y="794"/>
                  </a:lnTo>
                  <a:close/>
                  <a:moveTo>
                    <a:pt x="76" y="712"/>
                  </a:moveTo>
                  <a:cubicBezTo>
                    <a:pt x="49" y="708"/>
                    <a:pt x="49" y="708"/>
                    <a:pt x="49" y="708"/>
                  </a:cubicBezTo>
                  <a:cubicBezTo>
                    <a:pt x="36" y="755"/>
                    <a:pt x="36" y="755"/>
                    <a:pt x="36" y="755"/>
                  </a:cubicBezTo>
                  <a:cubicBezTo>
                    <a:pt x="43" y="757"/>
                    <a:pt x="43" y="757"/>
                    <a:pt x="43" y="757"/>
                  </a:cubicBezTo>
                  <a:cubicBezTo>
                    <a:pt x="55" y="733"/>
                    <a:pt x="55" y="733"/>
                    <a:pt x="55" y="733"/>
                  </a:cubicBezTo>
                  <a:cubicBezTo>
                    <a:pt x="88" y="715"/>
                    <a:pt x="88" y="715"/>
                    <a:pt x="88" y="715"/>
                  </a:cubicBezTo>
                  <a:cubicBezTo>
                    <a:pt x="79" y="699"/>
                    <a:pt x="79" y="699"/>
                    <a:pt x="79" y="699"/>
                  </a:cubicBezTo>
                  <a:lnTo>
                    <a:pt x="76" y="712"/>
                  </a:lnTo>
                  <a:close/>
                  <a:moveTo>
                    <a:pt x="128" y="672"/>
                  </a:moveTo>
                  <a:cubicBezTo>
                    <a:pt x="119" y="670"/>
                    <a:pt x="109" y="694"/>
                    <a:pt x="117" y="697"/>
                  </a:cubicBezTo>
                  <a:cubicBezTo>
                    <a:pt x="128" y="701"/>
                    <a:pt x="138" y="675"/>
                    <a:pt x="128" y="672"/>
                  </a:cubicBezTo>
                  <a:close/>
                  <a:moveTo>
                    <a:pt x="189" y="423"/>
                  </a:moveTo>
                  <a:cubicBezTo>
                    <a:pt x="177" y="434"/>
                    <a:pt x="177" y="434"/>
                    <a:pt x="177" y="434"/>
                  </a:cubicBezTo>
                  <a:cubicBezTo>
                    <a:pt x="185" y="449"/>
                    <a:pt x="185" y="449"/>
                    <a:pt x="185" y="449"/>
                  </a:cubicBezTo>
                  <a:cubicBezTo>
                    <a:pt x="173" y="449"/>
                    <a:pt x="173" y="449"/>
                    <a:pt x="173" y="449"/>
                  </a:cubicBezTo>
                  <a:cubicBezTo>
                    <a:pt x="173" y="469"/>
                    <a:pt x="173" y="469"/>
                    <a:pt x="173" y="469"/>
                  </a:cubicBezTo>
                  <a:cubicBezTo>
                    <a:pt x="189" y="467"/>
                    <a:pt x="189" y="467"/>
                    <a:pt x="189" y="467"/>
                  </a:cubicBezTo>
                  <a:cubicBezTo>
                    <a:pt x="198" y="456"/>
                    <a:pt x="198" y="456"/>
                    <a:pt x="198" y="456"/>
                  </a:cubicBezTo>
                  <a:cubicBezTo>
                    <a:pt x="189" y="437"/>
                    <a:pt x="189" y="437"/>
                    <a:pt x="189" y="437"/>
                  </a:cubicBezTo>
                  <a:cubicBezTo>
                    <a:pt x="199" y="435"/>
                    <a:pt x="199" y="435"/>
                    <a:pt x="199" y="435"/>
                  </a:cubicBezTo>
                  <a:lnTo>
                    <a:pt x="189" y="423"/>
                  </a:lnTo>
                  <a:close/>
                  <a:moveTo>
                    <a:pt x="184" y="513"/>
                  </a:moveTo>
                  <a:cubicBezTo>
                    <a:pt x="195" y="499"/>
                    <a:pt x="195" y="499"/>
                    <a:pt x="195" y="499"/>
                  </a:cubicBezTo>
                  <a:cubicBezTo>
                    <a:pt x="178" y="485"/>
                    <a:pt x="178" y="485"/>
                    <a:pt x="178" y="485"/>
                  </a:cubicBezTo>
                  <a:lnTo>
                    <a:pt x="184" y="513"/>
                  </a:lnTo>
                  <a:close/>
                  <a:moveTo>
                    <a:pt x="170" y="636"/>
                  </a:moveTo>
                  <a:cubicBezTo>
                    <a:pt x="171" y="615"/>
                    <a:pt x="171" y="615"/>
                    <a:pt x="171" y="615"/>
                  </a:cubicBezTo>
                  <a:cubicBezTo>
                    <a:pt x="162" y="632"/>
                    <a:pt x="162" y="632"/>
                    <a:pt x="162" y="632"/>
                  </a:cubicBezTo>
                  <a:lnTo>
                    <a:pt x="170" y="636"/>
                  </a:lnTo>
                  <a:close/>
                  <a:moveTo>
                    <a:pt x="169" y="573"/>
                  </a:moveTo>
                  <a:cubicBezTo>
                    <a:pt x="181" y="571"/>
                    <a:pt x="181" y="571"/>
                    <a:pt x="181" y="571"/>
                  </a:cubicBezTo>
                  <a:cubicBezTo>
                    <a:pt x="169" y="559"/>
                    <a:pt x="169" y="559"/>
                    <a:pt x="169" y="559"/>
                  </a:cubicBezTo>
                  <a:lnTo>
                    <a:pt x="169" y="573"/>
                  </a:lnTo>
                  <a:close/>
                  <a:moveTo>
                    <a:pt x="82" y="14"/>
                  </a:moveTo>
                  <a:cubicBezTo>
                    <a:pt x="94" y="38"/>
                    <a:pt x="94" y="38"/>
                    <a:pt x="94" y="38"/>
                  </a:cubicBezTo>
                  <a:cubicBezTo>
                    <a:pt x="114" y="14"/>
                    <a:pt x="114" y="14"/>
                    <a:pt x="114" y="14"/>
                  </a:cubicBezTo>
                  <a:cubicBezTo>
                    <a:pt x="106" y="0"/>
                    <a:pt x="106" y="0"/>
                    <a:pt x="106" y="0"/>
                  </a:cubicBezTo>
                  <a:lnTo>
                    <a:pt x="82" y="1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3" name="Freeform 132"/>
            <p:cNvSpPr>
              <a:spLocks noEditPoints="1"/>
            </p:cNvSpPr>
            <p:nvPr/>
          </p:nvSpPr>
          <p:spPr bwMode="gray">
            <a:xfrm>
              <a:off x="6935541" y="3705021"/>
              <a:ext cx="41275" cy="34968"/>
            </a:xfrm>
            <a:custGeom>
              <a:avLst/>
              <a:gdLst>
                <a:gd name="T0" fmla="*/ 16 w 76"/>
                <a:gd name="T1" fmla="*/ 34 h 52"/>
                <a:gd name="T2" fmla="*/ 11 w 76"/>
                <a:gd name="T3" fmla="*/ 52 h 52"/>
                <a:gd name="T4" fmla="*/ 16 w 76"/>
                <a:gd name="T5" fmla="*/ 34 h 52"/>
                <a:gd name="T6" fmla="*/ 35 w 76"/>
                <a:gd name="T7" fmla="*/ 8 h 52"/>
                <a:gd name="T8" fmla="*/ 47 w 76"/>
                <a:gd name="T9" fmla="*/ 26 h 52"/>
                <a:gd name="T10" fmla="*/ 58 w 76"/>
                <a:gd name="T11" fmla="*/ 21 h 52"/>
                <a:gd name="T12" fmla="*/ 35 w 76"/>
                <a:gd name="T13" fmla="*/ 8 h 52"/>
                <a:gd name="T14" fmla="*/ 71 w 76"/>
                <a:gd name="T15" fmla="*/ 32 h 52"/>
                <a:gd name="T16" fmla="*/ 58 w 76"/>
                <a:gd name="T17" fmla="*/ 42 h 52"/>
                <a:gd name="T18" fmla="*/ 71 w 76"/>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2">
                  <a:moveTo>
                    <a:pt x="16" y="34"/>
                  </a:moveTo>
                  <a:cubicBezTo>
                    <a:pt x="0" y="34"/>
                    <a:pt x="11" y="52"/>
                    <a:pt x="11" y="52"/>
                  </a:cubicBezTo>
                  <a:cubicBezTo>
                    <a:pt x="23" y="52"/>
                    <a:pt x="32" y="34"/>
                    <a:pt x="16" y="34"/>
                  </a:cubicBezTo>
                  <a:close/>
                  <a:moveTo>
                    <a:pt x="35" y="8"/>
                  </a:moveTo>
                  <a:cubicBezTo>
                    <a:pt x="28" y="16"/>
                    <a:pt x="47" y="26"/>
                    <a:pt x="47" y="26"/>
                  </a:cubicBezTo>
                  <a:cubicBezTo>
                    <a:pt x="58" y="21"/>
                    <a:pt x="58" y="21"/>
                    <a:pt x="58" y="21"/>
                  </a:cubicBezTo>
                  <a:cubicBezTo>
                    <a:pt x="58" y="21"/>
                    <a:pt x="41" y="0"/>
                    <a:pt x="35" y="8"/>
                  </a:cubicBezTo>
                  <a:close/>
                  <a:moveTo>
                    <a:pt x="71" y="32"/>
                  </a:moveTo>
                  <a:cubicBezTo>
                    <a:pt x="66" y="26"/>
                    <a:pt x="51" y="38"/>
                    <a:pt x="58" y="42"/>
                  </a:cubicBezTo>
                  <a:cubicBezTo>
                    <a:pt x="68" y="48"/>
                    <a:pt x="76" y="37"/>
                    <a:pt x="71" y="3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4" name="Freeform 133"/>
            <p:cNvSpPr>
              <a:spLocks noEditPoints="1"/>
            </p:cNvSpPr>
            <p:nvPr/>
          </p:nvSpPr>
          <p:spPr bwMode="gray">
            <a:xfrm>
              <a:off x="7219704" y="2722256"/>
              <a:ext cx="331787" cy="747196"/>
            </a:xfrm>
            <a:custGeom>
              <a:avLst/>
              <a:gdLst>
                <a:gd name="T0" fmla="*/ 529 w 591"/>
                <a:gd name="T1" fmla="*/ 401 h 1153"/>
                <a:gd name="T2" fmla="*/ 547 w 591"/>
                <a:gd name="T3" fmla="*/ 349 h 1153"/>
                <a:gd name="T4" fmla="*/ 492 w 591"/>
                <a:gd name="T5" fmla="*/ 276 h 1153"/>
                <a:gd name="T6" fmla="*/ 448 w 591"/>
                <a:gd name="T7" fmla="*/ 241 h 1153"/>
                <a:gd name="T8" fmla="*/ 441 w 591"/>
                <a:gd name="T9" fmla="*/ 258 h 1153"/>
                <a:gd name="T10" fmla="*/ 418 w 591"/>
                <a:gd name="T11" fmla="*/ 264 h 1153"/>
                <a:gd name="T12" fmla="*/ 456 w 591"/>
                <a:gd name="T13" fmla="*/ 373 h 1153"/>
                <a:gd name="T14" fmla="*/ 443 w 591"/>
                <a:gd name="T15" fmla="*/ 450 h 1153"/>
                <a:gd name="T16" fmla="*/ 383 w 591"/>
                <a:gd name="T17" fmla="*/ 448 h 1153"/>
                <a:gd name="T18" fmla="*/ 367 w 591"/>
                <a:gd name="T19" fmla="*/ 514 h 1153"/>
                <a:gd name="T20" fmla="*/ 259 w 591"/>
                <a:gd name="T21" fmla="*/ 546 h 1153"/>
                <a:gd name="T22" fmla="*/ 179 w 591"/>
                <a:gd name="T23" fmla="*/ 601 h 1153"/>
                <a:gd name="T24" fmla="*/ 241 w 591"/>
                <a:gd name="T25" fmla="*/ 607 h 1153"/>
                <a:gd name="T26" fmla="*/ 331 w 591"/>
                <a:gd name="T27" fmla="*/ 584 h 1153"/>
                <a:gd name="T28" fmla="*/ 407 w 591"/>
                <a:gd name="T29" fmla="*/ 654 h 1153"/>
                <a:gd name="T30" fmla="*/ 415 w 591"/>
                <a:gd name="T31" fmla="*/ 583 h 1153"/>
                <a:gd name="T32" fmla="*/ 464 w 591"/>
                <a:gd name="T33" fmla="*/ 585 h 1153"/>
                <a:gd name="T34" fmla="*/ 528 w 591"/>
                <a:gd name="T35" fmla="*/ 556 h 1153"/>
                <a:gd name="T36" fmla="*/ 578 w 591"/>
                <a:gd name="T37" fmla="*/ 538 h 1153"/>
                <a:gd name="T38" fmla="*/ 299 w 591"/>
                <a:gd name="T39" fmla="*/ 628 h 1153"/>
                <a:gd name="T40" fmla="*/ 276 w 591"/>
                <a:gd name="T41" fmla="*/ 674 h 1153"/>
                <a:gd name="T42" fmla="*/ 358 w 591"/>
                <a:gd name="T43" fmla="*/ 638 h 1153"/>
                <a:gd name="T44" fmla="*/ 256 w 591"/>
                <a:gd name="T45" fmla="*/ 689 h 1153"/>
                <a:gd name="T46" fmla="*/ 184 w 591"/>
                <a:gd name="T47" fmla="*/ 634 h 1153"/>
                <a:gd name="T48" fmla="*/ 174 w 591"/>
                <a:gd name="T49" fmla="*/ 687 h 1153"/>
                <a:gd name="T50" fmla="*/ 182 w 591"/>
                <a:gd name="T51" fmla="*/ 727 h 1153"/>
                <a:gd name="T52" fmla="*/ 233 w 591"/>
                <a:gd name="T53" fmla="*/ 780 h 1153"/>
                <a:gd name="T54" fmla="*/ 172 w 591"/>
                <a:gd name="T55" fmla="*/ 718 h 1153"/>
                <a:gd name="T56" fmla="*/ 432 w 591"/>
                <a:gd name="T57" fmla="*/ 423 h 1153"/>
                <a:gd name="T58" fmla="*/ 411 w 591"/>
                <a:gd name="T59" fmla="*/ 400 h 1153"/>
                <a:gd name="T60" fmla="*/ 374 w 591"/>
                <a:gd name="T61" fmla="*/ 72 h 1153"/>
                <a:gd name="T62" fmla="*/ 354 w 591"/>
                <a:gd name="T63" fmla="*/ 123 h 1153"/>
                <a:gd name="T64" fmla="*/ 390 w 591"/>
                <a:gd name="T65" fmla="*/ 198 h 1153"/>
                <a:gd name="T66" fmla="*/ 437 w 591"/>
                <a:gd name="T67" fmla="*/ 205 h 1153"/>
                <a:gd name="T68" fmla="*/ 409 w 591"/>
                <a:gd name="T69" fmla="*/ 179 h 1153"/>
                <a:gd name="T70" fmla="*/ 557 w 591"/>
                <a:gd name="T71" fmla="*/ 147 h 1153"/>
                <a:gd name="T72" fmla="*/ 523 w 591"/>
                <a:gd name="T73" fmla="*/ 96 h 1153"/>
                <a:gd name="T74" fmla="*/ 194 w 591"/>
                <a:gd name="T75" fmla="*/ 984 h 1153"/>
                <a:gd name="T76" fmla="*/ 208 w 591"/>
                <a:gd name="T77" fmla="*/ 933 h 1153"/>
                <a:gd name="T78" fmla="*/ 208 w 591"/>
                <a:gd name="T79" fmla="*/ 933 h 1153"/>
                <a:gd name="T80" fmla="*/ 230 w 591"/>
                <a:gd name="T81" fmla="*/ 810 h 1153"/>
                <a:gd name="T82" fmla="*/ 252 w 591"/>
                <a:gd name="T83" fmla="*/ 792 h 1153"/>
                <a:gd name="T84" fmla="*/ 252 w 591"/>
                <a:gd name="T85" fmla="*/ 792 h 1153"/>
                <a:gd name="T86" fmla="*/ 32 w 591"/>
                <a:gd name="T87" fmla="*/ 1144 h 1153"/>
                <a:gd name="T88" fmla="*/ 90 w 591"/>
                <a:gd name="T89" fmla="*/ 1125 h 1153"/>
                <a:gd name="T90" fmla="*/ 16 w 591"/>
                <a:gd name="T91" fmla="*/ 1134 h 1153"/>
                <a:gd name="T92" fmla="*/ 184 w 591"/>
                <a:gd name="T93" fmla="*/ 1008 h 1153"/>
                <a:gd name="T94" fmla="*/ 198 w 591"/>
                <a:gd name="T95" fmla="*/ 101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1" h="1153">
                  <a:moveTo>
                    <a:pt x="591" y="531"/>
                  </a:moveTo>
                  <a:cubicBezTo>
                    <a:pt x="591" y="531"/>
                    <a:pt x="559" y="513"/>
                    <a:pt x="560" y="499"/>
                  </a:cubicBezTo>
                  <a:cubicBezTo>
                    <a:pt x="561" y="485"/>
                    <a:pt x="562" y="459"/>
                    <a:pt x="556" y="447"/>
                  </a:cubicBezTo>
                  <a:cubicBezTo>
                    <a:pt x="550" y="435"/>
                    <a:pt x="526" y="418"/>
                    <a:pt x="529" y="401"/>
                  </a:cubicBezTo>
                  <a:cubicBezTo>
                    <a:pt x="532" y="384"/>
                    <a:pt x="548" y="389"/>
                    <a:pt x="548" y="389"/>
                  </a:cubicBezTo>
                  <a:cubicBezTo>
                    <a:pt x="545" y="362"/>
                    <a:pt x="545" y="362"/>
                    <a:pt x="545" y="362"/>
                  </a:cubicBezTo>
                  <a:cubicBezTo>
                    <a:pt x="537" y="356"/>
                    <a:pt x="537" y="356"/>
                    <a:pt x="537" y="356"/>
                  </a:cubicBezTo>
                  <a:cubicBezTo>
                    <a:pt x="547" y="349"/>
                    <a:pt x="547" y="349"/>
                    <a:pt x="547" y="349"/>
                  </a:cubicBezTo>
                  <a:cubicBezTo>
                    <a:pt x="547" y="349"/>
                    <a:pt x="542" y="331"/>
                    <a:pt x="538" y="321"/>
                  </a:cubicBezTo>
                  <a:cubicBezTo>
                    <a:pt x="534" y="311"/>
                    <a:pt x="520" y="303"/>
                    <a:pt x="520" y="303"/>
                  </a:cubicBezTo>
                  <a:cubicBezTo>
                    <a:pt x="516" y="290"/>
                    <a:pt x="516" y="290"/>
                    <a:pt x="516" y="290"/>
                  </a:cubicBezTo>
                  <a:cubicBezTo>
                    <a:pt x="516" y="290"/>
                    <a:pt x="501" y="283"/>
                    <a:pt x="492" y="276"/>
                  </a:cubicBezTo>
                  <a:cubicBezTo>
                    <a:pt x="483" y="269"/>
                    <a:pt x="468" y="253"/>
                    <a:pt x="468" y="244"/>
                  </a:cubicBezTo>
                  <a:cubicBezTo>
                    <a:pt x="468" y="235"/>
                    <a:pt x="465" y="231"/>
                    <a:pt x="465" y="231"/>
                  </a:cubicBezTo>
                  <a:cubicBezTo>
                    <a:pt x="465" y="231"/>
                    <a:pt x="442" y="214"/>
                    <a:pt x="439" y="226"/>
                  </a:cubicBezTo>
                  <a:cubicBezTo>
                    <a:pt x="436" y="238"/>
                    <a:pt x="448" y="241"/>
                    <a:pt x="448" y="241"/>
                  </a:cubicBezTo>
                  <a:cubicBezTo>
                    <a:pt x="455" y="237"/>
                    <a:pt x="455" y="237"/>
                    <a:pt x="455" y="237"/>
                  </a:cubicBezTo>
                  <a:cubicBezTo>
                    <a:pt x="455" y="237"/>
                    <a:pt x="463" y="256"/>
                    <a:pt x="459" y="256"/>
                  </a:cubicBezTo>
                  <a:cubicBezTo>
                    <a:pt x="455" y="256"/>
                    <a:pt x="450" y="249"/>
                    <a:pt x="450" y="249"/>
                  </a:cubicBezTo>
                  <a:cubicBezTo>
                    <a:pt x="441" y="258"/>
                    <a:pt x="441" y="258"/>
                    <a:pt x="441" y="258"/>
                  </a:cubicBezTo>
                  <a:cubicBezTo>
                    <a:pt x="428" y="237"/>
                    <a:pt x="428" y="237"/>
                    <a:pt x="428" y="237"/>
                  </a:cubicBezTo>
                  <a:cubicBezTo>
                    <a:pt x="416" y="237"/>
                    <a:pt x="416" y="237"/>
                    <a:pt x="416" y="237"/>
                  </a:cubicBezTo>
                  <a:cubicBezTo>
                    <a:pt x="430" y="261"/>
                    <a:pt x="430" y="261"/>
                    <a:pt x="430" y="261"/>
                  </a:cubicBezTo>
                  <a:cubicBezTo>
                    <a:pt x="418" y="264"/>
                    <a:pt x="418" y="264"/>
                    <a:pt x="418" y="264"/>
                  </a:cubicBezTo>
                  <a:cubicBezTo>
                    <a:pt x="437" y="296"/>
                    <a:pt x="437" y="296"/>
                    <a:pt x="437" y="296"/>
                  </a:cubicBezTo>
                  <a:cubicBezTo>
                    <a:pt x="430" y="304"/>
                    <a:pt x="430" y="304"/>
                    <a:pt x="430" y="304"/>
                  </a:cubicBezTo>
                  <a:cubicBezTo>
                    <a:pt x="430" y="304"/>
                    <a:pt x="466" y="322"/>
                    <a:pt x="464" y="337"/>
                  </a:cubicBezTo>
                  <a:cubicBezTo>
                    <a:pt x="462" y="352"/>
                    <a:pt x="456" y="373"/>
                    <a:pt x="456" y="373"/>
                  </a:cubicBezTo>
                  <a:cubicBezTo>
                    <a:pt x="454" y="391"/>
                    <a:pt x="454" y="391"/>
                    <a:pt x="454" y="391"/>
                  </a:cubicBezTo>
                  <a:cubicBezTo>
                    <a:pt x="454" y="391"/>
                    <a:pt x="475" y="404"/>
                    <a:pt x="465" y="411"/>
                  </a:cubicBezTo>
                  <a:cubicBezTo>
                    <a:pt x="455" y="418"/>
                    <a:pt x="447" y="414"/>
                    <a:pt x="447" y="414"/>
                  </a:cubicBezTo>
                  <a:cubicBezTo>
                    <a:pt x="447" y="414"/>
                    <a:pt x="454" y="444"/>
                    <a:pt x="443" y="450"/>
                  </a:cubicBezTo>
                  <a:cubicBezTo>
                    <a:pt x="432" y="456"/>
                    <a:pt x="409" y="464"/>
                    <a:pt x="409" y="464"/>
                  </a:cubicBezTo>
                  <a:cubicBezTo>
                    <a:pt x="409" y="473"/>
                    <a:pt x="409" y="473"/>
                    <a:pt x="409" y="473"/>
                  </a:cubicBezTo>
                  <a:cubicBezTo>
                    <a:pt x="409" y="473"/>
                    <a:pt x="398" y="477"/>
                    <a:pt x="389" y="467"/>
                  </a:cubicBezTo>
                  <a:cubicBezTo>
                    <a:pt x="380" y="457"/>
                    <a:pt x="383" y="448"/>
                    <a:pt x="383" y="448"/>
                  </a:cubicBezTo>
                  <a:cubicBezTo>
                    <a:pt x="386" y="435"/>
                    <a:pt x="386" y="435"/>
                    <a:pt x="386" y="435"/>
                  </a:cubicBezTo>
                  <a:cubicBezTo>
                    <a:pt x="386" y="435"/>
                    <a:pt x="360" y="440"/>
                    <a:pt x="364" y="450"/>
                  </a:cubicBezTo>
                  <a:cubicBezTo>
                    <a:pt x="368" y="460"/>
                    <a:pt x="381" y="474"/>
                    <a:pt x="379" y="481"/>
                  </a:cubicBezTo>
                  <a:cubicBezTo>
                    <a:pt x="377" y="488"/>
                    <a:pt x="363" y="504"/>
                    <a:pt x="367" y="514"/>
                  </a:cubicBezTo>
                  <a:cubicBezTo>
                    <a:pt x="371" y="524"/>
                    <a:pt x="384" y="539"/>
                    <a:pt x="374" y="540"/>
                  </a:cubicBezTo>
                  <a:cubicBezTo>
                    <a:pt x="364" y="541"/>
                    <a:pt x="338" y="529"/>
                    <a:pt x="329" y="530"/>
                  </a:cubicBezTo>
                  <a:cubicBezTo>
                    <a:pt x="320" y="531"/>
                    <a:pt x="281" y="546"/>
                    <a:pt x="278" y="546"/>
                  </a:cubicBezTo>
                  <a:cubicBezTo>
                    <a:pt x="275" y="546"/>
                    <a:pt x="259" y="546"/>
                    <a:pt x="259" y="546"/>
                  </a:cubicBezTo>
                  <a:cubicBezTo>
                    <a:pt x="251" y="538"/>
                    <a:pt x="251" y="538"/>
                    <a:pt x="251" y="538"/>
                  </a:cubicBezTo>
                  <a:cubicBezTo>
                    <a:pt x="229" y="555"/>
                    <a:pt x="229" y="555"/>
                    <a:pt x="229" y="555"/>
                  </a:cubicBezTo>
                  <a:cubicBezTo>
                    <a:pt x="229" y="555"/>
                    <a:pt x="202" y="600"/>
                    <a:pt x="198" y="600"/>
                  </a:cubicBezTo>
                  <a:cubicBezTo>
                    <a:pt x="194" y="600"/>
                    <a:pt x="179" y="601"/>
                    <a:pt x="179" y="601"/>
                  </a:cubicBezTo>
                  <a:cubicBezTo>
                    <a:pt x="179" y="601"/>
                    <a:pt x="184" y="625"/>
                    <a:pt x="191" y="625"/>
                  </a:cubicBezTo>
                  <a:cubicBezTo>
                    <a:pt x="198" y="625"/>
                    <a:pt x="210" y="621"/>
                    <a:pt x="210" y="621"/>
                  </a:cubicBezTo>
                  <a:cubicBezTo>
                    <a:pt x="210" y="621"/>
                    <a:pt x="229" y="632"/>
                    <a:pt x="234" y="630"/>
                  </a:cubicBezTo>
                  <a:cubicBezTo>
                    <a:pt x="239" y="628"/>
                    <a:pt x="241" y="607"/>
                    <a:pt x="241" y="607"/>
                  </a:cubicBezTo>
                  <a:cubicBezTo>
                    <a:pt x="256" y="615"/>
                    <a:pt x="256" y="615"/>
                    <a:pt x="256" y="615"/>
                  </a:cubicBezTo>
                  <a:cubicBezTo>
                    <a:pt x="256" y="615"/>
                    <a:pt x="290" y="598"/>
                    <a:pt x="295" y="595"/>
                  </a:cubicBezTo>
                  <a:cubicBezTo>
                    <a:pt x="300" y="592"/>
                    <a:pt x="313" y="601"/>
                    <a:pt x="321" y="600"/>
                  </a:cubicBezTo>
                  <a:cubicBezTo>
                    <a:pt x="329" y="599"/>
                    <a:pt x="314" y="584"/>
                    <a:pt x="331" y="584"/>
                  </a:cubicBezTo>
                  <a:cubicBezTo>
                    <a:pt x="348" y="584"/>
                    <a:pt x="352" y="593"/>
                    <a:pt x="352" y="593"/>
                  </a:cubicBezTo>
                  <a:cubicBezTo>
                    <a:pt x="352" y="593"/>
                    <a:pt x="372" y="580"/>
                    <a:pt x="376" y="588"/>
                  </a:cubicBezTo>
                  <a:cubicBezTo>
                    <a:pt x="380" y="596"/>
                    <a:pt x="367" y="615"/>
                    <a:pt x="367" y="615"/>
                  </a:cubicBezTo>
                  <a:cubicBezTo>
                    <a:pt x="367" y="615"/>
                    <a:pt x="387" y="654"/>
                    <a:pt x="407" y="654"/>
                  </a:cubicBezTo>
                  <a:cubicBezTo>
                    <a:pt x="427" y="654"/>
                    <a:pt x="425" y="616"/>
                    <a:pt x="425" y="616"/>
                  </a:cubicBezTo>
                  <a:cubicBezTo>
                    <a:pt x="447" y="612"/>
                    <a:pt x="447" y="612"/>
                    <a:pt x="447" y="612"/>
                  </a:cubicBezTo>
                  <a:cubicBezTo>
                    <a:pt x="447" y="612"/>
                    <a:pt x="430" y="592"/>
                    <a:pt x="427" y="591"/>
                  </a:cubicBezTo>
                  <a:cubicBezTo>
                    <a:pt x="424" y="590"/>
                    <a:pt x="415" y="583"/>
                    <a:pt x="415" y="583"/>
                  </a:cubicBezTo>
                  <a:cubicBezTo>
                    <a:pt x="426" y="568"/>
                    <a:pt x="426" y="568"/>
                    <a:pt x="426" y="568"/>
                  </a:cubicBezTo>
                  <a:cubicBezTo>
                    <a:pt x="435" y="567"/>
                    <a:pt x="429" y="581"/>
                    <a:pt x="439" y="581"/>
                  </a:cubicBezTo>
                  <a:cubicBezTo>
                    <a:pt x="449" y="581"/>
                    <a:pt x="452" y="594"/>
                    <a:pt x="452" y="594"/>
                  </a:cubicBezTo>
                  <a:cubicBezTo>
                    <a:pt x="464" y="585"/>
                    <a:pt x="464" y="585"/>
                    <a:pt x="464" y="585"/>
                  </a:cubicBezTo>
                  <a:cubicBezTo>
                    <a:pt x="464" y="585"/>
                    <a:pt x="479" y="593"/>
                    <a:pt x="494" y="589"/>
                  </a:cubicBezTo>
                  <a:cubicBezTo>
                    <a:pt x="509" y="585"/>
                    <a:pt x="491" y="564"/>
                    <a:pt x="508" y="566"/>
                  </a:cubicBezTo>
                  <a:cubicBezTo>
                    <a:pt x="525" y="568"/>
                    <a:pt x="516" y="596"/>
                    <a:pt x="527" y="590"/>
                  </a:cubicBezTo>
                  <a:cubicBezTo>
                    <a:pt x="538" y="584"/>
                    <a:pt x="520" y="561"/>
                    <a:pt x="528" y="556"/>
                  </a:cubicBezTo>
                  <a:cubicBezTo>
                    <a:pt x="536" y="551"/>
                    <a:pt x="541" y="553"/>
                    <a:pt x="541" y="553"/>
                  </a:cubicBezTo>
                  <a:cubicBezTo>
                    <a:pt x="541" y="553"/>
                    <a:pt x="543" y="522"/>
                    <a:pt x="555" y="534"/>
                  </a:cubicBezTo>
                  <a:cubicBezTo>
                    <a:pt x="567" y="546"/>
                    <a:pt x="548" y="571"/>
                    <a:pt x="568" y="570"/>
                  </a:cubicBezTo>
                  <a:cubicBezTo>
                    <a:pt x="588" y="569"/>
                    <a:pt x="578" y="538"/>
                    <a:pt x="578" y="538"/>
                  </a:cubicBezTo>
                  <a:lnTo>
                    <a:pt x="591" y="531"/>
                  </a:lnTo>
                  <a:close/>
                  <a:moveTo>
                    <a:pt x="338" y="618"/>
                  </a:moveTo>
                  <a:cubicBezTo>
                    <a:pt x="338" y="618"/>
                    <a:pt x="321" y="605"/>
                    <a:pt x="312" y="606"/>
                  </a:cubicBezTo>
                  <a:cubicBezTo>
                    <a:pt x="292" y="608"/>
                    <a:pt x="299" y="628"/>
                    <a:pt x="299" y="628"/>
                  </a:cubicBezTo>
                  <a:cubicBezTo>
                    <a:pt x="299" y="628"/>
                    <a:pt x="282" y="622"/>
                    <a:pt x="272" y="624"/>
                  </a:cubicBezTo>
                  <a:cubicBezTo>
                    <a:pt x="262" y="626"/>
                    <a:pt x="269" y="648"/>
                    <a:pt x="269" y="648"/>
                  </a:cubicBezTo>
                  <a:cubicBezTo>
                    <a:pt x="257" y="659"/>
                    <a:pt x="257" y="659"/>
                    <a:pt x="257" y="659"/>
                  </a:cubicBezTo>
                  <a:cubicBezTo>
                    <a:pt x="257" y="659"/>
                    <a:pt x="270" y="667"/>
                    <a:pt x="276" y="674"/>
                  </a:cubicBezTo>
                  <a:cubicBezTo>
                    <a:pt x="282" y="681"/>
                    <a:pt x="305" y="695"/>
                    <a:pt x="305" y="695"/>
                  </a:cubicBezTo>
                  <a:cubicBezTo>
                    <a:pt x="305" y="695"/>
                    <a:pt x="299" y="664"/>
                    <a:pt x="314" y="654"/>
                  </a:cubicBezTo>
                  <a:cubicBezTo>
                    <a:pt x="329" y="644"/>
                    <a:pt x="351" y="672"/>
                    <a:pt x="351" y="672"/>
                  </a:cubicBezTo>
                  <a:cubicBezTo>
                    <a:pt x="351" y="672"/>
                    <a:pt x="356" y="650"/>
                    <a:pt x="358" y="638"/>
                  </a:cubicBezTo>
                  <a:cubicBezTo>
                    <a:pt x="360" y="626"/>
                    <a:pt x="351" y="615"/>
                    <a:pt x="351" y="615"/>
                  </a:cubicBezTo>
                  <a:lnTo>
                    <a:pt x="338" y="618"/>
                  </a:lnTo>
                  <a:close/>
                  <a:moveTo>
                    <a:pt x="241" y="709"/>
                  </a:moveTo>
                  <a:cubicBezTo>
                    <a:pt x="241" y="698"/>
                    <a:pt x="256" y="689"/>
                    <a:pt x="256" y="689"/>
                  </a:cubicBezTo>
                  <a:cubicBezTo>
                    <a:pt x="255" y="677"/>
                    <a:pt x="232" y="662"/>
                    <a:pt x="232" y="662"/>
                  </a:cubicBezTo>
                  <a:cubicBezTo>
                    <a:pt x="232" y="662"/>
                    <a:pt x="231" y="652"/>
                    <a:pt x="224" y="649"/>
                  </a:cubicBezTo>
                  <a:cubicBezTo>
                    <a:pt x="217" y="646"/>
                    <a:pt x="212" y="648"/>
                    <a:pt x="212" y="648"/>
                  </a:cubicBezTo>
                  <a:cubicBezTo>
                    <a:pt x="212" y="648"/>
                    <a:pt x="191" y="634"/>
                    <a:pt x="184" y="634"/>
                  </a:cubicBezTo>
                  <a:cubicBezTo>
                    <a:pt x="177" y="634"/>
                    <a:pt x="168" y="646"/>
                    <a:pt x="168" y="646"/>
                  </a:cubicBezTo>
                  <a:cubicBezTo>
                    <a:pt x="143" y="660"/>
                    <a:pt x="143" y="660"/>
                    <a:pt x="143" y="660"/>
                  </a:cubicBezTo>
                  <a:cubicBezTo>
                    <a:pt x="162" y="693"/>
                    <a:pt x="162" y="693"/>
                    <a:pt x="162" y="693"/>
                  </a:cubicBezTo>
                  <a:cubicBezTo>
                    <a:pt x="174" y="687"/>
                    <a:pt x="174" y="687"/>
                    <a:pt x="174" y="687"/>
                  </a:cubicBezTo>
                  <a:cubicBezTo>
                    <a:pt x="174" y="687"/>
                    <a:pt x="167" y="668"/>
                    <a:pt x="175" y="672"/>
                  </a:cubicBezTo>
                  <a:cubicBezTo>
                    <a:pt x="183" y="676"/>
                    <a:pt x="195" y="697"/>
                    <a:pt x="195" y="697"/>
                  </a:cubicBezTo>
                  <a:cubicBezTo>
                    <a:pt x="194" y="722"/>
                    <a:pt x="194" y="722"/>
                    <a:pt x="194" y="722"/>
                  </a:cubicBezTo>
                  <a:cubicBezTo>
                    <a:pt x="182" y="727"/>
                    <a:pt x="182" y="727"/>
                    <a:pt x="182" y="727"/>
                  </a:cubicBezTo>
                  <a:cubicBezTo>
                    <a:pt x="182" y="727"/>
                    <a:pt x="193" y="774"/>
                    <a:pt x="203" y="776"/>
                  </a:cubicBezTo>
                  <a:cubicBezTo>
                    <a:pt x="213" y="778"/>
                    <a:pt x="211" y="746"/>
                    <a:pt x="211" y="746"/>
                  </a:cubicBezTo>
                  <a:cubicBezTo>
                    <a:pt x="232" y="753"/>
                    <a:pt x="232" y="753"/>
                    <a:pt x="232" y="753"/>
                  </a:cubicBezTo>
                  <a:cubicBezTo>
                    <a:pt x="232" y="753"/>
                    <a:pt x="229" y="780"/>
                    <a:pt x="233" y="780"/>
                  </a:cubicBezTo>
                  <a:cubicBezTo>
                    <a:pt x="237" y="780"/>
                    <a:pt x="251" y="756"/>
                    <a:pt x="251" y="756"/>
                  </a:cubicBezTo>
                  <a:cubicBezTo>
                    <a:pt x="251" y="756"/>
                    <a:pt x="241" y="720"/>
                    <a:pt x="241" y="709"/>
                  </a:cubicBezTo>
                  <a:close/>
                  <a:moveTo>
                    <a:pt x="183" y="693"/>
                  </a:moveTo>
                  <a:cubicBezTo>
                    <a:pt x="172" y="718"/>
                    <a:pt x="172" y="718"/>
                    <a:pt x="172" y="718"/>
                  </a:cubicBezTo>
                  <a:cubicBezTo>
                    <a:pt x="184" y="715"/>
                    <a:pt x="184" y="715"/>
                    <a:pt x="184" y="715"/>
                  </a:cubicBezTo>
                  <a:lnTo>
                    <a:pt x="183" y="693"/>
                  </a:lnTo>
                  <a:close/>
                  <a:moveTo>
                    <a:pt x="424" y="424"/>
                  </a:moveTo>
                  <a:cubicBezTo>
                    <a:pt x="432" y="423"/>
                    <a:pt x="432" y="423"/>
                    <a:pt x="432" y="423"/>
                  </a:cubicBezTo>
                  <a:cubicBezTo>
                    <a:pt x="431" y="407"/>
                    <a:pt x="431" y="407"/>
                    <a:pt x="431" y="407"/>
                  </a:cubicBezTo>
                  <a:cubicBezTo>
                    <a:pt x="425" y="405"/>
                    <a:pt x="425" y="405"/>
                    <a:pt x="425" y="405"/>
                  </a:cubicBezTo>
                  <a:cubicBezTo>
                    <a:pt x="415" y="392"/>
                    <a:pt x="415" y="392"/>
                    <a:pt x="415" y="392"/>
                  </a:cubicBezTo>
                  <a:cubicBezTo>
                    <a:pt x="411" y="400"/>
                    <a:pt x="411" y="400"/>
                    <a:pt x="411" y="400"/>
                  </a:cubicBezTo>
                  <a:cubicBezTo>
                    <a:pt x="419" y="409"/>
                    <a:pt x="419" y="409"/>
                    <a:pt x="419" y="409"/>
                  </a:cubicBezTo>
                  <a:lnTo>
                    <a:pt x="424" y="424"/>
                  </a:lnTo>
                  <a:close/>
                  <a:moveTo>
                    <a:pt x="372" y="57"/>
                  </a:moveTo>
                  <a:cubicBezTo>
                    <a:pt x="374" y="72"/>
                    <a:pt x="374" y="72"/>
                    <a:pt x="374" y="72"/>
                  </a:cubicBezTo>
                  <a:cubicBezTo>
                    <a:pt x="374" y="72"/>
                    <a:pt x="391" y="83"/>
                    <a:pt x="391" y="90"/>
                  </a:cubicBezTo>
                  <a:cubicBezTo>
                    <a:pt x="391" y="97"/>
                    <a:pt x="384" y="110"/>
                    <a:pt x="384" y="110"/>
                  </a:cubicBezTo>
                  <a:cubicBezTo>
                    <a:pt x="384" y="110"/>
                    <a:pt x="402" y="132"/>
                    <a:pt x="397" y="133"/>
                  </a:cubicBezTo>
                  <a:cubicBezTo>
                    <a:pt x="391" y="134"/>
                    <a:pt x="359" y="125"/>
                    <a:pt x="354" y="123"/>
                  </a:cubicBezTo>
                  <a:cubicBezTo>
                    <a:pt x="348" y="122"/>
                    <a:pt x="369" y="143"/>
                    <a:pt x="369" y="143"/>
                  </a:cubicBezTo>
                  <a:cubicBezTo>
                    <a:pt x="352" y="161"/>
                    <a:pt x="352" y="161"/>
                    <a:pt x="352" y="161"/>
                  </a:cubicBezTo>
                  <a:cubicBezTo>
                    <a:pt x="352" y="161"/>
                    <a:pt x="358" y="173"/>
                    <a:pt x="361" y="179"/>
                  </a:cubicBezTo>
                  <a:cubicBezTo>
                    <a:pt x="363" y="184"/>
                    <a:pt x="390" y="198"/>
                    <a:pt x="390" y="198"/>
                  </a:cubicBezTo>
                  <a:cubicBezTo>
                    <a:pt x="390" y="198"/>
                    <a:pt x="381" y="231"/>
                    <a:pt x="404" y="230"/>
                  </a:cubicBezTo>
                  <a:cubicBezTo>
                    <a:pt x="414" y="229"/>
                    <a:pt x="398" y="211"/>
                    <a:pt x="410" y="211"/>
                  </a:cubicBezTo>
                  <a:cubicBezTo>
                    <a:pt x="423" y="211"/>
                    <a:pt x="433" y="211"/>
                    <a:pt x="433" y="211"/>
                  </a:cubicBezTo>
                  <a:cubicBezTo>
                    <a:pt x="437" y="205"/>
                    <a:pt x="437" y="205"/>
                    <a:pt x="437" y="205"/>
                  </a:cubicBezTo>
                  <a:cubicBezTo>
                    <a:pt x="412" y="189"/>
                    <a:pt x="412" y="189"/>
                    <a:pt x="412" y="189"/>
                  </a:cubicBezTo>
                  <a:cubicBezTo>
                    <a:pt x="399" y="189"/>
                    <a:pt x="399" y="189"/>
                    <a:pt x="399" y="189"/>
                  </a:cubicBezTo>
                  <a:cubicBezTo>
                    <a:pt x="399" y="189"/>
                    <a:pt x="365" y="176"/>
                    <a:pt x="381" y="169"/>
                  </a:cubicBezTo>
                  <a:cubicBezTo>
                    <a:pt x="398" y="162"/>
                    <a:pt x="409" y="179"/>
                    <a:pt x="409" y="179"/>
                  </a:cubicBezTo>
                  <a:cubicBezTo>
                    <a:pt x="409" y="179"/>
                    <a:pt x="423" y="168"/>
                    <a:pt x="433" y="166"/>
                  </a:cubicBezTo>
                  <a:cubicBezTo>
                    <a:pt x="442" y="165"/>
                    <a:pt x="513" y="202"/>
                    <a:pt x="519" y="198"/>
                  </a:cubicBezTo>
                  <a:cubicBezTo>
                    <a:pt x="524" y="194"/>
                    <a:pt x="505" y="155"/>
                    <a:pt x="523" y="148"/>
                  </a:cubicBezTo>
                  <a:cubicBezTo>
                    <a:pt x="541" y="141"/>
                    <a:pt x="539" y="157"/>
                    <a:pt x="557" y="147"/>
                  </a:cubicBezTo>
                  <a:cubicBezTo>
                    <a:pt x="575" y="137"/>
                    <a:pt x="578" y="130"/>
                    <a:pt x="578" y="130"/>
                  </a:cubicBezTo>
                  <a:cubicBezTo>
                    <a:pt x="542" y="107"/>
                    <a:pt x="542" y="107"/>
                    <a:pt x="542" y="107"/>
                  </a:cubicBezTo>
                  <a:cubicBezTo>
                    <a:pt x="542" y="107"/>
                    <a:pt x="542" y="83"/>
                    <a:pt x="535" y="78"/>
                  </a:cubicBezTo>
                  <a:cubicBezTo>
                    <a:pt x="528" y="72"/>
                    <a:pt x="523" y="96"/>
                    <a:pt x="523" y="96"/>
                  </a:cubicBezTo>
                  <a:cubicBezTo>
                    <a:pt x="523" y="96"/>
                    <a:pt x="455" y="80"/>
                    <a:pt x="440" y="69"/>
                  </a:cubicBezTo>
                  <a:cubicBezTo>
                    <a:pt x="424" y="58"/>
                    <a:pt x="350" y="0"/>
                    <a:pt x="340" y="11"/>
                  </a:cubicBezTo>
                  <a:cubicBezTo>
                    <a:pt x="330" y="22"/>
                    <a:pt x="372" y="57"/>
                    <a:pt x="372" y="57"/>
                  </a:cubicBezTo>
                  <a:close/>
                  <a:moveTo>
                    <a:pt x="194" y="984"/>
                  </a:moveTo>
                  <a:cubicBezTo>
                    <a:pt x="209" y="984"/>
                    <a:pt x="209" y="984"/>
                    <a:pt x="209" y="984"/>
                  </a:cubicBezTo>
                  <a:cubicBezTo>
                    <a:pt x="192" y="972"/>
                    <a:pt x="192" y="972"/>
                    <a:pt x="192" y="972"/>
                  </a:cubicBezTo>
                  <a:lnTo>
                    <a:pt x="194" y="984"/>
                  </a:lnTo>
                  <a:close/>
                  <a:moveTo>
                    <a:pt x="208" y="933"/>
                  </a:moveTo>
                  <a:cubicBezTo>
                    <a:pt x="210" y="942"/>
                    <a:pt x="214" y="942"/>
                    <a:pt x="214" y="942"/>
                  </a:cubicBezTo>
                  <a:cubicBezTo>
                    <a:pt x="224" y="944"/>
                    <a:pt x="225" y="934"/>
                    <a:pt x="225" y="934"/>
                  </a:cubicBezTo>
                  <a:cubicBezTo>
                    <a:pt x="225" y="934"/>
                    <a:pt x="240" y="933"/>
                    <a:pt x="233" y="922"/>
                  </a:cubicBezTo>
                  <a:cubicBezTo>
                    <a:pt x="226" y="912"/>
                    <a:pt x="205" y="924"/>
                    <a:pt x="208" y="933"/>
                  </a:cubicBezTo>
                  <a:close/>
                  <a:moveTo>
                    <a:pt x="214" y="956"/>
                  </a:moveTo>
                  <a:cubicBezTo>
                    <a:pt x="204" y="952"/>
                    <a:pt x="205" y="961"/>
                    <a:pt x="205" y="961"/>
                  </a:cubicBezTo>
                  <a:cubicBezTo>
                    <a:pt x="220" y="968"/>
                    <a:pt x="225" y="960"/>
                    <a:pt x="214" y="956"/>
                  </a:cubicBezTo>
                  <a:close/>
                  <a:moveTo>
                    <a:pt x="230" y="810"/>
                  </a:moveTo>
                  <a:cubicBezTo>
                    <a:pt x="230" y="814"/>
                    <a:pt x="217" y="820"/>
                    <a:pt x="217" y="820"/>
                  </a:cubicBezTo>
                  <a:cubicBezTo>
                    <a:pt x="234" y="829"/>
                    <a:pt x="234" y="829"/>
                    <a:pt x="234" y="829"/>
                  </a:cubicBezTo>
                  <a:cubicBezTo>
                    <a:pt x="234" y="829"/>
                    <a:pt x="230" y="806"/>
                    <a:pt x="230" y="810"/>
                  </a:cubicBezTo>
                  <a:close/>
                  <a:moveTo>
                    <a:pt x="252" y="792"/>
                  </a:moveTo>
                  <a:cubicBezTo>
                    <a:pt x="252" y="796"/>
                    <a:pt x="248" y="805"/>
                    <a:pt x="248" y="805"/>
                  </a:cubicBezTo>
                  <a:cubicBezTo>
                    <a:pt x="257" y="825"/>
                    <a:pt x="257" y="825"/>
                    <a:pt x="257" y="825"/>
                  </a:cubicBezTo>
                  <a:cubicBezTo>
                    <a:pt x="258" y="814"/>
                    <a:pt x="258" y="814"/>
                    <a:pt x="258" y="814"/>
                  </a:cubicBezTo>
                  <a:cubicBezTo>
                    <a:pt x="258" y="814"/>
                    <a:pt x="252" y="788"/>
                    <a:pt x="252" y="792"/>
                  </a:cubicBezTo>
                  <a:close/>
                  <a:moveTo>
                    <a:pt x="32" y="1144"/>
                  </a:moveTo>
                  <a:cubicBezTo>
                    <a:pt x="36" y="1144"/>
                    <a:pt x="54" y="1138"/>
                    <a:pt x="54" y="1138"/>
                  </a:cubicBezTo>
                  <a:cubicBezTo>
                    <a:pt x="36" y="1129"/>
                    <a:pt x="36" y="1129"/>
                    <a:pt x="36" y="1129"/>
                  </a:cubicBezTo>
                  <a:cubicBezTo>
                    <a:pt x="36" y="1129"/>
                    <a:pt x="28" y="1144"/>
                    <a:pt x="32" y="1144"/>
                  </a:cubicBezTo>
                  <a:close/>
                  <a:moveTo>
                    <a:pt x="81" y="1117"/>
                  </a:moveTo>
                  <a:cubicBezTo>
                    <a:pt x="72" y="1100"/>
                    <a:pt x="72" y="1100"/>
                    <a:pt x="72" y="1100"/>
                  </a:cubicBezTo>
                  <a:cubicBezTo>
                    <a:pt x="72" y="1110"/>
                    <a:pt x="72" y="1110"/>
                    <a:pt x="72" y="1110"/>
                  </a:cubicBezTo>
                  <a:cubicBezTo>
                    <a:pt x="70" y="1126"/>
                    <a:pt x="85" y="1133"/>
                    <a:pt x="90" y="1125"/>
                  </a:cubicBezTo>
                  <a:cubicBezTo>
                    <a:pt x="96" y="1117"/>
                    <a:pt x="81" y="1117"/>
                    <a:pt x="81" y="1117"/>
                  </a:cubicBezTo>
                  <a:close/>
                  <a:moveTo>
                    <a:pt x="16" y="1134"/>
                  </a:moveTo>
                  <a:cubicBezTo>
                    <a:pt x="0" y="1133"/>
                    <a:pt x="9" y="1150"/>
                    <a:pt x="9" y="1150"/>
                  </a:cubicBezTo>
                  <a:cubicBezTo>
                    <a:pt x="21" y="1153"/>
                    <a:pt x="32" y="1136"/>
                    <a:pt x="16" y="1134"/>
                  </a:cubicBezTo>
                  <a:close/>
                  <a:moveTo>
                    <a:pt x="118" y="1033"/>
                  </a:moveTo>
                  <a:cubicBezTo>
                    <a:pt x="118" y="1041"/>
                    <a:pt x="129" y="1041"/>
                    <a:pt x="129" y="1041"/>
                  </a:cubicBezTo>
                  <a:cubicBezTo>
                    <a:pt x="136" y="1029"/>
                    <a:pt x="118" y="1025"/>
                    <a:pt x="118" y="1033"/>
                  </a:cubicBezTo>
                  <a:close/>
                  <a:moveTo>
                    <a:pt x="184" y="1008"/>
                  </a:moveTo>
                  <a:cubicBezTo>
                    <a:pt x="174" y="1018"/>
                    <a:pt x="165" y="1050"/>
                    <a:pt x="165" y="1050"/>
                  </a:cubicBezTo>
                  <a:cubicBezTo>
                    <a:pt x="178" y="1053"/>
                    <a:pt x="178" y="1053"/>
                    <a:pt x="178" y="1053"/>
                  </a:cubicBezTo>
                  <a:cubicBezTo>
                    <a:pt x="178" y="1053"/>
                    <a:pt x="190" y="1032"/>
                    <a:pt x="186" y="1032"/>
                  </a:cubicBezTo>
                  <a:cubicBezTo>
                    <a:pt x="182" y="1032"/>
                    <a:pt x="198" y="1014"/>
                    <a:pt x="198" y="1014"/>
                  </a:cubicBezTo>
                  <a:cubicBezTo>
                    <a:pt x="198" y="1014"/>
                    <a:pt x="193" y="997"/>
                    <a:pt x="184" y="100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5" name="Freeform 134"/>
            <p:cNvSpPr>
              <a:spLocks noEditPoints="1"/>
            </p:cNvSpPr>
            <p:nvPr/>
          </p:nvSpPr>
          <p:spPr bwMode="gray">
            <a:xfrm>
              <a:off x="4500316" y="1630910"/>
              <a:ext cx="3382962" cy="1247780"/>
            </a:xfrm>
            <a:custGeom>
              <a:avLst/>
              <a:gdLst>
                <a:gd name="T0" fmla="*/ 1604 w 6045"/>
                <a:gd name="T1" fmla="*/ 319 h 1923"/>
                <a:gd name="T2" fmla="*/ 1125 w 6045"/>
                <a:gd name="T3" fmla="*/ 38 h 1923"/>
                <a:gd name="T4" fmla="*/ 1119 w 6045"/>
                <a:gd name="T5" fmla="*/ 335 h 1923"/>
                <a:gd name="T6" fmla="*/ 1136 w 6045"/>
                <a:gd name="T7" fmla="*/ 227 h 1923"/>
                <a:gd name="T8" fmla="*/ 1032 w 6045"/>
                <a:gd name="T9" fmla="*/ 349 h 1923"/>
                <a:gd name="T10" fmla="*/ 4026 w 6045"/>
                <a:gd name="T11" fmla="*/ 259 h 1923"/>
                <a:gd name="T12" fmla="*/ 2394 w 6045"/>
                <a:gd name="T13" fmla="*/ 103 h 1923"/>
                <a:gd name="T14" fmla="*/ 3618 w 6045"/>
                <a:gd name="T15" fmla="*/ 235 h 1923"/>
                <a:gd name="T16" fmla="*/ 113 w 6045"/>
                <a:gd name="T17" fmla="*/ 1236 h 1923"/>
                <a:gd name="T18" fmla="*/ 755 w 6045"/>
                <a:gd name="T19" fmla="*/ 45 h 1923"/>
                <a:gd name="T20" fmla="*/ 5033 w 6045"/>
                <a:gd name="T21" fmla="*/ 1361 h 1923"/>
                <a:gd name="T22" fmla="*/ 5193 w 6045"/>
                <a:gd name="T23" fmla="*/ 1629 h 1923"/>
                <a:gd name="T24" fmla="*/ 5935 w 6045"/>
                <a:gd name="T25" fmla="*/ 632 h 1923"/>
                <a:gd name="T26" fmla="*/ 5061 w 6045"/>
                <a:gd name="T27" fmla="*/ 515 h 1923"/>
                <a:gd name="T28" fmla="*/ 4321 w 6045"/>
                <a:gd name="T29" fmla="*/ 409 h 1923"/>
                <a:gd name="T30" fmla="*/ 3936 w 6045"/>
                <a:gd name="T31" fmla="*/ 365 h 1923"/>
                <a:gd name="T32" fmla="*/ 3577 w 6045"/>
                <a:gd name="T33" fmla="*/ 386 h 1923"/>
                <a:gd name="T34" fmla="*/ 3251 w 6045"/>
                <a:gd name="T35" fmla="*/ 351 h 1923"/>
                <a:gd name="T36" fmla="*/ 2915 w 6045"/>
                <a:gd name="T37" fmla="*/ 313 h 1923"/>
                <a:gd name="T38" fmla="*/ 2906 w 6045"/>
                <a:gd name="T39" fmla="*/ 254 h 1923"/>
                <a:gd name="T40" fmla="*/ 2423 w 6045"/>
                <a:gd name="T41" fmla="*/ 210 h 1923"/>
                <a:gd name="T42" fmla="*/ 2038 w 6045"/>
                <a:gd name="T43" fmla="*/ 402 h 1923"/>
                <a:gd name="T44" fmla="*/ 1740 w 6045"/>
                <a:gd name="T45" fmla="*/ 389 h 1923"/>
                <a:gd name="T46" fmla="*/ 1845 w 6045"/>
                <a:gd name="T47" fmla="*/ 542 h 1923"/>
                <a:gd name="T48" fmla="*/ 1684 w 6045"/>
                <a:gd name="T49" fmla="*/ 417 h 1923"/>
                <a:gd name="T50" fmla="*/ 1499 w 6045"/>
                <a:gd name="T51" fmla="*/ 522 h 1923"/>
                <a:gd name="T52" fmla="*/ 1060 w 6045"/>
                <a:gd name="T53" fmla="*/ 545 h 1923"/>
                <a:gd name="T54" fmla="*/ 795 w 6045"/>
                <a:gd name="T55" fmla="*/ 644 h 1923"/>
                <a:gd name="T56" fmla="*/ 508 w 6045"/>
                <a:gd name="T57" fmla="*/ 670 h 1923"/>
                <a:gd name="T58" fmla="*/ 357 w 6045"/>
                <a:gd name="T59" fmla="*/ 475 h 1923"/>
                <a:gd name="T60" fmla="*/ 323 w 6045"/>
                <a:gd name="T61" fmla="*/ 703 h 1923"/>
                <a:gd name="T62" fmla="*/ 303 w 6045"/>
                <a:gd name="T63" fmla="*/ 980 h 1923"/>
                <a:gd name="T64" fmla="*/ 382 w 6045"/>
                <a:gd name="T65" fmla="*/ 1163 h 1923"/>
                <a:gd name="T66" fmla="*/ 538 w 6045"/>
                <a:gd name="T67" fmla="*/ 1342 h 1923"/>
                <a:gd name="T68" fmla="*/ 827 w 6045"/>
                <a:gd name="T69" fmla="*/ 1472 h 1923"/>
                <a:gd name="T70" fmla="*/ 752 w 6045"/>
                <a:gd name="T71" fmla="*/ 1694 h 1923"/>
                <a:gd name="T72" fmla="*/ 1214 w 6045"/>
                <a:gd name="T73" fmla="*/ 1892 h 1923"/>
                <a:gd name="T74" fmla="*/ 1231 w 6045"/>
                <a:gd name="T75" fmla="*/ 1631 h 1923"/>
                <a:gd name="T76" fmla="*/ 1419 w 6045"/>
                <a:gd name="T77" fmla="*/ 1396 h 1923"/>
                <a:gd name="T78" fmla="*/ 1765 w 6045"/>
                <a:gd name="T79" fmla="*/ 1244 h 1923"/>
                <a:gd name="T80" fmla="*/ 2222 w 6045"/>
                <a:gd name="T81" fmla="*/ 1256 h 1923"/>
                <a:gd name="T82" fmla="*/ 2847 w 6045"/>
                <a:gd name="T83" fmla="*/ 1496 h 1923"/>
                <a:gd name="T84" fmla="*/ 3152 w 6045"/>
                <a:gd name="T85" fmla="*/ 1456 h 1923"/>
                <a:gd name="T86" fmla="*/ 3428 w 6045"/>
                <a:gd name="T87" fmla="*/ 1441 h 1923"/>
                <a:gd name="T88" fmla="*/ 3929 w 6045"/>
                <a:gd name="T89" fmla="*/ 1447 h 1923"/>
                <a:gd name="T90" fmla="*/ 4174 w 6045"/>
                <a:gd name="T91" fmla="*/ 1268 h 1923"/>
                <a:gd name="T92" fmla="*/ 4630 w 6045"/>
                <a:gd name="T93" fmla="*/ 1533 h 1923"/>
                <a:gd name="T94" fmla="*/ 4843 w 6045"/>
                <a:gd name="T95" fmla="*/ 1667 h 1923"/>
                <a:gd name="T96" fmla="*/ 4985 w 6045"/>
                <a:gd name="T97" fmla="*/ 1754 h 1923"/>
                <a:gd name="T98" fmla="*/ 4903 w 6045"/>
                <a:gd name="T99" fmla="*/ 1298 h 1923"/>
                <a:gd name="T100" fmla="*/ 4580 w 6045"/>
                <a:gd name="T101" fmla="*/ 1205 h 1923"/>
                <a:gd name="T102" fmla="*/ 4885 w 6045"/>
                <a:gd name="T103" fmla="*/ 977 h 1923"/>
                <a:gd name="T104" fmla="*/ 5110 w 6045"/>
                <a:gd name="T105" fmla="*/ 890 h 1923"/>
                <a:gd name="T106" fmla="*/ 5374 w 6045"/>
                <a:gd name="T107" fmla="*/ 897 h 1923"/>
                <a:gd name="T108" fmla="*/ 5630 w 6045"/>
                <a:gd name="T109" fmla="*/ 1386 h 1923"/>
                <a:gd name="T110" fmla="*/ 5463 w 6045"/>
                <a:gd name="T111" fmla="*/ 992 h 1923"/>
                <a:gd name="T112" fmla="*/ 5791 w 6045"/>
                <a:gd name="T113" fmla="*/ 813 h 1923"/>
                <a:gd name="T114" fmla="*/ 5719 w 6045"/>
                <a:gd name="T115" fmla="*/ 660 h 1923"/>
                <a:gd name="T116" fmla="*/ 3494 w 6045"/>
                <a:gd name="T117" fmla="*/ 1368 h 1923"/>
                <a:gd name="T118" fmla="*/ 3579 w 6045"/>
                <a:gd name="T119" fmla="*/ 1259 h 1923"/>
                <a:gd name="T120" fmla="*/ 943 w 6045"/>
                <a:gd name="T121" fmla="*/ 537 h 1923"/>
                <a:gd name="T122" fmla="*/ 924 w 6045"/>
                <a:gd name="T123" fmla="*/ 25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5" h="1923">
                  <a:moveTo>
                    <a:pt x="1866" y="364"/>
                  </a:moveTo>
                  <a:cubicBezTo>
                    <a:pt x="1845" y="359"/>
                    <a:pt x="1845" y="359"/>
                    <a:pt x="1845" y="359"/>
                  </a:cubicBezTo>
                  <a:cubicBezTo>
                    <a:pt x="1828" y="373"/>
                    <a:pt x="1828" y="373"/>
                    <a:pt x="1828" y="373"/>
                  </a:cubicBezTo>
                  <a:cubicBezTo>
                    <a:pt x="1854" y="380"/>
                    <a:pt x="1854" y="380"/>
                    <a:pt x="1854" y="380"/>
                  </a:cubicBezTo>
                  <a:lnTo>
                    <a:pt x="1866" y="364"/>
                  </a:lnTo>
                  <a:close/>
                  <a:moveTo>
                    <a:pt x="1894" y="346"/>
                  </a:moveTo>
                  <a:cubicBezTo>
                    <a:pt x="1869" y="329"/>
                    <a:pt x="1876" y="352"/>
                    <a:pt x="1876" y="352"/>
                  </a:cubicBezTo>
                  <a:cubicBezTo>
                    <a:pt x="1901" y="362"/>
                    <a:pt x="1919" y="363"/>
                    <a:pt x="1894" y="346"/>
                  </a:cubicBezTo>
                  <a:close/>
                  <a:moveTo>
                    <a:pt x="1138" y="13"/>
                  </a:moveTo>
                  <a:cubicBezTo>
                    <a:pt x="1148" y="11"/>
                    <a:pt x="1162" y="1"/>
                    <a:pt x="1155" y="1"/>
                  </a:cubicBezTo>
                  <a:cubicBezTo>
                    <a:pt x="1148" y="1"/>
                    <a:pt x="1100" y="1"/>
                    <a:pt x="1100" y="1"/>
                  </a:cubicBezTo>
                  <a:cubicBezTo>
                    <a:pt x="1097" y="10"/>
                    <a:pt x="1097" y="10"/>
                    <a:pt x="1097" y="10"/>
                  </a:cubicBezTo>
                  <a:cubicBezTo>
                    <a:pt x="1124" y="7"/>
                    <a:pt x="1124" y="7"/>
                    <a:pt x="1124" y="7"/>
                  </a:cubicBezTo>
                  <a:cubicBezTo>
                    <a:pt x="1124" y="7"/>
                    <a:pt x="1128" y="14"/>
                    <a:pt x="1138" y="13"/>
                  </a:cubicBezTo>
                  <a:close/>
                  <a:moveTo>
                    <a:pt x="1163" y="39"/>
                  </a:moveTo>
                  <a:cubicBezTo>
                    <a:pt x="1168" y="39"/>
                    <a:pt x="1176" y="34"/>
                    <a:pt x="1176" y="34"/>
                  </a:cubicBezTo>
                  <a:cubicBezTo>
                    <a:pt x="1176" y="34"/>
                    <a:pt x="1203" y="42"/>
                    <a:pt x="1210" y="35"/>
                  </a:cubicBezTo>
                  <a:cubicBezTo>
                    <a:pt x="1217" y="28"/>
                    <a:pt x="1211" y="17"/>
                    <a:pt x="1189" y="17"/>
                  </a:cubicBezTo>
                  <a:cubicBezTo>
                    <a:pt x="1166" y="17"/>
                    <a:pt x="1145" y="34"/>
                    <a:pt x="1145" y="34"/>
                  </a:cubicBezTo>
                  <a:cubicBezTo>
                    <a:pt x="1149" y="39"/>
                    <a:pt x="1159" y="39"/>
                    <a:pt x="1163" y="39"/>
                  </a:cubicBezTo>
                  <a:close/>
                  <a:moveTo>
                    <a:pt x="1590" y="341"/>
                  </a:moveTo>
                  <a:cubicBezTo>
                    <a:pt x="1623" y="333"/>
                    <a:pt x="1612" y="323"/>
                    <a:pt x="1604" y="319"/>
                  </a:cubicBezTo>
                  <a:cubicBezTo>
                    <a:pt x="1596" y="315"/>
                    <a:pt x="1566" y="319"/>
                    <a:pt x="1566" y="319"/>
                  </a:cubicBezTo>
                  <a:cubicBezTo>
                    <a:pt x="1566" y="319"/>
                    <a:pt x="1572" y="345"/>
                    <a:pt x="1590" y="341"/>
                  </a:cubicBezTo>
                  <a:close/>
                  <a:moveTo>
                    <a:pt x="1062" y="20"/>
                  </a:moveTo>
                  <a:cubicBezTo>
                    <a:pt x="1034" y="17"/>
                    <a:pt x="1034" y="17"/>
                    <a:pt x="1034" y="17"/>
                  </a:cubicBezTo>
                  <a:cubicBezTo>
                    <a:pt x="1041" y="25"/>
                    <a:pt x="1041" y="25"/>
                    <a:pt x="1041" y="25"/>
                  </a:cubicBezTo>
                  <a:lnTo>
                    <a:pt x="1062" y="20"/>
                  </a:lnTo>
                  <a:close/>
                  <a:moveTo>
                    <a:pt x="1264" y="465"/>
                  </a:moveTo>
                  <a:cubicBezTo>
                    <a:pt x="1259" y="473"/>
                    <a:pt x="1324" y="507"/>
                    <a:pt x="1330" y="491"/>
                  </a:cubicBezTo>
                  <a:cubicBezTo>
                    <a:pt x="1336" y="475"/>
                    <a:pt x="1270" y="455"/>
                    <a:pt x="1264" y="465"/>
                  </a:cubicBezTo>
                  <a:close/>
                  <a:moveTo>
                    <a:pt x="2074" y="83"/>
                  </a:moveTo>
                  <a:cubicBezTo>
                    <a:pt x="2084" y="73"/>
                    <a:pt x="2084" y="73"/>
                    <a:pt x="2084" y="73"/>
                  </a:cubicBezTo>
                  <a:cubicBezTo>
                    <a:pt x="2024" y="73"/>
                    <a:pt x="2024" y="73"/>
                    <a:pt x="2024" y="73"/>
                  </a:cubicBezTo>
                  <a:lnTo>
                    <a:pt x="2074" y="83"/>
                  </a:lnTo>
                  <a:close/>
                  <a:moveTo>
                    <a:pt x="1044" y="68"/>
                  </a:moveTo>
                  <a:cubicBezTo>
                    <a:pt x="1090" y="66"/>
                    <a:pt x="1090" y="66"/>
                    <a:pt x="1090" y="66"/>
                  </a:cubicBezTo>
                  <a:cubicBezTo>
                    <a:pt x="1075" y="56"/>
                    <a:pt x="1075" y="56"/>
                    <a:pt x="1075" y="56"/>
                  </a:cubicBezTo>
                  <a:lnTo>
                    <a:pt x="1044" y="68"/>
                  </a:lnTo>
                  <a:close/>
                  <a:moveTo>
                    <a:pt x="1051" y="39"/>
                  </a:moveTo>
                  <a:cubicBezTo>
                    <a:pt x="1064" y="48"/>
                    <a:pt x="1066" y="52"/>
                    <a:pt x="1066" y="52"/>
                  </a:cubicBezTo>
                  <a:cubicBezTo>
                    <a:pt x="1083" y="44"/>
                    <a:pt x="1083" y="44"/>
                    <a:pt x="1083" y="44"/>
                  </a:cubicBezTo>
                  <a:cubicBezTo>
                    <a:pt x="1083" y="44"/>
                    <a:pt x="1076" y="49"/>
                    <a:pt x="1090" y="49"/>
                  </a:cubicBezTo>
                  <a:cubicBezTo>
                    <a:pt x="1104" y="49"/>
                    <a:pt x="1125" y="38"/>
                    <a:pt x="1125" y="38"/>
                  </a:cubicBezTo>
                  <a:cubicBezTo>
                    <a:pt x="1089" y="32"/>
                    <a:pt x="1089" y="32"/>
                    <a:pt x="1089" y="32"/>
                  </a:cubicBezTo>
                  <a:cubicBezTo>
                    <a:pt x="1079" y="38"/>
                    <a:pt x="1079" y="38"/>
                    <a:pt x="1079" y="38"/>
                  </a:cubicBezTo>
                  <a:cubicBezTo>
                    <a:pt x="1079" y="38"/>
                    <a:pt x="1065" y="32"/>
                    <a:pt x="1061" y="34"/>
                  </a:cubicBezTo>
                  <a:cubicBezTo>
                    <a:pt x="1057" y="35"/>
                    <a:pt x="1051" y="39"/>
                    <a:pt x="1051" y="39"/>
                  </a:cubicBezTo>
                  <a:close/>
                  <a:moveTo>
                    <a:pt x="1113" y="23"/>
                  </a:moveTo>
                  <a:cubicBezTo>
                    <a:pt x="1071" y="23"/>
                    <a:pt x="1071" y="23"/>
                    <a:pt x="1071" y="23"/>
                  </a:cubicBezTo>
                  <a:cubicBezTo>
                    <a:pt x="1106" y="31"/>
                    <a:pt x="1106" y="31"/>
                    <a:pt x="1106" y="31"/>
                  </a:cubicBezTo>
                  <a:lnTo>
                    <a:pt x="1113" y="23"/>
                  </a:lnTo>
                  <a:close/>
                  <a:moveTo>
                    <a:pt x="1032" y="349"/>
                  </a:moveTo>
                  <a:cubicBezTo>
                    <a:pt x="1002" y="354"/>
                    <a:pt x="1002" y="354"/>
                    <a:pt x="1002" y="354"/>
                  </a:cubicBezTo>
                  <a:cubicBezTo>
                    <a:pt x="1011" y="366"/>
                    <a:pt x="1011" y="366"/>
                    <a:pt x="1011" y="366"/>
                  </a:cubicBezTo>
                  <a:cubicBezTo>
                    <a:pt x="1030" y="357"/>
                    <a:pt x="1030" y="357"/>
                    <a:pt x="1030" y="357"/>
                  </a:cubicBezTo>
                  <a:cubicBezTo>
                    <a:pt x="1020" y="373"/>
                    <a:pt x="1020" y="373"/>
                    <a:pt x="1020" y="373"/>
                  </a:cubicBezTo>
                  <a:cubicBezTo>
                    <a:pt x="1020" y="373"/>
                    <a:pt x="992" y="379"/>
                    <a:pt x="994" y="390"/>
                  </a:cubicBezTo>
                  <a:cubicBezTo>
                    <a:pt x="996" y="401"/>
                    <a:pt x="1023" y="405"/>
                    <a:pt x="1035" y="405"/>
                  </a:cubicBezTo>
                  <a:cubicBezTo>
                    <a:pt x="1048" y="405"/>
                    <a:pt x="1065" y="408"/>
                    <a:pt x="1076" y="414"/>
                  </a:cubicBezTo>
                  <a:cubicBezTo>
                    <a:pt x="1086" y="420"/>
                    <a:pt x="1085" y="437"/>
                    <a:pt x="1088" y="438"/>
                  </a:cubicBezTo>
                  <a:cubicBezTo>
                    <a:pt x="1091" y="440"/>
                    <a:pt x="1140" y="447"/>
                    <a:pt x="1140" y="447"/>
                  </a:cubicBezTo>
                  <a:cubicBezTo>
                    <a:pt x="1214" y="443"/>
                    <a:pt x="1214" y="443"/>
                    <a:pt x="1214" y="443"/>
                  </a:cubicBezTo>
                  <a:cubicBezTo>
                    <a:pt x="1214" y="443"/>
                    <a:pt x="1154" y="437"/>
                    <a:pt x="1138" y="411"/>
                  </a:cubicBezTo>
                  <a:cubicBezTo>
                    <a:pt x="1122" y="385"/>
                    <a:pt x="1106" y="385"/>
                    <a:pt x="1122" y="361"/>
                  </a:cubicBezTo>
                  <a:cubicBezTo>
                    <a:pt x="1138" y="337"/>
                    <a:pt x="1119" y="335"/>
                    <a:pt x="1119" y="335"/>
                  </a:cubicBezTo>
                  <a:cubicBezTo>
                    <a:pt x="1146" y="331"/>
                    <a:pt x="1146" y="331"/>
                    <a:pt x="1146" y="331"/>
                  </a:cubicBezTo>
                  <a:cubicBezTo>
                    <a:pt x="1135" y="319"/>
                    <a:pt x="1135" y="319"/>
                    <a:pt x="1135" y="319"/>
                  </a:cubicBezTo>
                  <a:cubicBezTo>
                    <a:pt x="1158" y="322"/>
                    <a:pt x="1158" y="322"/>
                    <a:pt x="1158" y="322"/>
                  </a:cubicBezTo>
                  <a:cubicBezTo>
                    <a:pt x="1145" y="314"/>
                    <a:pt x="1145" y="314"/>
                    <a:pt x="1145" y="314"/>
                  </a:cubicBezTo>
                  <a:cubicBezTo>
                    <a:pt x="1161" y="316"/>
                    <a:pt x="1161" y="316"/>
                    <a:pt x="1161" y="316"/>
                  </a:cubicBezTo>
                  <a:cubicBezTo>
                    <a:pt x="1165" y="306"/>
                    <a:pt x="1165" y="306"/>
                    <a:pt x="1165" y="306"/>
                  </a:cubicBezTo>
                  <a:cubicBezTo>
                    <a:pt x="1151" y="299"/>
                    <a:pt x="1151" y="299"/>
                    <a:pt x="1151" y="299"/>
                  </a:cubicBezTo>
                  <a:cubicBezTo>
                    <a:pt x="1151" y="299"/>
                    <a:pt x="1178" y="303"/>
                    <a:pt x="1182" y="299"/>
                  </a:cubicBezTo>
                  <a:cubicBezTo>
                    <a:pt x="1186" y="295"/>
                    <a:pt x="1171" y="285"/>
                    <a:pt x="1171" y="285"/>
                  </a:cubicBezTo>
                  <a:cubicBezTo>
                    <a:pt x="1193" y="287"/>
                    <a:pt x="1193" y="287"/>
                    <a:pt x="1193" y="287"/>
                  </a:cubicBezTo>
                  <a:cubicBezTo>
                    <a:pt x="1191" y="268"/>
                    <a:pt x="1191" y="268"/>
                    <a:pt x="1191" y="268"/>
                  </a:cubicBezTo>
                  <a:cubicBezTo>
                    <a:pt x="1191" y="268"/>
                    <a:pt x="1205" y="279"/>
                    <a:pt x="1223" y="271"/>
                  </a:cubicBezTo>
                  <a:cubicBezTo>
                    <a:pt x="1242" y="264"/>
                    <a:pt x="1254" y="250"/>
                    <a:pt x="1254" y="250"/>
                  </a:cubicBezTo>
                  <a:cubicBezTo>
                    <a:pt x="1254" y="250"/>
                    <a:pt x="1399" y="229"/>
                    <a:pt x="1420" y="220"/>
                  </a:cubicBezTo>
                  <a:cubicBezTo>
                    <a:pt x="1442" y="210"/>
                    <a:pt x="1463" y="195"/>
                    <a:pt x="1430" y="184"/>
                  </a:cubicBezTo>
                  <a:cubicBezTo>
                    <a:pt x="1397" y="172"/>
                    <a:pt x="1363" y="188"/>
                    <a:pt x="1348" y="194"/>
                  </a:cubicBezTo>
                  <a:cubicBezTo>
                    <a:pt x="1334" y="200"/>
                    <a:pt x="1290" y="215"/>
                    <a:pt x="1270" y="212"/>
                  </a:cubicBezTo>
                  <a:cubicBezTo>
                    <a:pt x="1249" y="210"/>
                    <a:pt x="1218" y="206"/>
                    <a:pt x="1218" y="206"/>
                  </a:cubicBezTo>
                  <a:cubicBezTo>
                    <a:pt x="1207" y="223"/>
                    <a:pt x="1207" y="223"/>
                    <a:pt x="1207" y="223"/>
                  </a:cubicBezTo>
                  <a:cubicBezTo>
                    <a:pt x="1190" y="214"/>
                    <a:pt x="1190" y="214"/>
                    <a:pt x="1190" y="214"/>
                  </a:cubicBezTo>
                  <a:cubicBezTo>
                    <a:pt x="1155" y="228"/>
                    <a:pt x="1155" y="228"/>
                    <a:pt x="1155" y="228"/>
                  </a:cubicBezTo>
                  <a:cubicBezTo>
                    <a:pt x="1136" y="227"/>
                    <a:pt x="1136" y="227"/>
                    <a:pt x="1136" y="227"/>
                  </a:cubicBezTo>
                  <a:cubicBezTo>
                    <a:pt x="1117" y="242"/>
                    <a:pt x="1117" y="242"/>
                    <a:pt x="1117" y="242"/>
                  </a:cubicBezTo>
                  <a:cubicBezTo>
                    <a:pt x="1131" y="247"/>
                    <a:pt x="1131" y="247"/>
                    <a:pt x="1131" y="247"/>
                  </a:cubicBezTo>
                  <a:cubicBezTo>
                    <a:pt x="1098" y="248"/>
                    <a:pt x="1098" y="248"/>
                    <a:pt x="1098" y="248"/>
                  </a:cubicBezTo>
                  <a:cubicBezTo>
                    <a:pt x="1079" y="254"/>
                    <a:pt x="1079" y="254"/>
                    <a:pt x="1079" y="254"/>
                  </a:cubicBezTo>
                  <a:cubicBezTo>
                    <a:pt x="1080" y="263"/>
                    <a:pt x="1080" y="263"/>
                    <a:pt x="1080" y="263"/>
                  </a:cubicBezTo>
                  <a:cubicBezTo>
                    <a:pt x="1097" y="254"/>
                    <a:pt x="1097" y="254"/>
                    <a:pt x="1097" y="254"/>
                  </a:cubicBezTo>
                  <a:cubicBezTo>
                    <a:pt x="1098" y="263"/>
                    <a:pt x="1098" y="263"/>
                    <a:pt x="1098" y="263"/>
                  </a:cubicBezTo>
                  <a:cubicBezTo>
                    <a:pt x="1117" y="265"/>
                    <a:pt x="1117" y="265"/>
                    <a:pt x="1117" y="265"/>
                  </a:cubicBezTo>
                  <a:cubicBezTo>
                    <a:pt x="1111" y="273"/>
                    <a:pt x="1111" y="273"/>
                    <a:pt x="1111" y="273"/>
                  </a:cubicBezTo>
                  <a:cubicBezTo>
                    <a:pt x="1085" y="273"/>
                    <a:pt x="1085" y="273"/>
                    <a:pt x="1085" y="273"/>
                  </a:cubicBezTo>
                  <a:cubicBezTo>
                    <a:pt x="1081" y="282"/>
                    <a:pt x="1081" y="282"/>
                    <a:pt x="1081" y="282"/>
                  </a:cubicBezTo>
                  <a:cubicBezTo>
                    <a:pt x="1099" y="285"/>
                    <a:pt x="1099" y="285"/>
                    <a:pt x="1099" y="285"/>
                  </a:cubicBezTo>
                  <a:cubicBezTo>
                    <a:pt x="1068" y="287"/>
                    <a:pt x="1068" y="287"/>
                    <a:pt x="1068" y="287"/>
                  </a:cubicBezTo>
                  <a:cubicBezTo>
                    <a:pt x="1090" y="293"/>
                    <a:pt x="1090" y="293"/>
                    <a:pt x="1090" y="293"/>
                  </a:cubicBezTo>
                  <a:cubicBezTo>
                    <a:pt x="1061" y="295"/>
                    <a:pt x="1061" y="295"/>
                    <a:pt x="1061" y="295"/>
                  </a:cubicBezTo>
                  <a:cubicBezTo>
                    <a:pt x="1059" y="309"/>
                    <a:pt x="1059" y="309"/>
                    <a:pt x="1059" y="309"/>
                  </a:cubicBezTo>
                  <a:cubicBezTo>
                    <a:pt x="1039" y="316"/>
                    <a:pt x="1039" y="316"/>
                    <a:pt x="1039" y="316"/>
                  </a:cubicBezTo>
                  <a:cubicBezTo>
                    <a:pt x="1046" y="326"/>
                    <a:pt x="1046" y="326"/>
                    <a:pt x="1046" y="326"/>
                  </a:cubicBezTo>
                  <a:cubicBezTo>
                    <a:pt x="1073" y="314"/>
                    <a:pt x="1073" y="314"/>
                    <a:pt x="1073" y="314"/>
                  </a:cubicBezTo>
                  <a:cubicBezTo>
                    <a:pt x="1062" y="332"/>
                    <a:pt x="1062" y="332"/>
                    <a:pt x="1062" y="332"/>
                  </a:cubicBezTo>
                  <a:cubicBezTo>
                    <a:pt x="1062" y="332"/>
                    <a:pt x="1041" y="327"/>
                    <a:pt x="1033" y="334"/>
                  </a:cubicBezTo>
                  <a:cubicBezTo>
                    <a:pt x="1026" y="341"/>
                    <a:pt x="1032" y="349"/>
                    <a:pt x="1032" y="349"/>
                  </a:cubicBezTo>
                  <a:close/>
                  <a:moveTo>
                    <a:pt x="3856" y="331"/>
                  </a:moveTo>
                  <a:cubicBezTo>
                    <a:pt x="3904" y="325"/>
                    <a:pt x="3904" y="325"/>
                    <a:pt x="3904" y="325"/>
                  </a:cubicBezTo>
                  <a:cubicBezTo>
                    <a:pt x="3976" y="335"/>
                    <a:pt x="3976" y="335"/>
                    <a:pt x="3976" y="335"/>
                  </a:cubicBezTo>
                  <a:cubicBezTo>
                    <a:pt x="3976" y="335"/>
                    <a:pt x="3954" y="311"/>
                    <a:pt x="3938" y="307"/>
                  </a:cubicBezTo>
                  <a:cubicBezTo>
                    <a:pt x="3922" y="303"/>
                    <a:pt x="3866" y="311"/>
                    <a:pt x="3866" y="311"/>
                  </a:cubicBezTo>
                  <a:lnTo>
                    <a:pt x="3856" y="331"/>
                  </a:lnTo>
                  <a:close/>
                  <a:moveTo>
                    <a:pt x="3858" y="253"/>
                  </a:moveTo>
                  <a:cubicBezTo>
                    <a:pt x="3896" y="257"/>
                    <a:pt x="3896" y="257"/>
                    <a:pt x="3896" y="257"/>
                  </a:cubicBezTo>
                  <a:cubicBezTo>
                    <a:pt x="3906" y="247"/>
                    <a:pt x="3904" y="235"/>
                    <a:pt x="3886" y="235"/>
                  </a:cubicBezTo>
                  <a:cubicBezTo>
                    <a:pt x="3868" y="235"/>
                    <a:pt x="3808" y="221"/>
                    <a:pt x="3816" y="233"/>
                  </a:cubicBezTo>
                  <a:cubicBezTo>
                    <a:pt x="3824" y="245"/>
                    <a:pt x="3858" y="253"/>
                    <a:pt x="3858" y="253"/>
                  </a:cubicBezTo>
                  <a:close/>
                  <a:moveTo>
                    <a:pt x="3818" y="289"/>
                  </a:moveTo>
                  <a:cubicBezTo>
                    <a:pt x="3792" y="315"/>
                    <a:pt x="3848" y="313"/>
                    <a:pt x="3856" y="303"/>
                  </a:cubicBezTo>
                  <a:cubicBezTo>
                    <a:pt x="3864" y="293"/>
                    <a:pt x="3825" y="282"/>
                    <a:pt x="3818" y="289"/>
                  </a:cubicBezTo>
                  <a:close/>
                  <a:moveTo>
                    <a:pt x="2050" y="65"/>
                  </a:moveTo>
                  <a:cubicBezTo>
                    <a:pt x="2050" y="65"/>
                    <a:pt x="2106" y="69"/>
                    <a:pt x="2118" y="65"/>
                  </a:cubicBezTo>
                  <a:cubicBezTo>
                    <a:pt x="2130" y="61"/>
                    <a:pt x="2172" y="65"/>
                    <a:pt x="2164" y="49"/>
                  </a:cubicBezTo>
                  <a:cubicBezTo>
                    <a:pt x="2156" y="33"/>
                    <a:pt x="2082" y="11"/>
                    <a:pt x="2082" y="11"/>
                  </a:cubicBezTo>
                  <a:cubicBezTo>
                    <a:pt x="2082" y="11"/>
                    <a:pt x="2026" y="1"/>
                    <a:pt x="2024" y="21"/>
                  </a:cubicBezTo>
                  <a:cubicBezTo>
                    <a:pt x="2022" y="41"/>
                    <a:pt x="2050" y="65"/>
                    <a:pt x="2050" y="65"/>
                  </a:cubicBezTo>
                  <a:close/>
                  <a:moveTo>
                    <a:pt x="4094" y="273"/>
                  </a:moveTo>
                  <a:cubicBezTo>
                    <a:pt x="4122" y="259"/>
                    <a:pt x="4026" y="259"/>
                    <a:pt x="4026" y="259"/>
                  </a:cubicBezTo>
                  <a:cubicBezTo>
                    <a:pt x="4026" y="259"/>
                    <a:pt x="4006" y="241"/>
                    <a:pt x="3998" y="241"/>
                  </a:cubicBezTo>
                  <a:cubicBezTo>
                    <a:pt x="3990" y="241"/>
                    <a:pt x="3966" y="245"/>
                    <a:pt x="3966" y="245"/>
                  </a:cubicBezTo>
                  <a:cubicBezTo>
                    <a:pt x="3942" y="243"/>
                    <a:pt x="3942" y="243"/>
                    <a:pt x="3942" y="243"/>
                  </a:cubicBezTo>
                  <a:cubicBezTo>
                    <a:pt x="3966" y="259"/>
                    <a:pt x="3966" y="259"/>
                    <a:pt x="3966" y="259"/>
                  </a:cubicBezTo>
                  <a:cubicBezTo>
                    <a:pt x="3966" y="259"/>
                    <a:pt x="4066" y="287"/>
                    <a:pt x="4094" y="273"/>
                  </a:cubicBezTo>
                  <a:close/>
                  <a:moveTo>
                    <a:pt x="5070" y="495"/>
                  </a:moveTo>
                  <a:cubicBezTo>
                    <a:pt x="5078" y="485"/>
                    <a:pt x="5004" y="475"/>
                    <a:pt x="5004" y="475"/>
                  </a:cubicBezTo>
                  <a:cubicBezTo>
                    <a:pt x="5004" y="483"/>
                    <a:pt x="5062" y="505"/>
                    <a:pt x="5070" y="495"/>
                  </a:cubicBezTo>
                  <a:close/>
                  <a:moveTo>
                    <a:pt x="2112" y="81"/>
                  </a:moveTo>
                  <a:cubicBezTo>
                    <a:pt x="2112" y="89"/>
                    <a:pt x="2178" y="95"/>
                    <a:pt x="2178" y="95"/>
                  </a:cubicBezTo>
                  <a:cubicBezTo>
                    <a:pt x="2212" y="91"/>
                    <a:pt x="2212" y="91"/>
                    <a:pt x="2212" y="91"/>
                  </a:cubicBezTo>
                  <a:cubicBezTo>
                    <a:pt x="2250" y="105"/>
                    <a:pt x="2250" y="105"/>
                    <a:pt x="2250" y="105"/>
                  </a:cubicBezTo>
                  <a:cubicBezTo>
                    <a:pt x="2292" y="103"/>
                    <a:pt x="2292" y="103"/>
                    <a:pt x="2292" y="103"/>
                  </a:cubicBezTo>
                  <a:cubicBezTo>
                    <a:pt x="2286" y="85"/>
                    <a:pt x="2268" y="59"/>
                    <a:pt x="2250" y="61"/>
                  </a:cubicBezTo>
                  <a:cubicBezTo>
                    <a:pt x="2232" y="63"/>
                    <a:pt x="2214" y="75"/>
                    <a:pt x="2214" y="75"/>
                  </a:cubicBezTo>
                  <a:cubicBezTo>
                    <a:pt x="2200" y="59"/>
                    <a:pt x="2200" y="59"/>
                    <a:pt x="2200" y="59"/>
                  </a:cubicBezTo>
                  <a:cubicBezTo>
                    <a:pt x="2200" y="59"/>
                    <a:pt x="2112" y="73"/>
                    <a:pt x="2112" y="81"/>
                  </a:cubicBezTo>
                  <a:close/>
                  <a:moveTo>
                    <a:pt x="2392" y="133"/>
                  </a:moveTo>
                  <a:cubicBezTo>
                    <a:pt x="2498" y="127"/>
                    <a:pt x="2498" y="127"/>
                    <a:pt x="2498" y="127"/>
                  </a:cubicBezTo>
                  <a:cubicBezTo>
                    <a:pt x="2470" y="111"/>
                    <a:pt x="2470" y="111"/>
                    <a:pt x="2470" y="111"/>
                  </a:cubicBezTo>
                  <a:cubicBezTo>
                    <a:pt x="2470" y="111"/>
                    <a:pt x="2432" y="91"/>
                    <a:pt x="2422" y="91"/>
                  </a:cubicBezTo>
                  <a:cubicBezTo>
                    <a:pt x="2412" y="91"/>
                    <a:pt x="2394" y="103"/>
                    <a:pt x="2394" y="103"/>
                  </a:cubicBezTo>
                  <a:cubicBezTo>
                    <a:pt x="2394" y="103"/>
                    <a:pt x="2388" y="75"/>
                    <a:pt x="2366" y="75"/>
                  </a:cubicBezTo>
                  <a:cubicBezTo>
                    <a:pt x="2344" y="75"/>
                    <a:pt x="2332" y="141"/>
                    <a:pt x="2332" y="141"/>
                  </a:cubicBezTo>
                  <a:cubicBezTo>
                    <a:pt x="2348" y="149"/>
                    <a:pt x="2348" y="149"/>
                    <a:pt x="2348" y="149"/>
                  </a:cubicBezTo>
                  <a:cubicBezTo>
                    <a:pt x="2366" y="145"/>
                    <a:pt x="2392" y="133"/>
                    <a:pt x="2392" y="133"/>
                  </a:cubicBezTo>
                  <a:close/>
                  <a:moveTo>
                    <a:pt x="3752" y="279"/>
                  </a:moveTo>
                  <a:cubicBezTo>
                    <a:pt x="3762" y="261"/>
                    <a:pt x="3762" y="261"/>
                    <a:pt x="3762" y="261"/>
                  </a:cubicBezTo>
                  <a:cubicBezTo>
                    <a:pt x="3762" y="261"/>
                    <a:pt x="3788" y="261"/>
                    <a:pt x="3798" y="261"/>
                  </a:cubicBezTo>
                  <a:cubicBezTo>
                    <a:pt x="3808" y="261"/>
                    <a:pt x="3838" y="259"/>
                    <a:pt x="3838" y="259"/>
                  </a:cubicBezTo>
                  <a:cubicBezTo>
                    <a:pt x="3796" y="239"/>
                    <a:pt x="3796" y="239"/>
                    <a:pt x="3796" y="239"/>
                  </a:cubicBezTo>
                  <a:cubicBezTo>
                    <a:pt x="3804" y="225"/>
                    <a:pt x="3804" y="225"/>
                    <a:pt x="3804" y="225"/>
                  </a:cubicBezTo>
                  <a:cubicBezTo>
                    <a:pt x="3744" y="213"/>
                    <a:pt x="3744" y="213"/>
                    <a:pt x="3744" y="213"/>
                  </a:cubicBezTo>
                  <a:cubicBezTo>
                    <a:pt x="3754" y="231"/>
                    <a:pt x="3754" y="231"/>
                    <a:pt x="3754" y="231"/>
                  </a:cubicBezTo>
                  <a:cubicBezTo>
                    <a:pt x="3754" y="231"/>
                    <a:pt x="3632" y="191"/>
                    <a:pt x="3634" y="221"/>
                  </a:cubicBezTo>
                  <a:cubicBezTo>
                    <a:pt x="3636" y="251"/>
                    <a:pt x="3752" y="279"/>
                    <a:pt x="3752" y="279"/>
                  </a:cubicBezTo>
                  <a:close/>
                  <a:moveTo>
                    <a:pt x="2882" y="289"/>
                  </a:moveTo>
                  <a:cubicBezTo>
                    <a:pt x="2914" y="295"/>
                    <a:pt x="2914" y="295"/>
                    <a:pt x="2914" y="295"/>
                  </a:cubicBezTo>
                  <a:cubicBezTo>
                    <a:pt x="2934" y="297"/>
                    <a:pt x="2954" y="285"/>
                    <a:pt x="2924" y="279"/>
                  </a:cubicBezTo>
                  <a:cubicBezTo>
                    <a:pt x="2894" y="273"/>
                    <a:pt x="2882" y="289"/>
                    <a:pt x="2882" y="289"/>
                  </a:cubicBezTo>
                  <a:close/>
                  <a:moveTo>
                    <a:pt x="3618" y="235"/>
                  </a:moveTo>
                  <a:cubicBezTo>
                    <a:pt x="3582" y="223"/>
                    <a:pt x="3582" y="223"/>
                    <a:pt x="3582" y="223"/>
                  </a:cubicBezTo>
                  <a:cubicBezTo>
                    <a:pt x="3598" y="245"/>
                    <a:pt x="3598" y="245"/>
                    <a:pt x="3598" y="245"/>
                  </a:cubicBezTo>
                  <a:lnTo>
                    <a:pt x="3618" y="235"/>
                  </a:lnTo>
                  <a:close/>
                  <a:moveTo>
                    <a:pt x="5328" y="443"/>
                  </a:moveTo>
                  <a:cubicBezTo>
                    <a:pt x="5340" y="439"/>
                    <a:pt x="5358" y="437"/>
                    <a:pt x="5384" y="437"/>
                  </a:cubicBezTo>
                  <a:cubicBezTo>
                    <a:pt x="5410" y="437"/>
                    <a:pt x="5414" y="421"/>
                    <a:pt x="5396" y="419"/>
                  </a:cubicBezTo>
                  <a:cubicBezTo>
                    <a:pt x="5378" y="417"/>
                    <a:pt x="5346" y="405"/>
                    <a:pt x="5334" y="405"/>
                  </a:cubicBezTo>
                  <a:cubicBezTo>
                    <a:pt x="5322" y="405"/>
                    <a:pt x="5294" y="405"/>
                    <a:pt x="5294" y="427"/>
                  </a:cubicBezTo>
                  <a:cubicBezTo>
                    <a:pt x="5294" y="451"/>
                    <a:pt x="5316" y="447"/>
                    <a:pt x="5328" y="443"/>
                  </a:cubicBezTo>
                  <a:close/>
                  <a:moveTo>
                    <a:pt x="111" y="1194"/>
                  </a:moveTo>
                  <a:cubicBezTo>
                    <a:pt x="103" y="1195"/>
                    <a:pt x="79" y="1198"/>
                    <a:pt x="79" y="1198"/>
                  </a:cubicBezTo>
                  <a:cubicBezTo>
                    <a:pt x="77" y="1192"/>
                    <a:pt x="77" y="1192"/>
                    <a:pt x="77" y="1192"/>
                  </a:cubicBezTo>
                  <a:cubicBezTo>
                    <a:pt x="69" y="1193"/>
                    <a:pt x="69" y="1193"/>
                    <a:pt x="69" y="1193"/>
                  </a:cubicBezTo>
                  <a:cubicBezTo>
                    <a:pt x="66" y="1187"/>
                    <a:pt x="66" y="1187"/>
                    <a:pt x="66" y="1187"/>
                  </a:cubicBezTo>
                  <a:cubicBezTo>
                    <a:pt x="61" y="1187"/>
                    <a:pt x="61" y="1187"/>
                    <a:pt x="61" y="1187"/>
                  </a:cubicBezTo>
                  <a:cubicBezTo>
                    <a:pt x="61" y="1192"/>
                    <a:pt x="53" y="1201"/>
                    <a:pt x="53" y="1201"/>
                  </a:cubicBezTo>
                  <a:cubicBezTo>
                    <a:pt x="53" y="1201"/>
                    <a:pt x="12" y="1196"/>
                    <a:pt x="6" y="1203"/>
                  </a:cubicBezTo>
                  <a:cubicBezTo>
                    <a:pt x="0" y="1210"/>
                    <a:pt x="13" y="1219"/>
                    <a:pt x="13" y="1219"/>
                  </a:cubicBezTo>
                  <a:cubicBezTo>
                    <a:pt x="8" y="1228"/>
                    <a:pt x="8" y="1228"/>
                    <a:pt x="8" y="1228"/>
                  </a:cubicBezTo>
                  <a:cubicBezTo>
                    <a:pt x="8" y="1227"/>
                    <a:pt x="8" y="1227"/>
                    <a:pt x="8" y="1227"/>
                  </a:cubicBezTo>
                  <a:cubicBezTo>
                    <a:pt x="13" y="1232"/>
                    <a:pt x="13" y="1232"/>
                    <a:pt x="13" y="1232"/>
                  </a:cubicBezTo>
                  <a:cubicBezTo>
                    <a:pt x="13" y="1232"/>
                    <a:pt x="25" y="1227"/>
                    <a:pt x="34" y="1229"/>
                  </a:cubicBezTo>
                  <a:cubicBezTo>
                    <a:pt x="43" y="1231"/>
                    <a:pt x="51" y="1236"/>
                    <a:pt x="51" y="1236"/>
                  </a:cubicBezTo>
                  <a:cubicBezTo>
                    <a:pt x="51" y="1236"/>
                    <a:pt x="82" y="1234"/>
                    <a:pt x="90" y="1235"/>
                  </a:cubicBezTo>
                  <a:cubicBezTo>
                    <a:pt x="98" y="1236"/>
                    <a:pt x="113" y="1236"/>
                    <a:pt x="113" y="1236"/>
                  </a:cubicBezTo>
                  <a:cubicBezTo>
                    <a:pt x="113" y="1236"/>
                    <a:pt x="109" y="1230"/>
                    <a:pt x="117" y="1231"/>
                  </a:cubicBezTo>
                  <a:cubicBezTo>
                    <a:pt x="112" y="1221"/>
                    <a:pt x="112" y="1221"/>
                    <a:pt x="112" y="1221"/>
                  </a:cubicBezTo>
                  <a:cubicBezTo>
                    <a:pt x="112" y="1221"/>
                    <a:pt x="120" y="1214"/>
                    <a:pt x="121" y="1209"/>
                  </a:cubicBezTo>
                  <a:cubicBezTo>
                    <a:pt x="122" y="1204"/>
                    <a:pt x="119" y="1193"/>
                    <a:pt x="111" y="1194"/>
                  </a:cubicBezTo>
                  <a:close/>
                  <a:moveTo>
                    <a:pt x="698" y="59"/>
                  </a:moveTo>
                  <a:cubicBezTo>
                    <a:pt x="712" y="49"/>
                    <a:pt x="712" y="49"/>
                    <a:pt x="712" y="49"/>
                  </a:cubicBezTo>
                  <a:cubicBezTo>
                    <a:pt x="712" y="49"/>
                    <a:pt x="677" y="42"/>
                    <a:pt x="698" y="59"/>
                  </a:cubicBezTo>
                  <a:close/>
                  <a:moveTo>
                    <a:pt x="664" y="48"/>
                  </a:moveTo>
                  <a:cubicBezTo>
                    <a:pt x="720" y="35"/>
                    <a:pt x="720" y="35"/>
                    <a:pt x="720" y="35"/>
                  </a:cubicBezTo>
                  <a:cubicBezTo>
                    <a:pt x="702" y="30"/>
                    <a:pt x="702" y="30"/>
                    <a:pt x="702" y="30"/>
                  </a:cubicBezTo>
                  <a:cubicBezTo>
                    <a:pt x="668" y="38"/>
                    <a:pt x="668" y="38"/>
                    <a:pt x="668" y="38"/>
                  </a:cubicBezTo>
                  <a:cubicBezTo>
                    <a:pt x="634" y="37"/>
                    <a:pt x="634" y="37"/>
                    <a:pt x="634" y="37"/>
                  </a:cubicBezTo>
                  <a:cubicBezTo>
                    <a:pt x="650" y="44"/>
                    <a:pt x="650" y="44"/>
                    <a:pt x="650" y="44"/>
                  </a:cubicBezTo>
                  <a:lnTo>
                    <a:pt x="664" y="48"/>
                  </a:lnTo>
                  <a:close/>
                  <a:moveTo>
                    <a:pt x="754" y="61"/>
                  </a:moveTo>
                  <a:cubicBezTo>
                    <a:pt x="757" y="51"/>
                    <a:pt x="757" y="51"/>
                    <a:pt x="757" y="51"/>
                  </a:cubicBezTo>
                  <a:cubicBezTo>
                    <a:pt x="774" y="51"/>
                    <a:pt x="774" y="51"/>
                    <a:pt x="774" y="51"/>
                  </a:cubicBezTo>
                  <a:cubicBezTo>
                    <a:pt x="779" y="45"/>
                    <a:pt x="779" y="45"/>
                    <a:pt x="779" y="45"/>
                  </a:cubicBezTo>
                  <a:cubicBezTo>
                    <a:pt x="779" y="45"/>
                    <a:pt x="806" y="48"/>
                    <a:pt x="816" y="42"/>
                  </a:cubicBezTo>
                  <a:cubicBezTo>
                    <a:pt x="826" y="37"/>
                    <a:pt x="791" y="37"/>
                    <a:pt x="791" y="37"/>
                  </a:cubicBezTo>
                  <a:cubicBezTo>
                    <a:pt x="791" y="37"/>
                    <a:pt x="791" y="27"/>
                    <a:pt x="774" y="27"/>
                  </a:cubicBezTo>
                  <a:cubicBezTo>
                    <a:pt x="757" y="27"/>
                    <a:pt x="755" y="45"/>
                    <a:pt x="755" y="45"/>
                  </a:cubicBezTo>
                  <a:cubicBezTo>
                    <a:pt x="755" y="45"/>
                    <a:pt x="719" y="51"/>
                    <a:pt x="722" y="56"/>
                  </a:cubicBezTo>
                  <a:cubicBezTo>
                    <a:pt x="724" y="62"/>
                    <a:pt x="754" y="61"/>
                    <a:pt x="754" y="61"/>
                  </a:cubicBezTo>
                  <a:close/>
                  <a:moveTo>
                    <a:pt x="786" y="53"/>
                  </a:moveTo>
                  <a:cubicBezTo>
                    <a:pt x="776" y="59"/>
                    <a:pt x="776" y="59"/>
                    <a:pt x="776" y="59"/>
                  </a:cubicBezTo>
                  <a:cubicBezTo>
                    <a:pt x="789" y="66"/>
                    <a:pt x="789" y="66"/>
                    <a:pt x="789" y="66"/>
                  </a:cubicBezTo>
                  <a:cubicBezTo>
                    <a:pt x="802" y="72"/>
                    <a:pt x="802" y="72"/>
                    <a:pt x="802" y="72"/>
                  </a:cubicBezTo>
                  <a:cubicBezTo>
                    <a:pt x="834" y="69"/>
                    <a:pt x="834" y="69"/>
                    <a:pt x="834" y="69"/>
                  </a:cubicBezTo>
                  <a:cubicBezTo>
                    <a:pt x="833" y="61"/>
                    <a:pt x="833" y="61"/>
                    <a:pt x="833" y="61"/>
                  </a:cubicBezTo>
                  <a:cubicBezTo>
                    <a:pt x="810" y="61"/>
                    <a:pt x="810" y="61"/>
                    <a:pt x="810" y="61"/>
                  </a:cubicBezTo>
                  <a:lnTo>
                    <a:pt x="786" y="53"/>
                  </a:lnTo>
                  <a:close/>
                  <a:moveTo>
                    <a:pt x="5213" y="1622"/>
                  </a:moveTo>
                  <a:cubicBezTo>
                    <a:pt x="5191" y="1599"/>
                    <a:pt x="5191" y="1599"/>
                    <a:pt x="5191" y="1599"/>
                  </a:cubicBezTo>
                  <a:cubicBezTo>
                    <a:pt x="5191" y="1599"/>
                    <a:pt x="5169" y="1593"/>
                    <a:pt x="5156" y="1575"/>
                  </a:cubicBezTo>
                  <a:cubicBezTo>
                    <a:pt x="5144" y="1557"/>
                    <a:pt x="5136" y="1516"/>
                    <a:pt x="5136" y="1516"/>
                  </a:cubicBezTo>
                  <a:cubicBezTo>
                    <a:pt x="5136" y="1516"/>
                    <a:pt x="5112" y="1502"/>
                    <a:pt x="5125" y="1495"/>
                  </a:cubicBezTo>
                  <a:cubicBezTo>
                    <a:pt x="5137" y="1488"/>
                    <a:pt x="5213" y="1526"/>
                    <a:pt x="5213" y="1526"/>
                  </a:cubicBezTo>
                  <a:cubicBezTo>
                    <a:pt x="5163" y="1489"/>
                    <a:pt x="5163" y="1489"/>
                    <a:pt x="5163" y="1489"/>
                  </a:cubicBezTo>
                  <a:cubicBezTo>
                    <a:pt x="5163" y="1489"/>
                    <a:pt x="5144" y="1459"/>
                    <a:pt x="5134" y="1452"/>
                  </a:cubicBezTo>
                  <a:cubicBezTo>
                    <a:pt x="5125" y="1445"/>
                    <a:pt x="5109" y="1435"/>
                    <a:pt x="5109" y="1435"/>
                  </a:cubicBezTo>
                  <a:cubicBezTo>
                    <a:pt x="5057" y="1379"/>
                    <a:pt x="5057" y="1379"/>
                    <a:pt x="5057" y="1379"/>
                  </a:cubicBezTo>
                  <a:cubicBezTo>
                    <a:pt x="5040" y="1380"/>
                    <a:pt x="5040" y="1380"/>
                    <a:pt x="5040" y="1380"/>
                  </a:cubicBezTo>
                  <a:cubicBezTo>
                    <a:pt x="5033" y="1361"/>
                    <a:pt x="5033" y="1361"/>
                    <a:pt x="5033" y="1361"/>
                  </a:cubicBezTo>
                  <a:cubicBezTo>
                    <a:pt x="5033" y="1361"/>
                    <a:pt x="5023" y="1363"/>
                    <a:pt x="5011" y="1351"/>
                  </a:cubicBezTo>
                  <a:cubicBezTo>
                    <a:pt x="4999" y="1338"/>
                    <a:pt x="5003" y="1322"/>
                    <a:pt x="5003" y="1322"/>
                  </a:cubicBezTo>
                  <a:cubicBezTo>
                    <a:pt x="4983" y="1297"/>
                    <a:pt x="4983" y="1297"/>
                    <a:pt x="4983" y="1297"/>
                  </a:cubicBezTo>
                  <a:cubicBezTo>
                    <a:pt x="4969" y="1298"/>
                    <a:pt x="4969" y="1298"/>
                    <a:pt x="4969" y="1298"/>
                  </a:cubicBezTo>
                  <a:cubicBezTo>
                    <a:pt x="4960" y="1279"/>
                    <a:pt x="4960" y="1279"/>
                    <a:pt x="4960" y="1279"/>
                  </a:cubicBezTo>
                  <a:cubicBezTo>
                    <a:pt x="4933" y="1259"/>
                    <a:pt x="4933" y="1259"/>
                    <a:pt x="4933" y="1259"/>
                  </a:cubicBezTo>
                  <a:cubicBezTo>
                    <a:pt x="4925" y="1243"/>
                    <a:pt x="4925" y="1243"/>
                    <a:pt x="4925" y="1243"/>
                  </a:cubicBezTo>
                  <a:cubicBezTo>
                    <a:pt x="4925" y="1243"/>
                    <a:pt x="4907" y="1230"/>
                    <a:pt x="4900" y="1235"/>
                  </a:cubicBezTo>
                  <a:cubicBezTo>
                    <a:pt x="4893" y="1239"/>
                    <a:pt x="4939" y="1272"/>
                    <a:pt x="4933" y="1275"/>
                  </a:cubicBezTo>
                  <a:cubicBezTo>
                    <a:pt x="4928" y="1277"/>
                    <a:pt x="4915" y="1262"/>
                    <a:pt x="4913" y="1277"/>
                  </a:cubicBezTo>
                  <a:cubicBezTo>
                    <a:pt x="4910" y="1293"/>
                    <a:pt x="4939" y="1322"/>
                    <a:pt x="4939" y="1322"/>
                  </a:cubicBezTo>
                  <a:cubicBezTo>
                    <a:pt x="4939" y="1322"/>
                    <a:pt x="4946" y="1340"/>
                    <a:pt x="4953" y="1347"/>
                  </a:cubicBezTo>
                  <a:cubicBezTo>
                    <a:pt x="4960" y="1354"/>
                    <a:pt x="5007" y="1384"/>
                    <a:pt x="5018" y="1398"/>
                  </a:cubicBezTo>
                  <a:cubicBezTo>
                    <a:pt x="5029" y="1412"/>
                    <a:pt x="5028" y="1434"/>
                    <a:pt x="5041" y="1445"/>
                  </a:cubicBezTo>
                  <a:cubicBezTo>
                    <a:pt x="5055" y="1456"/>
                    <a:pt x="5087" y="1512"/>
                    <a:pt x="5087" y="1512"/>
                  </a:cubicBezTo>
                  <a:cubicBezTo>
                    <a:pt x="5087" y="1512"/>
                    <a:pt x="5093" y="1535"/>
                    <a:pt x="5100" y="1535"/>
                  </a:cubicBezTo>
                  <a:cubicBezTo>
                    <a:pt x="5107" y="1535"/>
                    <a:pt x="5120" y="1545"/>
                    <a:pt x="5127" y="1555"/>
                  </a:cubicBezTo>
                  <a:cubicBezTo>
                    <a:pt x="5134" y="1564"/>
                    <a:pt x="5134" y="1584"/>
                    <a:pt x="5134" y="1584"/>
                  </a:cubicBezTo>
                  <a:cubicBezTo>
                    <a:pt x="5162" y="1607"/>
                    <a:pt x="5162" y="1607"/>
                    <a:pt x="5162" y="1607"/>
                  </a:cubicBezTo>
                  <a:cubicBezTo>
                    <a:pt x="5172" y="1643"/>
                    <a:pt x="5172" y="1643"/>
                    <a:pt x="5172" y="1643"/>
                  </a:cubicBezTo>
                  <a:cubicBezTo>
                    <a:pt x="5198" y="1671"/>
                    <a:pt x="5198" y="1671"/>
                    <a:pt x="5198" y="1671"/>
                  </a:cubicBezTo>
                  <a:cubicBezTo>
                    <a:pt x="5198" y="1671"/>
                    <a:pt x="5184" y="1632"/>
                    <a:pt x="5193" y="1629"/>
                  </a:cubicBezTo>
                  <a:cubicBezTo>
                    <a:pt x="5201" y="1627"/>
                    <a:pt x="5205" y="1636"/>
                    <a:pt x="5205" y="1636"/>
                  </a:cubicBezTo>
                  <a:cubicBezTo>
                    <a:pt x="5226" y="1636"/>
                    <a:pt x="5226" y="1636"/>
                    <a:pt x="5226" y="1636"/>
                  </a:cubicBezTo>
                  <a:cubicBezTo>
                    <a:pt x="5248" y="1663"/>
                    <a:pt x="5248" y="1663"/>
                    <a:pt x="5248" y="1663"/>
                  </a:cubicBezTo>
                  <a:cubicBezTo>
                    <a:pt x="5249" y="1646"/>
                    <a:pt x="5249" y="1646"/>
                    <a:pt x="5249" y="1646"/>
                  </a:cubicBezTo>
                  <a:cubicBezTo>
                    <a:pt x="5229" y="1621"/>
                    <a:pt x="5229" y="1621"/>
                    <a:pt x="5229" y="1621"/>
                  </a:cubicBezTo>
                  <a:lnTo>
                    <a:pt x="5213" y="1622"/>
                  </a:lnTo>
                  <a:close/>
                  <a:moveTo>
                    <a:pt x="899" y="58"/>
                  </a:moveTo>
                  <a:cubicBezTo>
                    <a:pt x="905" y="46"/>
                    <a:pt x="905" y="46"/>
                    <a:pt x="905" y="46"/>
                  </a:cubicBezTo>
                  <a:cubicBezTo>
                    <a:pt x="876" y="42"/>
                    <a:pt x="876" y="42"/>
                    <a:pt x="876" y="42"/>
                  </a:cubicBezTo>
                  <a:cubicBezTo>
                    <a:pt x="861" y="52"/>
                    <a:pt x="861" y="52"/>
                    <a:pt x="861" y="52"/>
                  </a:cubicBezTo>
                  <a:cubicBezTo>
                    <a:pt x="864" y="61"/>
                    <a:pt x="864" y="61"/>
                    <a:pt x="864" y="61"/>
                  </a:cubicBezTo>
                  <a:lnTo>
                    <a:pt x="899" y="58"/>
                  </a:lnTo>
                  <a:close/>
                  <a:moveTo>
                    <a:pt x="771" y="1607"/>
                  </a:moveTo>
                  <a:cubicBezTo>
                    <a:pt x="771" y="1607"/>
                    <a:pt x="773" y="1608"/>
                    <a:pt x="774" y="1608"/>
                  </a:cubicBezTo>
                  <a:cubicBezTo>
                    <a:pt x="773" y="1608"/>
                    <a:pt x="771" y="1607"/>
                    <a:pt x="771" y="1607"/>
                  </a:cubicBezTo>
                  <a:close/>
                  <a:moveTo>
                    <a:pt x="771" y="1607"/>
                  </a:moveTo>
                  <a:cubicBezTo>
                    <a:pt x="770" y="1607"/>
                    <a:pt x="770" y="1607"/>
                    <a:pt x="770" y="1607"/>
                  </a:cubicBezTo>
                  <a:cubicBezTo>
                    <a:pt x="770" y="1607"/>
                    <a:pt x="770" y="1607"/>
                    <a:pt x="771" y="1607"/>
                  </a:cubicBezTo>
                  <a:close/>
                  <a:moveTo>
                    <a:pt x="6034" y="664"/>
                  </a:moveTo>
                  <a:cubicBezTo>
                    <a:pt x="6023" y="650"/>
                    <a:pt x="5993" y="645"/>
                    <a:pt x="5993" y="645"/>
                  </a:cubicBezTo>
                  <a:cubicBezTo>
                    <a:pt x="5962" y="631"/>
                    <a:pt x="5962" y="631"/>
                    <a:pt x="5962" y="631"/>
                  </a:cubicBezTo>
                  <a:cubicBezTo>
                    <a:pt x="5935" y="632"/>
                    <a:pt x="5935" y="632"/>
                    <a:pt x="5935" y="632"/>
                  </a:cubicBezTo>
                  <a:cubicBezTo>
                    <a:pt x="5915" y="619"/>
                    <a:pt x="5915" y="619"/>
                    <a:pt x="5915" y="619"/>
                  </a:cubicBezTo>
                  <a:cubicBezTo>
                    <a:pt x="5854" y="615"/>
                    <a:pt x="5854" y="615"/>
                    <a:pt x="5854" y="615"/>
                  </a:cubicBezTo>
                  <a:cubicBezTo>
                    <a:pt x="5829" y="603"/>
                    <a:pt x="5829" y="603"/>
                    <a:pt x="5829" y="603"/>
                  </a:cubicBezTo>
                  <a:cubicBezTo>
                    <a:pt x="5805" y="605"/>
                    <a:pt x="5805" y="605"/>
                    <a:pt x="5805" y="605"/>
                  </a:cubicBezTo>
                  <a:cubicBezTo>
                    <a:pt x="5838" y="630"/>
                    <a:pt x="5838" y="630"/>
                    <a:pt x="5838" y="630"/>
                  </a:cubicBezTo>
                  <a:cubicBezTo>
                    <a:pt x="5874" y="646"/>
                    <a:pt x="5874" y="646"/>
                    <a:pt x="5874" y="646"/>
                  </a:cubicBezTo>
                  <a:cubicBezTo>
                    <a:pt x="5874" y="646"/>
                    <a:pt x="5834" y="652"/>
                    <a:pt x="5822" y="642"/>
                  </a:cubicBezTo>
                  <a:cubicBezTo>
                    <a:pt x="5810" y="632"/>
                    <a:pt x="5809" y="610"/>
                    <a:pt x="5756" y="592"/>
                  </a:cubicBezTo>
                  <a:cubicBezTo>
                    <a:pt x="5703" y="574"/>
                    <a:pt x="5687" y="567"/>
                    <a:pt x="5633" y="558"/>
                  </a:cubicBezTo>
                  <a:cubicBezTo>
                    <a:pt x="5579" y="549"/>
                    <a:pt x="5466" y="523"/>
                    <a:pt x="5412" y="510"/>
                  </a:cubicBezTo>
                  <a:cubicBezTo>
                    <a:pt x="5358" y="497"/>
                    <a:pt x="5297" y="488"/>
                    <a:pt x="5297" y="488"/>
                  </a:cubicBezTo>
                  <a:cubicBezTo>
                    <a:pt x="5175" y="490"/>
                    <a:pt x="5175" y="490"/>
                    <a:pt x="5175" y="490"/>
                  </a:cubicBezTo>
                  <a:cubicBezTo>
                    <a:pt x="5166" y="478"/>
                    <a:pt x="5166" y="478"/>
                    <a:pt x="5166" y="478"/>
                  </a:cubicBezTo>
                  <a:cubicBezTo>
                    <a:pt x="5135" y="480"/>
                    <a:pt x="5135" y="480"/>
                    <a:pt x="5135" y="480"/>
                  </a:cubicBezTo>
                  <a:cubicBezTo>
                    <a:pt x="5124" y="472"/>
                    <a:pt x="5124" y="472"/>
                    <a:pt x="5124" y="472"/>
                  </a:cubicBezTo>
                  <a:cubicBezTo>
                    <a:pt x="5088" y="471"/>
                    <a:pt x="5088" y="471"/>
                    <a:pt x="5088" y="471"/>
                  </a:cubicBezTo>
                  <a:cubicBezTo>
                    <a:pt x="5105" y="483"/>
                    <a:pt x="5105" y="483"/>
                    <a:pt x="5105" y="483"/>
                  </a:cubicBezTo>
                  <a:cubicBezTo>
                    <a:pt x="5100" y="497"/>
                    <a:pt x="5100" y="497"/>
                    <a:pt x="5100" y="497"/>
                  </a:cubicBezTo>
                  <a:cubicBezTo>
                    <a:pt x="5100" y="497"/>
                    <a:pt x="5199" y="520"/>
                    <a:pt x="5170" y="533"/>
                  </a:cubicBezTo>
                  <a:cubicBezTo>
                    <a:pt x="5141" y="546"/>
                    <a:pt x="5123" y="529"/>
                    <a:pt x="5123" y="529"/>
                  </a:cubicBezTo>
                  <a:cubicBezTo>
                    <a:pt x="5106" y="515"/>
                    <a:pt x="5106" y="515"/>
                    <a:pt x="5106" y="515"/>
                  </a:cubicBezTo>
                  <a:cubicBezTo>
                    <a:pt x="5061" y="515"/>
                    <a:pt x="5061" y="515"/>
                    <a:pt x="5061" y="515"/>
                  </a:cubicBezTo>
                  <a:cubicBezTo>
                    <a:pt x="5024" y="492"/>
                    <a:pt x="5024" y="492"/>
                    <a:pt x="5024" y="492"/>
                  </a:cubicBezTo>
                  <a:cubicBezTo>
                    <a:pt x="5024" y="492"/>
                    <a:pt x="5006" y="496"/>
                    <a:pt x="5002" y="499"/>
                  </a:cubicBezTo>
                  <a:cubicBezTo>
                    <a:pt x="4998" y="502"/>
                    <a:pt x="4966" y="501"/>
                    <a:pt x="4966" y="501"/>
                  </a:cubicBezTo>
                  <a:cubicBezTo>
                    <a:pt x="4962" y="493"/>
                    <a:pt x="4962" y="493"/>
                    <a:pt x="4962" y="493"/>
                  </a:cubicBezTo>
                  <a:cubicBezTo>
                    <a:pt x="4900" y="496"/>
                    <a:pt x="4900" y="496"/>
                    <a:pt x="4900" y="496"/>
                  </a:cubicBezTo>
                  <a:cubicBezTo>
                    <a:pt x="4884" y="484"/>
                    <a:pt x="4884" y="484"/>
                    <a:pt x="4884" y="484"/>
                  </a:cubicBezTo>
                  <a:cubicBezTo>
                    <a:pt x="4879" y="490"/>
                    <a:pt x="4879" y="490"/>
                    <a:pt x="4879" y="490"/>
                  </a:cubicBezTo>
                  <a:cubicBezTo>
                    <a:pt x="4879" y="490"/>
                    <a:pt x="4801" y="483"/>
                    <a:pt x="4806" y="493"/>
                  </a:cubicBezTo>
                  <a:cubicBezTo>
                    <a:pt x="4811" y="503"/>
                    <a:pt x="4840" y="527"/>
                    <a:pt x="4840" y="527"/>
                  </a:cubicBezTo>
                  <a:cubicBezTo>
                    <a:pt x="4840" y="527"/>
                    <a:pt x="4804" y="506"/>
                    <a:pt x="4799" y="501"/>
                  </a:cubicBezTo>
                  <a:cubicBezTo>
                    <a:pt x="4794" y="496"/>
                    <a:pt x="4728" y="488"/>
                    <a:pt x="4728" y="488"/>
                  </a:cubicBezTo>
                  <a:cubicBezTo>
                    <a:pt x="4728" y="488"/>
                    <a:pt x="4718" y="470"/>
                    <a:pt x="4693" y="457"/>
                  </a:cubicBezTo>
                  <a:cubicBezTo>
                    <a:pt x="4668" y="444"/>
                    <a:pt x="4630" y="438"/>
                    <a:pt x="4613" y="437"/>
                  </a:cubicBezTo>
                  <a:cubicBezTo>
                    <a:pt x="4596" y="436"/>
                    <a:pt x="4561" y="432"/>
                    <a:pt x="4561" y="432"/>
                  </a:cubicBezTo>
                  <a:cubicBezTo>
                    <a:pt x="4527" y="425"/>
                    <a:pt x="4527" y="425"/>
                    <a:pt x="4527" y="425"/>
                  </a:cubicBezTo>
                  <a:cubicBezTo>
                    <a:pt x="4518" y="429"/>
                    <a:pt x="4518" y="429"/>
                    <a:pt x="4518" y="429"/>
                  </a:cubicBezTo>
                  <a:cubicBezTo>
                    <a:pt x="4478" y="427"/>
                    <a:pt x="4478" y="427"/>
                    <a:pt x="4478" y="427"/>
                  </a:cubicBezTo>
                  <a:cubicBezTo>
                    <a:pt x="4478" y="427"/>
                    <a:pt x="4473" y="447"/>
                    <a:pt x="4451" y="444"/>
                  </a:cubicBezTo>
                  <a:cubicBezTo>
                    <a:pt x="4429" y="441"/>
                    <a:pt x="4400" y="439"/>
                    <a:pt x="4400" y="439"/>
                  </a:cubicBezTo>
                  <a:cubicBezTo>
                    <a:pt x="4400" y="439"/>
                    <a:pt x="4370" y="419"/>
                    <a:pt x="4353" y="418"/>
                  </a:cubicBezTo>
                  <a:cubicBezTo>
                    <a:pt x="4336" y="417"/>
                    <a:pt x="4327" y="420"/>
                    <a:pt x="4327" y="420"/>
                  </a:cubicBezTo>
                  <a:cubicBezTo>
                    <a:pt x="4321" y="409"/>
                    <a:pt x="4321" y="409"/>
                    <a:pt x="4321" y="409"/>
                  </a:cubicBezTo>
                  <a:cubicBezTo>
                    <a:pt x="4296" y="407"/>
                    <a:pt x="4296" y="407"/>
                    <a:pt x="4296" y="407"/>
                  </a:cubicBezTo>
                  <a:cubicBezTo>
                    <a:pt x="4253" y="403"/>
                    <a:pt x="4253" y="403"/>
                    <a:pt x="4253" y="403"/>
                  </a:cubicBezTo>
                  <a:cubicBezTo>
                    <a:pt x="4277" y="395"/>
                    <a:pt x="4277" y="395"/>
                    <a:pt x="4277" y="395"/>
                  </a:cubicBezTo>
                  <a:cubicBezTo>
                    <a:pt x="4251" y="382"/>
                    <a:pt x="4251" y="382"/>
                    <a:pt x="4251" y="382"/>
                  </a:cubicBezTo>
                  <a:cubicBezTo>
                    <a:pt x="4251" y="382"/>
                    <a:pt x="4158" y="369"/>
                    <a:pt x="4155" y="375"/>
                  </a:cubicBezTo>
                  <a:cubicBezTo>
                    <a:pt x="4152" y="381"/>
                    <a:pt x="4164" y="400"/>
                    <a:pt x="4149" y="401"/>
                  </a:cubicBezTo>
                  <a:cubicBezTo>
                    <a:pt x="4134" y="402"/>
                    <a:pt x="4114" y="398"/>
                    <a:pt x="4114" y="398"/>
                  </a:cubicBezTo>
                  <a:cubicBezTo>
                    <a:pt x="4126" y="390"/>
                    <a:pt x="4126" y="390"/>
                    <a:pt x="4126" y="390"/>
                  </a:cubicBezTo>
                  <a:cubicBezTo>
                    <a:pt x="4116" y="380"/>
                    <a:pt x="4116" y="380"/>
                    <a:pt x="4116" y="380"/>
                  </a:cubicBezTo>
                  <a:cubicBezTo>
                    <a:pt x="4116" y="380"/>
                    <a:pt x="4110" y="380"/>
                    <a:pt x="4096" y="382"/>
                  </a:cubicBezTo>
                  <a:cubicBezTo>
                    <a:pt x="4082" y="384"/>
                    <a:pt x="4068" y="379"/>
                    <a:pt x="4068" y="379"/>
                  </a:cubicBezTo>
                  <a:cubicBezTo>
                    <a:pt x="4079" y="374"/>
                    <a:pt x="4079" y="374"/>
                    <a:pt x="4079" y="374"/>
                  </a:cubicBezTo>
                  <a:cubicBezTo>
                    <a:pt x="4109" y="371"/>
                    <a:pt x="4109" y="371"/>
                    <a:pt x="4109" y="371"/>
                  </a:cubicBezTo>
                  <a:cubicBezTo>
                    <a:pt x="4147" y="394"/>
                    <a:pt x="4147" y="394"/>
                    <a:pt x="4147" y="394"/>
                  </a:cubicBezTo>
                  <a:cubicBezTo>
                    <a:pt x="4149" y="375"/>
                    <a:pt x="4149" y="375"/>
                    <a:pt x="4149" y="375"/>
                  </a:cubicBezTo>
                  <a:cubicBezTo>
                    <a:pt x="4110" y="362"/>
                    <a:pt x="4110" y="362"/>
                    <a:pt x="4110" y="362"/>
                  </a:cubicBezTo>
                  <a:cubicBezTo>
                    <a:pt x="4037" y="366"/>
                    <a:pt x="4037" y="366"/>
                    <a:pt x="4037" y="366"/>
                  </a:cubicBezTo>
                  <a:cubicBezTo>
                    <a:pt x="4036" y="357"/>
                    <a:pt x="4036" y="357"/>
                    <a:pt x="4036" y="357"/>
                  </a:cubicBezTo>
                  <a:cubicBezTo>
                    <a:pt x="3955" y="362"/>
                    <a:pt x="3955" y="362"/>
                    <a:pt x="3955" y="362"/>
                  </a:cubicBezTo>
                  <a:cubicBezTo>
                    <a:pt x="3924" y="349"/>
                    <a:pt x="3924" y="349"/>
                    <a:pt x="3924" y="349"/>
                  </a:cubicBezTo>
                  <a:cubicBezTo>
                    <a:pt x="3911" y="349"/>
                    <a:pt x="3911" y="349"/>
                    <a:pt x="3911" y="349"/>
                  </a:cubicBezTo>
                  <a:cubicBezTo>
                    <a:pt x="3936" y="365"/>
                    <a:pt x="3936" y="365"/>
                    <a:pt x="3936" y="365"/>
                  </a:cubicBezTo>
                  <a:cubicBezTo>
                    <a:pt x="3936" y="365"/>
                    <a:pt x="3884" y="364"/>
                    <a:pt x="3892" y="372"/>
                  </a:cubicBezTo>
                  <a:cubicBezTo>
                    <a:pt x="3900" y="380"/>
                    <a:pt x="3910" y="385"/>
                    <a:pt x="3910" y="385"/>
                  </a:cubicBezTo>
                  <a:cubicBezTo>
                    <a:pt x="3931" y="383"/>
                    <a:pt x="3931" y="383"/>
                    <a:pt x="3931" y="383"/>
                  </a:cubicBezTo>
                  <a:cubicBezTo>
                    <a:pt x="3931" y="388"/>
                    <a:pt x="3931" y="388"/>
                    <a:pt x="3931" y="388"/>
                  </a:cubicBezTo>
                  <a:cubicBezTo>
                    <a:pt x="3970" y="414"/>
                    <a:pt x="3970" y="414"/>
                    <a:pt x="3970" y="414"/>
                  </a:cubicBezTo>
                  <a:cubicBezTo>
                    <a:pt x="3970" y="414"/>
                    <a:pt x="3964" y="415"/>
                    <a:pt x="3949" y="414"/>
                  </a:cubicBezTo>
                  <a:cubicBezTo>
                    <a:pt x="3934" y="413"/>
                    <a:pt x="3914" y="398"/>
                    <a:pt x="3909" y="403"/>
                  </a:cubicBezTo>
                  <a:cubicBezTo>
                    <a:pt x="3904" y="408"/>
                    <a:pt x="3900" y="411"/>
                    <a:pt x="3900" y="411"/>
                  </a:cubicBezTo>
                  <a:cubicBezTo>
                    <a:pt x="3917" y="425"/>
                    <a:pt x="3917" y="425"/>
                    <a:pt x="3917" y="425"/>
                  </a:cubicBezTo>
                  <a:cubicBezTo>
                    <a:pt x="3881" y="420"/>
                    <a:pt x="3881" y="420"/>
                    <a:pt x="3881" y="420"/>
                  </a:cubicBezTo>
                  <a:cubicBezTo>
                    <a:pt x="3881" y="420"/>
                    <a:pt x="3832" y="404"/>
                    <a:pt x="3824" y="405"/>
                  </a:cubicBezTo>
                  <a:cubicBezTo>
                    <a:pt x="3816" y="406"/>
                    <a:pt x="3788" y="418"/>
                    <a:pt x="3788" y="418"/>
                  </a:cubicBezTo>
                  <a:cubicBezTo>
                    <a:pt x="3743" y="414"/>
                    <a:pt x="3743" y="414"/>
                    <a:pt x="3743" y="414"/>
                  </a:cubicBezTo>
                  <a:cubicBezTo>
                    <a:pt x="3743" y="414"/>
                    <a:pt x="3705" y="396"/>
                    <a:pt x="3702" y="392"/>
                  </a:cubicBezTo>
                  <a:cubicBezTo>
                    <a:pt x="3699" y="388"/>
                    <a:pt x="3692" y="398"/>
                    <a:pt x="3695" y="406"/>
                  </a:cubicBezTo>
                  <a:cubicBezTo>
                    <a:pt x="3698" y="414"/>
                    <a:pt x="3725" y="442"/>
                    <a:pt x="3709" y="443"/>
                  </a:cubicBezTo>
                  <a:cubicBezTo>
                    <a:pt x="3693" y="444"/>
                    <a:pt x="3614" y="415"/>
                    <a:pt x="3611" y="413"/>
                  </a:cubicBezTo>
                  <a:cubicBezTo>
                    <a:pt x="3608" y="411"/>
                    <a:pt x="3589" y="394"/>
                    <a:pt x="3589" y="394"/>
                  </a:cubicBezTo>
                  <a:cubicBezTo>
                    <a:pt x="3587" y="404"/>
                    <a:pt x="3587" y="404"/>
                    <a:pt x="3587" y="404"/>
                  </a:cubicBezTo>
                  <a:cubicBezTo>
                    <a:pt x="3550" y="393"/>
                    <a:pt x="3550" y="393"/>
                    <a:pt x="3550" y="393"/>
                  </a:cubicBezTo>
                  <a:cubicBezTo>
                    <a:pt x="3533" y="381"/>
                    <a:pt x="3533" y="381"/>
                    <a:pt x="3533" y="381"/>
                  </a:cubicBezTo>
                  <a:cubicBezTo>
                    <a:pt x="3533" y="381"/>
                    <a:pt x="3571" y="391"/>
                    <a:pt x="3577" y="386"/>
                  </a:cubicBezTo>
                  <a:cubicBezTo>
                    <a:pt x="3583" y="381"/>
                    <a:pt x="3554" y="367"/>
                    <a:pt x="3554" y="367"/>
                  </a:cubicBezTo>
                  <a:cubicBezTo>
                    <a:pt x="3531" y="367"/>
                    <a:pt x="3531" y="367"/>
                    <a:pt x="3531" y="367"/>
                  </a:cubicBezTo>
                  <a:cubicBezTo>
                    <a:pt x="3531" y="367"/>
                    <a:pt x="3542" y="361"/>
                    <a:pt x="3535" y="356"/>
                  </a:cubicBezTo>
                  <a:cubicBezTo>
                    <a:pt x="3528" y="351"/>
                    <a:pt x="3508" y="351"/>
                    <a:pt x="3508" y="351"/>
                  </a:cubicBezTo>
                  <a:cubicBezTo>
                    <a:pt x="3516" y="342"/>
                    <a:pt x="3516" y="342"/>
                    <a:pt x="3516" y="342"/>
                  </a:cubicBezTo>
                  <a:cubicBezTo>
                    <a:pt x="3516" y="342"/>
                    <a:pt x="3484" y="333"/>
                    <a:pt x="3480" y="333"/>
                  </a:cubicBezTo>
                  <a:cubicBezTo>
                    <a:pt x="3476" y="333"/>
                    <a:pt x="3461" y="323"/>
                    <a:pt x="3461" y="323"/>
                  </a:cubicBezTo>
                  <a:cubicBezTo>
                    <a:pt x="3430" y="323"/>
                    <a:pt x="3430" y="323"/>
                    <a:pt x="3430" y="323"/>
                  </a:cubicBezTo>
                  <a:cubicBezTo>
                    <a:pt x="3430" y="323"/>
                    <a:pt x="3439" y="326"/>
                    <a:pt x="3416" y="327"/>
                  </a:cubicBezTo>
                  <a:cubicBezTo>
                    <a:pt x="3393" y="328"/>
                    <a:pt x="3378" y="320"/>
                    <a:pt x="3378" y="320"/>
                  </a:cubicBezTo>
                  <a:cubicBezTo>
                    <a:pt x="3364" y="326"/>
                    <a:pt x="3364" y="326"/>
                    <a:pt x="3364" y="326"/>
                  </a:cubicBezTo>
                  <a:cubicBezTo>
                    <a:pt x="3362" y="317"/>
                    <a:pt x="3362" y="317"/>
                    <a:pt x="3362" y="317"/>
                  </a:cubicBezTo>
                  <a:cubicBezTo>
                    <a:pt x="3330" y="311"/>
                    <a:pt x="3330" y="311"/>
                    <a:pt x="3330" y="311"/>
                  </a:cubicBezTo>
                  <a:cubicBezTo>
                    <a:pt x="3323" y="305"/>
                    <a:pt x="3323" y="305"/>
                    <a:pt x="3323" y="305"/>
                  </a:cubicBezTo>
                  <a:cubicBezTo>
                    <a:pt x="3318" y="318"/>
                    <a:pt x="3318" y="318"/>
                    <a:pt x="3318" y="318"/>
                  </a:cubicBezTo>
                  <a:cubicBezTo>
                    <a:pt x="3309" y="319"/>
                    <a:pt x="3309" y="319"/>
                    <a:pt x="3309" y="319"/>
                  </a:cubicBezTo>
                  <a:cubicBezTo>
                    <a:pt x="3327" y="334"/>
                    <a:pt x="3327" y="334"/>
                    <a:pt x="3327" y="334"/>
                  </a:cubicBezTo>
                  <a:cubicBezTo>
                    <a:pt x="3344" y="354"/>
                    <a:pt x="3344" y="354"/>
                    <a:pt x="3344" y="354"/>
                  </a:cubicBezTo>
                  <a:cubicBezTo>
                    <a:pt x="3310" y="350"/>
                    <a:pt x="3310" y="350"/>
                    <a:pt x="3310" y="350"/>
                  </a:cubicBezTo>
                  <a:cubicBezTo>
                    <a:pt x="3306" y="344"/>
                    <a:pt x="3306" y="344"/>
                    <a:pt x="3306" y="344"/>
                  </a:cubicBezTo>
                  <a:cubicBezTo>
                    <a:pt x="3262" y="347"/>
                    <a:pt x="3262" y="347"/>
                    <a:pt x="3262" y="347"/>
                  </a:cubicBezTo>
                  <a:cubicBezTo>
                    <a:pt x="3251" y="351"/>
                    <a:pt x="3251" y="351"/>
                    <a:pt x="3251" y="351"/>
                  </a:cubicBezTo>
                  <a:cubicBezTo>
                    <a:pt x="3250" y="343"/>
                    <a:pt x="3250" y="343"/>
                    <a:pt x="3250" y="343"/>
                  </a:cubicBezTo>
                  <a:cubicBezTo>
                    <a:pt x="3221" y="349"/>
                    <a:pt x="3221" y="349"/>
                    <a:pt x="3221" y="349"/>
                  </a:cubicBezTo>
                  <a:cubicBezTo>
                    <a:pt x="3216" y="341"/>
                    <a:pt x="3216" y="341"/>
                    <a:pt x="3216" y="341"/>
                  </a:cubicBezTo>
                  <a:cubicBezTo>
                    <a:pt x="3178" y="342"/>
                    <a:pt x="3178" y="342"/>
                    <a:pt x="3178" y="342"/>
                  </a:cubicBezTo>
                  <a:cubicBezTo>
                    <a:pt x="3156" y="335"/>
                    <a:pt x="3156" y="335"/>
                    <a:pt x="3156" y="335"/>
                  </a:cubicBezTo>
                  <a:cubicBezTo>
                    <a:pt x="3167" y="321"/>
                    <a:pt x="3167" y="321"/>
                    <a:pt x="3167" y="321"/>
                  </a:cubicBezTo>
                  <a:cubicBezTo>
                    <a:pt x="3082" y="320"/>
                    <a:pt x="3082" y="320"/>
                    <a:pt x="3082" y="320"/>
                  </a:cubicBezTo>
                  <a:cubicBezTo>
                    <a:pt x="3077" y="314"/>
                    <a:pt x="3077" y="314"/>
                    <a:pt x="3077" y="314"/>
                  </a:cubicBezTo>
                  <a:cubicBezTo>
                    <a:pt x="3071" y="317"/>
                    <a:pt x="3071" y="317"/>
                    <a:pt x="3071" y="317"/>
                  </a:cubicBezTo>
                  <a:cubicBezTo>
                    <a:pt x="3065" y="313"/>
                    <a:pt x="3065" y="313"/>
                    <a:pt x="3065" y="313"/>
                  </a:cubicBezTo>
                  <a:cubicBezTo>
                    <a:pt x="3030" y="315"/>
                    <a:pt x="3030" y="315"/>
                    <a:pt x="3030" y="315"/>
                  </a:cubicBezTo>
                  <a:cubicBezTo>
                    <a:pt x="3034" y="323"/>
                    <a:pt x="3034" y="323"/>
                    <a:pt x="3034" y="323"/>
                  </a:cubicBezTo>
                  <a:cubicBezTo>
                    <a:pt x="2997" y="319"/>
                    <a:pt x="2997" y="319"/>
                    <a:pt x="2997" y="319"/>
                  </a:cubicBezTo>
                  <a:cubicBezTo>
                    <a:pt x="2987" y="324"/>
                    <a:pt x="2987" y="324"/>
                    <a:pt x="2987" y="324"/>
                  </a:cubicBezTo>
                  <a:cubicBezTo>
                    <a:pt x="3008" y="331"/>
                    <a:pt x="3008" y="331"/>
                    <a:pt x="3008" y="331"/>
                  </a:cubicBezTo>
                  <a:cubicBezTo>
                    <a:pt x="2981" y="330"/>
                    <a:pt x="2981" y="330"/>
                    <a:pt x="2981" y="330"/>
                  </a:cubicBezTo>
                  <a:cubicBezTo>
                    <a:pt x="2978" y="318"/>
                    <a:pt x="2978" y="318"/>
                    <a:pt x="2978" y="318"/>
                  </a:cubicBezTo>
                  <a:cubicBezTo>
                    <a:pt x="2961" y="303"/>
                    <a:pt x="2961" y="303"/>
                    <a:pt x="2961" y="303"/>
                  </a:cubicBezTo>
                  <a:cubicBezTo>
                    <a:pt x="2947" y="303"/>
                    <a:pt x="2947" y="303"/>
                    <a:pt x="2947" y="303"/>
                  </a:cubicBezTo>
                  <a:cubicBezTo>
                    <a:pt x="2954" y="318"/>
                    <a:pt x="2954" y="318"/>
                    <a:pt x="2954" y="318"/>
                  </a:cubicBezTo>
                  <a:cubicBezTo>
                    <a:pt x="2919" y="318"/>
                    <a:pt x="2919" y="318"/>
                    <a:pt x="2919" y="318"/>
                  </a:cubicBezTo>
                  <a:cubicBezTo>
                    <a:pt x="2915" y="313"/>
                    <a:pt x="2915" y="313"/>
                    <a:pt x="2915" y="313"/>
                  </a:cubicBezTo>
                  <a:cubicBezTo>
                    <a:pt x="2906" y="313"/>
                    <a:pt x="2906" y="313"/>
                    <a:pt x="2906" y="313"/>
                  </a:cubicBezTo>
                  <a:cubicBezTo>
                    <a:pt x="2902" y="303"/>
                    <a:pt x="2902" y="303"/>
                    <a:pt x="2902" y="303"/>
                  </a:cubicBezTo>
                  <a:cubicBezTo>
                    <a:pt x="2893" y="303"/>
                    <a:pt x="2893" y="303"/>
                    <a:pt x="2893" y="303"/>
                  </a:cubicBezTo>
                  <a:cubicBezTo>
                    <a:pt x="2882" y="306"/>
                    <a:pt x="2882" y="306"/>
                    <a:pt x="2882" y="306"/>
                  </a:cubicBezTo>
                  <a:cubicBezTo>
                    <a:pt x="2866" y="298"/>
                    <a:pt x="2866" y="298"/>
                    <a:pt x="2866" y="298"/>
                  </a:cubicBezTo>
                  <a:cubicBezTo>
                    <a:pt x="2846" y="312"/>
                    <a:pt x="2846" y="312"/>
                    <a:pt x="2846" y="312"/>
                  </a:cubicBezTo>
                  <a:cubicBezTo>
                    <a:pt x="2882" y="316"/>
                    <a:pt x="2882" y="316"/>
                    <a:pt x="2882" y="316"/>
                  </a:cubicBezTo>
                  <a:cubicBezTo>
                    <a:pt x="2890" y="317"/>
                    <a:pt x="2890" y="317"/>
                    <a:pt x="2890" y="317"/>
                  </a:cubicBezTo>
                  <a:cubicBezTo>
                    <a:pt x="2890" y="317"/>
                    <a:pt x="2877" y="328"/>
                    <a:pt x="2870" y="328"/>
                  </a:cubicBezTo>
                  <a:cubicBezTo>
                    <a:pt x="2863" y="328"/>
                    <a:pt x="2858" y="327"/>
                    <a:pt x="2852" y="329"/>
                  </a:cubicBezTo>
                  <a:cubicBezTo>
                    <a:pt x="2846" y="331"/>
                    <a:pt x="2844" y="337"/>
                    <a:pt x="2839" y="337"/>
                  </a:cubicBezTo>
                  <a:cubicBezTo>
                    <a:pt x="2834" y="337"/>
                    <a:pt x="2790" y="338"/>
                    <a:pt x="2790" y="338"/>
                  </a:cubicBezTo>
                  <a:cubicBezTo>
                    <a:pt x="2768" y="341"/>
                    <a:pt x="2768" y="341"/>
                    <a:pt x="2768" y="341"/>
                  </a:cubicBezTo>
                  <a:cubicBezTo>
                    <a:pt x="2758" y="358"/>
                    <a:pt x="2758" y="358"/>
                    <a:pt x="2758" y="358"/>
                  </a:cubicBezTo>
                  <a:cubicBezTo>
                    <a:pt x="2742" y="354"/>
                    <a:pt x="2742" y="354"/>
                    <a:pt x="2742" y="354"/>
                  </a:cubicBezTo>
                  <a:cubicBezTo>
                    <a:pt x="2742" y="354"/>
                    <a:pt x="2745" y="338"/>
                    <a:pt x="2753" y="334"/>
                  </a:cubicBezTo>
                  <a:cubicBezTo>
                    <a:pt x="2761" y="330"/>
                    <a:pt x="2773" y="330"/>
                    <a:pt x="2773" y="330"/>
                  </a:cubicBezTo>
                  <a:cubicBezTo>
                    <a:pt x="2778" y="319"/>
                    <a:pt x="2778" y="319"/>
                    <a:pt x="2778" y="319"/>
                  </a:cubicBezTo>
                  <a:cubicBezTo>
                    <a:pt x="2806" y="316"/>
                    <a:pt x="2806" y="316"/>
                    <a:pt x="2806" y="316"/>
                  </a:cubicBezTo>
                  <a:cubicBezTo>
                    <a:pt x="2836" y="294"/>
                    <a:pt x="2836" y="294"/>
                    <a:pt x="2836" y="294"/>
                  </a:cubicBezTo>
                  <a:cubicBezTo>
                    <a:pt x="2836" y="294"/>
                    <a:pt x="2835" y="281"/>
                    <a:pt x="2847" y="276"/>
                  </a:cubicBezTo>
                  <a:cubicBezTo>
                    <a:pt x="2859" y="271"/>
                    <a:pt x="2908" y="272"/>
                    <a:pt x="2906" y="254"/>
                  </a:cubicBezTo>
                  <a:cubicBezTo>
                    <a:pt x="2904" y="236"/>
                    <a:pt x="2889" y="232"/>
                    <a:pt x="2889" y="232"/>
                  </a:cubicBezTo>
                  <a:cubicBezTo>
                    <a:pt x="2862" y="234"/>
                    <a:pt x="2862" y="234"/>
                    <a:pt x="2862" y="234"/>
                  </a:cubicBezTo>
                  <a:cubicBezTo>
                    <a:pt x="2885" y="224"/>
                    <a:pt x="2885" y="224"/>
                    <a:pt x="2885" y="224"/>
                  </a:cubicBezTo>
                  <a:cubicBezTo>
                    <a:pt x="2885" y="224"/>
                    <a:pt x="2865" y="209"/>
                    <a:pt x="2860" y="210"/>
                  </a:cubicBezTo>
                  <a:cubicBezTo>
                    <a:pt x="2855" y="211"/>
                    <a:pt x="2838" y="212"/>
                    <a:pt x="2838" y="212"/>
                  </a:cubicBezTo>
                  <a:cubicBezTo>
                    <a:pt x="2838" y="212"/>
                    <a:pt x="2832" y="196"/>
                    <a:pt x="2819" y="196"/>
                  </a:cubicBezTo>
                  <a:cubicBezTo>
                    <a:pt x="2806" y="196"/>
                    <a:pt x="2792" y="201"/>
                    <a:pt x="2792" y="201"/>
                  </a:cubicBezTo>
                  <a:cubicBezTo>
                    <a:pt x="2756" y="192"/>
                    <a:pt x="2756" y="192"/>
                    <a:pt x="2756" y="192"/>
                  </a:cubicBezTo>
                  <a:cubicBezTo>
                    <a:pt x="2662" y="189"/>
                    <a:pt x="2662" y="189"/>
                    <a:pt x="2662" y="189"/>
                  </a:cubicBezTo>
                  <a:cubicBezTo>
                    <a:pt x="2665" y="201"/>
                    <a:pt x="2665" y="201"/>
                    <a:pt x="2665" y="201"/>
                  </a:cubicBezTo>
                  <a:cubicBezTo>
                    <a:pt x="2620" y="201"/>
                    <a:pt x="2620" y="201"/>
                    <a:pt x="2620" y="201"/>
                  </a:cubicBezTo>
                  <a:cubicBezTo>
                    <a:pt x="2620" y="201"/>
                    <a:pt x="2639" y="184"/>
                    <a:pt x="2627" y="179"/>
                  </a:cubicBezTo>
                  <a:cubicBezTo>
                    <a:pt x="2615" y="174"/>
                    <a:pt x="2564" y="180"/>
                    <a:pt x="2564" y="180"/>
                  </a:cubicBezTo>
                  <a:cubicBezTo>
                    <a:pt x="2523" y="176"/>
                    <a:pt x="2523" y="176"/>
                    <a:pt x="2523" y="176"/>
                  </a:cubicBezTo>
                  <a:cubicBezTo>
                    <a:pt x="2523" y="176"/>
                    <a:pt x="2570" y="174"/>
                    <a:pt x="2564" y="165"/>
                  </a:cubicBezTo>
                  <a:cubicBezTo>
                    <a:pt x="2558" y="156"/>
                    <a:pt x="2511" y="155"/>
                    <a:pt x="2511" y="155"/>
                  </a:cubicBezTo>
                  <a:cubicBezTo>
                    <a:pt x="2483" y="151"/>
                    <a:pt x="2483" y="151"/>
                    <a:pt x="2483" y="151"/>
                  </a:cubicBezTo>
                  <a:cubicBezTo>
                    <a:pt x="2480" y="161"/>
                    <a:pt x="2480" y="161"/>
                    <a:pt x="2480" y="161"/>
                  </a:cubicBezTo>
                  <a:cubicBezTo>
                    <a:pt x="2480" y="161"/>
                    <a:pt x="2431" y="159"/>
                    <a:pt x="2435" y="173"/>
                  </a:cubicBezTo>
                  <a:cubicBezTo>
                    <a:pt x="2439" y="187"/>
                    <a:pt x="2485" y="202"/>
                    <a:pt x="2485" y="202"/>
                  </a:cubicBezTo>
                  <a:cubicBezTo>
                    <a:pt x="2389" y="196"/>
                    <a:pt x="2389" y="196"/>
                    <a:pt x="2389" y="196"/>
                  </a:cubicBezTo>
                  <a:cubicBezTo>
                    <a:pt x="2423" y="210"/>
                    <a:pt x="2423" y="210"/>
                    <a:pt x="2423" y="210"/>
                  </a:cubicBezTo>
                  <a:cubicBezTo>
                    <a:pt x="2388" y="215"/>
                    <a:pt x="2388" y="215"/>
                    <a:pt x="2388" y="215"/>
                  </a:cubicBezTo>
                  <a:cubicBezTo>
                    <a:pt x="2388" y="215"/>
                    <a:pt x="2331" y="233"/>
                    <a:pt x="2321" y="227"/>
                  </a:cubicBezTo>
                  <a:cubicBezTo>
                    <a:pt x="2311" y="221"/>
                    <a:pt x="2326" y="209"/>
                    <a:pt x="2326" y="209"/>
                  </a:cubicBezTo>
                  <a:cubicBezTo>
                    <a:pt x="2326" y="209"/>
                    <a:pt x="2278" y="209"/>
                    <a:pt x="2269" y="211"/>
                  </a:cubicBezTo>
                  <a:cubicBezTo>
                    <a:pt x="2260" y="213"/>
                    <a:pt x="2246" y="225"/>
                    <a:pt x="2246" y="225"/>
                  </a:cubicBezTo>
                  <a:cubicBezTo>
                    <a:pt x="2246" y="225"/>
                    <a:pt x="2183" y="230"/>
                    <a:pt x="2168" y="233"/>
                  </a:cubicBezTo>
                  <a:cubicBezTo>
                    <a:pt x="2153" y="236"/>
                    <a:pt x="2120" y="243"/>
                    <a:pt x="2120" y="243"/>
                  </a:cubicBezTo>
                  <a:cubicBezTo>
                    <a:pt x="2091" y="266"/>
                    <a:pt x="2091" y="266"/>
                    <a:pt x="2091" y="266"/>
                  </a:cubicBezTo>
                  <a:cubicBezTo>
                    <a:pt x="2091" y="266"/>
                    <a:pt x="2059" y="264"/>
                    <a:pt x="2073" y="278"/>
                  </a:cubicBezTo>
                  <a:cubicBezTo>
                    <a:pt x="2087" y="292"/>
                    <a:pt x="2112" y="302"/>
                    <a:pt x="2112" y="302"/>
                  </a:cubicBezTo>
                  <a:cubicBezTo>
                    <a:pt x="2082" y="308"/>
                    <a:pt x="2082" y="308"/>
                    <a:pt x="2082" y="308"/>
                  </a:cubicBezTo>
                  <a:cubicBezTo>
                    <a:pt x="2068" y="317"/>
                    <a:pt x="2068" y="317"/>
                    <a:pt x="2068" y="317"/>
                  </a:cubicBezTo>
                  <a:cubicBezTo>
                    <a:pt x="2001" y="315"/>
                    <a:pt x="2001" y="315"/>
                    <a:pt x="2001" y="315"/>
                  </a:cubicBezTo>
                  <a:cubicBezTo>
                    <a:pt x="1996" y="320"/>
                    <a:pt x="1996" y="320"/>
                    <a:pt x="1996" y="320"/>
                  </a:cubicBezTo>
                  <a:cubicBezTo>
                    <a:pt x="1971" y="311"/>
                    <a:pt x="1971" y="311"/>
                    <a:pt x="1971" y="311"/>
                  </a:cubicBezTo>
                  <a:cubicBezTo>
                    <a:pt x="1960" y="318"/>
                    <a:pt x="1960" y="318"/>
                    <a:pt x="1960" y="318"/>
                  </a:cubicBezTo>
                  <a:cubicBezTo>
                    <a:pt x="1960" y="318"/>
                    <a:pt x="1922" y="314"/>
                    <a:pt x="1920" y="322"/>
                  </a:cubicBezTo>
                  <a:cubicBezTo>
                    <a:pt x="1918" y="330"/>
                    <a:pt x="1919" y="345"/>
                    <a:pt x="1930" y="347"/>
                  </a:cubicBezTo>
                  <a:cubicBezTo>
                    <a:pt x="1941" y="349"/>
                    <a:pt x="1947" y="365"/>
                    <a:pt x="1947" y="365"/>
                  </a:cubicBezTo>
                  <a:cubicBezTo>
                    <a:pt x="1947" y="365"/>
                    <a:pt x="1982" y="375"/>
                    <a:pt x="1991" y="375"/>
                  </a:cubicBezTo>
                  <a:cubicBezTo>
                    <a:pt x="2000" y="375"/>
                    <a:pt x="2019" y="380"/>
                    <a:pt x="2026" y="383"/>
                  </a:cubicBezTo>
                  <a:cubicBezTo>
                    <a:pt x="2033" y="386"/>
                    <a:pt x="2049" y="402"/>
                    <a:pt x="2038" y="402"/>
                  </a:cubicBezTo>
                  <a:cubicBezTo>
                    <a:pt x="2027" y="402"/>
                    <a:pt x="2003" y="404"/>
                    <a:pt x="2003" y="404"/>
                  </a:cubicBezTo>
                  <a:cubicBezTo>
                    <a:pt x="2003" y="404"/>
                    <a:pt x="1957" y="384"/>
                    <a:pt x="1941" y="380"/>
                  </a:cubicBezTo>
                  <a:cubicBezTo>
                    <a:pt x="1925" y="376"/>
                    <a:pt x="1901" y="373"/>
                    <a:pt x="1893" y="373"/>
                  </a:cubicBezTo>
                  <a:cubicBezTo>
                    <a:pt x="1885" y="373"/>
                    <a:pt x="1864" y="371"/>
                    <a:pt x="1866" y="379"/>
                  </a:cubicBezTo>
                  <a:cubicBezTo>
                    <a:pt x="1868" y="387"/>
                    <a:pt x="1894" y="397"/>
                    <a:pt x="1877" y="398"/>
                  </a:cubicBezTo>
                  <a:cubicBezTo>
                    <a:pt x="1860" y="399"/>
                    <a:pt x="1854" y="387"/>
                    <a:pt x="1844" y="387"/>
                  </a:cubicBezTo>
                  <a:cubicBezTo>
                    <a:pt x="1834" y="387"/>
                    <a:pt x="1820" y="377"/>
                    <a:pt x="1819" y="390"/>
                  </a:cubicBezTo>
                  <a:cubicBezTo>
                    <a:pt x="1818" y="403"/>
                    <a:pt x="1832" y="416"/>
                    <a:pt x="1847" y="415"/>
                  </a:cubicBezTo>
                  <a:cubicBezTo>
                    <a:pt x="1862" y="414"/>
                    <a:pt x="1885" y="421"/>
                    <a:pt x="1895" y="421"/>
                  </a:cubicBezTo>
                  <a:cubicBezTo>
                    <a:pt x="1905" y="421"/>
                    <a:pt x="1921" y="437"/>
                    <a:pt x="1921" y="437"/>
                  </a:cubicBezTo>
                  <a:cubicBezTo>
                    <a:pt x="1900" y="437"/>
                    <a:pt x="1900" y="437"/>
                    <a:pt x="1900" y="437"/>
                  </a:cubicBezTo>
                  <a:cubicBezTo>
                    <a:pt x="1900" y="437"/>
                    <a:pt x="1894" y="427"/>
                    <a:pt x="1880" y="427"/>
                  </a:cubicBezTo>
                  <a:cubicBezTo>
                    <a:pt x="1866" y="427"/>
                    <a:pt x="1823" y="425"/>
                    <a:pt x="1823" y="425"/>
                  </a:cubicBezTo>
                  <a:cubicBezTo>
                    <a:pt x="1820" y="417"/>
                    <a:pt x="1820" y="417"/>
                    <a:pt x="1820" y="417"/>
                  </a:cubicBezTo>
                  <a:cubicBezTo>
                    <a:pt x="1803" y="417"/>
                    <a:pt x="1803" y="417"/>
                    <a:pt x="1803" y="417"/>
                  </a:cubicBezTo>
                  <a:cubicBezTo>
                    <a:pt x="1800" y="406"/>
                    <a:pt x="1800" y="406"/>
                    <a:pt x="1800" y="406"/>
                  </a:cubicBezTo>
                  <a:cubicBezTo>
                    <a:pt x="1778" y="395"/>
                    <a:pt x="1778" y="395"/>
                    <a:pt x="1778" y="395"/>
                  </a:cubicBezTo>
                  <a:cubicBezTo>
                    <a:pt x="1778" y="395"/>
                    <a:pt x="1803" y="383"/>
                    <a:pt x="1793" y="374"/>
                  </a:cubicBezTo>
                  <a:cubicBezTo>
                    <a:pt x="1783" y="365"/>
                    <a:pt x="1769" y="354"/>
                    <a:pt x="1769" y="354"/>
                  </a:cubicBezTo>
                  <a:cubicBezTo>
                    <a:pt x="1748" y="353"/>
                    <a:pt x="1748" y="353"/>
                    <a:pt x="1748" y="353"/>
                  </a:cubicBezTo>
                  <a:cubicBezTo>
                    <a:pt x="1748" y="353"/>
                    <a:pt x="1778" y="370"/>
                    <a:pt x="1769" y="378"/>
                  </a:cubicBezTo>
                  <a:cubicBezTo>
                    <a:pt x="1760" y="386"/>
                    <a:pt x="1740" y="389"/>
                    <a:pt x="1740" y="389"/>
                  </a:cubicBezTo>
                  <a:cubicBezTo>
                    <a:pt x="1727" y="416"/>
                    <a:pt x="1727" y="416"/>
                    <a:pt x="1727" y="416"/>
                  </a:cubicBezTo>
                  <a:cubicBezTo>
                    <a:pt x="1776" y="441"/>
                    <a:pt x="1776" y="441"/>
                    <a:pt x="1776" y="441"/>
                  </a:cubicBezTo>
                  <a:cubicBezTo>
                    <a:pt x="1776" y="441"/>
                    <a:pt x="1789" y="436"/>
                    <a:pt x="1789" y="442"/>
                  </a:cubicBezTo>
                  <a:cubicBezTo>
                    <a:pt x="1789" y="448"/>
                    <a:pt x="1782" y="479"/>
                    <a:pt x="1782" y="479"/>
                  </a:cubicBezTo>
                  <a:cubicBezTo>
                    <a:pt x="1789" y="492"/>
                    <a:pt x="1789" y="492"/>
                    <a:pt x="1789" y="492"/>
                  </a:cubicBezTo>
                  <a:cubicBezTo>
                    <a:pt x="1813" y="496"/>
                    <a:pt x="1813" y="496"/>
                    <a:pt x="1813" y="496"/>
                  </a:cubicBezTo>
                  <a:cubicBezTo>
                    <a:pt x="1812" y="514"/>
                    <a:pt x="1812" y="514"/>
                    <a:pt x="1812" y="514"/>
                  </a:cubicBezTo>
                  <a:cubicBezTo>
                    <a:pt x="1852" y="522"/>
                    <a:pt x="1852" y="522"/>
                    <a:pt x="1852" y="522"/>
                  </a:cubicBezTo>
                  <a:cubicBezTo>
                    <a:pt x="1852" y="522"/>
                    <a:pt x="1882" y="510"/>
                    <a:pt x="1896" y="511"/>
                  </a:cubicBezTo>
                  <a:cubicBezTo>
                    <a:pt x="1910" y="512"/>
                    <a:pt x="1928" y="524"/>
                    <a:pt x="1928" y="524"/>
                  </a:cubicBezTo>
                  <a:cubicBezTo>
                    <a:pt x="1928" y="524"/>
                    <a:pt x="1957" y="528"/>
                    <a:pt x="1970" y="537"/>
                  </a:cubicBezTo>
                  <a:cubicBezTo>
                    <a:pt x="1983" y="546"/>
                    <a:pt x="1986" y="557"/>
                    <a:pt x="1986" y="557"/>
                  </a:cubicBezTo>
                  <a:cubicBezTo>
                    <a:pt x="1986" y="557"/>
                    <a:pt x="1953" y="561"/>
                    <a:pt x="1966" y="569"/>
                  </a:cubicBezTo>
                  <a:cubicBezTo>
                    <a:pt x="1979" y="577"/>
                    <a:pt x="1993" y="584"/>
                    <a:pt x="1993" y="584"/>
                  </a:cubicBezTo>
                  <a:cubicBezTo>
                    <a:pt x="2021" y="583"/>
                    <a:pt x="2021" y="583"/>
                    <a:pt x="2021" y="583"/>
                  </a:cubicBezTo>
                  <a:cubicBezTo>
                    <a:pt x="2021" y="583"/>
                    <a:pt x="2005" y="591"/>
                    <a:pt x="1992" y="591"/>
                  </a:cubicBezTo>
                  <a:cubicBezTo>
                    <a:pt x="1979" y="591"/>
                    <a:pt x="1963" y="582"/>
                    <a:pt x="1963" y="582"/>
                  </a:cubicBezTo>
                  <a:cubicBezTo>
                    <a:pt x="1963" y="582"/>
                    <a:pt x="1964" y="559"/>
                    <a:pt x="1949" y="550"/>
                  </a:cubicBezTo>
                  <a:cubicBezTo>
                    <a:pt x="1934" y="541"/>
                    <a:pt x="1922" y="536"/>
                    <a:pt x="1922" y="536"/>
                  </a:cubicBezTo>
                  <a:cubicBezTo>
                    <a:pt x="1922" y="536"/>
                    <a:pt x="1918" y="521"/>
                    <a:pt x="1906" y="522"/>
                  </a:cubicBezTo>
                  <a:cubicBezTo>
                    <a:pt x="1894" y="523"/>
                    <a:pt x="1862" y="529"/>
                    <a:pt x="1862" y="529"/>
                  </a:cubicBezTo>
                  <a:cubicBezTo>
                    <a:pt x="1862" y="529"/>
                    <a:pt x="1844" y="531"/>
                    <a:pt x="1845" y="542"/>
                  </a:cubicBezTo>
                  <a:cubicBezTo>
                    <a:pt x="1846" y="553"/>
                    <a:pt x="1878" y="571"/>
                    <a:pt x="1878" y="575"/>
                  </a:cubicBezTo>
                  <a:cubicBezTo>
                    <a:pt x="1878" y="579"/>
                    <a:pt x="1859" y="591"/>
                    <a:pt x="1859" y="591"/>
                  </a:cubicBezTo>
                  <a:cubicBezTo>
                    <a:pt x="1857" y="620"/>
                    <a:pt x="1857" y="620"/>
                    <a:pt x="1857" y="620"/>
                  </a:cubicBezTo>
                  <a:cubicBezTo>
                    <a:pt x="1829" y="634"/>
                    <a:pt x="1829" y="634"/>
                    <a:pt x="1829" y="634"/>
                  </a:cubicBezTo>
                  <a:cubicBezTo>
                    <a:pt x="1829" y="634"/>
                    <a:pt x="1823" y="655"/>
                    <a:pt x="1810" y="649"/>
                  </a:cubicBezTo>
                  <a:cubicBezTo>
                    <a:pt x="1797" y="643"/>
                    <a:pt x="1771" y="645"/>
                    <a:pt x="1771" y="645"/>
                  </a:cubicBezTo>
                  <a:cubicBezTo>
                    <a:pt x="1733" y="641"/>
                    <a:pt x="1733" y="641"/>
                    <a:pt x="1733" y="641"/>
                  </a:cubicBezTo>
                  <a:cubicBezTo>
                    <a:pt x="1733" y="641"/>
                    <a:pt x="1690" y="626"/>
                    <a:pt x="1701" y="625"/>
                  </a:cubicBezTo>
                  <a:cubicBezTo>
                    <a:pt x="1712" y="624"/>
                    <a:pt x="1735" y="623"/>
                    <a:pt x="1735" y="623"/>
                  </a:cubicBezTo>
                  <a:cubicBezTo>
                    <a:pt x="1748" y="627"/>
                    <a:pt x="1748" y="627"/>
                    <a:pt x="1748" y="627"/>
                  </a:cubicBezTo>
                  <a:cubicBezTo>
                    <a:pt x="1763" y="616"/>
                    <a:pt x="1763" y="616"/>
                    <a:pt x="1763" y="616"/>
                  </a:cubicBezTo>
                  <a:cubicBezTo>
                    <a:pt x="1763" y="616"/>
                    <a:pt x="1801" y="625"/>
                    <a:pt x="1801" y="614"/>
                  </a:cubicBezTo>
                  <a:cubicBezTo>
                    <a:pt x="1801" y="603"/>
                    <a:pt x="1803" y="588"/>
                    <a:pt x="1803" y="588"/>
                  </a:cubicBezTo>
                  <a:cubicBezTo>
                    <a:pt x="1819" y="583"/>
                    <a:pt x="1819" y="583"/>
                    <a:pt x="1819" y="583"/>
                  </a:cubicBezTo>
                  <a:cubicBezTo>
                    <a:pt x="1821" y="569"/>
                    <a:pt x="1821" y="569"/>
                    <a:pt x="1821" y="569"/>
                  </a:cubicBezTo>
                  <a:cubicBezTo>
                    <a:pt x="1810" y="567"/>
                    <a:pt x="1810" y="567"/>
                    <a:pt x="1810" y="567"/>
                  </a:cubicBezTo>
                  <a:cubicBezTo>
                    <a:pt x="1810" y="567"/>
                    <a:pt x="1826" y="547"/>
                    <a:pt x="1816" y="543"/>
                  </a:cubicBezTo>
                  <a:cubicBezTo>
                    <a:pt x="1806" y="539"/>
                    <a:pt x="1763" y="541"/>
                    <a:pt x="1761" y="525"/>
                  </a:cubicBezTo>
                  <a:cubicBezTo>
                    <a:pt x="1759" y="509"/>
                    <a:pt x="1761" y="490"/>
                    <a:pt x="1752" y="485"/>
                  </a:cubicBezTo>
                  <a:cubicBezTo>
                    <a:pt x="1743" y="480"/>
                    <a:pt x="1730" y="464"/>
                    <a:pt x="1730" y="464"/>
                  </a:cubicBezTo>
                  <a:cubicBezTo>
                    <a:pt x="1726" y="440"/>
                    <a:pt x="1726" y="440"/>
                    <a:pt x="1726" y="440"/>
                  </a:cubicBezTo>
                  <a:cubicBezTo>
                    <a:pt x="1684" y="417"/>
                    <a:pt x="1684" y="417"/>
                    <a:pt x="1684" y="417"/>
                  </a:cubicBezTo>
                  <a:cubicBezTo>
                    <a:pt x="1684" y="417"/>
                    <a:pt x="1711" y="396"/>
                    <a:pt x="1697" y="376"/>
                  </a:cubicBezTo>
                  <a:cubicBezTo>
                    <a:pt x="1683" y="356"/>
                    <a:pt x="1651" y="356"/>
                    <a:pt x="1651" y="356"/>
                  </a:cubicBezTo>
                  <a:cubicBezTo>
                    <a:pt x="1562" y="348"/>
                    <a:pt x="1562" y="348"/>
                    <a:pt x="1562" y="348"/>
                  </a:cubicBezTo>
                  <a:cubicBezTo>
                    <a:pt x="1555" y="368"/>
                    <a:pt x="1555" y="368"/>
                    <a:pt x="1555" y="368"/>
                  </a:cubicBezTo>
                  <a:cubicBezTo>
                    <a:pt x="1566" y="379"/>
                    <a:pt x="1566" y="379"/>
                    <a:pt x="1566" y="379"/>
                  </a:cubicBezTo>
                  <a:cubicBezTo>
                    <a:pt x="1561" y="402"/>
                    <a:pt x="1561" y="402"/>
                    <a:pt x="1561" y="402"/>
                  </a:cubicBezTo>
                  <a:cubicBezTo>
                    <a:pt x="1523" y="418"/>
                    <a:pt x="1523" y="418"/>
                    <a:pt x="1523" y="418"/>
                  </a:cubicBezTo>
                  <a:cubicBezTo>
                    <a:pt x="1517" y="437"/>
                    <a:pt x="1517" y="437"/>
                    <a:pt x="1517" y="437"/>
                  </a:cubicBezTo>
                  <a:cubicBezTo>
                    <a:pt x="1538" y="439"/>
                    <a:pt x="1538" y="439"/>
                    <a:pt x="1538" y="439"/>
                  </a:cubicBezTo>
                  <a:cubicBezTo>
                    <a:pt x="1561" y="474"/>
                    <a:pt x="1561" y="474"/>
                    <a:pt x="1561" y="474"/>
                  </a:cubicBezTo>
                  <a:cubicBezTo>
                    <a:pt x="1552" y="486"/>
                    <a:pt x="1552" y="486"/>
                    <a:pt x="1552" y="486"/>
                  </a:cubicBezTo>
                  <a:cubicBezTo>
                    <a:pt x="1571" y="501"/>
                    <a:pt x="1571" y="501"/>
                    <a:pt x="1571" y="501"/>
                  </a:cubicBezTo>
                  <a:cubicBezTo>
                    <a:pt x="1594" y="495"/>
                    <a:pt x="1594" y="495"/>
                    <a:pt x="1594" y="495"/>
                  </a:cubicBezTo>
                  <a:cubicBezTo>
                    <a:pt x="1594" y="495"/>
                    <a:pt x="1612" y="516"/>
                    <a:pt x="1625" y="519"/>
                  </a:cubicBezTo>
                  <a:cubicBezTo>
                    <a:pt x="1638" y="522"/>
                    <a:pt x="1651" y="522"/>
                    <a:pt x="1651" y="522"/>
                  </a:cubicBezTo>
                  <a:cubicBezTo>
                    <a:pt x="1648" y="559"/>
                    <a:pt x="1648" y="559"/>
                    <a:pt x="1648" y="559"/>
                  </a:cubicBezTo>
                  <a:cubicBezTo>
                    <a:pt x="1635" y="545"/>
                    <a:pt x="1635" y="545"/>
                    <a:pt x="1635" y="545"/>
                  </a:cubicBezTo>
                  <a:cubicBezTo>
                    <a:pt x="1625" y="551"/>
                    <a:pt x="1625" y="551"/>
                    <a:pt x="1625" y="551"/>
                  </a:cubicBezTo>
                  <a:cubicBezTo>
                    <a:pt x="1625" y="551"/>
                    <a:pt x="1572" y="524"/>
                    <a:pt x="1556" y="521"/>
                  </a:cubicBezTo>
                  <a:cubicBezTo>
                    <a:pt x="1540" y="518"/>
                    <a:pt x="1516" y="520"/>
                    <a:pt x="1516" y="520"/>
                  </a:cubicBezTo>
                  <a:cubicBezTo>
                    <a:pt x="1505" y="508"/>
                    <a:pt x="1505" y="508"/>
                    <a:pt x="1505" y="508"/>
                  </a:cubicBezTo>
                  <a:cubicBezTo>
                    <a:pt x="1499" y="522"/>
                    <a:pt x="1499" y="522"/>
                    <a:pt x="1499" y="522"/>
                  </a:cubicBezTo>
                  <a:cubicBezTo>
                    <a:pt x="1483" y="504"/>
                    <a:pt x="1483" y="504"/>
                    <a:pt x="1483" y="504"/>
                  </a:cubicBezTo>
                  <a:cubicBezTo>
                    <a:pt x="1483" y="504"/>
                    <a:pt x="1441" y="490"/>
                    <a:pt x="1434" y="490"/>
                  </a:cubicBezTo>
                  <a:cubicBezTo>
                    <a:pt x="1427" y="490"/>
                    <a:pt x="1406" y="491"/>
                    <a:pt x="1406" y="491"/>
                  </a:cubicBezTo>
                  <a:cubicBezTo>
                    <a:pt x="1406" y="491"/>
                    <a:pt x="1357" y="485"/>
                    <a:pt x="1353" y="488"/>
                  </a:cubicBezTo>
                  <a:cubicBezTo>
                    <a:pt x="1349" y="491"/>
                    <a:pt x="1340" y="491"/>
                    <a:pt x="1340" y="499"/>
                  </a:cubicBezTo>
                  <a:cubicBezTo>
                    <a:pt x="1340" y="507"/>
                    <a:pt x="1366" y="521"/>
                    <a:pt x="1366" y="521"/>
                  </a:cubicBezTo>
                  <a:cubicBezTo>
                    <a:pt x="1353" y="541"/>
                    <a:pt x="1353" y="541"/>
                    <a:pt x="1353" y="541"/>
                  </a:cubicBezTo>
                  <a:cubicBezTo>
                    <a:pt x="1344" y="534"/>
                    <a:pt x="1344" y="534"/>
                    <a:pt x="1344" y="534"/>
                  </a:cubicBezTo>
                  <a:cubicBezTo>
                    <a:pt x="1344" y="551"/>
                    <a:pt x="1344" y="551"/>
                    <a:pt x="1344" y="551"/>
                  </a:cubicBezTo>
                  <a:cubicBezTo>
                    <a:pt x="1344" y="551"/>
                    <a:pt x="1320" y="550"/>
                    <a:pt x="1320" y="545"/>
                  </a:cubicBezTo>
                  <a:cubicBezTo>
                    <a:pt x="1320" y="540"/>
                    <a:pt x="1325" y="518"/>
                    <a:pt x="1311" y="519"/>
                  </a:cubicBezTo>
                  <a:cubicBezTo>
                    <a:pt x="1297" y="520"/>
                    <a:pt x="1261" y="543"/>
                    <a:pt x="1256" y="546"/>
                  </a:cubicBezTo>
                  <a:cubicBezTo>
                    <a:pt x="1251" y="549"/>
                    <a:pt x="1240" y="535"/>
                    <a:pt x="1219" y="537"/>
                  </a:cubicBezTo>
                  <a:cubicBezTo>
                    <a:pt x="1198" y="539"/>
                    <a:pt x="1174" y="550"/>
                    <a:pt x="1172" y="558"/>
                  </a:cubicBezTo>
                  <a:cubicBezTo>
                    <a:pt x="1170" y="566"/>
                    <a:pt x="1123" y="562"/>
                    <a:pt x="1123" y="562"/>
                  </a:cubicBezTo>
                  <a:cubicBezTo>
                    <a:pt x="1131" y="545"/>
                    <a:pt x="1131" y="545"/>
                    <a:pt x="1131" y="545"/>
                  </a:cubicBezTo>
                  <a:cubicBezTo>
                    <a:pt x="1130" y="521"/>
                    <a:pt x="1130" y="521"/>
                    <a:pt x="1130" y="521"/>
                  </a:cubicBezTo>
                  <a:cubicBezTo>
                    <a:pt x="1130" y="521"/>
                    <a:pt x="1086" y="529"/>
                    <a:pt x="1086" y="538"/>
                  </a:cubicBezTo>
                  <a:cubicBezTo>
                    <a:pt x="1086" y="547"/>
                    <a:pt x="1092" y="554"/>
                    <a:pt x="1092" y="554"/>
                  </a:cubicBezTo>
                  <a:cubicBezTo>
                    <a:pt x="1074" y="555"/>
                    <a:pt x="1074" y="555"/>
                    <a:pt x="1074" y="555"/>
                  </a:cubicBezTo>
                  <a:cubicBezTo>
                    <a:pt x="1074" y="540"/>
                    <a:pt x="1074" y="540"/>
                    <a:pt x="1074" y="540"/>
                  </a:cubicBezTo>
                  <a:cubicBezTo>
                    <a:pt x="1060" y="545"/>
                    <a:pt x="1060" y="545"/>
                    <a:pt x="1060" y="545"/>
                  </a:cubicBezTo>
                  <a:cubicBezTo>
                    <a:pt x="1025" y="548"/>
                    <a:pt x="1025" y="548"/>
                    <a:pt x="1025" y="548"/>
                  </a:cubicBezTo>
                  <a:cubicBezTo>
                    <a:pt x="996" y="568"/>
                    <a:pt x="996" y="568"/>
                    <a:pt x="996" y="568"/>
                  </a:cubicBezTo>
                  <a:cubicBezTo>
                    <a:pt x="963" y="571"/>
                    <a:pt x="963" y="571"/>
                    <a:pt x="963" y="571"/>
                  </a:cubicBezTo>
                  <a:cubicBezTo>
                    <a:pt x="970" y="584"/>
                    <a:pt x="970" y="584"/>
                    <a:pt x="970" y="584"/>
                  </a:cubicBezTo>
                  <a:cubicBezTo>
                    <a:pt x="970" y="584"/>
                    <a:pt x="944" y="578"/>
                    <a:pt x="941" y="589"/>
                  </a:cubicBezTo>
                  <a:cubicBezTo>
                    <a:pt x="938" y="600"/>
                    <a:pt x="941" y="615"/>
                    <a:pt x="941" y="615"/>
                  </a:cubicBezTo>
                  <a:cubicBezTo>
                    <a:pt x="890" y="621"/>
                    <a:pt x="890" y="621"/>
                    <a:pt x="890" y="621"/>
                  </a:cubicBezTo>
                  <a:cubicBezTo>
                    <a:pt x="890" y="621"/>
                    <a:pt x="875" y="610"/>
                    <a:pt x="870" y="609"/>
                  </a:cubicBezTo>
                  <a:cubicBezTo>
                    <a:pt x="865" y="608"/>
                    <a:pt x="843" y="614"/>
                    <a:pt x="843" y="600"/>
                  </a:cubicBezTo>
                  <a:cubicBezTo>
                    <a:pt x="843" y="586"/>
                    <a:pt x="843" y="569"/>
                    <a:pt x="860" y="575"/>
                  </a:cubicBezTo>
                  <a:cubicBezTo>
                    <a:pt x="877" y="581"/>
                    <a:pt x="898" y="575"/>
                    <a:pt x="898" y="575"/>
                  </a:cubicBezTo>
                  <a:cubicBezTo>
                    <a:pt x="898" y="575"/>
                    <a:pt x="860" y="544"/>
                    <a:pt x="854" y="541"/>
                  </a:cubicBezTo>
                  <a:cubicBezTo>
                    <a:pt x="848" y="538"/>
                    <a:pt x="773" y="539"/>
                    <a:pt x="773" y="539"/>
                  </a:cubicBezTo>
                  <a:cubicBezTo>
                    <a:pt x="779" y="548"/>
                    <a:pt x="779" y="548"/>
                    <a:pt x="779" y="548"/>
                  </a:cubicBezTo>
                  <a:cubicBezTo>
                    <a:pt x="779" y="548"/>
                    <a:pt x="810" y="543"/>
                    <a:pt x="805" y="563"/>
                  </a:cubicBezTo>
                  <a:cubicBezTo>
                    <a:pt x="800" y="583"/>
                    <a:pt x="790" y="612"/>
                    <a:pt x="797" y="612"/>
                  </a:cubicBezTo>
                  <a:cubicBezTo>
                    <a:pt x="804" y="612"/>
                    <a:pt x="830" y="620"/>
                    <a:pt x="830" y="620"/>
                  </a:cubicBezTo>
                  <a:cubicBezTo>
                    <a:pt x="828" y="645"/>
                    <a:pt x="828" y="645"/>
                    <a:pt x="828" y="645"/>
                  </a:cubicBezTo>
                  <a:cubicBezTo>
                    <a:pt x="834" y="664"/>
                    <a:pt x="834" y="664"/>
                    <a:pt x="834" y="664"/>
                  </a:cubicBezTo>
                  <a:cubicBezTo>
                    <a:pt x="813" y="650"/>
                    <a:pt x="813" y="650"/>
                    <a:pt x="813" y="650"/>
                  </a:cubicBezTo>
                  <a:cubicBezTo>
                    <a:pt x="798" y="666"/>
                    <a:pt x="798" y="666"/>
                    <a:pt x="798" y="666"/>
                  </a:cubicBezTo>
                  <a:cubicBezTo>
                    <a:pt x="795" y="644"/>
                    <a:pt x="795" y="644"/>
                    <a:pt x="795" y="644"/>
                  </a:cubicBezTo>
                  <a:cubicBezTo>
                    <a:pt x="749" y="632"/>
                    <a:pt x="749" y="632"/>
                    <a:pt x="749" y="632"/>
                  </a:cubicBezTo>
                  <a:cubicBezTo>
                    <a:pt x="729" y="657"/>
                    <a:pt x="729" y="657"/>
                    <a:pt x="729" y="657"/>
                  </a:cubicBezTo>
                  <a:cubicBezTo>
                    <a:pt x="711" y="658"/>
                    <a:pt x="711" y="658"/>
                    <a:pt x="711" y="658"/>
                  </a:cubicBezTo>
                  <a:cubicBezTo>
                    <a:pt x="711" y="658"/>
                    <a:pt x="705" y="669"/>
                    <a:pt x="695" y="673"/>
                  </a:cubicBezTo>
                  <a:cubicBezTo>
                    <a:pt x="685" y="677"/>
                    <a:pt x="665" y="681"/>
                    <a:pt x="673" y="688"/>
                  </a:cubicBezTo>
                  <a:cubicBezTo>
                    <a:pt x="681" y="695"/>
                    <a:pt x="713" y="718"/>
                    <a:pt x="713" y="718"/>
                  </a:cubicBezTo>
                  <a:cubicBezTo>
                    <a:pt x="725" y="735"/>
                    <a:pt x="725" y="735"/>
                    <a:pt x="725" y="735"/>
                  </a:cubicBezTo>
                  <a:cubicBezTo>
                    <a:pt x="705" y="726"/>
                    <a:pt x="705" y="726"/>
                    <a:pt x="705" y="726"/>
                  </a:cubicBezTo>
                  <a:cubicBezTo>
                    <a:pt x="705" y="726"/>
                    <a:pt x="687" y="736"/>
                    <a:pt x="674" y="730"/>
                  </a:cubicBezTo>
                  <a:cubicBezTo>
                    <a:pt x="661" y="724"/>
                    <a:pt x="618" y="717"/>
                    <a:pt x="618" y="717"/>
                  </a:cubicBezTo>
                  <a:cubicBezTo>
                    <a:pt x="618" y="717"/>
                    <a:pt x="612" y="693"/>
                    <a:pt x="597" y="699"/>
                  </a:cubicBezTo>
                  <a:cubicBezTo>
                    <a:pt x="582" y="705"/>
                    <a:pt x="574" y="711"/>
                    <a:pt x="574" y="711"/>
                  </a:cubicBezTo>
                  <a:cubicBezTo>
                    <a:pt x="562" y="712"/>
                    <a:pt x="562" y="712"/>
                    <a:pt x="562" y="712"/>
                  </a:cubicBezTo>
                  <a:cubicBezTo>
                    <a:pt x="592" y="738"/>
                    <a:pt x="592" y="738"/>
                    <a:pt x="592" y="738"/>
                  </a:cubicBezTo>
                  <a:cubicBezTo>
                    <a:pt x="592" y="738"/>
                    <a:pt x="632" y="739"/>
                    <a:pt x="632" y="746"/>
                  </a:cubicBezTo>
                  <a:cubicBezTo>
                    <a:pt x="632" y="753"/>
                    <a:pt x="614" y="764"/>
                    <a:pt x="614" y="764"/>
                  </a:cubicBezTo>
                  <a:cubicBezTo>
                    <a:pt x="572" y="754"/>
                    <a:pt x="572" y="754"/>
                    <a:pt x="572" y="754"/>
                  </a:cubicBezTo>
                  <a:cubicBezTo>
                    <a:pt x="572" y="754"/>
                    <a:pt x="557" y="740"/>
                    <a:pt x="547" y="739"/>
                  </a:cubicBezTo>
                  <a:cubicBezTo>
                    <a:pt x="537" y="738"/>
                    <a:pt x="511" y="749"/>
                    <a:pt x="509" y="735"/>
                  </a:cubicBezTo>
                  <a:cubicBezTo>
                    <a:pt x="507" y="721"/>
                    <a:pt x="508" y="705"/>
                    <a:pt x="508" y="705"/>
                  </a:cubicBezTo>
                  <a:cubicBezTo>
                    <a:pt x="495" y="697"/>
                    <a:pt x="495" y="697"/>
                    <a:pt x="495" y="697"/>
                  </a:cubicBezTo>
                  <a:cubicBezTo>
                    <a:pt x="495" y="697"/>
                    <a:pt x="516" y="679"/>
                    <a:pt x="508" y="670"/>
                  </a:cubicBezTo>
                  <a:cubicBezTo>
                    <a:pt x="500" y="661"/>
                    <a:pt x="444" y="646"/>
                    <a:pt x="444" y="646"/>
                  </a:cubicBezTo>
                  <a:cubicBezTo>
                    <a:pt x="424" y="631"/>
                    <a:pt x="424" y="631"/>
                    <a:pt x="424" y="631"/>
                  </a:cubicBezTo>
                  <a:cubicBezTo>
                    <a:pt x="408" y="620"/>
                    <a:pt x="408" y="620"/>
                    <a:pt x="408" y="620"/>
                  </a:cubicBezTo>
                  <a:cubicBezTo>
                    <a:pt x="398" y="610"/>
                    <a:pt x="398" y="610"/>
                    <a:pt x="398" y="610"/>
                  </a:cubicBezTo>
                  <a:cubicBezTo>
                    <a:pt x="424" y="609"/>
                    <a:pt x="424" y="609"/>
                    <a:pt x="424" y="609"/>
                  </a:cubicBezTo>
                  <a:cubicBezTo>
                    <a:pt x="424" y="609"/>
                    <a:pt x="419" y="618"/>
                    <a:pt x="438" y="622"/>
                  </a:cubicBezTo>
                  <a:cubicBezTo>
                    <a:pt x="457" y="626"/>
                    <a:pt x="482" y="623"/>
                    <a:pt x="482" y="623"/>
                  </a:cubicBezTo>
                  <a:cubicBezTo>
                    <a:pt x="482" y="623"/>
                    <a:pt x="498" y="641"/>
                    <a:pt x="510" y="643"/>
                  </a:cubicBezTo>
                  <a:cubicBezTo>
                    <a:pt x="522" y="645"/>
                    <a:pt x="576" y="650"/>
                    <a:pt x="576" y="650"/>
                  </a:cubicBezTo>
                  <a:cubicBezTo>
                    <a:pt x="576" y="650"/>
                    <a:pt x="613" y="666"/>
                    <a:pt x="656" y="655"/>
                  </a:cubicBezTo>
                  <a:cubicBezTo>
                    <a:pt x="699" y="644"/>
                    <a:pt x="741" y="629"/>
                    <a:pt x="719" y="609"/>
                  </a:cubicBezTo>
                  <a:cubicBezTo>
                    <a:pt x="697" y="589"/>
                    <a:pt x="696" y="576"/>
                    <a:pt x="667" y="570"/>
                  </a:cubicBezTo>
                  <a:cubicBezTo>
                    <a:pt x="638" y="564"/>
                    <a:pt x="598" y="549"/>
                    <a:pt x="579" y="542"/>
                  </a:cubicBezTo>
                  <a:cubicBezTo>
                    <a:pt x="560" y="535"/>
                    <a:pt x="526" y="518"/>
                    <a:pt x="506" y="517"/>
                  </a:cubicBezTo>
                  <a:cubicBezTo>
                    <a:pt x="486" y="516"/>
                    <a:pt x="467" y="516"/>
                    <a:pt x="455" y="516"/>
                  </a:cubicBezTo>
                  <a:cubicBezTo>
                    <a:pt x="443" y="516"/>
                    <a:pt x="421" y="516"/>
                    <a:pt x="421" y="516"/>
                  </a:cubicBezTo>
                  <a:cubicBezTo>
                    <a:pt x="413" y="506"/>
                    <a:pt x="413" y="506"/>
                    <a:pt x="413" y="506"/>
                  </a:cubicBezTo>
                  <a:cubicBezTo>
                    <a:pt x="394" y="507"/>
                    <a:pt x="394" y="507"/>
                    <a:pt x="394" y="507"/>
                  </a:cubicBezTo>
                  <a:cubicBezTo>
                    <a:pt x="373" y="498"/>
                    <a:pt x="373" y="498"/>
                    <a:pt x="373" y="498"/>
                  </a:cubicBezTo>
                  <a:cubicBezTo>
                    <a:pt x="394" y="493"/>
                    <a:pt x="394" y="493"/>
                    <a:pt x="394" y="493"/>
                  </a:cubicBezTo>
                  <a:cubicBezTo>
                    <a:pt x="406" y="485"/>
                    <a:pt x="406" y="485"/>
                    <a:pt x="406" y="485"/>
                  </a:cubicBezTo>
                  <a:cubicBezTo>
                    <a:pt x="406" y="485"/>
                    <a:pt x="363" y="469"/>
                    <a:pt x="357" y="475"/>
                  </a:cubicBezTo>
                  <a:cubicBezTo>
                    <a:pt x="351" y="481"/>
                    <a:pt x="348" y="490"/>
                    <a:pt x="348" y="490"/>
                  </a:cubicBezTo>
                  <a:cubicBezTo>
                    <a:pt x="335" y="490"/>
                    <a:pt x="335" y="490"/>
                    <a:pt x="335" y="490"/>
                  </a:cubicBezTo>
                  <a:cubicBezTo>
                    <a:pt x="333" y="493"/>
                    <a:pt x="329" y="497"/>
                    <a:pt x="321" y="498"/>
                  </a:cubicBezTo>
                  <a:cubicBezTo>
                    <a:pt x="303" y="501"/>
                    <a:pt x="304" y="498"/>
                    <a:pt x="304" y="498"/>
                  </a:cubicBezTo>
                  <a:cubicBezTo>
                    <a:pt x="300" y="506"/>
                    <a:pt x="300" y="506"/>
                    <a:pt x="300" y="506"/>
                  </a:cubicBezTo>
                  <a:cubicBezTo>
                    <a:pt x="285" y="507"/>
                    <a:pt x="285" y="507"/>
                    <a:pt x="285" y="507"/>
                  </a:cubicBezTo>
                  <a:cubicBezTo>
                    <a:pt x="285" y="507"/>
                    <a:pt x="284" y="521"/>
                    <a:pt x="275" y="522"/>
                  </a:cubicBezTo>
                  <a:cubicBezTo>
                    <a:pt x="270" y="522"/>
                    <a:pt x="266" y="521"/>
                    <a:pt x="262" y="519"/>
                  </a:cubicBezTo>
                  <a:cubicBezTo>
                    <a:pt x="261" y="528"/>
                    <a:pt x="261" y="528"/>
                    <a:pt x="261" y="528"/>
                  </a:cubicBezTo>
                  <a:cubicBezTo>
                    <a:pt x="261" y="528"/>
                    <a:pt x="265" y="534"/>
                    <a:pt x="266" y="537"/>
                  </a:cubicBezTo>
                  <a:cubicBezTo>
                    <a:pt x="267" y="540"/>
                    <a:pt x="254" y="542"/>
                    <a:pt x="254" y="542"/>
                  </a:cubicBezTo>
                  <a:cubicBezTo>
                    <a:pt x="254" y="542"/>
                    <a:pt x="257" y="545"/>
                    <a:pt x="259" y="557"/>
                  </a:cubicBezTo>
                  <a:cubicBezTo>
                    <a:pt x="261" y="569"/>
                    <a:pt x="275" y="561"/>
                    <a:pt x="281" y="561"/>
                  </a:cubicBezTo>
                  <a:cubicBezTo>
                    <a:pt x="287" y="561"/>
                    <a:pt x="292" y="568"/>
                    <a:pt x="296" y="573"/>
                  </a:cubicBezTo>
                  <a:cubicBezTo>
                    <a:pt x="300" y="578"/>
                    <a:pt x="306" y="581"/>
                    <a:pt x="315" y="591"/>
                  </a:cubicBezTo>
                  <a:cubicBezTo>
                    <a:pt x="324" y="601"/>
                    <a:pt x="300" y="603"/>
                    <a:pt x="300" y="608"/>
                  </a:cubicBezTo>
                  <a:cubicBezTo>
                    <a:pt x="300" y="613"/>
                    <a:pt x="283" y="620"/>
                    <a:pt x="283" y="620"/>
                  </a:cubicBezTo>
                  <a:cubicBezTo>
                    <a:pt x="296" y="631"/>
                    <a:pt x="296" y="631"/>
                    <a:pt x="296" y="631"/>
                  </a:cubicBezTo>
                  <a:cubicBezTo>
                    <a:pt x="296" y="631"/>
                    <a:pt x="337" y="663"/>
                    <a:pt x="343" y="673"/>
                  </a:cubicBezTo>
                  <a:cubicBezTo>
                    <a:pt x="349" y="683"/>
                    <a:pt x="321" y="677"/>
                    <a:pt x="321" y="677"/>
                  </a:cubicBezTo>
                  <a:cubicBezTo>
                    <a:pt x="316" y="697"/>
                    <a:pt x="316" y="697"/>
                    <a:pt x="316" y="697"/>
                  </a:cubicBezTo>
                  <a:cubicBezTo>
                    <a:pt x="323" y="703"/>
                    <a:pt x="323" y="703"/>
                    <a:pt x="323" y="703"/>
                  </a:cubicBezTo>
                  <a:cubicBezTo>
                    <a:pt x="323" y="713"/>
                    <a:pt x="323" y="713"/>
                    <a:pt x="323" y="713"/>
                  </a:cubicBezTo>
                  <a:cubicBezTo>
                    <a:pt x="323" y="713"/>
                    <a:pt x="342" y="718"/>
                    <a:pt x="343" y="722"/>
                  </a:cubicBezTo>
                  <a:cubicBezTo>
                    <a:pt x="344" y="726"/>
                    <a:pt x="337" y="737"/>
                    <a:pt x="337" y="737"/>
                  </a:cubicBezTo>
                  <a:cubicBezTo>
                    <a:pt x="352" y="740"/>
                    <a:pt x="352" y="740"/>
                    <a:pt x="352" y="740"/>
                  </a:cubicBezTo>
                  <a:cubicBezTo>
                    <a:pt x="352" y="740"/>
                    <a:pt x="363" y="748"/>
                    <a:pt x="364" y="752"/>
                  </a:cubicBezTo>
                  <a:cubicBezTo>
                    <a:pt x="365" y="756"/>
                    <a:pt x="344" y="770"/>
                    <a:pt x="344" y="770"/>
                  </a:cubicBezTo>
                  <a:cubicBezTo>
                    <a:pt x="383" y="788"/>
                    <a:pt x="383" y="788"/>
                    <a:pt x="383" y="788"/>
                  </a:cubicBezTo>
                  <a:cubicBezTo>
                    <a:pt x="383" y="788"/>
                    <a:pt x="406" y="807"/>
                    <a:pt x="405" y="815"/>
                  </a:cubicBezTo>
                  <a:cubicBezTo>
                    <a:pt x="404" y="823"/>
                    <a:pt x="395" y="830"/>
                    <a:pt x="391" y="837"/>
                  </a:cubicBezTo>
                  <a:cubicBezTo>
                    <a:pt x="387" y="844"/>
                    <a:pt x="366" y="856"/>
                    <a:pt x="366" y="856"/>
                  </a:cubicBezTo>
                  <a:cubicBezTo>
                    <a:pt x="366" y="856"/>
                    <a:pt x="338" y="882"/>
                    <a:pt x="334" y="887"/>
                  </a:cubicBezTo>
                  <a:cubicBezTo>
                    <a:pt x="330" y="892"/>
                    <a:pt x="289" y="916"/>
                    <a:pt x="289" y="916"/>
                  </a:cubicBezTo>
                  <a:cubicBezTo>
                    <a:pt x="293" y="923"/>
                    <a:pt x="293" y="923"/>
                    <a:pt x="293" y="923"/>
                  </a:cubicBezTo>
                  <a:cubicBezTo>
                    <a:pt x="313" y="912"/>
                    <a:pt x="313" y="912"/>
                    <a:pt x="313" y="912"/>
                  </a:cubicBezTo>
                  <a:cubicBezTo>
                    <a:pt x="315" y="923"/>
                    <a:pt x="315" y="923"/>
                    <a:pt x="315" y="923"/>
                  </a:cubicBezTo>
                  <a:cubicBezTo>
                    <a:pt x="315" y="923"/>
                    <a:pt x="328" y="936"/>
                    <a:pt x="334" y="939"/>
                  </a:cubicBezTo>
                  <a:cubicBezTo>
                    <a:pt x="340" y="942"/>
                    <a:pt x="367" y="942"/>
                    <a:pt x="367" y="942"/>
                  </a:cubicBezTo>
                  <a:cubicBezTo>
                    <a:pt x="376" y="954"/>
                    <a:pt x="376" y="954"/>
                    <a:pt x="376" y="954"/>
                  </a:cubicBezTo>
                  <a:cubicBezTo>
                    <a:pt x="376" y="954"/>
                    <a:pt x="337" y="945"/>
                    <a:pt x="335" y="951"/>
                  </a:cubicBezTo>
                  <a:cubicBezTo>
                    <a:pt x="333" y="957"/>
                    <a:pt x="333" y="961"/>
                    <a:pt x="333" y="961"/>
                  </a:cubicBezTo>
                  <a:cubicBezTo>
                    <a:pt x="307" y="962"/>
                    <a:pt x="307" y="962"/>
                    <a:pt x="307" y="962"/>
                  </a:cubicBezTo>
                  <a:cubicBezTo>
                    <a:pt x="303" y="980"/>
                    <a:pt x="303" y="980"/>
                    <a:pt x="303" y="980"/>
                  </a:cubicBezTo>
                  <a:cubicBezTo>
                    <a:pt x="303" y="980"/>
                    <a:pt x="300" y="979"/>
                    <a:pt x="295" y="978"/>
                  </a:cubicBezTo>
                  <a:cubicBezTo>
                    <a:pt x="292" y="988"/>
                    <a:pt x="292" y="988"/>
                    <a:pt x="292" y="988"/>
                  </a:cubicBezTo>
                  <a:cubicBezTo>
                    <a:pt x="295" y="997"/>
                    <a:pt x="295" y="997"/>
                    <a:pt x="295" y="997"/>
                  </a:cubicBezTo>
                  <a:cubicBezTo>
                    <a:pt x="295" y="997"/>
                    <a:pt x="288" y="1001"/>
                    <a:pt x="284" y="1003"/>
                  </a:cubicBezTo>
                  <a:cubicBezTo>
                    <a:pt x="280" y="1005"/>
                    <a:pt x="281" y="1019"/>
                    <a:pt x="281" y="1019"/>
                  </a:cubicBezTo>
                  <a:cubicBezTo>
                    <a:pt x="290" y="1023"/>
                    <a:pt x="290" y="1023"/>
                    <a:pt x="290" y="1023"/>
                  </a:cubicBezTo>
                  <a:cubicBezTo>
                    <a:pt x="285" y="1041"/>
                    <a:pt x="285" y="1041"/>
                    <a:pt x="285" y="1041"/>
                  </a:cubicBezTo>
                  <a:cubicBezTo>
                    <a:pt x="292" y="1043"/>
                    <a:pt x="292" y="1043"/>
                    <a:pt x="292" y="1043"/>
                  </a:cubicBezTo>
                  <a:cubicBezTo>
                    <a:pt x="301" y="1055"/>
                    <a:pt x="301" y="1055"/>
                    <a:pt x="301" y="1055"/>
                  </a:cubicBezTo>
                  <a:cubicBezTo>
                    <a:pt x="288" y="1064"/>
                    <a:pt x="288" y="1064"/>
                    <a:pt x="288" y="1064"/>
                  </a:cubicBezTo>
                  <a:cubicBezTo>
                    <a:pt x="288" y="1072"/>
                    <a:pt x="288" y="1072"/>
                    <a:pt x="288" y="1072"/>
                  </a:cubicBezTo>
                  <a:cubicBezTo>
                    <a:pt x="288" y="1072"/>
                    <a:pt x="309" y="1082"/>
                    <a:pt x="310" y="1087"/>
                  </a:cubicBezTo>
                  <a:cubicBezTo>
                    <a:pt x="311" y="1092"/>
                    <a:pt x="298" y="1094"/>
                    <a:pt x="298" y="1094"/>
                  </a:cubicBezTo>
                  <a:cubicBezTo>
                    <a:pt x="297" y="1103"/>
                    <a:pt x="297" y="1103"/>
                    <a:pt x="297" y="1103"/>
                  </a:cubicBezTo>
                  <a:cubicBezTo>
                    <a:pt x="310" y="1107"/>
                    <a:pt x="310" y="1107"/>
                    <a:pt x="310" y="1107"/>
                  </a:cubicBezTo>
                  <a:cubicBezTo>
                    <a:pt x="310" y="1107"/>
                    <a:pt x="315" y="1118"/>
                    <a:pt x="322" y="1124"/>
                  </a:cubicBezTo>
                  <a:cubicBezTo>
                    <a:pt x="328" y="1129"/>
                    <a:pt x="328" y="1139"/>
                    <a:pt x="328" y="1143"/>
                  </a:cubicBezTo>
                  <a:cubicBezTo>
                    <a:pt x="332" y="1144"/>
                    <a:pt x="336" y="1144"/>
                    <a:pt x="339" y="1145"/>
                  </a:cubicBezTo>
                  <a:cubicBezTo>
                    <a:pt x="347" y="1146"/>
                    <a:pt x="348" y="1153"/>
                    <a:pt x="348" y="1153"/>
                  </a:cubicBezTo>
                  <a:cubicBezTo>
                    <a:pt x="354" y="1147"/>
                    <a:pt x="354" y="1147"/>
                    <a:pt x="354" y="1147"/>
                  </a:cubicBezTo>
                  <a:cubicBezTo>
                    <a:pt x="380" y="1153"/>
                    <a:pt x="380" y="1153"/>
                    <a:pt x="380" y="1153"/>
                  </a:cubicBezTo>
                  <a:cubicBezTo>
                    <a:pt x="382" y="1163"/>
                    <a:pt x="382" y="1163"/>
                    <a:pt x="382" y="1163"/>
                  </a:cubicBezTo>
                  <a:cubicBezTo>
                    <a:pt x="404" y="1151"/>
                    <a:pt x="404" y="1151"/>
                    <a:pt x="404" y="1151"/>
                  </a:cubicBezTo>
                  <a:cubicBezTo>
                    <a:pt x="404" y="1151"/>
                    <a:pt x="426" y="1162"/>
                    <a:pt x="437" y="1167"/>
                  </a:cubicBezTo>
                  <a:cubicBezTo>
                    <a:pt x="448" y="1172"/>
                    <a:pt x="434" y="1186"/>
                    <a:pt x="434" y="1186"/>
                  </a:cubicBezTo>
                  <a:cubicBezTo>
                    <a:pt x="442" y="1196"/>
                    <a:pt x="442" y="1196"/>
                    <a:pt x="442" y="1196"/>
                  </a:cubicBezTo>
                  <a:cubicBezTo>
                    <a:pt x="438" y="1208"/>
                    <a:pt x="438" y="1208"/>
                    <a:pt x="438" y="1208"/>
                  </a:cubicBezTo>
                  <a:cubicBezTo>
                    <a:pt x="438" y="1208"/>
                    <a:pt x="443" y="1213"/>
                    <a:pt x="451" y="1215"/>
                  </a:cubicBezTo>
                  <a:cubicBezTo>
                    <a:pt x="459" y="1217"/>
                    <a:pt x="462" y="1238"/>
                    <a:pt x="462" y="1238"/>
                  </a:cubicBezTo>
                  <a:cubicBezTo>
                    <a:pt x="482" y="1245"/>
                    <a:pt x="482" y="1245"/>
                    <a:pt x="482" y="1245"/>
                  </a:cubicBezTo>
                  <a:cubicBezTo>
                    <a:pt x="484" y="1260"/>
                    <a:pt x="484" y="1260"/>
                    <a:pt x="484" y="1260"/>
                  </a:cubicBezTo>
                  <a:cubicBezTo>
                    <a:pt x="484" y="1260"/>
                    <a:pt x="494" y="1258"/>
                    <a:pt x="507" y="1261"/>
                  </a:cubicBezTo>
                  <a:cubicBezTo>
                    <a:pt x="520" y="1264"/>
                    <a:pt x="512" y="1273"/>
                    <a:pt x="512" y="1273"/>
                  </a:cubicBezTo>
                  <a:cubicBezTo>
                    <a:pt x="526" y="1281"/>
                    <a:pt x="526" y="1281"/>
                    <a:pt x="526" y="1281"/>
                  </a:cubicBezTo>
                  <a:cubicBezTo>
                    <a:pt x="526" y="1281"/>
                    <a:pt x="517" y="1290"/>
                    <a:pt x="509" y="1297"/>
                  </a:cubicBezTo>
                  <a:cubicBezTo>
                    <a:pt x="501" y="1304"/>
                    <a:pt x="488" y="1296"/>
                    <a:pt x="488" y="1296"/>
                  </a:cubicBezTo>
                  <a:cubicBezTo>
                    <a:pt x="488" y="1296"/>
                    <a:pt x="486" y="1290"/>
                    <a:pt x="472" y="1293"/>
                  </a:cubicBezTo>
                  <a:cubicBezTo>
                    <a:pt x="458" y="1296"/>
                    <a:pt x="485" y="1318"/>
                    <a:pt x="485" y="1318"/>
                  </a:cubicBezTo>
                  <a:cubicBezTo>
                    <a:pt x="485" y="1318"/>
                    <a:pt x="485" y="1332"/>
                    <a:pt x="488" y="1333"/>
                  </a:cubicBezTo>
                  <a:cubicBezTo>
                    <a:pt x="490" y="1333"/>
                    <a:pt x="490" y="1343"/>
                    <a:pt x="491" y="1351"/>
                  </a:cubicBezTo>
                  <a:cubicBezTo>
                    <a:pt x="486" y="1351"/>
                    <a:pt x="481" y="1350"/>
                    <a:pt x="477" y="1349"/>
                  </a:cubicBezTo>
                  <a:cubicBezTo>
                    <a:pt x="490" y="1351"/>
                    <a:pt x="510" y="1355"/>
                    <a:pt x="516" y="1352"/>
                  </a:cubicBezTo>
                  <a:cubicBezTo>
                    <a:pt x="524" y="1348"/>
                    <a:pt x="520" y="1339"/>
                    <a:pt x="520" y="1339"/>
                  </a:cubicBezTo>
                  <a:cubicBezTo>
                    <a:pt x="538" y="1342"/>
                    <a:pt x="538" y="1342"/>
                    <a:pt x="538" y="1342"/>
                  </a:cubicBezTo>
                  <a:cubicBezTo>
                    <a:pt x="549" y="1337"/>
                    <a:pt x="549" y="1337"/>
                    <a:pt x="549" y="1337"/>
                  </a:cubicBezTo>
                  <a:cubicBezTo>
                    <a:pt x="579" y="1336"/>
                    <a:pt x="579" y="1336"/>
                    <a:pt x="579" y="1336"/>
                  </a:cubicBezTo>
                  <a:cubicBezTo>
                    <a:pt x="585" y="1350"/>
                    <a:pt x="585" y="1350"/>
                    <a:pt x="585" y="1350"/>
                  </a:cubicBezTo>
                  <a:cubicBezTo>
                    <a:pt x="585" y="1350"/>
                    <a:pt x="606" y="1356"/>
                    <a:pt x="604" y="1362"/>
                  </a:cubicBezTo>
                  <a:cubicBezTo>
                    <a:pt x="602" y="1368"/>
                    <a:pt x="594" y="1369"/>
                    <a:pt x="594" y="1369"/>
                  </a:cubicBezTo>
                  <a:cubicBezTo>
                    <a:pt x="599" y="1381"/>
                    <a:pt x="599" y="1381"/>
                    <a:pt x="599" y="1381"/>
                  </a:cubicBezTo>
                  <a:cubicBezTo>
                    <a:pt x="600" y="1392"/>
                    <a:pt x="600" y="1392"/>
                    <a:pt x="600" y="1392"/>
                  </a:cubicBezTo>
                  <a:cubicBezTo>
                    <a:pt x="623" y="1394"/>
                    <a:pt x="623" y="1394"/>
                    <a:pt x="623" y="1394"/>
                  </a:cubicBezTo>
                  <a:cubicBezTo>
                    <a:pt x="651" y="1406"/>
                    <a:pt x="651" y="1406"/>
                    <a:pt x="651" y="1406"/>
                  </a:cubicBezTo>
                  <a:cubicBezTo>
                    <a:pt x="658" y="1435"/>
                    <a:pt x="658" y="1435"/>
                    <a:pt x="658" y="1435"/>
                  </a:cubicBezTo>
                  <a:cubicBezTo>
                    <a:pt x="662" y="1438"/>
                    <a:pt x="662" y="1438"/>
                    <a:pt x="662" y="1438"/>
                  </a:cubicBezTo>
                  <a:cubicBezTo>
                    <a:pt x="680" y="1434"/>
                    <a:pt x="680" y="1434"/>
                    <a:pt x="680" y="1434"/>
                  </a:cubicBezTo>
                  <a:cubicBezTo>
                    <a:pt x="680" y="1434"/>
                    <a:pt x="688" y="1438"/>
                    <a:pt x="696" y="1442"/>
                  </a:cubicBezTo>
                  <a:cubicBezTo>
                    <a:pt x="704" y="1446"/>
                    <a:pt x="702" y="1441"/>
                    <a:pt x="713" y="1440"/>
                  </a:cubicBezTo>
                  <a:cubicBezTo>
                    <a:pt x="724" y="1439"/>
                    <a:pt x="733" y="1445"/>
                    <a:pt x="733" y="1445"/>
                  </a:cubicBezTo>
                  <a:cubicBezTo>
                    <a:pt x="733" y="1445"/>
                    <a:pt x="729" y="1435"/>
                    <a:pt x="738" y="1436"/>
                  </a:cubicBezTo>
                  <a:cubicBezTo>
                    <a:pt x="747" y="1437"/>
                    <a:pt x="749" y="1448"/>
                    <a:pt x="755" y="1452"/>
                  </a:cubicBezTo>
                  <a:cubicBezTo>
                    <a:pt x="761" y="1456"/>
                    <a:pt x="764" y="1461"/>
                    <a:pt x="764" y="1461"/>
                  </a:cubicBezTo>
                  <a:cubicBezTo>
                    <a:pt x="764" y="1461"/>
                    <a:pt x="776" y="1455"/>
                    <a:pt x="780" y="1455"/>
                  </a:cubicBezTo>
                  <a:cubicBezTo>
                    <a:pt x="784" y="1455"/>
                    <a:pt x="797" y="1464"/>
                    <a:pt x="797" y="1464"/>
                  </a:cubicBezTo>
                  <a:cubicBezTo>
                    <a:pt x="797" y="1464"/>
                    <a:pt x="811" y="1462"/>
                    <a:pt x="818" y="1464"/>
                  </a:cubicBezTo>
                  <a:cubicBezTo>
                    <a:pt x="825" y="1466"/>
                    <a:pt x="827" y="1472"/>
                    <a:pt x="827" y="1472"/>
                  </a:cubicBezTo>
                  <a:cubicBezTo>
                    <a:pt x="840" y="1481"/>
                    <a:pt x="840" y="1481"/>
                    <a:pt x="840" y="1481"/>
                  </a:cubicBezTo>
                  <a:cubicBezTo>
                    <a:pt x="840" y="1481"/>
                    <a:pt x="857" y="1475"/>
                    <a:pt x="858" y="1485"/>
                  </a:cubicBezTo>
                  <a:cubicBezTo>
                    <a:pt x="859" y="1495"/>
                    <a:pt x="860" y="1502"/>
                    <a:pt x="860" y="1502"/>
                  </a:cubicBezTo>
                  <a:cubicBezTo>
                    <a:pt x="846" y="1509"/>
                    <a:pt x="846" y="1509"/>
                    <a:pt x="846" y="1509"/>
                  </a:cubicBezTo>
                  <a:cubicBezTo>
                    <a:pt x="846" y="1509"/>
                    <a:pt x="863" y="1512"/>
                    <a:pt x="862" y="1518"/>
                  </a:cubicBezTo>
                  <a:cubicBezTo>
                    <a:pt x="861" y="1524"/>
                    <a:pt x="844" y="1522"/>
                    <a:pt x="845" y="1525"/>
                  </a:cubicBezTo>
                  <a:cubicBezTo>
                    <a:pt x="846" y="1528"/>
                    <a:pt x="858" y="1536"/>
                    <a:pt x="859" y="1542"/>
                  </a:cubicBezTo>
                  <a:cubicBezTo>
                    <a:pt x="860" y="1548"/>
                    <a:pt x="868" y="1561"/>
                    <a:pt x="856" y="1565"/>
                  </a:cubicBezTo>
                  <a:cubicBezTo>
                    <a:pt x="844" y="1569"/>
                    <a:pt x="821" y="1567"/>
                    <a:pt x="821" y="1567"/>
                  </a:cubicBezTo>
                  <a:cubicBezTo>
                    <a:pt x="821" y="1567"/>
                    <a:pt x="813" y="1576"/>
                    <a:pt x="810" y="1580"/>
                  </a:cubicBezTo>
                  <a:cubicBezTo>
                    <a:pt x="807" y="1584"/>
                    <a:pt x="794" y="1584"/>
                    <a:pt x="794" y="1584"/>
                  </a:cubicBezTo>
                  <a:cubicBezTo>
                    <a:pt x="797" y="1609"/>
                    <a:pt x="797" y="1609"/>
                    <a:pt x="797" y="1609"/>
                  </a:cubicBezTo>
                  <a:cubicBezTo>
                    <a:pt x="796" y="1610"/>
                    <a:pt x="795" y="1610"/>
                    <a:pt x="795" y="1610"/>
                  </a:cubicBezTo>
                  <a:cubicBezTo>
                    <a:pt x="796" y="1610"/>
                    <a:pt x="797" y="1609"/>
                    <a:pt x="799" y="1609"/>
                  </a:cubicBezTo>
                  <a:cubicBezTo>
                    <a:pt x="810" y="1603"/>
                    <a:pt x="839" y="1594"/>
                    <a:pt x="840" y="1603"/>
                  </a:cubicBezTo>
                  <a:cubicBezTo>
                    <a:pt x="841" y="1611"/>
                    <a:pt x="819" y="1627"/>
                    <a:pt x="819" y="1627"/>
                  </a:cubicBezTo>
                  <a:cubicBezTo>
                    <a:pt x="786" y="1637"/>
                    <a:pt x="786" y="1637"/>
                    <a:pt x="786" y="1637"/>
                  </a:cubicBezTo>
                  <a:cubicBezTo>
                    <a:pt x="816" y="1660"/>
                    <a:pt x="816" y="1660"/>
                    <a:pt x="816" y="1660"/>
                  </a:cubicBezTo>
                  <a:cubicBezTo>
                    <a:pt x="816" y="1660"/>
                    <a:pt x="792" y="1665"/>
                    <a:pt x="791" y="1675"/>
                  </a:cubicBezTo>
                  <a:cubicBezTo>
                    <a:pt x="790" y="1685"/>
                    <a:pt x="790" y="1696"/>
                    <a:pt x="790" y="1696"/>
                  </a:cubicBezTo>
                  <a:cubicBezTo>
                    <a:pt x="790" y="1696"/>
                    <a:pt x="777" y="1705"/>
                    <a:pt x="772" y="1705"/>
                  </a:cubicBezTo>
                  <a:cubicBezTo>
                    <a:pt x="767" y="1705"/>
                    <a:pt x="752" y="1694"/>
                    <a:pt x="752" y="1694"/>
                  </a:cubicBezTo>
                  <a:cubicBezTo>
                    <a:pt x="748" y="1705"/>
                    <a:pt x="748" y="1705"/>
                    <a:pt x="748" y="1705"/>
                  </a:cubicBezTo>
                  <a:cubicBezTo>
                    <a:pt x="748" y="1705"/>
                    <a:pt x="760" y="1718"/>
                    <a:pt x="763" y="1718"/>
                  </a:cubicBezTo>
                  <a:cubicBezTo>
                    <a:pt x="766" y="1718"/>
                    <a:pt x="775" y="1737"/>
                    <a:pt x="775" y="1737"/>
                  </a:cubicBezTo>
                  <a:cubicBezTo>
                    <a:pt x="800" y="1735"/>
                    <a:pt x="800" y="1735"/>
                    <a:pt x="800" y="1735"/>
                  </a:cubicBezTo>
                  <a:cubicBezTo>
                    <a:pt x="800" y="1735"/>
                    <a:pt x="818" y="1754"/>
                    <a:pt x="824" y="1754"/>
                  </a:cubicBezTo>
                  <a:cubicBezTo>
                    <a:pt x="830" y="1754"/>
                    <a:pt x="842" y="1755"/>
                    <a:pt x="842" y="1755"/>
                  </a:cubicBezTo>
                  <a:cubicBezTo>
                    <a:pt x="842" y="1755"/>
                    <a:pt x="873" y="1792"/>
                    <a:pt x="881" y="1795"/>
                  </a:cubicBezTo>
                  <a:cubicBezTo>
                    <a:pt x="889" y="1798"/>
                    <a:pt x="905" y="1805"/>
                    <a:pt x="905" y="1805"/>
                  </a:cubicBezTo>
                  <a:cubicBezTo>
                    <a:pt x="905" y="1805"/>
                    <a:pt x="904" y="1805"/>
                    <a:pt x="901" y="1804"/>
                  </a:cubicBezTo>
                  <a:cubicBezTo>
                    <a:pt x="914" y="1793"/>
                    <a:pt x="914" y="1793"/>
                    <a:pt x="914" y="1793"/>
                  </a:cubicBezTo>
                  <a:cubicBezTo>
                    <a:pt x="914" y="1793"/>
                    <a:pt x="939" y="1796"/>
                    <a:pt x="955" y="1803"/>
                  </a:cubicBezTo>
                  <a:cubicBezTo>
                    <a:pt x="971" y="1810"/>
                    <a:pt x="983" y="1812"/>
                    <a:pt x="996" y="1811"/>
                  </a:cubicBezTo>
                  <a:cubicBezTo>
                    <a:pt x="1009" y="1810"/>
                    <a:pt x="1029" y="1815"/>
                    <a:pt x="1029" y="1815"/>
                  </a:cubicBezTo>
                  <a:cubicBezTo>
                    <a:pt x="1061" y="1835"/>
                    <a:pt x="1061" y="1835"/>
                    <a:pt x="1061" y="1835"/>
                  </a:cubicBezTo>
                  <a:cubicBezTo>
                    <a:pt x="1061" y="1835"/>
                    <a:pt x="1061" y="1846"/>
                    <a:pt x="1080" y="1846"/>
                  </a:cubicBezTo>
                  <a:cubicBezTo>
                    <a:pt x="1099" y="1846"/>
                    <a:pt x="1091" y="1837"/>
                    <a:pt x="1109" y="1835"/>
                  </a:cubicBezTo>
                  <a:cubicBezTo>
                    <a:pt x="1127" y="1833"/>
                    <a:pt x="1137" y="1848"/>
                    <a:pt x="1137" y="1848"/>
                  </a:cubicBezTo>
                  <a:cubicBezTo>
                    <a:pt x="1157" y="1851"/>
                    <a:pt x="1157" y="1851"/>
                    <a:pt x="1157" y="1851"/>
                  </a:cubicBezTo>
                  <a:cubicBezTo>
                    <a:pt x="1157" y="1851"/>
                    <a:pt x="1152" y="1869"/>
                    <a:pt x="1152" y="1868"/>
                  </a:cubicBezTo>
                  <a:cubicBezTo>
                    <a:pt x="1169" y="1869"/>
                    <a:pt x="1180" y="1879"/>
                    <a:pt x="1187" y="1886"/>
                  </a:cubicBezTo>
                  <a:cubicBezTo>
                    <a:pt x="1187" y="1886"/>
                    <a:pt x="1187" y="1886"/>
                    <a:pt x="1187" y="1886"/>
                  </a:cubicBezTo>
                  <a:cubicBezTo>
                    <a:pt x="1194" y="1885"/>
                    <a:pt x="1205" y="1886"/>
                    <a:pt x="1214" y="1892"/>
                  </a:cubicBezTo>
                  <a:cubicBezTo>
                    <a:pt x="1227" y="1901"/>
                    <a:pt x="1236" y="1923"/>
                    <a:pt x="1252" y="1921"/>
                  </a:cubicBezTo>
                  <a:cubicBezTo>
                    <a:pt x="1268" y="1919"/>
                    <a:pt x="1262" y="1907"/>
                    <a:pt x="1262" y="1907"/>
                  </a:cubicBezTo>
                  <a:cubicBezTo>
                    <a:pt x="1262" y="1907"/>
                    <a:pt x="1278" y="1910"/>
                    <a:pt x="1279" y="1903"/>
                  </a:cubicBezTo>
                  <a:cubicBezTo>
                    <a:pt x="1280" y="1896"/>
                    <a:pt x="1281" y="1885"/>
                    <a:pt x="1281" y="1885"/>
                  </a:cubicBezTo>
                  <a:cubicBezTo>
                    <a:pt x="1274" y="1882"/>
                    <a:pt x="1274" y="1882"/>
                    <a:pt x="1274" y="1882"/>
                  </a:cubicBezTo>
                  <a:cubicBezTo>
                    <a:pt x="1274" y="1882"/>
                    <a:pt x="1269" y="1868"/>
                    <a:pt x="1264" y="1860"/>
                  </a:cubicBezTo>
                  <a:cubicBezTo>
                    <a:pt x="1259" y="1852"/>
                    <a:pt x="1240" y="1848"/>
                    <a:pt x="1240" y="1848"/>
                  </a:cubicBezTo>
                  <a:cubicBezTo>
                    <a:pt x="1240" y="1833"/>
                    <a:pt x="1240" y="1833"/>
                    <a:pt x="1240" y="1833"/>
                  </a:cubicBezTo>
                  <a:cubicBezTo>
                    <a:pt x="1240" y="1833"/>
                    <a:pt x="1232" y="1829"/>
                    <a:pt x="1223" y="1818"/>
                  </a:cubicBezTo>
                  <a:cubicBezTo>
                    <a:pt x="1214" y="1807"/>
                    <a:pt x="1226" y="1793"/>
                    <a:pt x="1221" y="1780"/>
                  </a:cubicBezTo>
                  <a:cubicBezTo>
                    <a:pt x="1216" y="1767"/>
                    <a:pt x="1195" y="1753"/>
                    <a:pt x="1195" y="1753"/>
                  </a:cubicBezTo>
                  <a:cubicBezTo>
                    <a:pt x="1195" y="1753"/>
                    <a:pt x="1186" y="1752"/>
                    <a:pt x="1177" y="1747"/>
                  </a:cubicBezTo>
                  <a:cubicBezTo>
                    <a:pt x="1168" y="1742"/>
                    <a:pt x="1190" y="1721"/>
                    <a:pt x="1190" y="1721"/>
                  </a:cubicBezTo>
                  <a:cubicBezTo>
                    <a:pt x="1190" y="1721"/>
                    <a:pt x="1205" y="1708"/>
                    <a:pt x="1208" y="1701"/>
                  </a:cubicBezTo>
                  <a:cubicBezTo>
                    <a:pt x="1211" y="1694"/>
                    <a:pt x="1197" y="1679"/>
                    <a:pt x="1197" y="1679"/>
                  </a:cubicBezTo>
                  <a:cubicBezTo>
                    <a:pt x="1197" y="1679"/>
                    <a:pt x="1211" y="1685"/>
                    <a:pt x="1214" y="1685"/>
                  </a:cubicBezTo>
                  <a:cubicBezTo>
                    <a:pt x="1217" y="1685"/>
                    <a:pt x="1229" y="1684"/>
                    <a:pt x="1232" y="1678"/>
                  </a:cubicBezTo>
                  <a:cubicBezTo>
                    <a:pt x="1235" y="1672"/>
                    <a:pt x="1238" y="1678"/>
                    <a:pt x="1250" y="1676"/>
                  </a:cubicBezTo>
                  <a:cubicBezTo>
                    <a:pt x="1262" y="1674"/>
                    <a:pt x="1245" y="1661"/>
                    <a:pt x="1245" y="1661"/>
                  </a:cubicBezTo>
                  <a:cubicBezTo>
                    <a:pt x="1245" y="1661"/>
                    <a:pt x="1261" y="1662"/>
                    <a:pt x="1264" y="1662"/>
                  </a:cubicBezTo>
                  <a:cubicBezTo>
                    <a:pt x="1266" y="1662"/>
                    <a:pt x="1265" y="1652"/>
                    <a:pt x="1264" y="1649"/>
                  </a:cubicBezTo>
                  <a:cubicBezTo>
                    <a:pt x="1257" y="1647"/>
                    <a:pt x="1231" y="1638"/>
                    <a:pt x="1231" y="1631"/>
                  </a:cubicBezTo>
                  <a:cubicBezTo>
                    <a:pt x="1231" y="1623"/>
                    <a:pt x="1254" y="1632"/>
                    <a:pt x="1254" y="1624"/>
                  </a:cubicBezTo>
                  <a:cubicBezTo>
                    <a:pt x="1254" y="1616"/>
                    <a:pt x="1215" y="1576"/>
                    <a:pt x="1210" y="1574"/>
                  </a:cubicBezTo>
                  <a:cubicBezTo>
                    <a:pt x="1205" y="1571"/>
                    <a:pt x="1181" y="1580"/>
                    <a:pt x="1169" y="1575"/>
                  </a:cubicBezTo>
                  <a:cubicBezTo>
                    <a:pt x="1157" y="1570"/>
                    <a:pt x="1171" y="1555"/>
                    <a:pt x="1159" y="1550"/>
                  </a:cubicBezTo>
                  <a:cubicBezTo>
                    <a:pt x="1147" y="1544"/>
                    <a:pt x="1137" y="1554"/>
                    <a:pt x="1137" y="1538"/>
                  </a:cubicBezTo>
                  <a:cubicBezTo>
                    <a:pt x="1137" y="1522"/>
                    <a:pt x="1145" y="1510"/>
                    <a:pt x="1145" y="1502"/>
                  </a:cubicBezTo>
                  <a:cubicBezTo>
                    <a:pt x="1145" y="1494"/>
                    <a:pt x="1139" y="1488"/>
                    <a:pt x="1139" y="1488"/>
                  </a:cubicBezTo>
                  <a:cubicBezTo>
                    <a:pt x="1137" y="1464"/>
                    <a:pt x="1137" y="1464"/>
                    <a:pt x="1137" y="1464"/>
                  </a:cubicBezTo>
                  <a:cubicBezTo>
                    <a:pt x="1137" y="1464"/>
                    <a:pt x="1150" y="1467"/>
                    <a:pt x="1150" y="1459"/>
                  </a:cubicBezTo>
                  <a:cubicBezTo>
                    <a:pt x="1150" y="1451"/>
                    <a:pt x="1142" y="1432"/>
                    <a:pt x="1154" y="1431"/>
                  </a:cubicBezTo>
                  <a:cubicBezTo>
                    <a:pt x="1166" y="1430"/>
                    <a:pt x="1194" y="1472"/>
                    <a:pt x="1209" y="1458"/>
                  </a:cubicBezTo>
                  <a:cubicBezTo>
                    <a:pt x="1223" y="1443"/>
                    <a:pt x="1205" y="1428"/>
                    <a:pt x="1205" y="1428"/>
                  </a:cubicBezTo>
                  <a:cubicBezTo>
                    <a:pt x="1223" y="1419"/>
                    <a:pt x="1223" y="1419"/>
                    <a:pt x="1223" y="1419"/>
                  </a:cubicBezTo>
                  <a:cubicBezTo>
                    <a:pt x="1223" y="1404"/>
                    <a:pt x="1223" y="1404"/>
                    <a:pt x="1223" y="1404"/>
                  </a:cubicBezTo>
                  <a:cubicBezTo>
                    <a:pt x="1223" y="1404"/>
                    <a:pt x="1251" y="1399"/>
                    <a:pt x="1259" y="1388"/>
                  </a:cubicBezTo>
                  <a:cubicBezTo>
                    <a:pt x="1267" y="1378"/>
                    <a:pt x="1245" y="1370"/>
                    <a:pt x="1267" y="1368"/>
                  </a:cubicBezTo>
                  <a:cubicBezTo>
                    <a:pt x="1290" y="1367"/>
                    <a:pt x="1282" y="1380"/>
                    <a:pt x="1298" y="1380"/>
                  </a:cubicBezTo>
                  <a:cubicBezTo>
                    <a:pt x="1314" y="1380"/>
                    <a:pt x="1327" y="1367"/>
                    <a:pt x="1334" y="1367"/>
                  </a:cubicBezTo>
                  <a:cubicBezTo>
                    <a:pt x="1341" y="1367"/>
                    <a:pt x="1342" y="1380"/>
                    <a:pt x="1351" y="1382"/>
                  </a:cubicBezTo>
                  <a:cubicBezTo>
                    <a:pt x="1361" y="1383"/>
                    <a:pt x="1385" y="1378"/>
                    <a:pt x="1389" y="1382"/>
                  </a:cubicBezTo>
                  <a:cubicBezTo>
                    <a:pt x="1393" y="1386"/>
                    <a:pt x="1395" y="1398"/>
                    <a:pt x="1395" y="1398"/>
                  </a:cubicBezTo>
                  <a:cubicBezTo>
                    <a:pt x="1419" y="1396"/>
                    <a:pt x="1419" y="1396"/>
                    <a:pt x="1419" y="1396"/>
                  </a:cubicBezTo>
                  <a:cubicBezTo>
                    <a:pt x="1426" y="1416"/>
                    <a:pt x="1426" y="1416"/>
                    <a:pt x="1426" y="1416"/>
                  </a:cubicBezTo>
                  <a:cubicBezTo>
                    <a:pt x="1426" y="1416"/>
                    <a:pt x="1434" y="1436"/>
                    <a:pt x="1442" y="1430"/>
                  </a:cubicBezTo>
                  <a:cubicBezTo>
                    <a:pt x="1450" y="1423"/>
                    <a:pt x="1427" y="1406"/>
                    <a:pt x="1438" y="1403"/>
                  </a:cubicBezTo>
                  <a:cubicBezTo>
                    <a:pt x="1449" y="1400"/>
                    <a:pt x="1490" y="1431"/>
                    <a:pt x="1493" y="1427"/>
                  </a:cubicBezTo>
                  <a:cubicBezTo>
                    <a:pt x="1495" y="1423"/>
                    <a:pt x="1513" y="1403"/>
                    <a:pt x="1522" y="1402"/>
                  </a:cubicBezTo>
                  <a:cubicBezTo>
                    <a:pt x="1531" y="1400"/>
                    <a:pt x="1542" y="1416"/>
                    <a:pt x="1558" y="1412"/>
                  </a:cubicBezTo>
                  <a:cubicBezTo>
                    <a:pt x="1574" y="1408"/>
                    <a:pt x="1585" y="1399"/>
                    <a:pt x="1593" y="1400"/>
                  </a:cubicBezTo>
                  <a:cubicBezTo>
                    <a:pt x="1601" y="1402"/>
                    <a:pt x="1613" y="1423"/>
                    <a:pt x="1623" y="1424"/>
                  </a:cubicBezTo>
                  <a:cubicBezTo>
                    <a:pt x="1634" y="1426"/>
                    <a:pt x="1657" y="1430"/>
                    <a:pt x="1657" y="1430"/>
                  </a:cubicBezTo>
                  <a:cubicBezTo>
                    <a:pt x="1663" y="1414"/>
                    <a:pt x="1663" y="1414"/>
                    <a:pt x="1663" y="1414"/>
                  </a:cubicBezTo>
                  <a:cubicBezTo>
                    <a:pt x="1663" y="1414"/>
                    <a:pt x="1723" y="1444"/>
                    <a:pt x="1719" y="1406"/>
                  </a:cubicBezTo>
                  <a:cubicBezTo>
                    <a:pt x="1715" y="1367"/>
                    <a:pt x="1665" y="1370"/>
                    <a:pt x="1665" y="1370"/>
                  </a:cubicBezTo>
                  <a:cubicBezTo>
                    <a:pt x="1642" y="1350"/>
                    <a:pt x="1642" y="1350"/>
                    <a:pt x="1642" y="1350"/>
                  </a:cubicBezTo>
                  <a:cubicBezTo>
                    <a:pt x="1642" y="1350"/>
                    <a:pt x="1675" y="1344"/>
                    <a:pt x="1677" y="1338"/>
                  </a:cubicBezTo>
                  <a:cubicBezTo>
                    <a:pt x="1678" y="1331"/>
                    <a:pt x="1665" y="1314"/>
                    <a:pt x="1665" y="1314"/>
                  </a:cubicBezTo>
                  <a:cubicBezTo>
                    <a:pt x="1671" y="1303"/>
                    <a:pt x="1671" y="1303"/>
                    <a:pt x="1671" y="1303"/>
                  </a:cubicBezTo>
                  <a:cubicBezTo>
                    <a:pt x="1671" y="1303"/>
                    <a:pt x="1709" y="1310"/>
                    <a:pt x="1709" y="1303"/>
                  </a:cubicBezTo>
                  <a:cubicBezTo>
                    <a:pt x="1709" y="1296"/>
                    <a:pt x="1666" y="1288"/>
                    <a:pt x="1666" y="1288"/>
                  </a:cubicBezTo>
                  <a:cubicBezTo>
                    <a:pt x="1677" y="1276"/>
                    <a:pt x="1677" y="1276"/>
                    <a:pt x="1677" y="1276"/>
                  </a:cubicBezTo>
                  <a:cubicBezTo>
                    <a:pt x="1658" y="1275"/>
                    <a:pt x="1658" y="1275"/>
                    <a:pt x="1658" y="1275"/>
                  </a:cubicBezTo>
                  <a:cubicBezTo>
                    <a:pt x="1658" y="1275"/>
                    <a:pt x="1642" y="1256"/>
                    <a:pt x="1687" y="1250"/>
                  </a:cubicBezTo>
                  <a:cubicBezTo>
                    <a:pt x="1733" y="1243"/>
                    <a:pt x="1765" y="1244"/>
                    <a:pt x="1765" y="1244"/>
                  </a:cubicBezTo>
                  <a:cubicBezTo>
                    <a:pt x="1769" y="1232"/>
                    <a:pt x="1769" y="1232"/>
                    <a:pt x="1769" y="1232"/>
                  </a:cubicBezTo>
                  <a:cubicBezTo>
                    <a:pt x="1811" y="1232"/>
                    <a:pt x="1811" y="1232"/>
                    <a:pt x="1811" y="1232"/>
                  </a:cubicBezTo>
                  <a:cubicBezTo>
                    <a:pt x="1811" y="1232"/>
                    <a:pt x="1811" y="1216"/>
                    <a:pt x="1819" y="1216"/>
                  </a:cubicBezTo>
                  <a:cubicBezTo>
                    <a:pt x="1827" y="1216"/>
                    <a:pt x="1855" y="1220"/>
                    <a:pt x="1877" y="1215"/>
                  </a:cubicBezTo>
                  <a:cubicBezTo>
                    <a:pt x="1898" y="1210"/>
                    <a:pt x="1918" y="1203"/>
                    <a:pt x="1918" y="1203"/>
                  </a:cubicBezTo>
                  <a:cubicBezTo>
                    <a:pt x="1918" y="1203"/>
                    <a:pt x="1915" y="1183"/>
                    <a:pt x="1949" y="1182"/>
                  </a:cubicBezTo>
                  <a:cubicBezTo>
                    <a:pt x="1982" y="1180"/>
                    <a:pt x="1995" y="1191"/>
                    <a:pt x="2001" y="1191"/>
                  </a:cubicBezTo>
                  <a:cubicBezTo>
                    <a:pt x="2006" y="1191"/>
                    <a:pt x="2013" y="1182"/>
                    <a:pt x="2021" y="1187"/>
                  </a:cubicBezTo>
                  <a:cubicBezTo>
                    <a:pt x="2029" y="1192"/>
                    <a:pt x="2034" y="1210"/>
                    <a:pt x="2034" y="1210"/>
                  </a:cubicBezTo>
                  <a:cubicBezTo>
                    <a:pt x="2034" y="1210"/>
                    <a:pt x="2046" y="1210"/>
                    <a:pt x="2046" y="1216"/>
                  </a:cubicBezTo>
                  <a:cubicBezTo>
                    <a:pt x="2046" y="1223"/>
                    <a:pt x="2045" y="1244"/>
                    <a:pt x="2050" y="1244"/>
                  </a:cubicBezTo>
                  <a:cubicBezTo>
                    <a:pt x="2055" y="1244"/>
                    <a:pt x="2083" y="1240"/>
                    <a:pt x="2083" y="1240"/>
                  </a:cubicBezTo>
                  <a:cubicBezTo>
                    <a:pt x="2090" y="1230"/>
                    <a:pt x="2090" y="1230"/>
                    <a:pt x="2090" y="1230"/>
                  </a:cubicBezTo>
                  <a:cubicBezTo>
                    <a:pt x="2109" y="1251"/>
                    <a:pt x="2109" y="1251"/>
                    <a:pt x="2109" y="1251"/>
                  </a:cubicBezTo>
                  <a:cubicBezTo>
                    <a:pt x="2122" y="1243"/>
                    <a:pt x="2122" y="1243"/>
                    <a:pt x="2122" y="1243"/>
                  </a:cubicBezTo>
                  <a:cubicBezTo>
                    <a:pt x="2139" y="1254"/>
                    <a:pt x="2139" y="1254"/>
                    <a:pt x="2139" y="1254"/>
                  </a:cubicBezTo>
                  <a:cubicBezTo>
                    <a:pt x="2139" y="1254"/>
                    <a:pt x="2145" y="1242"/>
                    <a:pt x="2154" y="1251"/>
                  </a:cubicBezTo>
                  <a:cubicBezTo>
                    <a:pt x="2163" y="1260"/>
                    <a:pt x="2142" y="1276"/>
                    <a:pt x="2153" y="1278"/>
                  </a:cubicBezTo>
                  <a:cubicBezTo>
                    <a:pt x="2163" y="1279"/>
                    <a:pt x="2165" y="1266"/>
                    <a:pt x="2171" y="1268"/>
                  </a:cubicBezTo>
                  <a:cubicBezTo>
                    <a:pt x="2178" y="1271"/>
                    <a:pt x="2193" y="1287"/>
                    <a:pt x="2201" y="1280"/>
                  </a:cubicBezTo>
                  <a:cubicBezTo>
                    <a:pt x="2209" y="1274"/>
                    <a:pt x="2201" y="1266"/>
                    <a:pt x="2207" y="1262"/>
                  </a:cubicBezTo>
                  <a:cubicBezTo>
                    <a:pt x="2214" y="1258"/>
                    <a:pt x="2222" y="1256"/>
                    <a:pt x="2222" y="1256"/>
                  </a:cubicBezTo>
                  <a:cubicBezTo>
                    <a:pt x="2231" y="1246"/>
                    <a:pt x="2231" y="1246"/>
                    <a:pt x="2231" y="1246"/>
                  </a:cubicBezTo>
                  <a:cubicBezTo>
                    <a:pt x="2255" y="1238"/>
                    <a:pt x="2255" y="1238"/>
                    <a:pt x="2255" y="1238"/>
                  </a:cubicBezTo>
                  <a:cubicBezTo>
                    <a:pt x="2255" y="1238"/>
                    <a:pt x="2267" y="1216"/>
                    <a:pt x="2275" y="1227"/>
                  </a:cubicBezTo>
                  <a:cubicBezTo>
                    <a:pt x="2283" y="1238"/>
                    <a:pt x="2263" y="1250"/>
                    <a:pt x="2263" y="1250"/>
                  </a:cubicBezTo>
                  <a:cubicBezTo>
                    <a:pt x="2263" y="1250"/>
                    <a:pt x="2331" y="1282"/>
                    <a:pt x="2337" y="1284"/>
                  </a:cubicBezTo>
                  <a:cubicBezTo>
                    <a:pt x="2342" y="1287"/>
                    <a:pt x="2414" y="1354"/>
                    <a:pt x="2429" y="1367"/>
                  </a:cubicBezTo>
                  <a:cubicBezTo>
                    <a:pt x="2443" y="1380"/>
                    <a:pt x="2467" y="1419"/>
                    <a:pt x="2485" y="1416"/>
                  </a:cubicBezTo>
                  <a:cubicBezTo>
                    <a:pt x="2502" y="1414"/>
                    <a:pt x="2498" y="1384"/>
                    <a:pt x="2509" y="1387"/>
                  </a:cubicBezTo>
                  <a:cubicBezTo>
                    <a:pt x="2519" y="1390"/>
                    <a:pt x="2515" y="1406"/>
                    <a:pt x="2519" y="1407"/>
                  </a:cubicBezTo>
                  <a:cubicBezTo>
                    <a:pt x="2523" y="1408"/>
                    <a:pt x="2541" y="1410"/>
                    <a:pt x="2541" y="1410"/>
                  </a:cubicBezTo>
                  <a:cubicBezTo>
                    <a:pt x="2541" y="1410"/>
                    <a:pt x="2555" y="1426"/>
                    <a:pt x="2567" y="1424"/>
                  </a:cubicBezTo>
                  <a:cubicBezTo>
                    <a:pt x="2579" y="1423"/>
                    <a:pt x="2595" y="1402"/>
                    <a:pt x="2618" y="1406"/>
                  </a:cubicBezTo>
                  <a:cubicBezTo>
                    <a:pt x="2641" y="1410"/>
                    <a:pt x="2662" y="1439"/>
                    <a:pt x="2662" y="1439"/>
                  </a:cubicBezTo>
                  <a:cubicBezTo>
                    <a:pt x="2662" y="1439"/>
                    <a:pt x="2697" y="1444"/>
                    <a:pt x="2698" y="1448"/>
                  </a:cubicBezTo>
                  <a:cubicBezTo>
                    <a:pt x="2699" y="1452"/>
                    <a:pt x="2715" y="1480"/>
                    <a:pt x="2715" y="1480"/>
                  </a:cubicBezTo>
                  <a:cubicBezTo>
                    <a:pt x="2762" y="1484"/>
                    <a:pt x="2762" y="1484"/>
                    <a:pt x="2762" y="1484"/>
                  </a:cubicBezTo>
                  <a:cubicBezTo>
                    <a:pt x="2773" y="1462"/>
                    <a:pt x="2773" y="1462"/>
                    <a:pt x="2773" y="1462"/>
                  </a:cubicBezTo>
                  <a:cubicBezTo>
                    <a:pt x="2786" y="1478"/>
                    <a:pt x="2786" y="1478"/>
                    <a:pt x="2786" y="1478"/>
                  </a:cubicBezTo>
                  <a:cubicBezTo>
                    <a:pt x="2810" y="1504"/>
                    <a:pt x="2810" y="1504"/>
                    <a:pt x="2810" y="1504"/>
                  </a:cubicBezTo>
                  <a:cubicBezTo>
                    <a:pt x="2815" y="1505"/>
                    <a:pt x="2819" y="1506"/>
                    <a:pt x="2819" y="1506"/>
                  </a:cubicBezTo>
                  <a:cubicBezTo>
                    <a:pt x="2819" y="1506"/>
                    <a:pt x="2832" y="1499"/>
                    <a:pt x="2840" y="1503"/>
                  </a:cubicBezTo>
                  <a:cubicBezTo>
                    <a:pt x="2847" y="1496"/>
                    <a:pt x="2847" y="1496"/>
                    <a:pt x="2847" y="1496"/>
                  </a:cubicBezTo>
                  <a:cubicBezTo>
                    <a:pt x="2846" y="1484"/>
                    <a:pt x="2846" y="1484"/>
                    <a:pt x="2846" y="1484"/>
                  </a:cubicBezTo>
                  <a:cubicBezTo>
                    <a:pt x="2887" y="1484"/>
                    <a:pt x="2887" y="1484"/>
                    <a:pt x="2887" y="1484"/>
                  </a:cubicBezTo>
                  <a:cubicBezTo>
                    <a:pt x="2885" y="1475"/>
                    <a:pt x="2885" y="1475"/>
                    <a:pt x="2885" y="1475"/>
                  </a:cubicBezTo>
                  <a:cubicBezTo>
                    <a:pt x="2901" y="1475"/>
                    <a:pt x="2901" y="1475"/>
                    <a:pt x="2901" y="1475"/>
                  </a:cubicBezTo>
                  <a:cubicBezTo>
                    <a:pt x="2901" y="1475"/>
                    <a:pt x="2892" y="1473"/>
                    <a:pt x="2901" y="1463"/>
                  </a:cubicBezTo>
                  <a:cubicBezTo>
                    <a:pt x="2910" y="1453"/>
                    <a:pt x="2921" y="1445"/>
                    <a:pt x="2921" y="1445"/>
                  </a:cubicBezTo>
                  <a:cubicBezTo>
                    <a:pt x="2930" y="1446"/>
                    <a:pt x="2930" y="1446"/>
                    <a:pt x="2930" y="1446"/>
                  </a:cubicBezTo>
                  <a:cubicBezTo>
                    <a:pt x="2941" y="1433"/>
                    <a:pt x="2941" y="1433"/>
                    <a:pt x="2941" y="1433"/>
                  </a:cubicBezTo>
                  <a:cubicBezTo>
                    <a:pt x="2957" y="1433"/>
                    <a:pt x="2957" y="1433"/>
                    <a:pt x="2957" y="1433"/>
                  </a:cubicBezTo>
                  <a:cubicBezTo>
                    <a:pt x="2957" y="1433"/>
                    <a:pt x="2958" y="1416"/>
                    <a:pt x="2965" y="1416"/>
                  </a:cubicBezTo>
                  <a:cubicBezTo>
                    <a:pt x="2972" y="1416"/>
                    <a:pt x="2981" y="1422"/>
                    <a:pt x="2981" y="1422"/>
                  </a:cubicBezTo>
                  <a:cubicBezTo>
                    <a:pt x="2993" y="1415"/>
                    <a:pt x="2993" y="1415"/>
                    <a:pt x="2993" y="1415"/>
                  </a:cubicBezTo>
                  <a:cubicBezTo>
                    <a:pt x="2993" y="1415"/>
                    <a:pt x="2993" y="1420"/>
                    <a:pt x="2996" y="1420"/>
                  </a:cubicBezTo>
                  <a:cubicBezTo>
                    <a:pt x="2999" y="1420"/>
                    <a:pt x="3015" y="1420"/>
                    <a:pt x="3015" y="1420"/>
                  </a:cubicBezTo>
                  <a:cubicBezTo>
                    <a:pt x="3020" y="1431"/>
                    <a:pt x="3020" y="1431"/>
                    <a:pt x="3020" y="1431"/>
                  </a:cubicBezTo>
                  <a:cubicBezTo>
                    <a:pt x="3020" y="1431"/>
                    <a:pt x="3064" y="1427"/>
                    <a:pt x="3071" y="1427"/>
                  </a:cubicBezTo>
                  <a:cubicBezTo>
                    <a:pt x="3078" y="1427"/>
                    <a:pt x="3076" y="1440"/>
                    <a:pt x="3085" y="1447"/>
                  </a:cubicBezTo>
                  <a:cubicBezTo>
                    <a:pt x="3094" y="1454"/>
                    <a:pt x="3116" y="1452"/>
                    <a:pt x="3116" y="1452"/>
                  </a:cubicBezTo>
                  <a:cubicBezTo>
                    <a:pt x="3118" y="1461"/>
                    <a:pt x="3118" y="1461"/>
                    <a:pt x="3118" y="1461"/>
                  </a:cubicBezTo>
                  <a:cubicBezTo>
                    <a:pt x="3137" y="1458"/>
                    <a:pt x="3137" y="1458"/>
                    <a:pt x="3137" y="1458"/>
                  </a:cubicBezTo>
                  <a:cubicBezTo>
                    <a:pt x="3139" y="1463"/>
                    <a:pt x="3139" y="1463"/>
                    <a:pt x="3139" y="1463"/>
                  </a:cubicBezTo>
                  <a:cubicBezTo>
                    <a:pt x="3139" y="1463"/>
                    <a:pt x="3141" y="1457"/>
                    <a:pt x="3152" y="1456"/>
                  </a:cubicBezTo>
                  <a:cubicBezTo>
                    <a:pt x="3163" y="1455"/>
                    <a:pt x="3172" y="1456"/>
                    <a:pt x="3172" y="1456"/>
                  </a:cubicBezTo>
                  <a:cubicBezTo>
                    <a:pt x="3173" y="1464"/>
                    <a:pt x="3173" y="1464"/>
                    <a:pt x="3173" y="1464"/>
                  </a:cubicBezTo>
                  <a:cubicBezTo>
                    <a:pt x="3203" y="1462"/>
                    <a:pt x="3203" y="1462"/>
                    <a:pt x="3203" y="1462"/>
                  </a:cubicBezTo>
                  <a:cubicBezTo>
                    <a:pt x="3203" y="1462"/>
                    <a:pt x="3197" y="1478"/>
                    <a:pt x="3214" y="1470"/>
                  </a:cubicBezTo>
                  <a:cubicBezTo>
                    <a:pt x="3231" y="1462"/>
                    <a:pt x="3229" y="1455"/>
                    <a:pt x="3229" y="1455"/>
                  </a:cubicBezTo>
                  <a:cubicBezTo>
                    <a:pt x="3229" y="1455"/>
                    <a:pt x="3241" y="1465"/>
                    <a:pt x="3241" y="1447"/>
                  </a:cubicBezTo>
                  <a:cubicBezTo>
                    <a:pt x="3241" y="1429"/>
                    <a:pt x="3226" y="1429"/>
                    <a:pt x="3226" y="1429"/>
                  </a:cubicBezTo>
                  <a:cubicBezTo>
                    <a:pt x="3210" y="1405"/>
                    <a:pt x="3210" y="1405"/>
                    <a:pt x="3210" y="1405"/>
                  </a:cubicBezTo>
                  <a:cubicBezTo>
                    <a:pt x="3206" y="1391"/>
                    <a:pt x="3206" y="1391"/>
                    <a:pt x="3206" y="1391"/>
                  </a:cubicBezTo>
                  <a:cubicBezTo>
                    <a:pt x="3206" y="1391"/>
                    <a:pt x="3200" y="1388"/>
                    <a:pt x="3200" y="1382"/>
                  </a:cubicBezTo>
                  <a:cubicBezTo>
                    <a:pt x="3200" y="1376"/>
                    <a:pt x="3211" y="1378"/>
                    <a:pt x="3211" y="1378"/>
                  </a:cubicBezTo>
                  <a:cubicBezTo>
                    <a:pt x="3209" y="1367"/>
                    <a:pt x="3209" y="1367"/>
                    <a:pt x="3209" y="1367"/>
                  </a:cubicBezTo>
                  <a:cubicBezTo>
                    <a:pt x="3209" y="1367"/>
                    <a:pt x="3213" y="1369"/>
                    <a:pt x="3218" y="1363"/>
                  </a:cubicBezTo>
                  <a:cubicBezTo>
                    <a:pt x="3223" y="1357"/>
                    <a:pt x="3222" y="1345"/>
                    <a:pt x="3222" y="1345"/>
                  </a:cubicBezTo>
                  <a:cubicBezTo>
                    <a:pt x="3231" y="1347"/>
                    <a:pt x="3231" y="1347"/>
                    <a:pt x="3231" y="1347"/>
                  </a:cubicBezTo>
                  <a:cubicBezTo>
                    <a:pt x="3231" y="1347"/>
                    <a:pt x="3254" y="1364"/>
                    <a:pt x="3272" y="1366"/>
                  </a:cubicBezTo>
                  <a:cubicBezTo>
                    <a:pt x="3290" y="1368"/>
                    <a:pt x="3310" y="1367"/>
                    <a:pt x="3310" y="1367"/>
                  </a:cubicBezTo>
                  <a:cubicBezTo>
                    <a:pt x="3310" y="1367"/>
                    <a:pt x="3329" y="1381"/>
                    <a:pt x="3339" y="1383"/>
                  </a:cubicBezTo>
                  <a:cubicBezTo>
                    <a:pt x="3349" y="1385"/>
                    <a:pt x="3361" y="1372"/>
                    <a:pt x="3370" y="1383"/>
                  </a:cubicBezTo>
                  <a:cubicBezTo>
                    <a:pt x="3379" y="1394"/>
                    <a:pt x="3401" y="1428"/>
                    <a:pt x="3401" y="1428"/>
                  </a:cubicBezTo>
                  <a:cubicBezTo>
                    <a:pt x="3416" y="1425"/>
                    <a:pt x="3416" y="1425"/>
                    <a:pt x="3416" y="1425"/>
                  </a:cubicBezTo>
                  <a:cubicBezTo>
                    <a:pt x="3416" y="1425"/>
                    <a:pt x="3418" y="1441"/>
                    <a:pt x="3428" y="1441"/>
                  </a:cubicBezTo>
                  <a:cubicBezTo>
                    <a:pt x="3438" y="1441"/>
                    <a:pt x="3445" y="1440"/>
                    <a:pt x="3445" y="1440"/>
                  </a:cubicBezTo>
                  <a:cubicBezTo>
                    <a:pt x="3445" y="1440"/>
                    <a:pt x="3462" y="1450"/>
                    <a:pt x="3475" y="1449"/>
                  </a:cubicBezTo>
                  <a:cubicBezTo>
                    <a:pt x="3488" y="1448"/>
                    <a:pt x="3506" y="1430"/>
                    <a:pt x="3535" y="1432"/>
                  </a:cubicBezTo>
                  <a:cubicBezTo>
                    <a:pt x="3564" y="1434"/>
                    <a:pt x="3566" y="1442"/>
                    <a:pt x="3566" y="1442"/>
                  </a:cubicBezTo>
                  <a:cubicBezTo>
                    <a:pt x="3593" y="1439"/>
                    <a:pt x="3593" y="1439"/>
                    <a:pt x="3593" y="1439"/>
                  </a:cubicBezTo>
                  <a:cubicBezTo>
                    <a:pt x="3593" y="1439"/>
                    <a:pt x="3604" y="1458"/>
                    <a:pt x="3616" y="1458"/>
                  </a:cubicBezTo>
                  <a:cubicBezTo>
                    <a:pt x="3628" y="1458"/>
                    <a:pt x="3647" y="1458"/>
                    <a:pt x="3650" y="1459"/>
                  </a:cubicBezTo>
                  <a:cubicBezTo>
                    <a:pt x="3653" y="1460"/>
                    <a:pt x="3661" y="1479"/>
                    <a:pt x="3664" y="1478"/>
                  </a:cubicBezTo>
                  <a:cubicBezTo>
                    <a:pt x="3667" y="1477"/>
                    <a:pt x="3678" y="1480"/>
                    <a:pt x="3678" y="1480"/>
                  </a:cubicBezTo>
                  <a:cubicBezTo>
                    <a:pt x="3678" y="1480"/>
                    <a:pt x="3673" y="1491"/>
                    <a:pt x="3693" y="1493"/>
                  </a:cubicBezTo>
                  <a:cubicBezTo>
                    <a:pt x="3713" y="1495"/>
                    <a:pt x="3723" y="1492"/>
                    <a:pt x="3723" y="1492"/>
                  </a:cubicBezTo>
                  <a:cubicBezTo>
                    <a:pt x="3723" y="1492"/>
                    <a:pt x="3730" y="1495"/>
                    <a:pt x="3733" y="1498"/>
                  </a:cubicBezTo>
                  <a:cubicBezTo>
                    <a:pt x="3736" y="1501"/>
                    <a:pt x="3760" y="1501"/>
                    <a:pt x="3760" y="1501"/>
                  </a:cubicBezTo>
                  <a:cubicBezTo>
                    <a:pt x="3760" y="1501"/>
                    <a:pt x="3772" y="1494"/>
                    <a:pt x="3776" y="1496"/>
                  </a:cubicBezTo>
                  <a:cubicBezTo>
                    <a:pt x="3780" y="1498"/>
                    <a:pt x="3788" y="1507"/>
                    <a:pt x="3793" y="1501"/>
                  </a:cubicBezTo>
                  <a:cubicBezTo>
                    <a:pt x="3798" y="1495"/>
                    <a:pt x="3796" y="1490"/>
                    <a:pt x="3805" y="1488"/>
                  </a:cubicBezTo>
                  <a:cubicBezTo>
                    <a:pt x="3814" y="1486"/>
                    <a:pt x="3831" y="1487"/>
                    <a:pt x="3831" y="1487"/>
                  </a:cubicBezTo>
                  <a:cubicBezTo>
                    <a:pt x="3841" y="1482"/>
                    <a:pt x="3841" y="1482"/>
                    <a:pt x="3841" y="1482"/>
                  </a:cubicBezTo>
                  <a:cubicBezTo>
                    <a:pt x="3841" y="1482"/>
                    <a:pt x="3853" y="1485"/>
                    <a:pt x="3863" y="1481"/>
                  </a:cubicBezTo>
                  <a:cubicBezTo>
                    <a:pt x="3873" y="1477"/>
                    <a:pt x="3870" y="1466"/>
                    <a:pt x="3870" y="1466"/>
                  </a:cubicBezTo>
                  <a:cubicBezTo>
                    <a:pt x="3893" y="1443"/>
                    <a:pt x="3893" y="1443"/>
                    <a:pt x="3893" y="1443"/>
                  </a:cubicBezTo>
                  <a:cubicBezTo>
                    <a:pt x="3893" y="1443"/>
                    <a:pt x="3920" y="1447"/>
                    <a:pt x="3929" y="1447"/>
                  </a:cubicBezTo>
                  <a:cubicBezTo>
                    <a:pt x="3938" y="1447"/>
                    <a:pt x="3948" y="1463"/>
                    <a:pt x="3962" y="1463"/>
                  </a:cubicBezTo>
                  <a:cubicBezTo>
                    <a:pt x="3976" y="1463"/>
                    <a:pt x="3982" y="1456"/>
                    <a:pt x="3982" y="1456"/>
                  </a:cubicBezTo>
                  <a:cubicBezTo>
                    <a:pt x="4000" y="1459"/>
                    <a:pt x="4000" y="1459"/>
                    <a:pt x="4000" y="1459"/>
                  </a:cubicBezTo>
                  <a:cubicBezTo>
                    <a:pt x="4011" y="1462"/>
                    <a:pt x="4011" y="1462"/>
                    <a:pt x="4011" y="1462"/>
                  </a:cubicBezTo>
                  <a:cubicBezTo>
                    <a:pt x="4034" y="1476"/>
                    <a:pt x="4034" y="1476"/>
                    <a:pt x="4034" y="1476"/>
                  </a:cubicBezTo>
                  <a:cubicBezTo>
                    <a:pt x="4058" y="1477"/>
                    <a:pt x="4058" y="1477"/>
                    <a:pt x="4058" y="1477"/>
                  </a:cubicBezTo>
                  <a:cubicBezTo>
                    <a:pt x="4058" y="1477"/>
                    <a:pt x="4061" y="1482"/>
                    <a:pt x="4071" y="1482"/>
                  </a:cubicBezTo>
                  <a:cubicBezTo>
                    <a:pt x="4081" y="1482"/>
                    <a:pt x="4085" y="1460"/>
                    <a:pt x="4085" y="1460"/>
                  </a:cubicBezTo>
                  <a:cubicBezTo>
                    <a:pt x="4085" y="1460"/>
                    <a:pt x="4096" y="1465"/>
                    <a:pt x="4109" y="1457"/>
                  </a:cubicBezTo>
                  <a:cubicBezTo>
                    <a:pt x="4122" y="1449"/>
                    <a:pt x="4098" y="1439"/>
                    <a:pt x="4098" y="1439"/>
                  </a:cubicBezTo>
                  <a:cubicBezTo>
                    <a:pt x="4097" y="1414"/>
                    <a:pt x="4097" y="1414"/>
                    <a:pt x="4097" y="1414"/>
                  </a:cubicBezTo>
                  <a:cubicBezTo>
                    <a:pt x="4097" y="1395"/>
                    <a:pt x="4097" y="1395"/>
                    <a:pt x="4097" y="1395"/>
                  </a:cubicBezTo>
                  <a:cubicBezTo>
                    <a:pt x="4097" y="1395"/>
                    <a:pt x="4092" y="1377"/>
                    <a:pt x="4094" y="1368"/>
                  </a:cubicBezTo>
                  <a:cubicBezTo>
                    <a:pt x="4096" y="1359"/>
                    <a:pt x="4108" y="1354"/>
                    <a:pt x="4109" y="1348"/>
                  </a:cubicBezTo>
                  <a:cubicBezTo>
                    <a:pt x="4110" y="1342"/>
                    <a:pt x="4083" y="1327"/>
                    <a:pt x="4083" y="1327"/>
                  </a:cubicBezTo>
                  <a:cubicBezTo>
                    <a:pt x="4083" y="1327"/>
                    <a:pt x="4071" y="1325"/>
                    <a:pt x="4056" y="1322"/>
                  </a:cubicBezTo>
                  <a:cubicBezTo>
                    <a:pt x="4041" y="1319"/>
                    <a:pt x="4063" y="1304"/>
                    <a:pt x="4063" y="1304"/>
                  </a:cubicBezTo>
                  <a:cubicBezTo>
                    <a:pt x="4083" y="1284"/>
                    <a:pt x="4083" y="1284"/>
                    <a:pt x="4083" y="1284"/>
                  </a:cubicBezTo>
                  <a:cubicBezTo>
                    <a:pt x="4107" y="1281"/>
                    <a:pt x="4107" y="1281"/>
                    <a:pt x="4107" y="1281"/>
                  </a:cubicBezTo>
                  <a:cubicBezTo>
                    <a:pt x="4111" y="1273"/>
                    <a:pt x="4111" y="1273"/>
                    <a:pt x="4111" y="1273"/>
                  </a:cubicBezTo>
                  <a:cubicBezTo>
                    <a:pt x="4139" y="1275"/>
                    <a:pt x="4139" y="1275"/>
                    <a:pt x="4139" y="1275"/>
                  </a:cubicBezTo>
                  <a:cubicBezTo>
                    <a:pt x="4174" y="1268"/>
                    <a:pt x="4174" y="1268"/>
                    <a:pt x="4174" y="1268"/>
                  </a:cubicBezTo>
                  <a:cubicBezTo>
                    <a:pt x="4199" y="1281"/>
                    <a:pt x="4199" y="1281"/>
                    <a:pt x="4199" y="1281"/>
                  </a:cubicBezTo>
                  <a:cubicBezTo>
                    <a:pt x="4225" y="1298"/>
                    <a:pt x="4225" y="1298"/>
                    <a:pt x="4225" y="1298"/>
                  </a:cubicBezTo>
                  <a:cubicBezTo>
                    <a:pt x="4240" y="1295"/>
                    <a:pt x="4240" y="1295"/>
                    <a:pt x="4240" y="1295"/>
                  </a:cubicBezTo>
                  <a:cubicBezTo>
                    <a:pt x="4240" y="1295"/>
                    <a:pt x="4259" y="1296"/>
                    <a:pt x="4266" y="1297"/>
                  </a:cubicBezTo>
                  <a:cubicBezTo>
                    <a:pt x="4273" y="1298"/>
                    <a:pt x="4294" y="1312"/>
                    <a:pt x="4294" y="1312"/>
                  </a:cubicBezTo>
                  <a:cubicBezTo>
                    <a:pt x="4296" y="1321"/>
                    <a:pt x="4296" y="1321"/>
                    <a:pt x="4296" y="1321"/>
                  </a:cubicBezTo>
                  <a:cubicBezTo>
                    <a:pt x="4296" y="1321"/>
                    <a:pt x="4314" y="1331"/>
                    <a:pt x="4319" y="1335"/>
                  </a:cubicBezTo>
                  <a:cubicBezTo>
                    <a:pt x="4324" y="1339"/>
                    <a:pt x="4339" y="1344"/>
                    <a:pt x="4339" y="1344"/>
                  </a:cubicBezTo>
                  <a:cubicBezTo>
                    <a:pt x="4342" y="1363"/>
                    <a:pt x="4342" y="1363"/>
                    <a:pt x="4342" y="1363"/>
                  </a:cubicBezTo>
                  <a:cubicBezTo>
                    <a:pt x="4374" y="1380"/>
                    <a:pt x="4374" y="1380"/>
                    <a:pt x="4374" y="1380"/>
                  </a:cubicBezTo>
                  <a:cubicBezTo>
                    <a:pt x="4385" y="1402"/>
                    <a:pt x="4385" y="1402"/>
                    <a:pt x="4385" y="1402"/>
                  </a:cubicBezTo>
                  <a:cubicBezTo>
                    <a:pt x="4385" y="1402"/>
                    <a:pt x="4406" y="1404"/>
                    <a:pt x="4416" y="1413"/>
                  </a:cubicBezTo>
                  <a:cubicBezTo>
                    <a:pt x="4426" y="1422"/>
                    <a:pt x="4444" y="1446"/>
                    <a:pt x="4444" y="1446"/>
                  </a:cubicBezTo>
                  <a:cubicBezTo>
                    <a:pt x="4451" y="1446"/>
                    <a:pt x="4451" y="1446"/>
                    <a:pt x="4451" y="1446"/>
                  </a:cubicBezTo>
                  <a:cubicBezTo>
                    <a:pt x="4455" y="1462"/>
                    <a:pt x="4455" y="1462"/>
                    <a:pt x="4455" y="1462"/>
                  </a:cubicBezTo>
                  <a:cubicBezTo>
                    <a:pt x="4455" y="1462"/>
                    <a:pt x="4474" y="1472"/>
                    <a:pt x="4482" y="1477"/>
                  </a:cubicBezTo>
                  <a:cubicBezTo>
                    <a:pt x="4490" y="1482"/>
                    <a:pt x="4507" y="1481"/>
                    <a:pt x="4517" y="1479"/>
                  </a:cubicBezTo>
                  <a:cubicBezTo>
                    <a:pt x="4527" y="1477"/>
                    <a:pt x="4543" y="1493"/>
                    <a:pt x="4543" y="1493"/>
                  </a:cubicBezTo>
                  <a:cubicBezTo>
                    <a:pt x="4543" y="1493"/>
                    <a:pt x="4551" y="1486"/>
                    <a:pt x="4555" y="1486"/>
                  </a:cubicBezTo>
                  <a:cubicBezTo>
                    <a:pt x="4559" y="1486"/>
                    <a:pt x="4597" y="1514"/>
                    <a:pt x="4597" y="1514"/>
                  </a:cubicBezTo>
                  <a:cubicBezTo>
                    <a:pt x="4621" y="1514"/>
                    <a:pt x="4621" y="1514"/>
                    <a:pt x="4621" y="1514"/>
                  </a:cubicBezTo>
                  <a:cubicBezTo>
                    <a:pt x="4630" y="1533"/>
                    <a:pt x="4630" y="1533"/>
                    <a:pt x="4630" y="1533"/>
                  </a:cubicBezTo>
                  <a:cubicBezTo>
                    <a:pt x="4630" y="1533"/>
                    <a:pt x="4646" y="1534"/>
                    <a:pt x="4649" y="1541"/>
                  </a:cubicBezTo>
                  <a:cubicBezTo>
                    <a:pt x="4652" y="1548"/>
                    <a:pt x="4653" y="1556"/>
                    <a:pt x="4653" y="1556"/>
                  </a:cubicBezTo>
                  <a:cubicBezTo>
                    <a:pt x="4678" y="1576"/>
                    <a:pt x="4678" y="1576"/>
                    <a:pt x="4678" y="1576"/>
                  </a:cubicBezTo>
                  <a:cubicBezTo>
                    <a:pt x="4695" y="1572"/>
                    <a:pt x="4695" y="1572"/>
                    <a:pt x="4695" y="1572"/>
                  </a:cubicBezTo>
                  <a:cubicBezTo>
                    <a:pt x="4703" y="1582"/>
                    <a:pt x="4703" y="1582"/>
                    <a:pt x="4703" y="1582"/>
                  </a:cubicBezTo>
                  <a:cubicBezTo>
                    <a:pt x="4716" y="1581"/>
                    <a:pt x="4716" y="1581"/>
                    <a:pt x="4716" y="1581"/>
                  </a:cubicBezTo>
                  <a:cubicBezTo>
                    <a:pt x="4716" y="1574"/>
                    <a:pt x="4716" y="1574"/>
                    <a:pt x="4716" y="1574"/>
                  </a:cubicBezTo>
                  <a:cubicBezTo>
                    <a:pt x="4735" y="1576"/>
                    <a:pt x="4735" y="1576"/>
                    <a:pt x="4735" y="1576"/>
                  </a:cubicBezTo>
                  <a:cubicBezTo>
                    <a:pt x="4735" y="1576"/>
                    <a:pt x="4736" y="1565"/>
                    <a:pt x="4739" y="1560"/>
                  </a:cubicBezTo>
                  <a:cubicBezTo>
                    <a:pt x="4742" y="1555"/>
                    <a:pt x="4770" y="1556"/>
                    <a:pt x="4770" y="1556"/>
                  </a:cubicBezTo>
                  <a:cubicBezTo>
                    <a:pt x="4775" y="1542"/>
                    <a:pt x="4775" y="1542"/>
                    <a:pt x="4775" y="1542"/>
                  </a:cubicBezTo>
                  <a:cubicBezTo>
                    <a:pt x="4775" y="1542"/>
                    <a:pt x="4800" y="1536"/>
                    <a:pt x="4810" y="1544"/>
                  </a:cubicBezTo>
                  <a:cubicBezTo>
                    <a:pt x="4820" y="1552"/>
                    <a:pt x="4814" y="1565"/>
                    <a:pt x="4814" y="1565"/>
                  </a:cubicBezTo>
                  <a:cubicBezTo>
                    <a:pt x="4832" y="1573"/>
                    <a:pt x="4832" y="1573"/>
                    <a:pt x="4832" y="1573"/>
                  </a:cubicBezTo>
                  <a:cubicBezTo>
                    <a:pt x="4832" y="1593"/>
                    <a:pt x="4832" y="1593"/>
                    <a:pt x="4832" y="1593"/>
                  </a:cubicBezTo>
                  <a:cubicBezTo>
                    <a:pt x="4820" y="1598"/>
                    <a:pt x="4820" y="1598"/>
                    <a:pt x="4820" y="1598"/>
                  </a:cubicBezTo>
                  <a:cubicBezTo>
                    <a:pt x="4828" y="1608"/>
                    <a:pt x="4828" y="1608"/>
                    <a:pt x="4828" y="1608"/>
                  </a:cubicBezTo>
                  <a:cubicBezTo>
                    <a:pt x="4828" y="1620"/>
                    <a:pt x="4828" y="1620"/>
                    <a:pt x="4828" y="1620"/>
                  </a:cubicBezTo>
                  <a:cubicBezTo>
                    <a:pt x="4835" y="1630"/>
                    <a:pt x="4835" y="1630"/>
                    <a:pt x="4835" y="1630"/>
                  </a:cubicBezTo>
                  <a:cubicBezTo>
                    <a:pt x="4835" y="1643"/>
                    <a:pt x="4835" y="1643"/>
                    <a:pt x="4835" y="1643"/>
                  </a:cubicBezTo>
                  <a:cubicBezTo>
                    <a:pt x="4846" y="1650"/>
                    <a:pt x="4846" y="1650"/>
                    <a:pt x="4846" y="1650"/>
                  </a:cubicBezTo>
                  <a:cubicBezTo>
                    <a:pt x="4843" y="1667"/>
                    <a:pt x="4843" y="1667"/>
                    <a:pt x="4843" y="1667"/>
                  </a:cubicBezTo>
                  <a:cubicBezTo>
                    <a:pt x="4846" y="1684"/>
                    <a:pt x="4846" y="1684"/>
                    <a:pt x="4846" y="1684"/>
                  </a:cubicBezTo>
                  <a:cubicBezTo>
                    <a:pt x="4846" y="1684"/>
                    <a:pt x="4834" y="1688"/>
                    <a:pt x="4839" y="1700"/>
                  </a:cubicBezTo>
                  <a:cubicBezTo>
                    <a:pt x="4844" y="1712"/>
                    <a:pt x="4846" y="1713"/>
                    <a:pt x="4839" y="1719"/>
                  </a:cubicBezTo>
                  <a:cubicBezTo>
                    <a:pt x="4832" y="1725"/>
                    <a:pt x="4796" y="1702"/>
                    <a:pt x="4785" y="1707"/>
                  </a:cubicBezTo>
                  <a:cubicBezTo>
                    <a:pt x="4774" y="1712"/>
                    <a:pt x="4786" y="1718"/>
                    <a:pt x="4784" y="1723"/>
                  </a:cubicBezTo>
                  <a:cubicBezTo>
                    <a:pt x="4782" y="1728"/>
                    <a:pt x="4769" y="1719"/>
                    <a:pt x="4766" y="1729"/>
                  </a:cubicBezTo>
                  <a:cubicBezTo>
                    <a:pt x="4763" y="1739"/>
                    <a:pt x="4778" y="1740"/>
                    <a:pt x="4792" y="1753"/>
                  </a:cubicBezTo>
                  <a:cubicBezTo>
                    <a:pt x="4806" y="1766"/>
                    <a:pt x="4810" y="1785"/>
                    <a:pt x="4812" y="1791"/>
                  </a:cubicBezTo>
                  <a:cubicBezTo>
                    <a:pt x="4814" y="1797"/>
                    <a:pt x="4825" y="1808"/>
                    <a:pt x="4825" y="1808"/>
                  </a:cubicBezTo>
                  <a:cubicBezTo>
                    <a:pt x="4826" y="1831"/>
                    <a:pt x="4826" y="1831"/>
                    <a:pt x="4826" y="1831"/>
                  </a:cubicBezTo>
                  <a:cubicBezTo>
                    <a:pt x="4809" y="1827"/>
                    <a:pt x="4809" y="1827"/>
                    <a:pt x="4809" y="1827"/>
                  </a:cubicBezTo>
                  <a:cubicBezTo>
                    <a:pt x="4802" y="1845"/>
                    <a:pt x="4802" y="1845"/>
                    <a:pt x="4802" y="1845"/>
                  </a:cubicBezTo>
                  <a:cubicBezTo>
                    <a:pt x="4821" y="1851"/>
                    <a:pt x="4821" y="1851"/>
                    <a:pt x="4821" y="1851"/>
                  </a:cubicBezTo>
                  <a:cubicBezTo>
                    <a:pt x="4844" y="1852"/>
                    <a:pt x="4844" y="1852"/>
                    <a:pt x="4844" y="1852"/>
                  </a:cubicBezTo>
                  <a:cubicBezTo>
                    <a:pt x="4844" y="1852"/>
                    <a:pt x="4838" y="1811"/>
                    <a:pt x="4847" y="1807"/>
                  </a:cubicBezTo>
                  <a:cubicBezTo>
                    <a:pt x="4856" y="1803"/>
                    <a:pt x="4863" y="1816"/>
                    <a:pt x="4863" y="1816"/>
                  </a:cubicBezTo>
                  <a:cubicBezTo>
                    <a:pt x="4872" y="1808"/>
                    <a:pt x="4872" y="1808"/>
                    <a:pt x="4872" y="1808"/>
                  </a:cubicBezTo>
                  <a:cubicBezTo>
                    <a:pt x="4872" y="1808"/>
                    <a:pt x="4888" y="1840"/>
                    <a:pt x="4896" y="1838"/>
                  </a:cubicBezTo>
                  <a:cubicBezTo>
                    <a:pt x="4904" y="1836"/>
                    <a:pt x="4923" y="1830"/>
                    <a:pt x="4923" y="1830"/>
                  </a:cubicBezTo>
                  <a:cubicBezTo>
                    <a:pt x="4923" y="1842"/>
                    <a:pt x="4923" y="1842"/>
                    <a:pt x="4923" y="1842"/>
                  </a:cubicBezTo>
                  <a:cubicBezTo>
                    <a:pt x="4923" y="1842"/>
                    <a:pt x="4978" y="1822"/>
                    <a:pt x="4980" y="1802"/>
                  </a:cubicBezTo>
                  <a:cubicBezTo>
                    <a:pt x="4982" y="1782"/>
                    <a:pt x="4985" y="1754"/>
                    <a:pt x="4985" y="1754"/>
                  </a:cubicBezTo>
                  <a:cubicBezTo>
                    <a:pt x="4999" y="1747"/>
                    <a:pt x="4999" y="1747"/>
                    <a:pt x="4999" y="1747"/>
                  </a:cubicBezTo>
                  <a:cubicBezTo>
                    <a:pt x="4999" y="1747"/>
                    <a:pt x="4997" y="1704"/>
                    <a:pt x="5006" y="1697"/>
                  </a:cubicBezTo>
                  <a:cubicBezTo>
                    <a:pt x="5015" y="1690"/>
                    <a:pt x="5017" y="1666"/>
                    <a:pt x="5019" y="1650"/>
                  </a:cubicBezTo>
                  <a:cubicBezTo>
                    <a:pt x="5021" y="1634"/>
                    <a:pt x="5010" y="1607"/>
                    <a:pt x="5010" y="1607"/>
                  </a:cubicBezTo>
                  <a:cubicBezTo>
                    <a:pt x="5010" y="1607"/>
                    <a:pt x="5024" y="1585"/>
                    <a:pt x="5024" y="1580"/>
                  </a:cubicBezTo>
                  <a:cubicBezTo>
                    <a:pt x="5024" y="1575"/>
                    <a:pt x="5016" y="1565"/>
                    <a:pt x="5016" y="1565"/>
                  </a:cubicBezTo>
                  <a:cubicBezTo>
                    <a:pt x="5016" y="1565"/>
                    <a:pt x="5033" y="1541"/>
                    <a:pt x="5029" y="1532"/>
                  </a:cubicBezTo>
                  <a:cubicBezTo>
                    <a:pt x="5025" y="1523"/>
                    <a:pt x="5013" y="1496"/>
                    <a:pt x="5013" y="1496"/>
                  </a:cubicBezTo>
                  <a:cubicBezTo>
                    <a:pt x="5013" y="1496"/>
                    <a:pt x="5005" y="1468"/>
                    <a:pt x="4998" y="1465"/>
                  </a:cubicBezTo>
                  <a:cubicBezTo>
                    <a:pt x="4991" y="1462"/>
                    <a:pt x="4986" y="1458"/>
                    <a:pt x="4986" y="1458"/>
                  </a:cubicBezTo>
                  <a:cubicBezTo>
                    <a:pt x="4990" y="1451"/>
                    <a:pt x="4990" y="1451"/>
                    <a:pt x="4990" y="1451"/>
                  </a:cubicBezTo>
                  <a:cubicBezTo>
                    <a:pt x="4990" y="1451"/>
                    <a:pt x="4971" y="1443"/>
                    <a:pt x="4965" y="1428"/>
                  </a:cubicBezTo>
                  <a:cubicBezTo>
                    <a:pt x="4959" y="1413"/>
                    <a:pt x="4957" y="1401"/>
                    <a:pt x="4957" y="1401"/>
                  </a:cubicBezTo>
                  <a:cubicBezTo>
                    <a:pt x="4948" y="1395"/>
                    <a:pt x="4948" y="1395"/>
                    <a:pt x="4948" y="1395"/>
                  </a:cubicBezTo>
                  <a:cubicBezTo>
                    <a:pt x="4948" y="1395"/>
                    <a:pt x="4955" y="1365"/>
                    <a:pt x="4948" y="1356"/>
                  </a:cubicBezTo>
                  <a:cubicBezTo>
                    <a:pt x="4941" y="1347"/>
                    <a:pt x="4936" y="1340"/>
                    <a:pt x="4936" y="1340"/>
                  </a:cubicBezTo>
                  <a:cubicBezTo>
                    <a:pt x="4924" y="1336"/>
                    <a:pt x="4924" y="1336"/>
                    <a:pt x="4924" y="1336"/>
                  </a:cubicBezTo>
                  <a:cubicBezTo>
                    <a:pt x="4924" y="1336"/>
                    <a:pt x="4920" y="1322"/>
                    <a:pt x="4913" y="1317"/>
                  </a:cubicBezTo>
                  <a:cubicBezTo>
                    <a:pt x="4906" y="1312"/>
                    <a:pt x="4889" y="1304"/>
                    <a:pt x="4889" y="1304"/>
                  </a:cubicBezTo>
                  <a:cubicBezTo>
                    <a:pt x="4875" y="1300"/>
                    <a:pt x="4875" y="1300"/>
                    <a:pt x="4875" y="1300"/>
                  </a:cubicBezTo>
                  <a:cubicBezTo>
                    <a:pt x="4872" y="1291"/>
                    <a:pt x="4872" y="1291"/>
                    <a:pt x="4872" y="1291"/>
                  </a:cubicBezTo>
                  <a:cubicBezTo>
                    <a:pt x="4872" y="1291"/>
                    <a:pt x="4900" y="1304"/>
                    <a:pt x="4903" y="1298"/>
                  </a:cubicBezTo>
                  <a:cubicBezTo>
                    <a:pt x="4906" y="1292"/>
                    <a:pt x="4885" y="1286"/>
                    <a:pt x="4885" y="1286"/>
                  </a:cubicBezTo>
                  <a:cubicBezTo>
                    <a:pt x="4830" y="1260"/>
                    <a:pt x="4830" y="1260"/>
                    <a:pt x="4830" y="1260"/>
                  </a:cubicBezTo>
                  <a:cubicBezTo>
                    <a:pt x="4830" y="1260"/>
                    <a:pt x="4802" y="1243"/>
                    <a:pt x="4794" y="1238"/>
                  </a:cubicBezTo>
                  <a:cubicBezTo>
                    <a:pt x="4786" y="1233"/>
                    <a:pt x="4772" y="1243"/>
                    <a:pt x="4772" y="1243"/>
                  </a:cubicBezTo>
                  <a:cubicBezTo>
                    <a:pt x="4746" y="1236"/>
                    <a:pt x="4746" y="1236"/>
                    <a:pt x="4746" y="1236"/>
                  </a:cubicBezTo>
                  <a:cubicBezTo>
                    <a:pt x="4771" y="1264"/>
                    <a:pt x="4771" y="1264"/>
                    <a:pt x="4771" y="1264"/>
                  </a:cubicBezTo>
                  <a:cubicBezTo>
                    <a:pt x="4767" y="1281"/>
                    <a:pt x="4767" y="1281"/>
                    <a:pt x="4767" y="1281"/>
                  </a:cubicBezTo>
                  <a:cubicBezTo>
                    <a:pt x="4759" y="1279"/>
                    <a:pt x="4759" y="1279"/>
                    <a:pt x="4759" y="1279"/>
                  </a:cubicBezTo>
                  <a:cubicBezTo>
                    <a:pt x="4758" y="1259"/>
                    <a:pt x="4758" y="1259"/>
                    <a:pt x="4758" y="1259"/>
                  </a:cubicBezTo>
                  <a:cubicBezTo>
                    <a:pt x="4748" y="1252"/>
                    <a:pt x="4748" y="1252"/>
                    <a:pt x="4748" y="1252"/>
                  </a:cubicBezTo>
                  <a:cubicBezTo>
                    <a:pt x="4746" y="1271"/>
                    <a:pt x="4746" y="1271"/>
                    <a:pt x="4746" y="1271"/>
                  </a:cubicBezTo>
                  <a:cubicBezTo>
                    <a:pt x="4717" y="1273"/>
                    <a:pt x="4717" y="1273"/>
                    <a:pt x="4717" y="1273"/>
                  </a:cubicBezTo>
                  <a:cubicBezTo>
                    <a:pt x="4717" y="1273"/>
                    <a:pt x="4724" y="1263"/>
                    <a:pt x="4719" y="1257"/>
                  </a:cubicBezTo>
                  <a:cubicBezTo>
                    <a:pt x="4714" y="1251"/>
                    <a:pt x="4701" y="1253"/>
                    <a:pt x="4701" y="1253"/>
                  </a:cubicBezTo>
                  <a:cubicBezTo>
                    <a:pt x="4696" y="1260"/>
                    <a:pt x="4696" y="1260"/>
                    <a:pt x="4696" y="1260"/>
                  </a:cubicBezTo>
                  <a:cubicBezTo>
                    <a:pt x="4681" y="1261"/>
                    <a:pt x="4681" y="1261"/>
                    <a:pt x="4681" y="1261"/>
                  </a:cubicBezTo>
                  <a:cubicBezTo>
                    <a:pt x="4672" y="1236"/>
                    <a:pt x="4672" y="1236"/>
                    <a:pt x="4672" y="1236"/>
                  </a:cubicBezTo>
                  <a:cubicBezTo>
                    <a:pt x="4668" y="1235"/>
                    <a:pt x="4668" y="1235"/>
                    <a:pt x="4668" y="1235"/>
                  </a:cubicBezTo>
                  <a:cubicBezTo>
                    <a:pt x="4660" y="1222"/>
                    <a:pt x="4660" y="1222"/>
                    <a:pt x="4660" y="1222"/>
                  </a:cubicBezTo>
                  <a:cubicBezTo>
                    <a:pt x="4612" y="1224"/>
                    <a:pt x="4612" y="1224"/>
                    <a:pt x="4612" y="1224"/>
                  </a:cubicBezTo>
                  <a:cubicBezTo>
                    <a:pt x="4606" y="1218"/>
                    <a:pt x="4606" y="1218"/>
                    <a:pt x="4606" y="1218"/>
                  </a:cubicBezTo>
                  <a:cubicBezTo>
                    <a:pt x="4606" y="1218"/>
                    <a:pt x="4580" y="1222"/>
                    <a:pt x="4580" y="1205"/>
                  </a:cubicBezTo>
                  <a:cubicBezTo>
                    <a:pt x="4580" y="1188"/>
                    <a:pt x="4602" y="1186"/>
                    <a:pt x="4602" y="1186"/>
                  </a:cubicBezTo>
                  <a:cubicBezTo>
                    <a:pt x="4602" y="1170"/>
                    <a:pt x="4602" y="1170"/>
                    <a:pt x="4602" y="1170"/>
                  </a:cubicBezTo>
                  <a:cubicBezTo>
                    <a:pt x="4602" y="1170"/>
                    <a:pt x="4621" y="1169"/>
                    <a:pt x="4622" y="1158"/>
                  </a:cubicBezTo>
                  <a:cubicBezTo>
                    <a:pt x="4623" y="1147"/>
                    <a:pt x="4633" y="1132"/>
                    <a:pt x="4633" y="1132"/>
                  </a:cubicBezTo>
                  <a:cubicBezTo>
                    <a:pt x="4623" y="1123"/>
                    <a:pt x="4623" y="1123"/>
                    <a:pt x="4623" y="1123"/>
                  </a:cubicBezTo>
                  <a:cubicBezTo>
                    <a:pt x="4630" y="1110"/>
                    <a:pt x="4630" y="1110"/>
                    <a:pt x="4630" y="1110"/>
                  </a:cubicBezTo>
                  <a:cubicBezTo>
                    <a:pt x="4623" y="1100"/>
                    <a:pt x="4623" y="1100"/>
                    <a:pt x="4623" y="1100"/>
                  </a:cubicBezTo>
                  <a:cubicBezTo>
                    <a:pt x="4637" y="1089"/>
                    <a:pt x="4637" y="1089"/>
                    <a:pt x="4637" y="1089"/>
                  </a:cubicBezTo>
                  <a:cubicBezTo>
                    <a:pt x="4651" y="1086"/>
                    <a:pt x="4651" y="1086"/>
                    <a:pt x="4651" y="1086"/>
                  </a:cubicBezTo>
                  <a:cubicBezTo>
                    <a:pt x="4645" y="1064"/>
                    <a:pt x="4645" y="1064"/>
                    <a:pt x="4645" y="1064"/>
                  </a:cubicBezTo>
                  <a:cubicBezTo>
                    <a:pt x="4660" y="1059"/>
                    <a:pt x="4660" y="1059"/>
                    <a:pt x="4660" y="1059"/>
                  </a:cubicBezTo>
                  <a:cubicBezTo>
                    <a:pt x="4642" y="1036"/>
                    <a:pt x="4642" y="1036"/>
                    <a:pt x="4642" y="1036"/>
                  </a:cubicBezTo>
                  <a:cubicBezTo>
                    <a:pt x="4664" y="1027"/>
                    <a:pt x="4664" y="1027"/>
                    <a:pt x="4664" y="1027"/>
                  </a:cubicBezTo>
                  <a:cubicBezTo>
                    <a:pt x="4664" y="1027"/>
                    <a:pt x="4657" y="997"/>
                    <a:pt x="4673" y="987"/>
                  </a:cubicBezTo>
                  <a:cubicBezTo>
                    <a:pt x="4689" y="977"/>
                    <a:pt x="4695" y="976"/>
                    <a:pt x="4695" y="976"/>
                  </a:cubicBezTo>
                  <a:cubicBezTo>
                    <a:pt x="4695" y="976"/>
                    <a:pt x="4720" y="980"/>
                    <a:pt x="4732" y="979"/>
                  </a:cubicBezTo>
                  <a:cubicBezTo>
                    <a:pt x="4744" y="978"/>
                    <a:pt x="4796" y="982"/>
                    <a:pt x="4796" y="982"/>
                  </a:cubicBezTo>
                  <a:cubicBezTo>
                    <a:pt x="4807" y="993"/>
                    <a:pt x="4807" y="993"/>
                    <a:pt x="4807" y="993"/>
                  </a:cubicBezTo>
                  <a:cubicBezTo>
                    <a:pt x="4820" y="988"/>
                    <a:pt x="4820" y="988"/>
                    <a:pt x="4820" y="988"/>
                  </a:cubicBezTo>
                  <a:cubicBezTo>
                    <a:pt x="4815" y="976"/>
                    <a:pt x="4815" y="976"/>
                    <a:pt x="4815" y="976"/>
                  </a:cubicBezTo>
                  <a:cubicBezTo>
                    <a:pt x="4865" y="989"/>
                    <a:pt x="4865" y="989"/>
                    <a:pt x="4865" y="989"/>
                  </a:cubicBezTo>
                  <a:cubicBezTo>
                    <a:pt x="4885" y="977"/>
                    <a:pt x="4885" y="977"/>
                    <a:pt x="4885" y="977"/>
                  </a:cubicBezTo>
                  <a:cubicBezTo>
                    <a:pt x="4904" y="992"/>
                    <a:pt x="4904" y="992"/>
                    <a:pt x="4904" y="992"/>
                  </a:cubicBezTo>
                  <a:cubicBezTo>
                    <a:pt x="4909" y="968"/>
                    <a:pt x="4909" y="968"/>
                    <a:pt x="4909" y="968"/>
                  </a:cubicBezTo>
                  <a:cubicBezTo>
                    <a:pt x="4909" y="968"/>
                    <a:pt x="4932" y="966"/>
                    <a:pt x="4948" y="967"/>
                  </a:cubicBezTo>
                  <a:cubicBezTo>
                    <a:pt x="4964" y="968"/>
                    <a:pt x="4970" y="982"/>
                    <a:pt x="4976" y="980"/>
                  </a:cubicBezTo>
                  <a:cubicBezTo>
                    <a:pt x="4982" y="978"/>
                    <a:pt x="5000" y="967"/>
                    <a:pt x="5000" y="967"/>
                  </a:cubicBezTo>
                  <a:cubicBezTo>
                    <a:pt x="5016" y="981"/>
                    <a:pt x="5016" y="981"/>
                    <a:pt x="5016" y="981"/>
                  </a:cubicBezTo>
                  <a:cubicBezTo>
                    <a:pt x="5044" y="986"/>
                    <a:pt x="5044" y="986"/>
                    <a:pt x="5044" y="986"/>
                  </a:cubicBezTo>
                  <a:cubicBezTo>
                    <a:pt x="5008" y="993"/>
                    <a:pt x="5008" y="993"/>
                    <a:pt x="5008" y="993"/>
                  </a:cubicBezTo>
                  <a:cubicBezTo>
                    <a:pt x="5008" y="993"/>
                    <a:pt x="5019" y="1014"/>
                    <a:pt x="5030" y="1009"/>
                  </a:cubicBezTo>
                  <a:cubicBezTo>
                    <a:pt x="5041" y="1004"/>
                    <a:pt x="5061" y="996"/>
                    <a:pt x="5061" y="996"/>
                  </a:cubicBezTo>
                  <a:cubicBezTo>
                    <a:pt x="5079" y="1005"/>
                    <a:pt x="5079" y="1005"/>
                    <a:pt x="5079" y="1005"/>
                  </a:cubicBezTo>
                  <a:cubicBezTo>
                    <a:pt x="5094" y="993"/>
                    <a:pt x="5094" y="993"/>
                    <a:pt x="5094" y="993"/>
                  </a:cubicBezTo>
                  <a:cubicBezTo>
                    <a:pt x="5094" y="993"/>
                    <a:pt x="5121" y="1002"/>
                    <a:pt x="5129" y="998"/>
                  </a:cubicBezTo>
                  <a:cubicBezTo>
                    <a:pt x="5137" y="994"/>
                    <a:pt x="5131" y="986"/>
                    <a:pt x="5131" y="986"/>
                  </a:cubicBezTo>
                  <a:cubicBezTo>
                    <a:pt x="5155" y="988"/>
                    <a:pt x="5155" y="988"/>
                    <a:pt x="5155" y="988"/>
                  </a:cubicBezTo>
                  <a:cubicBezTo>
                    <a:pt x="5122" y="970"/>
                    <a:pt x="5122" y="970"/>
                    <a:pt x="5122" y="970"/>
                  </a:cubicBezTo>
                  <a:cubicBezTo>
                    <a:pt x="5104" y="977"/>
                    <a:pt x="5104" y="977"/>
                    <a:pt x="5104" y="977"/>
                  </a:cubicBezTo>
                  <a:cubicBezTo>
                    <a:pt x="5099" y="965"/>
                    <a:pt x="5099" y="965"/>
                    <a:pt x="5099" y="965"/>
                  </a:cubicBezTo>
                  <a:cubicBezTo>
                    <a:pt x="5099" y="965"/>
                    <a:pt x="5084" y="942"/>
                    <a:pt x="5086" y="937"/>
                  </a:cubicBezTo>
                  <a:cubicBezTo>
                    <a:pt x="5088" y="932"/>
                    <a:pt x="5105" y="918"/>
                    <a:pt x="5105" y="918"/>
                  </a:cubicBezTo>
                  <a:cubicBezTo>
                    <a:pt x="5101" y="898"/>
                    <a:pt x="5101" y="898"/>
                    <a:pt x="5101" y="898"/>
                  </a:cubicBezTo>
                  <a:cubicBezTo>
                    <a:pt x="5110" y="890"/>
                    <a:pt x="5110" y="890"/>
                    <a:pt x="5110" y="890"/>
                  </a:cubicBezTo>
                  <a:cubicBezTo>
                    <a:pt x="5110" y="890"/>
                    <a:pt x="5084" y="877"/>
                    <a:pt x="5101" y="866"/>
                  </a:cubicBezTo>
                  <a:cubicBezTo>
                    <a:pt x="5118" y="855"/>
                    <a:pt x="5154" y="866"/>
                    <a:pt x="5154" y="866"/>
                  </a:cubicBezTo>
                  <a:cubicBezTo>
                    <a:pt x="5168" y="852"/>
                    <a:pt x="5168" y="852"/>
                    <a:pt x="5168" y="852"/>
                  </a:cubicBezTo>
                  <a:cubicBezTo>
                    <a:pt x="5190" y="871"/>
                    <a:pt x="5190" y="871"/>
                    <a:pt x="5190" y="871"/>
                  </a:cubicBezTo>
                  <a:cubicBezTo>
                    <a:pt x="5209" y="860"/>
                    <a:pt x="5209" y="860"/>
                    <a:pt x="5209" y="860"/>
                  </a:cubicBezTo>
                  <a:cubicBezTo>
                    <a:pt x="5209" y="860"/>
                    <a:pt x="5222" y="893"/>
                    <a:pt x="5229" y="896"/>
                  </a:cubicBezTo>
                  <a:cubicBezTo>
                    <a:pt x="5236" y="899"/>
                    <a:pt x="5257" y="895"/>
                    <a:pt x="5257" y="895"/>
                  </a:cubicBezTo>
                  <a:cubicBezTo>
                    <a:pt x="5257" y="895"/>
                    <a:pt x="5257" y="926"/>
                    <a:pt x="5268" y="922"/>
                  </a:cubicBezTo>
                  <a:cubicBezTo>
                    <a:pt x="5279" y="918"/>
                    <a:pt x="5294" y="878"/>
                    <a:pt x="5294" y="878"/>
                  </a:cubicBezTo>
                  <a:cubicBezTo>
                    <a:pt x="5310" y="869"/>
                    <a:pt x="5310" y="869"/>
                    <a:pt x="5310" y="869"/>
                  </a:cubicBezTo>
                  <a:cubicBezTo>
                    <a:pt x="5330" y="876"/>
                    <a:pt x="5330" y="876"/>
                    <a:pt x="5330" y="876"/>
                  </a:cubicBezTo>
                  <a:cubicBezTo>
                    <a:pt x="5329" y="867"/>
                    <a:pt x="5329" y="867"/>
                    <a:pt x="5329" y="867"/>
                  </a:cubicBezTo>
                  <a:cubicBezTo>
                    <a:pt x="5310" y="857"/>
                    <a:pt x="5310" y="857"/>
                    <a:pt x="5310" y="857"/>
                  </a:cubicBezTo>
                  <a:cubicBezTo>
                    <a:pt x="5310" y="857"/>
                    <a:pt x="5263" y="823"/>
                    <a:pt x="5274" y="822"/>
                  </a:cubicBezTo>
                  <a:cubicBezTo>
                    <a:pt x="5285" y="821"/>
                    <a:pt x="5339" y="823"/>
                    <a:pt x="5339" y="823"/>
                  </a:cubicBezTo>
                  <a:cubicBezTo>
                    <a:pt x="5373" y="823"/>
                    <a:pt x="5373" y="823"/>
                    <a:pt x="5373" y="823"/>
                  </a:cubicBezTo>
                  <a:cubicBezTo>
                    <a:pt x="5373" y="823"/>
                    <a:pt x="5376" y="837"/>
                    <a:pt x="5372" y="836"/>
                  </a:cubicBezTo>
                  <a:cubicBezTo>
                    <a:pt x="5368" y="835"/>
                    <a:pt x="5329" y="823"/>
                    <a:pt x="5331" y="837"/>
                  </a:cubicBezTo>
                  <a:cubicBezTo>
                    <a:pt x="5333" y="851"/>
                    <a:pt x="5356" y="864"/>
                    <a:pt x="5356" y="864"/>
                  </a:cubicBezTo>
                  <a:cubicBezTo>
                    <a:pt x="5358" y="881"/>
                    <a:pt x="5358" y="881"/>
                    <a:pt x="5358" y="881"/>
                  </a:cubicBezTo>
                  <a:cubicBezTo>
                    <a:pt x="5378" y="884"/>
                    <a:pt x="5378" y="884"/>
                    <a:pt x="5378" y="884"/>
                  </a:cubicBezTo>
                  <a:cubicBezTo>
                    <a:pt x="5374" y="897"/>
                    <a:pt x="5374" y="897"/>
                    <a:pt x="5374" y="897"/>
                  </a:cubicBezTo>
                  <a:cubicBezTo>
                    <a:pt x="5387" y="908"/>
                    <a:pt x="5387" y="908"/>
                    <a:pt x="5387" y="908"/>
                  </a:cubicBezTo>
                  <a:cubicBezTo>
                    <a:pt x="5369" y="911"/>
                    <a:pt x="5369" y="911"/>
                    <a:pt x="5369" y="911"/>
                  </a:cubicBezTo>
                  <a:cubicBezTo>
                    <a:pt x="5364" y="922"/>
                    <a:pt x="5364" y="922"/>
                    <a:pt x="5364" y="922"/>
                  </a:cubicBezTo>
                  <a:cubicBezTo>
                    <a:pt x="5352" y="926"/>
                    <a:pt x="5352" y="926"/>
                    <a:pt x="5352" y="926"/>
                  </a:cubicBezTo>
                  <a:cubicBezTo>
                    <a:pt x="5352" y="926"/>
                    <a:pt x="5365" y="948"/>
                    <a:pt x="5358" y="960"/>
                  </a:cubicBezTo>
                  <a:cubicBezTo>
                    <a:pt x="5351" y="972"/>
                    <a:pt x="5340" y="992"/>
                    <a:pt x="5340" y="999"/>
                  </a:cubicBezTo>
                  <a:cubicBezTo>
                    <a:pt x="5340" y="1006"/>
                    <a:pt x="5358" y="1012"/>
                    <a:pt x="5345" y="1029"/>
                  </a:cubicBezTo>
                  <a:cubicBezTo>
                    <a:pt x="5332" y="1046"/>
                    <a:pt x="5310" y="1051"/>
                    <a:pt x="5310" y="1051"/>
                  </a:cubicBezTo>
                  <a:cubicBezTo>
                    <a:pt x="5313" y="1063"/>
                    <a:pt x="5313" y="1063"/>
                    <a:pt x="5313" y="1063"/>
                  </a:cubicBezTo>
                  <a:cubicBezTo>
                    <a:pt x="5300" y="1063"/>
                    <a:pt x="5300" y="1063"/>
                    <a:pt x="5300" y="1063"/>
                  </a:cubicBezTo>
                  <a:cubicBezTo>
                    <a:pt x="5300" y="1063"/>
                    <a:pt x="5324" y="1073"/>
                    <a:pt x="5322" y="1090"/>
                  </a:cubicBezTo>
                  <a:cubicBezTo>
                    <a:pt x="5320" y="1107"/>
                    <a:pt x="5313" y="1118"/>
                    <a:pt x="5320" y="1135"/>
                  </a:cubicBezTo>
                  <a:cubicBezTo>
                    <a:pt x="5327" y="1152"/>
                    <a:pt x="5392" y="1206"/>
                    <a:pt x="5392" y="1206"/>
                  </a:cubicBezTo>
                  <a:cubicBezTo>
                    <a:pt x="5432" y="1247"/>
                    <a:pt x="5432" y="1247"/>
                    <a:pt x="5432" y="1247"/>
                  </a:cubicBezTo>
                  <a:cubicBezTo>
                    <a:pt x="5441" y="1244"/>
                    <a:pt x="5441" y="1244"/>
                    <a:pt x="5441" y="1244"/>
                  </a:cubicBezTo>
                  <a:cubicBezTo>
                    <a:pt x="5494" y="1308"/>
                    <a:pt x="5494" y="1308"/>
                    <a:pt x="5494" y="1308"/>
                  </a:cubicBezTo>
                  <a:cubicBezTo>
                    <a:pt x="5529" y="1319"/>
                    <a:pt x="5529" y="1319"/>
                    <a:pt x="5529" y="1319"/>
                  </a:cubicBezTo>
                  <a:cubicBezTo>
                    <a:pt x="5544" y="1337"/>
                    <a:pt x="5544" y="1337"/>
                    <a:pt x="5544" y="1337"/>
                  </a:cubicBezTo>
                  <a:cubicBezTo>
                    <a:pt x="5544" y="1337"/>
                    <a:pt x="5583" y="1385"/>
                    <a:pt x="5590" y="1389"/>
                  </a:cubicBezTo>
                  <a:cubicBezTo>
                    <a:pt x="5597" y="1393"/>
                    <a:pt x="5608" y="1393"/>
                    <a:pt x="5608" y="1393"/>
                  </a:cubicBezTo>
                  <a:cubicBezTo>
                    <a:pt x="5608" y="1393"/>
                    <a:pt x="5602" y="1411"/>
                    <a:pt x="5617" y="1405"/>
                  </a:cubicBezTo>
                  <a:cubicBezTo>
                    <a:pt x="5632" y="1399"/>
                    <a:pt x="5630" y="1386"/>
                    <a:pt x="5630" y="1386"/>
                  </a:cubicBezTo>
                  <a:cubicBezTo>
                    <a:pt x="5623" y="1378"/>
                    <a:pt x="5623" y="1378"/>
                    <a:pt x="5623" y="1378"/>
                  </a:cubicBezTo>
                  <a:cubicBezTo>
                    <a:pt x="5623" y="1378"/>
                    <a:pt x="5638" y="1358"/>
                    <a:pt x="5635" y="1349"/>
                  </a:cubicBezTo>
                  <a:cubicBezTo>
                    <a:pt x="5632" y="1340"/>
                    <a:pt x="5601" y="1323"/>
                    <a:pt x="5608" y="1310"/>
                  </a:cubicBezTo>
                  <a:cubicBezTo>
                    <a:pt x="5615" y="1297"/>
                    <a:pt x="5624" y="1289"/>
                    <a:pt x="5627" y="1288"/>
                  </a:cubicBezTo>
                  <a:cubicBezTo>
                    <a:pt x="5630" y="1287"/>
                    <a:pt x="5650" y="1295"/>
                    <a:pt x="5650" y="1295"/>
                  </a:cubicBezTo>
                  <a:cubicBezTo>
                    <a:pt x="5650" y="1295"/>
                    <a:pt x="5628" y="1269"/>
                    <a:pt x="5622" y="1265"/>
                  </a:cubicBezTo>
                  <a:cubicBezTo>
                    <a:pt x="5616" y="1261"/>
                    <a:pt x="5601" y="1255"/>
                    <a:pt x="5604" y="1240"/>
                  </a:cubicBezTo>
                  <a:cubicBezTo>
                    <a:pt x="5607" y="1225"/>
                    <a:pt x="5625" y="1220"/>
                    <a:pt x="5625" y="1220"/>
                  </a:cubicBezTo>
                  <a:cubicBezTo>
                    <a:pt x="5625" y="1220"/>
                    <a:pt x="5654" y="1232"/>
                    <a:pt x="5652" y="1217"/>
                  </a:cubicBezTo>
                  <a:cubicBezTo>
                    <a:pt x="5650" y="1202"/>
                    <a:pt x="5637" y="1198"/>
                    <a:pt x="5621" y="1190"/>
                  </a:cubicBezTo>
                  <a:cubicBezTo>
                    <a:pt x="5605" y="1182"/>
                    <a:pt x="5591" y="1163"/>
                    <a:pt x="5590" y="1152"/>
                  </a:cubicBezTo>
                  <a:cubicBezTo>
                    <a:pt x="5589" y="1141"/>
                    <a:pt x="5583" y="1129"/>
                    <a:pt x="5583" y="1129"/>
                  </a:cubicBezTo>
                  <a:cubicBezTo>
                    <a:pt x="5590" y="1126"/>
                    <a:pt x="5590" y="1126"/>
                    <a:pt x="5590" y="1126"/>
                  </a:cubicBezTo>
                  <a:cubicBezTo>
                    <a:pt x="5590" y="1126"/>
                    <a:pt x="5616" y="1151"/>
                    <a:pt x="5622" y="1146"/>
                  </a:cubicBezTo>
                  <a:cubicBezTo>
                    <a:pt x="5628" y="1141"/>
                    <a:pt x="5604" y="1114"/>
                    <a:pt x="5604" y="1114"/>
                  </a:cubicBezTo>
                  <a:cubicBezTo>
                    <a:pt x="5581" y="1111"/>
                    <a:pt x="5581" y="1111"/>
                    <a:pt x="5581" y="1111"/>
                  </a:cubicBezTo>
                  <a:cubicBezTo>
                    <a:pt x="5548" y="1083"/>
                    <a:pt x="5548" y="1083"/>
                    <a:pt x="5548" y="1083"/>
                  </a:cubicBezTo>
                  <a:cubicBezTo>
                    <a:pt x="5548" y="1083"/>
                    <a:pt x="5552" y="1062"/>
                    <a:pt x="5536" y="1055"/>
                  </a:cubicBezTo>
                  <a:cubicBezTo>
                    <a:pt x="5520" y="1048"/>
                    <a:pt x="5508" y="1048"/>
                    <a:pt x="5508" y="1048"/>
                  </a:cubicBezTo>
                  <a:cubicBezTo>
                    <a:pt x="5509" y="1060"/>
                    <a:pt x="5509" y="1060"/>
                    <a:pt x="5509" y="1060"/>
                  </a:cubicBezTo>
                  <a:cubicBezTo>
                    <a:pt x="5509" y="1060"/>
                    <a:pt x="5465" y="1050"/>
                    <a:pt x="5464" y="1034"/>
                  </a:cubicBezTo>
                  <a:cubicBezTo>
                    <a:pt x="5463" y="1018"/>
                    <a:pt x="5471" y="1007"/>
                    <a:pt x="5463" y="992"/>
                  </a:cubicBezTo>
                  <a:cubicBezTo>
                    <a:pt x="5455" y="977"/>
                    <a:pt x="5439" y="969"/>
                    <a:pt x="5439" y="969"/>
                  </a:cubicBezTo>
                  <a:cubicBezTo>
                    <a:pt x="5439" y="969"/>
                    <a:pt x="5441" y="953"/>
                    <a:pt x="5445" y="951"/>
                  </a:cubicBezTo>
                  <a:cubicBezTo>
                    <a:pt x="5449" y="949"/>
                    <a:pt x="5458" y="956"/>
                    <a:pt x="5458" y="956"/>
                  </a:cubicBezTo>
                  <a:cubicBezTo>
                    <a:pt x="5467" y="945"/>
                    <a:pt x="5467" y="945"/>
                    <a:pt x="5467" y="945"/>
                  </a:cubicBezTo>
                  <a:cubicBezTo>
                    <a:pt x="5492" y="964"/>
                    <a:pt x="5492" y="964"/>
                    <a:pt x="5492" y="964"/>
                  </a:cubicBezTo>
                  <a:cubicBezTo>
                    <a:pt x="5497" y="959"/>
                    <a:pt x="5497" y="959"/>
                    <a:pt x="5497" y="959"/>
                  </a:cubicBezTo>
                  <a:cubicBezTo>
                    <a:pt x="5489" y="951"/>
                    <a:pt x="5489" y="951"/>
                    <a:pt x="5489" y="951"/>
                  </a:cubicBezTo>
                  <a:cubicBezTo>
                    <a:pt x="5489" y="951"/>
                    <a:pt x="5495" y="919"/>
                    <a:pt x="5506" y="925"/>
                  </a:cubicBezTo>
                  <a:cubicBezTo>
                    <a:pt x="5517" y="931"/>
                    <a:pt x="5544" y="964"/>
                    <a:pt x="5544" y="964"/>
                  </a:cubicBezTo>
                  <a:cubicBezTo>
                    <a:pt x="5551" y="931"/>
                    <a:pt x="5551" y="931"/>
                    <a:pt x="5551" y="931"/>
                  </a:cubicBezTo>
                  <a:cubicBezTo>
                    <a:pt x="5551" y="931"/>
                    <a:pt x="5608" y="924"/>
                    <a:pt x="5617" y="924"/>
                  </a:cubicBezTo>
                  <a:cubicBezTo>
                    <a:pt x="5626" y="924"/>
                    <a:pt x="5663" y="944"/>
                    <a:pt x="5663" y="944"/>
                  </a:cubicBezTo>
                  <a:cubicBezTo>
                    <a:pt x="5691" y="955"/>
                    <a:pt x="5691" y="955"/>
                    <a:pt x="5691" y="955"/>
                  </a:cubicBezTo>
                  <a:cubicBezTo>
                    <a:pt x="5671" y="915"/>
                    <a:pt x="5671" y="915"/>
                    <a:pt x="5671" y="915"/>
                  </a:cubicBezTo>
                  <a:cubicBezTo>
                    <a:pt x="5671" y="915"/>
                    <a:pt x="5703" y="916"/>
                    <a:pt x="5705" y="905"/>
                  </a:cubicBezTo>
                  <a:cubicBezTo>
                    <a:pt x="5707" y="894"/>
                    <a:pt x="5697" y="876"/>
                    <a:pt x="5697" y="876"/>
                  </a:cubicBezTo>
                  <a:cubicBezTo>
                    <a:pt x="5710" y="877"/>
                    <a:pt x="5710" y="877"/>
                    <a:pt x="5710" y="877"/>
                  </a:cubicBezTo>
                  <a:cubicBezTo>
                    <a:pt x="5713" y="861"/>
                    <a:pt x="5713" y="861"/>
                    <a:pt x="5713" y="861"/>
                  </a:cubicBezTo>
                  <a:cubicBezTo>
                    <a:pt x="5713" y="861"/>
                    <a:pt x="5752" y="870"/>
                    <a:pt x="5758" y="855"/>
                  </a:cubicBezTo>
                  <a:cubicBezTo>
                    <a:pt x="5764" y="840"/>
                    <a:pt x="5784" y="828"/>
                    <a:pt x="5784" y="828"/>
                  </a:cubicBezTo>
                  <a:cubicBezTo>
                    <a:pt x="5770" y="811"/>
                    <a:pt x="5770" y="811"/>
                    <a:pt x="5770" y="811"/>
                  </a:cubicBezTo>
                  <a:cubicBezTo>
                    <a:pt x="5791" y="813"/>
                    <a:pt x="5791" y="813"/>
                    <a:pt x="5791" y="813"/>
                  </a:cubicBezTo>
                  <a:cubicBezTo>
                    <a:pt x="5794" y="825"/>
                    <a:pt x="5794" y="825"/>
                    <a:pt x="5794" y="825"/>
                  </a:cubicBezTo>
                  <a:cubicBezTo>
                    <a:pt x="5835" y="828"/>
                    <a:pt x="5835" y="828"/>
                    <a:pt x="5835" y="828"/>
                  </a:cubicBezTo>
                  <a:cubicBezTo>
                    <a:pt x="5835" y="828"/>
                    <a:pt x="5877" y="838"/>
                    <a:pt x="5877" y="832"/>
                  </a:cubicBezTo>
                  <a:cubicBezTo>
                    <a:pt x="5877" y="826"/>
                    <a:pt x="5873" y="814"/>
                    <a:pt x="5873" y="814"/>
                  </a:cubicBezTo>
                  <a:cubicBezTo>
                    <a:pt x="5848" y="811"/>
                    <a:pt x="5848" y="811"/>
                    <a:pt x="5848" y="811"/>
                  </a:cubicBezTo>
                  <a:cubicBezTo>
                    <a:pt x="5844" y="797"/>
                    <a:pt x="5844" y="797"/>
                    <a:pt x="5844" y="797"/>
                  </a:cubicBezTo>
                  <a:cubicBezTo>
                    <a:pt x="5844" y="797"/>
                    <a:pt x="5807" y="784"/>
                    <a:pt x="5795" y="780"/>
                  </a:cubicBezTo>
                  <a:cubicBezTo>
                    <a:pt x="5783" y="776"/>
                    <a:pt x="5774" y="782"/>
                    <a:pt x="5774" y="782"/>
                  </a:cubicBezTo>
                  <a:cubicBezTo>
                    <a:pt x="5778" y="770"/>
                    <a:pt x="5778" y="770"/>
                    <a:pt x="5778" y="770"/>
                  </a:cubicBezTo>
                  <a:cubicBezTo>
                    <a:pt x="5730" y="736"/>
                    <a:pt x="5730" y="736"/>
                    <a:pt x="5730" y="736"/>
                  </a:cubicBezTo>
                  <a:cubicBezTo>
                    <a:pt x="5719" y="747"/>
                    <a:pt x="5719" y="747"/>
                    <a:pt x="5719" y="747"/>
                  </a:cubicBezTo>
                  <a:cubicBezTo>
                    <a:pt x="5719" y="747"/>
                    <a:pt x="5699" y="742"/>
                    <a:pt x="5691" y="739"/>
                  </a:cubicBezTo>
                  <a:cubicBezTo>
                    <a:pt x="5683" y="736"/>
                    <a:pt x="5672" y="727"/>
                    <a:pt x="5672" y="727"/>
                  </a:cubicBezTo>
                  <a:cubicBezTo>
                    <a:pt x="5649" y="732"/>
                    <a:pt x="5649" y="732"/>
                    <a:pt x="5649" y="732"/>
                  </a:cubicBezTo>
                  <a:cubicBezTo>
                    <a:pt x="5630" y="730"/>
                    <a:pt x="5630" y="730"/>
                    <a:pt x="5630" y="730"/>
                  </a:cubicBezTo>
                  <a:cubicBezTo>
                    <a:pt x="5630" y="730"/>
                    <a:pt x="5599" y="712"/>
                    <a:pt x="5611" y="709"/>
                  </a:cubicBezTo>
                  <a:cubicBezTo>
                    <a:pt x="5623" y="706"/>
                    <a:pt x="5635" y="713"/>
                    <a:pt x="5644" y="715"/>
                  </a:cubicBezTo>
                  <a:cubicBezTo>
                    <a:pt x="5653" y="717"/>
                    <a:pt x="5697" y="724"/>
                    <a:pt x="5697" y="724"/>
                  </a:cubicBezTo>
                  <a:cubicBezTo>
                    <a:pt x="5697" y="724"/>
                    <a:pt x="5749" y="709"/>
                    <a:pt x="5749" y="702"/>
                  </a:cubicBezTo>
                  <a:cubicBezTo>
                    <a:pt x="5749" y="695"/>
                    <a:pt x="5719" y="679"/>
                    <a:pt x="5716" y="677"/>
                  </a:cubicBezTo>
                  <a:cubicBezTo>
                    <a:pt x="5713" y="675"/>
                    <a:pt x="5664" y="658"/>
                    <a:pt x="5679" y="649"/>
                  </a:cubicBezTo>
                  <a:cubicBezTo>
                    <a:pt x="5694" y="640"/>
                    <a:pt x="5719" y="660"/>
                    <a:pt x="5719" y="660"/>
                  </a:cubicBezTo>
                  <a:cubicBezTo>
                    <a:pt x="5719" y="660"/>
                    <a:pt x="5766" y="689"/>
                    <a:pt x="5780" y="687"/>
                  </a:cubicBezTo>
                  <a:cubicBezTo>
                    <a:pt x="5794" y="685"/>
                    <a:pt x="5799" y="671"/>
                    <a:pt x="5838" y="684"/>
                  </a:cubicBezTo>
                  <a:cubicBezTo>
                    <a:pt x="5877" y="697"/>
                    <a:pt x="5911" y="711"/>
                    <a:pt x="5922" y="713"/>
                  </a:cubicBezTo>
                  <a:cubicBezTo>
                    <a:pt x="5933" y="715"/>
                    <a:pt x="5976" y="727"/>
                    <a:pt x="5976" y="727"/>
                  </a:cubicBezTo>
                  <a:cubicBezTo>
                    <a:pt x="5976" y="727"/>
                    <a:pt x="6035" y="762"/>
                    <a:pt x="6031" y="744"/>
                  </a:cubicBezTo>
                  <a:cubicBezTo>
                    <a:pt x="6027" y="726"/>
                    <a:pt x="6007" y="715"/>
                    <a:pt x="6007" y="715"/>
                  </a:cubicBezTo>
                  <a:cubicBezTo>
                    <a:pt x="6019" y="706"/>
                    <a:pt x="6019" y="706"/>
                    <a:pt x="6019" y="706"/>
                  </a:cubicBezTo>
                  <a:cubicBezTo>
                    <a:pt x="5989" y="693"/>
                    <a:pt x="5989" y="693"/>
                    <a:pt x="5989" y="693"/>
                  </a:cubicBezTo>
                  <a:cubicBezTo>
                    <a:pt x="5995" y="689"/>
                    <a:pt x="5995" y="689"/>
                    <a:pt x="5995" y="689"/>
                  </a:cubicBezTo>
                  <a:cubicBezTo>
                    <a:pt x="5962" y="672"/>
                    <a:pt x="5962" y="672"/>
                    <a:pt x="5962" y="672"/>
                  </a:cubicBezTo>
                  <a:cubicBezTo>
                    <a:pt x="5998" y="679"/>
                    <a:pt x="5998" y="679"/>
                    <a:pt x="5998" y="679"/>
                  </a:cubicBezTo>
                  <a:cubicBezTo>
                    <a:pt x="5994" y="666"/>
                    <a:pt x="5994" y="666"/>
                    <a:pt x="5994" y="666"/>
                  </a:cubicBezTo>
                  <a:cubicBezTo>
                    <a:pt x="5994" y="666"/>
                    <a:pt x="6045" y="678"/>
                    <a:pt x="6034" y="664"/>
                  </a:cubicBezTo>
                  <a:close/>
                  <a:moveTo>
                    <a:pt x="3574" y="1289"/>
                  </a:moveTo>
                  <a:cubicBezTo>
                    <a:pt x="3574" y="1289"/>
                    <a:pt x="3571" y="1303"/>
                    <a:pt x="3570" y="1306"/>
                  </a:cubicBezTo>
                  <a:cubicBezTo>
                    <a:pt x="3569" y="1309"/>
                    <a:pt x="3556" y="1316"/>
                    <a:pt x="3556" y="1316"/>
                  </a:cubicBezTo>
                  <a:cubicBezTo>
                    <a:pt x="3556" y="1316"/>
                    <a:pt x="3544" y="1322"/>
                    <a:pt x="3540" y="1322"/>
                  </a:cubicBezTo>
                  <a:cubicBezTo>
                    <a:pt x="3535" y="1322"/>
                    <a:pt x="3536" y="1334"/>
                    <a:pt x="3536" y="1334"/>
                  </a:cubicBezTo>
                  <a:cubicBezTo>
                    <a:pt x="3536" y="1334"/>
                    <a:pt x="3534" y="1327"/>
                    <a:pt x="3514" y="1334"/>
                  </a:cubicBezTo>
                  <a:cubicBezTo>
                    <a:pt x="3493" y="1340"/>
                    <a:pt x="3522" y="1350"/>
                    <a:pt x="3522" y="1350"/>
                  </a:cubicBezTo>
                  <a:cubicBezTo>
                    <a:pt x="3522" y="1350"/>
                    <a:pt x="3512" y="1358"/>
                    <a:pt x="3510" y="1367"/>
                  </a:cubicBezTo>
                  <a:cubicBezTo>
                    <a:pt x="3509" y="1377"/>
                    <a:pt x="3494" y="1368"/>
                    <a:pt x="3494" y="1368"/>
                  </a:cubicBezTo>
                  <a:cubicBezTo>
                    <a:pt x="3494" y="1368"/>
                    <a:pt x="3491" y="1382"/>
                    <a:pt x="3471" y="1382"/>
                  </a:cubicBezTo>
                  <a:cubicBezTo>
                    <a:pt x="3450" y="1382"/>
                    <a:pt x="3451" y="1377"/>
                    <a:pt x="3451" y="1377"/>
                  </a:cubicBezTo>
                  <a:cubicBezTo>
                    <a:pt x="3428" y="1371"/>
                    <a:pt x="3428" y="1371"/>
                    <a:pt x="3428" y="1371"/>
                  </a:cubicBezTo>
                  <a:cubicBezTo>
                    <a:pt x="3439" y="1365"/>
                    <a:pt x="3439" y="1365"/>
                    <a:pt x="3439" y="1365"/>
                  </a:cubicBezTo>
                  <a:cubicBezTo>
                    <a:pt x="3461" y="1365"/>
                    <a:pt x="3461" y="1365"/>
                    <a:pt x="3461" y="1365"/>
                  </a:cubicBezTo>
                  <a:cubicBezTo>
                    <a:pt x="3462" y="1360"/>
                    <a:pt x="3462" y="1360"/>
                    <a:pt x="3462" y="1360"/>
                  </a:cubicBezTo>
                  <a:cubicBezTo>
                    <a:pt x="3462" y="1360"/>
                    <a:pt x="3478" y="1360"/>
                    <a:pt x="3485" y="1353"/>
                  </a:cubicBezTo>
                  <a:cubicBezTo>
                    <a:pt x="3491" y="1347"/>
                    <a:pt x="3492" y="1328"/>
                    <a:pt x="3492" y="1328"/>
                  </a:cubicBezTo>
                  <a:cubicBezTo>
                    <a:pt x="3492" y="1328"/>
                    <a:pt x="3496" y="1327"/>
                    <a:pt x="3505" y="1325"/>
                  </a:cubicBezTo>
                  <a:cubicBezTo>
                    <a:pt x="3514" y="1323"/>
                    <a:pt x="3514" y="1307"/>
                    <a:pt x="3514" y="1307"/>
                  </a:cubicBezTo>
                  <a:cubicBezTo>
                    <a:pt x="3514" y="1307"/>
                    <a:pt x="3507" y="1303"/>
                    <a:pt x="3508" y="1297"/>
                  </a:cubicBezTo>
                  <a:cubicBezTo>
                    <a:pt x="3509" y="1292"/>
                    <a:pt x="3528" y="1275"/>
                    <a:pt x="3528" y="1275"/>
                  </a:cubicBezTo>
                  <a:cubicBezTo>
                    <a:pt x="3528" y="1264"/>
                    <a:pt x="3528" y="1264"/>
                    <a:pt x="3528" y="1264"/>
                  </a:cubicBezTo>
                  <a:cubicBezTo>
                    <a:pt x="3542" y="1251"/>
                    <a:pt x="3542" y="1251"/>
                    <a:pt x="3542" y="1251"/>
                  </a:cubicBezTo>
                  <a:cubicBezTo>
                    <a:pt x="3534" y="1240"/>
                    <a:pt x="3534" y="1240"/>
                    <a:pt x="3534" y="1240"/>
                  </a:cubicBezTo>
                  <a:cubicBezTo>
                    <a:pt x="3533" y="1187"/>
                    <a:pt x="3533" y="1187"/>
                    <a:pt x="3533" y="1187"/>
                  </a:cubicBezTo>
                  <a:cubicBezTo>
                    <a:pt x="3533" y="1187"/>
                    <a:pt x="3518" y="1165"/>
                    <a:pt x="3536" y="1160"/>
                  </a:cubicBezTo>
                  <a:cubicBezTo>
                    <a:pt x="3555" y="1156"/>
                    <a:pt x="3551" y="1181"/>
                    <a:pt x="3551" y="1181"/>
                  </a:cubicBezTo>
                  <a:cubicBezTo>
                    <a:pt x="3551" y="1181"/>
                    <a:pt x="3560" y="1188"/>
                    <a:pt x="3564" y="1203"/>
                  </a:cubicBezTo>
                  <a:cubicBezTo>
                    <a:pt x="3569" y="1219"/>
                    <a:pt x="3571" y="1229"/>
                    <a:pt x="3571" y="1229"/>
                  </a:cubicBezTo>
                  <a:cubicBezTo>
                    <a:pt x="3585" y="1248"/>
                    <a:pt x="3585" y="1248"/>
                    <a:pt x="3585" y="1248"/>
                  </a:cubicBezTo>
                  <a:cubicBezTo>
                    <a:pt x="3579" y="1259"/>
                    <a:pt x="3579" y="1259"/>
                    <a:pt x="3579" y="1259"/>
                  </a:cubicBezTo>
                  <a:cubicBezTo>
                    <a:pt x="3579" y="1259"/>
                    <a:pt x="3566" y="1265"/>
                    <a:pt x="3568" y="1272"/>
                  </a:cubicBezTo>
                  <a:cubicBezTo>
                    <a:pt x="3569" y="1280"/>
                    <a:pt x="3585" y="1271"/>
                    <a:pt x="3585" y="1271"/>
                  </a:cubicBezTo>
                  <a:cubicBezTo>
                    <a:pt x="3587" y="1282"/>
                    <a:pt x="3587" y="1282"/>
                    <a:pt x="3587" y="1282"/>
                  </a:cubicBezTo>
                  <a:lnTo>
                    <a:pt x="3574" y="1289"/>
                  </a:lnTo>
                  <a:close/>
                  <a:moveTo>
                    <a:pt x="4656" y="1185"/>
                  </a:moveTo>
                  <a:cubicBezTo>
                    <a:pt x="4650" y="1193"/>
                    <a:pt x="4662" y="1221"/>
                    <a:pt x="4684" y="1223"/>
                  </a:cubicBezTo>
                  <a:cubicBezTo>
                    <a:pt x="4702" y="1225"/>
                    <a:pt x="4662" y="1177"/>
                    <a:pt x="4656" y="1185"/>
                  </a:cubicBezTo>
                  <a:close/>
                  <a:moveTo>
                    <a:pt x="1020" y="0"/>
                  </a:moveTo>
                  <a:cubicBezTo>
                    <a:pt x="986" y="0"/>
                    <a:pt x="986" y="0"/>
                    <a:pt x="986" y="0"/>
                  </a:cubicBezTo>
                  <a:cubicBezTo>
                    <a:pt x="986" y="10"/>
                    <a:pt x="986" y="10"/>
                    <a:pt x="986" y="10"/>
                  </a:cubicBezTo>
                  <a:cubicBezTo>
                    <a:pt x="1007" y="11"/>
                    <a:pt x="1007" y="11"/>
                    <a:pt x="1007" y="11"/>
                  </a:cubicBezTo>
                  <a:cubicBezTo>
                    <a:pt x="1021" y="10"/>
                    <a:pt x="1020" y="0"/>
                    <a:pt x="1020" y="0"/>
                  </a:cubicBezTo>
                  <a:close/>
                  <a:moveTo>
                    <a:pt x="1012" y="37"/>
                  </a:moveTo>
                  <a:cubicBezTo>
                    <a:pt x="1026" y="35"/>
                    <a:pt x="1035" y="23"/>
                    <a:pt x="1017" y="23"/>
                  </a:cubicBezTo>
                  <a:cubicBezTo>
                    <a:pt x="999" y="23"/>
                    <a:pt x="1002" y="38"/>
                    <a:pt x="1012" y="37"/>
                  </a:cubicBezTo>
                  <a:close/>
                  <a:moveTo>
                    <a:pt x="943" y="537"/>
                  </a:moveTo>
                  <a:cubicBezTo>
                    <a:pt x="965" y="542"/>
                    <a:pt x="973" y="535"/>
                    <a:pt x="980" y="531"/>
                  </a:cubicBezTo>
                  <a:cubicBezTo>
                    <a:pt x="987" y="527"/>
                    <a:pt x="993" y="519"/>
                    <a:pt x="993" y="519"/>
                  </a:cubicBezTo>
                  <a:cubicBezTo>
                    <a:pt x="1002" y="518"/>
                    <a:pt x="1002" y="518"/>
                    <a:pt x="1002" y="518"/>
                  </a:cubicBezTo>
                  <a:cubicBezTo>
                    <a:pt x="1002" y="518"/>
                    <a:pt x="994" y="507"/>
                    <a:pt x="968" y="501"/>
                  </a:cubicBezTo>
                  <a:cubicBezTo>
                    <a:pt x="942" y="495"/>
                    <a:pt x="927" y="518"/>
                    <a:pt x="927" y="518"/>
                  </a:cubicBezTo>
                  <a:cubicBezTo>
                    <a:pt x="927" y="521"/>
                    <a:pt x="921" y="533"/>
                    <a:pt x="943" y="537"/>
                  </a:cubicBezTo>
                  <a:close/>
                  <a:moveTo>
                    <a:pt x="996" y="48"/>
                  </a:moveTo>
                  <a:cubicBezTo>
                    <a:pt x="1007" y="61"/>
                    <a:pt x="1000" y="62"/>
                    <a:pt x="1023" y="55"/>
                  </a:cubicBezTo>
                  <a:cubicBezTo>
                    <a:pt x="1045" y="48"/>
                    <a:pt x="1020" y="45"/>
                    <a:pt x="1016" y="45"/>
                  </a:cubicBezTo>
                  <a:cubicBezTo>
                    <a:pt x="1012" y="45"/>
                    <a:pt x="996" y="48"/>
                    <a:pt x="996" y="48"/>
                  </a:cubicBezTo>
                  <a:close/>
                  <a:moveTo>
                    <a:pt x="966" y="65"/>
                  </a:moveTo>
                  <a:cubicBezTo>
                    <a:pt x="976" y="65"/>
                    <a:pt x="1009" y="63"/>
                    <a:pt x="1003" y="62"/>
                  </a:cubicBezTo>
                  <a:cubicBezTo>
                    <a:pt x="997" y="61"/>
                    <a:pt x="985" y="52"/>
                    <a:pt x="985" y="52"/>
                  </a:cubicBezTo>
                  <a:cubicBezTo>
                    <a:pt x="954" y="52"/>
                    <a:pt x="954" y="52"/>
                    <a:pt x="954" y="52"/>
                  </a:cubicBezTo>
                  <a:cubicBezTo>
                    <a:pt x="954" y="52"/>
                    <a:pt x="957" y="65"/>
                    <a:pt x="966" y="65"/>
                  </a:cubicBezTo>
                  <a:close/>
                  <a:moveTo>
                    <a:pt x="893" y="23"/>
                  </a:moveTo>
                  <a:cubicBezTo>
                    <a:pt x="876" y="24"/>
                    <a:pt x="885" y="35"/>
                    <a:pt x="885" y="35"/>
                  </a:cubicBezTo>
                  <a:cubicBezTo>
                    <a:pt x="910" y="30"/>
                    <a:pt x="910" y="21"/>
                    <a:pt x="893" y="23"/>
                  </a:cubicBezTo>
                  <a:close/>
                  <a:moveTo>
                    <a:pt x="940" y="48"/>
                  </a:moveTo>
                  <a:cubicBezTo>
                    <a:pt x="924" y="45"/>
                    <a:pt x="924" y="45"/>
                    <a:pt x="924" y="45"/>
                  </a:cubicBezTo>
                  <a:cubicBezTo>
                    <a:pt x="930" y="61"/>
                    <a:pt x="930" y="61"/>
                    <a:pt x="930" y="61"/>
                  </a:cubicBezTo>
                  <a:lnTo>
                    <a:pt x="940" y="48"/>
                  </a:lnTo>
                  <a:close/>
                  <a:moveTo>
                    <a:pt x="972" y="10"/>
                  </a:moveTo>
                  <a:cubicBezTo>
                    <a:pt x="972" y="27"/>
                    <a:pt x="972" y="27"/>
                    <a:pt x="972" y="27"/>
                  </a:cubicBezTo>
                  <a:cubicBezTo>
                    <a:pt x="995" y="20"/>
                    <a:pt x="995" y="20"/>
                    <a:pt x="995" y="20"/>
                  </a:cubicBezTo>
                  <a:lnTo>
                    <a:pt x="972" y="10"/>
                  </a:lnTo>
                  <a:close/>
                  <a:moveTo>
                    <a:pt x="936" y="31"/>
                  </a:moveTo>
                  <a:cubicBezTo>
                    <a:pt x="936" y="31"/>
                    <a:pt x="931" y="25"/>
                    <a:pt x="924" y="25"/>
                  </a:cubicBezTo>
                  <a:cubicBezTo>
                    <a:pt x="917" y="25"/>
                    <a:pt x="919" y="38"/>
                    <a:pt x="919" y="38"/>
                  </a:cubicBezTo>
                  <a:lnTo>
                    <a:pt x="936" y="31"/>
                  </a:lnTo>
                  <a:close/>
                  <a:moveTo>
                    <a:pt x="957" y="31"/>
                  </a:moveTo>
                  <a:cubicBezTo>
                    <a:pt x="938" y="39"/>
                    <a:pt x="938" y="39"/>
                    <a:pt x="938" y="39"/>
                  </a:cubicBezTo>
                  <a:cubicBezTo>
                    <a:pt x="957" y="39"/>
                    <a:pt x="957" y="39"/>
                    <a:pt x="957" y="39"/>
                  </a:cubicBezTo>
                  <a:lnTo>
                    <a:pt x="957" y="31"/>
                  </a:lnTo>
                  <a:close/>
                  <a:moveTo>
                    <a:pt x="979" y="42"/>
                  </a:moveTo>
                  <a:cubicBezTo>
                    <a:pt x="995" y="47"/>
                    <a:pt x="1009" y="30"/>
                    <a:pt x="990" y="28"/>
                  </a:cubicBezTo>
                  <a:cubicBezTo>
                    <a:pt x="972" y="27"/>
                    <a:pt x="964" y="38"/>
                    <a:pt x="979" y="42"/>
                  </a:cubicBezTo>
                  <a:close/>
                  <a:moveTo>
                    <a:pt x="966" y="23"/>
                  </a:moveTo>
                  <a:cubicBezTo>
                    <a:pt x="965" y="7"/>
                    <a:pt x="965" y="7"/>
                    <a:pt x="965" y="7"/>
                  </a:cubicBezTo>
                  <a:cubicBezTo>
                    <a:pt x="938" y="14"/>
                    <a:pt x="938" y="14"/>
                    <a:pt x="938" y="14"/>
                  </a:cubicBezTo>
                  <a:cubicBezTo>
                    <a:pt x="944" y="24"/>
                    <a:pt x="944" y="24"/>
                    <a:pt x="944" y="24"/>
                  </a:cubicBezTo>
                  <a:lnTo>
                    <a:pt x="966" y="2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6" name="Freeform 135"/>
            <p:cNvSpPr>
              <a:spLocks noEditPoints="1"/>
            </p:cNvSpPr>
            <p:nvPr/>
          </p:nvSpPr>
          <p:spPr bwMode="gray">
            <a:xfrm>
              <a:off x="4311404" y="1969540"/>
              <a:ext cx="257175" cy="430650"/>
            </a:xfrm>
            <a:custGeom>
              <a:avLst/>
              <a:gdLst>
                <a:gd name="T0" fmla="*/ 445 w 459"/>
                <a:gd name="T1" fmla="*/ 95 h 664"/>
                <a:gd name="T2" fmla="*/ 424 w 459"/>
                <a:gd name="T3" fmla="*/ 67 h 664"/>
                <a:gd name="T4" fmla="*/ 391 w 459"/>
                <a:gd name="T5" fmla="*/ 26 h 664"/>
                <a:gd name="T6" fmla="*/ 338 w 459"/>
                <a:gd name="T7" fmla="*/ 9 h 664"/>
                <a:gd name="T8" fmla="*/ 305 w 459"/>
                <a:gd name="T9" fmla="*/ 14 h 664"/>
                <a:gd name="T10" fmla="*/ 284 w 459"/>
                <a:gd name="T11" fmla="*/ 25 h 664"/>
                <a:gd name="T12" fmla="*/ 243 w 459"/>
                <a:gd name="T13" fmla="*/ 25 h 664"/>
                <a:gd name="T14" fmla="*/ 216 w 459"/>
                <a:gd name="T15" fmla="*/ 45 h 664"/>
                <a:gd name="T16" fmla="*/ 165 w 459"/>
                <a:gd name="T17" fmla="*/ 71 h 664"/>
                <a:gd name="T18" fmla="*/ 161 w 459"/>
                <a:gd name="T19" fmla="*/ 99 h 664"/>
                <a:gd name="T20" fmla="*/ 146 w 459"/>
                <a:gd name="T21" fmla="*/ 128 h 664"/>
                <a:gd name="T22" fmla="*/ 118 w 459"/>
                <a:gd name="T23" fmla="*/ 144 h 664"/>
                <a:gd name="T24" fmla="*/ 96 w 459"/>
                <a:gd name="T25" fmla="*/ 194 h 664"/>
                <a:gd name="T26" fmla="*/ 68 w 459"/>
                <a:gd name="T27" fmla="*/ 227 h 664"/>
                <a:gd name="T28" fmla="*/ 28 w 459"/>
                <a:gd name="T29" fmla="*/ 260 h 664"/>
                <a:gd name="T30" fmla="*/ 21 w 459"/>
                <a:gd name="T31" fmla="*/ 290 h 664"/>
                <a:gd name="T32" fmla="*/ 33 w 459"/>
                <a:gd name="T33" fmla="*/ 334 h 664"/>
                <a:gd name="T34" fmla="*/ 50 w 459"/>
                <a:gd name="T35" fmla="*/ 374 h 664"/>
                <a:gd name="T36" fmla="*/ 51 w 459"/>
                <a:gd name="T37" fmla="*/ 409 h 664"/>
                <a:gd name="T38" fmla="*/ 36 w 459"/>
                <a:gd name="T39" fmla="*/ 431 h 664"/>
                <a:gd name="T40" fmla="*/ 15 w 459"/>
                <a:gd name="T41" fmla="*/ 452 h 664"/>
                <a:gd name="T42" fmla="*/ 0 w 459"/>
                <a:gd name="T43" fmla="*/ 469 h 664"/>
                <a:gd name="T44" fmla="*/ 19 w 459"/>
                <a:gd name="T45" fmla="*/ 515 h 664"/>
                <a:gd name="T46" fmla="*/ 49 w 459"/>
                <a:gd name="T47" fmla="*/ 586 h 664"/>
                <a:gd name="T48" fmla="*/ 53 w 459"/>
                <a:gd name="T49" fmla="*/ 607 h 664"/>
                <a:gd name="T50" fmla="*/ 69 w 459"/>
                <a:gd name="T51" fmla="*/ 656 h 664"/>
                <a:gd name="T52" fmla="*/ 120 w 459"/>
                <a:gd name="T53" fmla="*/ 631 h 664"/>
                <a:gd name="T54" fmla="*/ 176 w 459"/>
                <a:gd name="T55" fmla="*/ 618 h 664"/>
                <a:gd name="T56" fmla="*/ 206 w 459"/>
                <a:gd name="T57" fmla="*/ 549 h 664"/>
                <a:gd name="T58" fmla="*/ 196 w 459"/>
                <a:gd name="T59" fmla="*/ 507 h 664"/>
                <a:gd name="T60" fmla="*/ 237 w 459"/>
                <a:gd name="T61" fmla="*/ 489 h 664"/>
                <a:gd name="T62" fmla="*/ 270 w 459"/>
                <a:gd name="T63" fmla="*/ 456 h 664"/>
                <a:gd name="T64" fmla="*/ 271 w 459"/>
                <a:gd name="T65" fmla="*/ 409 h 664"/>
                <a:gd name="T66" fmla="*/ 217 w 459"/>
                <a:gd name="T67" fmla="*/ 350 h 664"/>
                <a:gd name="T68" fmla="*/ 237 w 459"/>
                <a:gd name="T69" fmla="*/ 303 h 664"/>
                <a:gd name="T70" fmla="*/ 271 w 459"/>
                <a:gd name="T71" fmla="*/ 270 h 664"/>
                <a:gd name="T72" fmla="*/ 340 w 459"/>
                <a:gd name="T73" fmla="*/ 249 h 664"/>
                <a:gd name="T74" fmla="*/ 372 w 459"/>
                <a:gd name="T75" fmla="*/ 175 h 664"/>
                <a:gd name="T76" fmla="*/ 396 w 459"/>
                <a:gd name="T77" fmla="*/ 144 h 664"/>
                <a:gd name="T78" fmla="*/ 459 w 459"/>
                <a:gd name="T79" fmla="*/ 157 h 664"/>
                <a:gd name="T80" fmla="*/ 271 w 459"/>
                <a:gd name="T81" fmla="*/ 583 h 664"/>
                <a:gd name="T82" fmla="*/ 290 w 459"/>
                <a:gd name="T83" fmla="*/ 543 h 664"/>
                <a:gd name="T84" fmla="*/ 200 w 459"/>
                <a:gd name="T85" fmla="*/ 597 h 664"/>
                <a:gd name="T86" fmla="*/ 230 w 459"/>
                <a:gd name="T87" fmla="*/ 57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9" h="664">
                  <a:moveTo>
                    <a:pt x="451" y="136"/>
                  </a:moveTo>
                  <a:cubicBezTo>
                    <a:pt x="451" y="136"/>
                    <a:pt x="436" y="126"/>
                    <a:pt x="434" y="118"/>
                  </a:cubicBezTo>
                  <a:cubicBezTo>
                    <a:pt x="432" y="110"/>
                    <a:pt x="445" y="95"/>
                    <a:pt x="445" y="95"/>
                  </a:cubicBezTo>
                  <a:cubicBezTo>
                    <a:pt x="428" y="85"/>
                    <a:pt x="428" y="85"/>
                    <a:pt x="428" y="85"/>
                  </a:cubicBezTo>
                  <a:cubicBezTo>
                    <a:pt x="432" y="72"/>
                    <a:pt x="432" y="72"/>
                    <a:pt x="432" y="72"/>
                  </a:cubicBezTo>
                  <a:cubicBezTo>
                    <a:pt x="424" y="67"/>
                    <a:pt x="424" y="67"/>
                    <a:pt x="424" y="67"/>
                  </a:cubicBezTo>
                  <a:cubicBezTo>
                    <a:pt x="424" y="67"/>
                    <a:pt x="429" y="53"/>
                    <a:pt x="430" y="48"/>
                  </a:cubicBezTo>
                  <a:cubicBezTo>
                    <a:pt x="431" y="43"/>
                    <a:pt x="413" y="38"/>
                    <a:pt x="413" y="38"/>
                  </a:cubicBezTo>
                  <a:cubicBezTo>
                    <a:pt x="391" y="26"/>
                    <a:pt x="391" y="26"/>
                    <a:pt x="391" y="26"/>
                  </a:cubicBezTo>
                  <a:cubicBezTo>
                    <a:pt x="369" y="25"/>
                    <a:pt x="369" y="25"/>
                    <a:pt x="369" y="25"/>
                  </a:cubicBezTo>
                  <a:cubicBezTo>
                    <a:pt x="361" y="17"/>
                    <a:pt x="361" y="17"/>
                    <a:pt x="361" y="17"/>
                  </a:cubicBezTo>
                  <a:cubicBezTo>
                    <a:pt x="361" y="17"/>
                    <a:pt x="348" y="13"/>
                    <a:pt x="338" y="9"/>
                  </a:cubicBezTo>
                  <a:cubicBezTo>
                    <a:pt x="332" y="7"/>
                    <a:pt x="327" y="3"/>
                    <a:pt x="324" y="1"/>
                  </a:cubicBezTo>
                  <a:cubicBezTo>
                    <a:pt x="304" y="0"/>
                    <a:pt x="304" y="0"/>
                    <a:pt x="304" y="0"/>
                  </a:cubicBezTo>
                  <a:cubicBezTo>
                    <a:pt x="305" y="14"/>
                    <a:pt x="305" y="14"/>
                    <a:pt x="305" y="14"/>
                  </a:cubicBezTo>
                  <a:cubicBezTo>
                    <a:pt x="305" y="14"/>
                    <a:pt x="298" y="11"/>
                    <a:pt x="298" y="16"/>
                  </a:cubicBezTo>
                  <a:cubicBezTo>
                    <a:pt x="298" y="21"/>
                    <a:pt x="311" y="27"/>
                    <a:pt x="303" y="29"/>
                  </a:cubicBezTo>
                  <a:cubicBezTo>
                    <a:pt x="295" y="31"/>
                    <a:pt x="284" y="25"/>
                    <a:pt x="284" y="25"/>
                  </a:cubicBezTo>
                  <a:cubicBezTo>
                    <a:pt x="275" y="25"/>
                    <a:pt x="275" y="25"/>
                    <a:pt x="275" y="25"/>
                  </a:cubicBezTo>
                  <a:cubicBezTo>
                    <a:pt x="262" y="21"/>
                    <a:pt x="262" y="21"/>
                    <a:pt x="262" y="21"/>
                  </a:cubicBezTo>
                  <a:cubicBezTo>
                    <a:pt x="243" y="25"/>
                    <a:pt x="243" y="25"/>
                    <a:pt x="243" y="25"/>
                  </a:cubicBezTo>
                  <a:cubicBezTo>
                    <a:pt x="243" y="25"/>
                    <a:pt x="243" y="12"/>
                    <a:pt x="235" y="18"/>
                  </a:cubicBezTo>
                  <a:cubicBezTo>
                    <a:pt x="227" y="24"/>
                    <a:pt x="237" y="35"/>
                    <a:pt x="234" y="40"/>
                  </a:cubicBezTo>
                  <a:cubicBezTo>
                    <a:pt x="231" y="45"/>
                    <a:pt x="216" y="45"/>
                    <a:pt x="216" y="45"/>
                  </a:cubicBezTo>
                  <a:cubicBezTo>
                    <a:pt x="190" y="49"/>
                    <a:pt x="190" y="49"/>
                    <a:pt x="190" y="49"/>
                  </a:cubicBezTo>
                  <a:cubicBezTo>
                    <a:pt x="181" y="59"/>
                    <a:pt x="181" y="59"/>
                    <a:pt x="181" y="59"/>
                  </a:cubicBezTo>
                  <a:cubicBezTo>
                    <a:pt x="181" y="59"/>
                    <a:pt x="164" y="67"/>
                    <a:pt x="165" y="71"/>
                  </a:cubicBezTo>
                  <a:cubicBezTo>
                    <a:pt x="166" y="75"/>
                    <a:pt x="177" y="83"/>
                    <a:pt x="177" y="83"/>
                  </a:cubicBezTo>
                  <a:cubicBezTo>
                    <a:pt x="172" y="93"/>
                    <a:pt x="172" y="93"/>
                    <a:pt x="172" y="93"/>
                  </a:cubicBezTo>
                  <a:cubicBezTo>
                    <a:pt x="172" y="93"/>
                    <a:pt x="167" y="94"/>
                    <a:pt x="161" y="99"/>
                  </a:cubicBezTo>
                  <a:cubicBezTo>
                    <a:pt x="155" y="104"/>
                    <a:pt x="153" y="111"/>
                    <a:pt x="153" y="111"/>
                  </a:cubicBezTo>
                  <a:cubicBezTo>
                    <a:pt x="139" y="112"/>
                    <a:pt x="139" y="112"/>
                    <a:pt x="139" y="112"/>
                  </a:cubicBezTo>
                  <a:cubicBezTo>
                    <a:pt x="139" y="112"/>
                    <a:pt x="153" y="126"/>
                    <a:pt x="146" y="128"/>
                  </a:cubicBezTo>
                  <a:cubicBezTo>
                    <a:pt x="139" y="130"/>
                    <a:pt x="130" y="135"/>
                    <a:pt x="130" y="135"/>
                  </a:cubicBezTo>
                  <a:cubicBezTo>
                    <a:pt x="116" y="128"/>
                    <a:pt x="116" y="128"/>
                    <a:pt x="116" y="128"/>
                  </a:cubicBezTo>
                  <a:cubicBezTo>
                    <a:pt x="118" y="144"/>
                    <a:pt x="118" y="144"/>
                    <a:pt x="118" y="144"/>
                  </a:cubicBezTo>
                  <a:cubicBezTo>
                    <a:pt x="115" y="149"/>
                    <a:pt x="115" y="149"/>
                    <a:pt x="115" y="149"/>
                  </a:cubicBezTo>
                  <a:cubicBezTo>
                    <a:pt x="111" y="178"/>
                    <a:pt x="111" y="178"/>
                    <a:pt x="111" y="178"/>
                  </a:cubicBezTo>
                  <a:cubicBezTo>
                    <a:pt x="111" y="178"/>
                    <a:pt x="101" y="190"/>
                    <a:pt x="96" y="194"/>
                  </a:cubicBezTo>
                  <a:cubicBezTo>
                    <a:pt x="91" y="198"/>
                    <a:pt x="82" y="204"/>
                    <a:pt x="82" y="204"/>
                  </a:cubicBezTo>
                  <a:cubicBezTo>
                    <a:pt x="82" y="204"/>
                    <a:pt x="103" y="214"/>
                    <a:pt x="99" y="223"/>
                  </a:cubicBezTo>
                  <a:cubicBezTo>
                    <a:pt x="95" y="232"/>
                    <a:pt x="68" y="227"/>
                    <a:pt x="68" y="227"/>
                  </a:cubicBezTo>
                  <a:cubicBezTo>
                    <a:pt x="68" y="227"/>
                    <a:pt x="53" y="239"/>
                    <a:pt x="46" y="244"/>
                  </a:cubicBezTo>
                  <a:cubicBezTo>
                    <a:pt x="39" y="249"/>
                    <a:pt x="33" y="254"/>
                    <a:pt x="33" y="254"/>
                  </a:cubicBezTo>
                  <a:cubicBezTo>
                    <a:pt x="28" y="260"/>
                    <a:pt x="28" y="260"/>
                    <a:pt x="28" y="260"/>
                  </a:cubicBezTo>
                  <a:cubicBezTo>
                    <a:pt x="28" y="260"/>
                    <a:pt x="22" y="265"/>
                    <a:pt x="22" y="268"/>
                  </a:cubicBezTo>
                  <a:cubicBezTo>
                    <a:pt x="22" y="271"/>
                    <a:pt x="40" y="271"/>
                    <a:pt x="34" y="277"/>
                  </a:cubicBezTo>
                  <a:cubicBezTo>
                    <a:pt x="28" y="283"/>
                    <a:pt x="19" y="285"/>
                    <a:pt x="21" y="290"/>
                  </a:cubicBezTo>
                  <a:cubicBezTo>
                    <a:pt x="23" y="295"/>
                    <a:pt x="29" y="303"/>
                    <a:pt x="29" y="303"/>
                  </a:cubicBezTo>
                  <a:cubicBezTo>
                    <a:pt x="29" y="303"/>
                    <a:pt x="40" y="310"/>
                    <a:pt x="39" y="315"/>
                  </a:cubicBezTo>
                  <a:cubicBezTo>
                    <a:pt x="38" y="320"/>
                    <a:pt x="32" y="327"/>
                    <a:pt x="33" y="334"/>
                  </a:cubicBezTo>
                  <a:cubicBezTo>
                    <a:pt x="34" y="341"/>
                    <a:pt x="42" y="348"/>
                    <a:pt x="42" y="348"/>
                  </a:cubicBezTo>
                  <a:cubicBezTo>
                    <a:pt x="42" y="348"/>
                    <a:pt x="61" y="354"/>
                    <a:pt x="59" y="361"/>
                  </a:cubicBezTo>
                  <a:cubicBezTo>
                    <a:pt x="57" y="368"/>
                    <a:pt x="50" y="374"/>
                    <a:pt x="50" y="374"/>
                  </a:cubicBezTo>
                  <a:cubicBezTo>
                    <a:pt x="35" y="377"/>
                    <a:pt x="35" y="377"/>
                    <a:pt x="35" y="377"/>
                  </a:cubicBezTo>
                  <a:cubicBezTo>
                    <a:pt x="35" y="377"/>
                    <a:pt x="41" y="394"/>
                    <a:pt x="44" y="397"/>
                  </a:cubicBezTo>
                  <a:cubicBezTo>
                    <a:pt x="47" y="400"/>
                    <a:pt x="51" y="409"/>
                    <a:pt x="51" y="409"/>
                  </a:cubicBezTo>
                  <a:cubicBezTo>
                    <a:pt x="44" y="409"/>
                    <a:pt x="44" y="409"/>
                    <a:pt x="44" y="409"/>
                  </a:cubicBezTo>
                  <a:cubicBezTo>
                    <a:pt x="44" y="426"/>
                    <a:pt x="44" y="426"/>
                    <a:pt x="44" y="426"/>
                  </a:cubicBezTo>
                  <a:cubicBezTo>
                    <a:pt x="44" y="426"/>
                    <a:pt x="41" y="431"/>
                    <a:pt x="36" y="431"/>
                  </a:cubicBezTo>
                  <a:cubicBezTo>
                    <a:pt x="31" y="431"/>
                    <a:pt x="17" y="425"/>
                    <a:pt x="19" y="431"/>
                  </a:cubicBezTo>
                  <a:cubicBezTo>
                    <a:pt x="21" y="437"/>
                    <a:pt x="21" y="441"/>
                    <a:pt x="21" y="441"/>
                  </a:cubicBezTo>
                  <a:cubicBezTo>
                    <a:pt x="21" y="441"/>
                    <a:pt x="12" y="444"/>
                    <a:pt x="15" y="452"/>
                  </a:cubicBezTo>
                  <a:cubicBezTo>
                    <a:pt x="18" y="460"/>
                    <a:pt x="24" y="461"/>
                    <a:pt x="22" y="466"/>
                  </a:cubicBezTo>
                  <a:cubicBezTo>
                    <a:pt x="20" y="471"/>
                    <a:pt x="14" y="482"/>
                    <a:pt x="14" y="482"/>
                  </a:cubicBezTo>
                  <a:cubicBezTo>
                    <a:pt x="0" y="469"/>
                    <a:pt x="0" y="469"/>
                    <a:pt x="0" y="469"/>
                  </a:cubicBezTo>
                  <a:cubicBezTo>
                    <a:pt x="2" y="510"/>
                    <a:pt x="2" y="510"/>
                    <a:pt x="2" y="510"/>
                  </a:cubicBezTo>
                  <a:cubicBezTo>
                    <a:pt x="2" y="510"/>
                    <a:pt x="16" y="499"/>
                    <a:pt x="23" y="511"/>
                  </a:cubicBezTo>
                  <a:cubicBezTo>
                    <a:pt x="30" y="523"/>
                    <a:pt x="19" y="515"/>
                    <a:pt x="19" y="515"/>
                  </a:cubicBezTo>
                  <a:cubicBezTo>
                    <a:pt x="19" y="515"/>
                    <a:pt x="14" y="549"/>
                    <a:pt x="18" y="553"/>
                  </a:cubicBezTo>
                  <a:cubicBezTo>
                    <a:pt x="22" y="557"/>
                    <a:pt x="34" y="562"/>
                    <a:pt x="34" y="562"/>
                  </a:cubicBezTo>
                  <a:cubicBezTo>
                    <a:pt x="34" y="562"/>
                    <a:pt x="43" y="579"/>
                    <a:pt x="49" y="586"/>
                  </a:cubicBezTo>
                  <a:cubicBezTo>
                    <a:pt x="55" y="593"/>
                    <a:pt x="66" y="597"/>
                    <a:pt x="66" y="597"/>
                  </a:cubicBezTo>
                  <a:cubicBezTo>
                    <a:pt x="65" y="605"/>
                    <a:pt x="65" y="605"/>
                    <a:pt x="65" y="605"/>
                  </a:cubicBezTo>
                  <a:cubicBezTo>
                    <a:pt x="53" y="607"/>
                    <a:pt x="53" y="607"/>
                    <a:pt x="53" y="607"/>
                  </a:cubicBezTo>
                  <a:cubicBezTo>
                    <a:pt x="53" y="607"/>
                    <a:pt x="51" y="615"/>
                    <a:pt x="52" y="621"/>
                  </a:cubicBezTo>
                  <a:cubicBezTo>
                    <a:pt x="53" y="627"/>
                    <a:pt x="68" y="640"/>
                    <a:pt x="68" y="640"/>
                  </a:cubicBezTo>
                  <a:cubicBezTo>
                    <a:pt x="68" y="640"/>
                    <a:pt x="64" y="653"/>
                    <a:pt x="69" y="656"/>
                  </a:cubicBezTo>
                  <a:cubicBezTo>
                    <a:pt x="74" y="659"/>
                    <a:pt x="94" y="657"/>
                    <a:pt x="94" y="657"/>
                  </a:cubicBezTo>
                  <a:cubicBezTo>
                    <a:pt x="94" y="657"/>
                    <a:pt x="122" y="664"/>
                    <a:pt x="121" y="655"/>
                  </a:cubicBezTo>
                  <a:cubicBezTo>
                    <a:pt x="120" y="646"/>
                    <a:pt x="120" y="631"/>
                    <a:pt x="120" y="631"/>
                  </a:cubicBezTo>
                  <a:cubicBezTo>
                    <a:pt x="132" y="625"/>
                    <a:pt x="132" y="625"/>
                    <a:pt x="132" y="625"/>
                  </a:cubicBezTo>
                  <a:cubicBezTo>
                    <a:pt x="133" y="615"/>
                    <a:pt x="133" y="615"/>
                    <a:pt x="133" y="615"/>
                  </a:cubicBezTo>
                  <a:cubicBezTo>
                    <a:pt x="176" y="618"/>
                    <a:pt x="176" y="618"/>
                    <a:pt x="176" y="618"/>
                  </a:cubicBezTo>
                  <a:cubicBezTo>
                    <a:pt x="185" y="623"/>
                    <a:pt x="185" y="623"/>
                    <a:pt x="185" y="623"/>
                  </a:cubicBezTo>
                  <a:cubicBezTo>
                    <a:pt x="199" y="581"/>
                    <a:pt x="199" y="581"/>
                    <a:pt x="199" y="581"/>
                  </a:cubicBezTo>
                  <a:cubicBezTo>
                    <a:pt x="199" y="581"/>
                    <a:pt x="208" y="555"/>
                    <a:pt x="206" y="549"/>
                  </a:cubicBezTo>
                  <a:cubicBezTo>
                    <a:pt x="204" y="543"/>
                    <a:pt x="198" y="532"/>
                    <a:pt x="198" y="532"/>
                  </a:cubicBezTo>
                  <a:cubicBezTo>
                    <a:pt x="198" y="532"/>
                    <a:pt x="219" y="529"/>
                    <a:pt x="217" y="518"/>
                  </a:cubicBezTo>
                  <a:cubicBezTo>
                    <a:pt x="215" y="507"/>
                    <a:pt x="196" y="507"/>
                    <a:pt x="196" y="507"/>
                  </a:cubicBezTo>
                  <a:cubicBezTo>
                    <a:pt x="209" y="502"/>
                    <a:pt x="209" y="502"/>
                    <a:pt x="209" y="502"/>
                  </a:cubicBezTo>
                  <a:cubicBezTo>
                    <a:pt x="200" y="498"/>
                    <a:pt x="200" y="498"/>
                    <a:pt x="200" y="498"/>
                  </a:cubicBezTo>
                  <a:cubicBezTo>
                    <a:pt x="200" y="498"/>
                    <a:pt x="234" y="500"/>
                    <a:pt x="237" y="489"/>
                  </a:cubicBezTo>
                  <a:cubicBezTo>
                    <a:pt x="240" y="478"/>
                    <a:pt x="245" y="472"/>
                    <a:pt x="245" y="472"/>
                  </a:cubicBezTo>
                  <a:cubicBezTo>
                    <a:pt x="245" y="472"/>
                    <a:pt x="256" y="490"/>
                    <a:pt x="266" y="478"/>
                  </a:cubicBezTo>
                  <a:cubicBezTo>
                    <a:pt x="276" y="466"/>
                    <a:pt x="270" y="456"/>
                    <a:pt x="270" y="456"/>
                  </a:cubicBezTo>
                  <a:cubicBezTo>
                    <a:pt x="270" y="456"/>
                    <a:pt x="297" y="451"/>
                    <a:pt x="290" y="437"/>
                  </a:cubicBezTo>
                  <a:cubicBezTo>
                    <a:pt x="283" y="423"/>
                    <a:pt x="271" y="420"/>
                    <a:pt x="271" y="420"/>
                  </a:cubicBezTo>
                  <a:cubicBezTo>
                    <a:pt x="271" y="409"/>
                    <a:pt x="271" y="409"/>
                    <a:pt x="271" y="409"/>
                  </a:cubicBezTo>
                  <a:cubicBezTo>
                    <a:pt x="247" y="399"/>
                    <a:pt x="247" y="399"/>
                    <a:pt x="247" y="399"/>
                  </a:cubicBezTo>
                  <a:cubicBezTo>
                    <a:pt x="247" y="399"/>
                    <a:pt x="236" y="406"/>
                    <a:pt x="228" y="399"/>
                  </a:cubicBezTo>
                  <a:cubicBezTo>
                    <a:pt x="220" y="392"/>
                    <a:pt x="217" y="350"/>
                    <a:pt x="217" y="350"/>
                  </a:cubicBezTo>
                  <a:cubicBezTo>
                    <a:pt x="217" y="350"/>
                    <a:pt x="228" y="340"/>
                    <a:pt x="229" y="329"/>
                  </a:cubicBezTo>
                  <a:cubicBezTo>
                    <a:pt x="230" y="318"/>
                    <a:pt x="219" y="308"/>
                    <a:pt x="219" y="308"/>
                  </a:cubicBezTo>
                  <a:cubicBezTo>
                    <a:pt x="219" y="308"/>
                    <a:pt x="233" y="311"/>
                    <a:pt x="237" y="303"/>
                  </a:cubicBezTo>
                  <a:cubicBezTo>
                    <a:pt x="241" y="295"/>
                    <a:pt x="232" y="283"/>
                    <a:pt x="232" y="283"/>
                  </a:cubicBezTo>
                  <a:cubicBezTo>
                    <a:pt x="232" y="283"/>
                    <a:pt x="249" y="292"/>
                    <a:pt x="254" y="287"/>
                  </a:cubicBezTo>
                  <a:cubicBezTo>
                    <a:pt x="259" y="282"/>
                    <a:pt x="271" y="270"/>
                    <a:pt x="271" y="270"/>
                  </a:cubicBezTo>
                  <a:cubicBezTo>
                    <a:pt x="291" y="273"/>
                    <a:pt x="291" y="273"/>
                    <a:pt x="291" y="273"/>
                  </a:cubicBezTo>
                  <a:cubicBezTo>
                    <a:pt x="299" y="258"/>
                    <a:pt x="299" y="258"/>
                    <a:pt x="299" y="258"/>
                  </a:cubicBezTo>
                  <a:cubicBezTo>
                    <a:pt x="299" y="258"/>
                    <a:pt x="330" y="259"/>
                    <a:pt x="340" y="249"/>
                  </a:cubicBezTo>
                  <a:cubicBezTo>
                    <a:pt x="350" y="239"/>
                    <a:pt x="364" y="213"/>
                    <a:pt x="364" y="213"/>
                  </a:cubicBezTo>
                  <a:cubicBezTo>
                    <a:pt x="352" y="198"/>
                    <a:pt x="352" y="198"/>
                    <a:pt x="352" y="198"/>
                  </a:cubicBezTo>
                  <a:cubicBezTo>
                    <a:pt x="372" y="175"/>
                    <a:pt x="372" y="175"/>
                    <a:pt x="372" y="175"/>
                  </a:cubicBezTo>
                  <a:cubicBezTo>
                    <a:pt x="361" y="162"/>
                    <a:pt x="361" y="162"/>
                    <a:pt x="361" y="162"/>
                  </a:cubicBezTo>
                  <a:cubicBezTo>
                    <a:pt x="386" y="156"/>
                    <a:pt x="386" y="156"/>
                    <a:pt x="386" y="156"/>
                  </a:cubicBezTo>
                  <a:cubicBezTo>
                    <a:pt x="396" y="144"/>
                    <a:pt x="396" y="144"/>
                    <a:pt x="396" y="144"/>
                  </a:cubicBezTo>
                  <a:cubicBezTo>
                    <a:pt x="449" y="146"/>
                    <a:pt x="449" y="146"/>
                    <a:pt x="449" y="146"/>
                  </a:cubicBezTo>
                  <a:cubicBezTo>
                    <a:pt x="457" y="159"/>
                    <a:pt x="457" y="159"/>
                    <a:pt x="457" y="159"/>
                  </a:cubicBezTo>
                  <a:cubicBezTo>
                    <a:pt x="459" y="157"/>
                    <a:pt x="459" y="157"/>
                    <a:pt x="459" y="157"/>
                  </a:cubicBezTo>
                  <a:lnTo>
                    <a:pt x="451" y="136"/>
                  </a:lnTo>
                  <a:close/>
                  <a:moveTo>
                    <a:pt x="262" y="549"/>
                  </a:moveTo>
                  <a:cubicBezTo>
                    <a:pt x="259" y="560"/>
                    <a:pt x="271" y="583"/>
                    <a:pt x="271" y="583"/>
                  </a:cubicBezTo>
                  <a:cubicBezTo>
                    <a:pt x="279" y="566"/>
                    <a:pt x="279" y="566"/>
                    <a:pt x="279" y="566"/>
                  </a:cubicBezTo>
                  <a:cubicBezTo>
                    <a:pt x="279" y="566"/>
                    <a:pt x="285" y="569"/>
                    <a:pt x="290" y="560"/>
                  </a:cubicBezTo>
                  <a:cubicBezTo>
                    <a:pt x="296" y="552"/>
                    <a:pt x="290" y="543"/>
                    <a:pt x="290" y="543"/>
                  </a:cubicBezTo>
                  <a:cubicBezTo>
                    <a:pt x="302" y="531"/>
                    <a:pt x="302" y="531"/>
                    <a:pt x="302" y="531"/>
                  </a:cubicBezTo>
                  <a:cubicBezTo>
                    <a:pt x="302" y="531"/>
                    <a:pt x="265" y="538"/>
                    <a:pt x="262" y="549"/>
                  </a:cubicBezTo>
                  <a:close/>
                  <a:moveTo>
                    <a:pt x="200" y="597"/>
                  </a:moveTo>
                  <a:cubicBezTo>
                    <a:pt x="200" y="602"/>
                    <a:pt x="199" y="615"/>
                    <a:pt x="199" y="615"/>
                  </a:cubicBezTo>
                  <a:cubicBezTo>
                    <a:pt x="207" y="615"/>
                    <a:pt x="216" y="584"/>
                    <a:pt x="216" y="584"/>
                  </a:cubicBezTo>
                  <a:cubicBezTo>
                    <a:pt x="230" y="570"/>
                    <a:pt x="230" y="570"/>
                    <a:pt x="230" y="570"/>
                  </a:cubicBezTo>
                  <a:cubicBezTo>
                    <a:pt x="226" y="557"/>
                    <a:pt x="226" y="557"/>
                    <a:pt x="226" y="557"/>
                  </a:cubicBezTo>
                  <a:cubicBezTo>
                    <a:pt x="226" y="557"/>
                    <a:pt x="200" y="591"/>
                    <a:pt x="200" y="59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7" name="Freeform 136"/>
            <p:cNvSpPr>
              <a:spLocks noEditPoints="1"/>
            </p:cNvSpPr>
            <p:nvPr/>
          </p:nvSpPr>
          <p:spPr bwMode="gray">
            <a:xfrm>
              <a:off x="4181229" y="1658515"/>
              <a:ext cx="506412" cy="655177"/>
            </a:xfrm>
            <a:custGeom>
              <a:avLst/>
              <a:gdLst>
                <a:gd name="T0" fmla="*/ 453 w 905"/>
                <a:gd name="T1" fmla="*/ 40 h 1010"/>
                <a:gd name="T2" fmla="*/ 653 w 905"/>
                <a:gd name="T3" fmla="*/ 48 h 1010"/>
                <a:gd name="T4" fmla="*/ 558 w 905"/>
                <a:gd name="T5" fmla="*/ 4 h 1010"/>
                <a:gd name="T6" fmla="*/ 429 w 905"/>
                <a:gd name="T7" fmla="*/ 28 h 1010"/>
                <a:gd name="T8" fmla="*/ 281 w 905"/>
                <a:gd name="T9" fmla="*/ 93 h 1010"/>
                <a:gd name="T10" fmla="*/ 345 w 905"/>
                <a:gd name="T11" fmla="*/ 111 h 1010"/>
                <a:gd name="T12" fmla="*/ 432 w 905"/>
                <a:gd name="T13" fmla="*/ 100 h 1010"/>
                <a:gd name="T14" fmla="*/ 515 w 905"/>
                <a:gd name="T15" fmla="*/ 123 h 1010"/>
                <a:gd name="T16" fmla="*/ 551 w 905"/>
                <a:gd name="T17" fmla="*/ 82 h 1010"/>
                <a:gd name="T18" fmla="*/ 453 w 905"/>
                <a:gd name="T19" fmla="*/ 54 h 1010"/>
                <a:gd name="T20" fmla="*/ 328 w 905"/>
                <a:gd name="T21" fmla="*/ 27 h 1010"/>
                <a:gd name="T22" fmla="*/ 240 w 905"/>
                <a:gd name="T23" fmla="*/ 24 h 1010"/>
                <a:gd name="T24" fmla="*/ 417 w 905"/>
                <a:gd name="T25" fmla="*/ 467 h 1010"/>
                <a:gd name="T26" fmla="*/ 363 w 905"/>
                <a:gd name="T27" fmla="*/ 482 h 1010"/>
                <a:gd name="T28" fmla="*/ 611 w 905"/>
                <a:gd name="T29" fmla="*/ 404 h 1010"/>
                <a:gd name="T30" fmla="*/ 320 w 905"/>
                <a:gd name="T31" fmla="*/ 509 h 1010"/>
                <a:gd name="T32" fmla="*/ 902 w 905"/>
                <a:gd name="T33" fmla="*/ 421 h 1010"/>
                <a:gd name="T34" fmla="*/ 749 w 905"/>
                <a:gd name="T35" fmla="*/ 425 h 1010"/>
                <a:gd name="T36" fmla="*/ 683 w 905"/>
                <a:gd name="T37" fmla="*/ 393 h 1010"/>
                <a:gd name="T38" fmla="*/ 593 w 905"/>
                <a:gd name="T39" fmla="*/ 446 h 1010"/>
                <a:gd name="T40" fmla="*/ 507 w 905"/>
                <a:gd name="T41" fmla="*/ 444 h 1010"/>
                <a:gd name="T42" fmla="*/ 494 w 905"/>
                <a:gd name="T43" fmla="*/ 437 h 1010"/>
                <a:gd name="T44" fmla="*/ 446 w 905"/>
                <a:gd name="T45" fmla="*/ 491 h 1010"/>
                <a:gd name="T46" fmla="*/ 399 w 905"/>
                <a:gd name="T47" fmla="*/ 505 h 1010"/>
                <a:gd name="T48" fmla="*/ 360 w 905"/>
                <a:gd name="T49" fmla="*/ 526 h 1010"/>
                <a:gd name="T50" fmla="*/ 365 w 905"/>
                <a:gd name="T51" fmla="*/ 561 h 1010"/>
                <a:gd name="T52" fmla="*/ 293 w 905"/>
                <a:gd name="T53" fmla="*/ 606 h 1010"/>
                <a:gd name="T54" fmla="*/ 266 w 905"/>
                <a:gd name="T55" fmla="*/ 642 h 1010"/>
                <a:gd name="T56" fmla="*/ 237 w 905"/>
                <a:gd name="T57" fmla="*/ 689 h 1010"/>
                <a:gd name="T58" fmla="*/ 180 w 905"/>
                <a:gd name="T59" fmla="*/ 715 h 1010"/>
                <a:gd name="T60" fmla="*/ 118 w 905"/>
                <a:gd name="T61" fmla="*/ 741 h 1010"/>
                <a:gd name="T62" fmla="*/ 111 w 905"/>
                <a:gd name="T63" fmla="*/ 775 h 1010"/>
                <a:gd name="T64" fmla="*/ 72 w 905"/>
                <a:gd name="T65" fmla="*/ 808 h 1010"/>
                <a:gd name="T66" fmla="*/ 20 w 905"/>
                <a:gd name="T67" fmla="*/ 804 h 1010"/>
                <a:gd name="T68" fmla="*/ 21 w 905"/>
                <a:gd name="T69" fmla="*/ 834 h 1010"/>
                <a:gd name="T70" fmla="*/ 71 w 905"/>
                <a:gd name="T71" fmla="*/ 854 h 1010"/>
                <a:gd name="T72" fmla="*/ 0 w 905"/>
                <a:gd name="T73" fmla="*/ 858 h 1010"/>
                <a:gd name="T74" fmla="*/ 65 w 905"/>
                <a:gd name="T75" fmla="*/ 884 h 1010"/>
                <a:gd name="T76" fmla="*/ 14 w 905"/>
                <a:gd name="T77" fmla="*/ 926 h 1010"/>
                <a:gd name="T78" fmla="*/ 36 w 905"/>
                <a:gd name="T79" fmla="*/ 967 h 1010"/>
                <a:gd name="T80" fmla="*/ 103 w 905"/>
                <a:gd name="T81" fmla="*/ 1004 h 1010"/>
                <a:gd name="T82" fmla="*/ 207 w 905"/>
                <a:gd name="T83" fmla="*/ 942 h 1010"/>
                <a:gd name="T84" fmla="*/ 252 w 905"/>
                <a:gd name="T85" fmla="*/ 911 h 1010"/>
                <a:gd name="T86" fmla="*/ 268 w 905"/>
                <a:gd name="T87" fmla="*/ 857 h 1010"/>
                <a:gd name="T88" fmla="*/ 262 w 905"/>
                <a:gd name="T89" fmla="*/ 783 h 1010"/>
                <a:gd name="T90" fmla="*/ 279 w 905"/>
                <a:gd name="T91" fmla="*/ 724 h 1010"/>
                <a:gd name="T92" fmla="*/ 348 w 905"/>
                <a:gd name="T93" fmla="*/ 629 h 1010"/>
                <a:gd name="T94" fmla="*/ 386 w 905"/>
                <a:gd name="T95" fmla="*/ 591 h 1010"/>
                <a:gd name="T96" fmla="*/ 423 w 905"/>
                <a:gd name="T97" fmla="*/ 529 h 1010"/>
                <a:gd name="T98" fmla="*/ 508 w 905"/>
                <a:gd name="T99" fmla="*/ 505 h 1010"/>
                <a:gd name="T100" fmla="*/ 557 w 905"/>
                <a:gd name="T101" fmla="*/ 481 h 1010"/>
                <a:gd name="T102" fmla="*/ 594 w 905"/>
                <a:gd name="T103" fmla="*/ 480 h 1010"/>
                <a:gd name="T104" fmla="*/ 677 w 905"/>
                <a:gd name="T105" fmla="*/ 489 h 1010"/>
                <a:gd name="T106" fmla="*/ 752 w 905"/>
                <a:gd name="T107" fmla="*/ 438 h 1010"/>
                <a:gd name="T108" fmla="*/ 834 w 905"/>
                <a:gd name="T109" fmla="*/ 469 h 1010"/>
                <a:gd name="T110" fmla="*/ 891 w 905"/>
                <a:gd name="T111" fmla="*/ 456 h 1010"/>
                <a:gd name="T112" fmla="*/ 380 w 905"/>
                <a:gd name="T113" fmla="*/ 512 h 1010"/>
                <a:gd name="T114" fmla="*/ 346 w 905"/>
                <a:gd name="T115" fmla="*/ 483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5" h="1010">
                  <a:moveTo>
                    <a:pt x="215" y="87"/>
                  </a:moveTo>
                  <a:cubicBezTo>
                    <a:pt x="229" y="97"/>
                    <a:pt x="250" y="93"/>
                    <a:pt x="250" y="93"/>
                  </a:cubicBezTo>
                  <a:cubicBezTo>
                    <a:pt x="228" y="82"/>
                    <a:pt x="228" y="82"/>
                    <a:pt x="228" y="82"/>
                  </a:cubicBezTo>
                  <a:cubicBezTo>
                    <a:pt x="195" y="65"/>
                    <a:pt x="195" y="65"/>
                    <a:pt x="195" y="65"/>
                  </a:cubicBezTo>
                  <a:cubicBezTo>
                    <a:pt x="191" y="78"/>
                    <a:pt x="201" y="78"/>
                    <a:pt x="215" y="87"/>
                  </a:cubicBezTo>
                  <a:close/>
                  <a:moveTo>
                    <a:pt x="453" y="40"/>
                  </a:moveTo>
                  <a:cubicBezTo>
                    <a:pt x="481" y="40"/>
                    <a:pt x="481" y="40"/>
                    <a:pt x="481" y="40"/>
                  </a:cubicBezTo>
                  <a:cubicBezTo>
                    <a:pt x="481" y="40"/>
                    <a:pt x="512" y="51"/>
                    <a:pt x="516" y="49"/>
                  </a:cubicBezTo>
                  <a:cubicBezTo>
                    <a:pt x="520" y="48"/>
                    <a:pt x="542" y="44"/>
                    <a:pt x="547" y="44"/>
                  </a:cubicBezTo>
                  <a:cubicBezTo>
                    <a:pt x="553" y="44"/>
                    <a:pt x="599" y="62"/>
                    <a:pt x="599" y="62"/>
                  </a:cubicBezTo>
                  <a:cubicBezTo>
                    <a:pt x="613" y="47"/>
                    <a:pt x="613" y="47"/>
                    <a:pt x="613" y="47"/>
                  </a:cubicBezTo>
                  <a:cubicBezTo>
                    <a:pt x="653" y="48"/>
                    <a:pt x="653" y="48"/>
                    <a:pt x="653" y="48"/>
                  </a:cubicBezTo>
                  <a:cubicBezTo>
                    <a:pt x="656" y="35"/>
                    <a:pt x="656" y="35"/>
                    <a:pt x="656" y="35"/>
                  </a:cubicBezTo>
                  <a:cubicBezTo>
                    <a:pt x="656" y="35"/>
                    <a:pt x="677" y="42"/>
                    <a:pt x="688" y="21"/>
                  </a:cubicBezTo>
                  <a:cubicBezTo>
                    <a:pt x="699" y="0"/>
                    <a:pt x="653" y="17"/>
                    <a:pt x="653" y="17"/>
                  </a:cubicBezTo>
                  <a:cubicBezTo>
                    <a:pt x="653" y="17"/>
                    <a:pt x="650" y="7"/>
                    <a:pt x="626" y="7"/>
                  </a:cubicBezTo>
                  <a:cubicBezTo>
                    <a:pt x="602" y="7"/>
                    <a:pt x="585" y="19"/>
                    <a:pt x="578" y="17"/>
                  </a:cubicBezTo>
                  <a:cubicBezTo>
                    <a:pt x="571" y="16"/>
                    <a:pt x="577" y="4"/>
                    <a:pt x="558" y="4"/>
                  </a:cubicBezTo>
                  <a:cubicBezTo>
                    <a:pt x="540" y="4"/>
                    <a:pt x="535" y="20"/>
                    <a:pt x="535" y="20"/>
                  </a:cubicBezTo>
                  <a:cubicBezTo>
                    <a:pt x="491" y="4"/>
                    <a:pt x="491" y="4"/>
                    <a:pt x="491" y="4"/>
                  </a:cubicBezTo>
                  <a:cubicBezTo>
                    <a:pt x="491" y="4"/>
                    <a:pt x="470" y="11"/>
                    <a:pt x="447" y="16"/>
                  </a:cubicBezTo>
                  <a:cubicBezTo>
                    <a:pt x="425" y="20"/>
                    <a:pt x="440" y="4"/>
                    <a:pt x="440" y="4"/>
                  </a:cubicBezTo>
                  <a:cubicBezTo>
                    <a:pt x="419" y="14"/>
                    <a:pt x="419" y="14"/>
                    <a:pt x="419" y="14"/>
                  </a:cubicBezTo>
                  <a:cubicBezTo>
                    <a:pt x="429" y="28"/>
                    <a:pt x="429" y="28"/>
                    <a:pt x="429" y="28"/>
                  </a:cubicBezTo>
                  <a:lnTo>
                    <a:pt x="453" y="40"/>
                  </a:lnTo>
                  <a:close/>
                  <a:moveTo>
                    <a:pt x="214" y="49"/>
                  </a:moveTo>
                  <a:cubicBezTo>
                    <a:pt x="221" y="54"/>
                    <a:pt x="236" y="51"/>
                    <a:pt x="239" y="55"/>
                  </a:cubicBezTo>
                  <a:cubicBezTo>
                    <a:pt x="242" y="59"/>
                    <a:pt x="223" y="69"/>
                    <a:pt x="223" y="69"/>
                  </a:cubicBezTo>
                  <a:cubicBezTo>
                    <a:pt x="252" y="80"/>
                    <a:pt x="252" y="80"/>
                    <a:pt x="252" y="80"/>
                  </a:cubicBezTo>
                  <a:cubicBezTo>
                    <a:pt x="252" y="80"/>
                    <a:pt x="267" y="90"/>
                    <a:pt x="281" y="93"/>
                  </a:cubicBezTo>
                  <a:cubicBezTo>
                    <a:pt x="295" y="96"/>
                    <a:pt x="305" y="76"/>
                    <a:pt x="305" y="76"/>
                  </a:cubicBezTo>
                  <a:cubicBezTo>
                    <a:pt x="333" y="71"/>
                    <a:pt x="333" y="71"/>
                    <a:pt x="333" y="71"/>
                  </a:cubicBezTo>
                  <a:cubicBezTo>
                    <a:pt x="356" y="85"/>
                    <a:pt x="356" y="85"/>
                    <a:pt x="356" y="85"/>
                  </a:cubicBezTo>
                  <a:cubicBezTo>
                    <a:pt x="356" y="85"/>
                    <a:pt x="337" y="90"/>
                    <a:pt x="319" y="94"/>
                  </a:cubicBezTo>
                  <a:cubicBezTo>
                    <a:pt x="301" y="99"/>
                    <a:pt x="302" y="106"/>
                    <a:pt x="302" y="106"/>
                  </a:cubicBezTo>
                  <a:cubicBezTo>
                    <a:pt x="302" y="106"/>
                    <a:pt x="352" y="110"/>
                    <a:pt x="345" y="111"/>
                  </a:cubicBezTo>
                  <a:cubicBezTo>
                    <a:pt x="337" y="113"/>
                    <a:pt x="307" y="125"/>
                    <a:pt x="307" y="125"/>
                  </a:cubicBezTo>
                  <a:cubicBezTo>
                    <a:pt x="340" y="137"/>
                    <a:pt x="340" y="137"/>
                    <a:pt x="340" y="137"/>
                  </a:cubicBezTo>
                  <a:cubicBezTo>
                    <a:pt x="340" y="137"/>
                    <a:pt x="370" y="152"/>
                    <a:pt x="395" y="148"/>
                  </a:cubicBezTo>
                  <a:cubicBezTo>
                    <a:pt x="421" y="144"/>
                    <a:pt x="402" y="128"/>
                    <a:pt x="402" y="121"/>
                  </a:cubicBezTo>
                  <a:cubicBezTo>
                    <a:pt x="402" y="114"/>
                    <a:pt x="432" y="114"/>
                    <a:pt x="432" y="114"/>
                  </a:cubicBezTo>
                  <a:cubicBezTo>
                    <a:pt x="432" y="100"/>
                    <a:pt x="432" y="100"/>
                    <a:pt x="432" y="100"/>
                  </a:cubicBezTo>
                  <a:cubicBezTo>
                    <a:pt x="451" y="96"/>
                    <a:pt x="451" y="96"/>
                    <a:pt x="451" y="96"/>
                  </a:cubicBezTo>
                  <a:cubicBezTo>
                    <a:pt x="460" y="75"/>
                    <a:pt x="460" y="75"/>
                    <a:pt x="460" y="75"/>
                  </a:cubicBezTo>
                  <a:cubicBezTo>
                    <a:pt x="473" y="82"/>
                    <a:pt x="473" y="82"/>
                    <a:pt x="473" y="82"/>
                  </a:cubicBezTo>
                  <a:cubicBezTo>
                    <a:pt x="489" y="73"/>
                    <a:pt x="489" y="73"/>
                    <a:pt x="489" y="73"/>
                  </a:cubicBezTo>
                  <a:cubicBezTo>
                    <a:pt x="489" y="73"/>
                    <a:pt x="498" y="87"/>
                    <a:pt x="518" y="92"/>
                  </a:cubicBezTo>
                  <a:cubicBezTo>
                    <a:pt x="537" y="96"/>
                    <a:pt x="515" y="123"/>
                    <a:pt x="515" y="123"/>
                  </a:cubicBezTo>
                  <a:cubicBezTo>
                    <a:pt x="551" y="121"/>
                    <a:pt x="551" y="121"/>
                    <a:pt x="551" y="121"/>
                  </a:cubicBezTo>
                  <a:cubicBezTo>
                    <a:pt x="551" y="121"/>
                    <a:pt x="570" y="137"/>
                    <a:pt x="571" y="132"/>
                  </a:cubicBezTo>
                  <a:cubicBezTo>
                    <a:pt x="572" y="128"/>
                    <a:pt x="623" y="114"/>
                    <a:pt x="627" y="106"/>
                  </a:cubicBezTo>
                  <a:cubicBezTo>
                    <a:pt x="632" y="97"/>
                    <a:pt x="589" y="99"/>
                    <a:pt x="589" y="99"/>
                  </a:cubicBezTo>
                  <a:cubicBezTo>
                    <a:pt x="587" y="87"/>
                    <a:pt x="587" y="87"/>
                    <a:pt x="587" y="87"/>
                  </a:cubicBezTo>
                  <a:cubicBezTo>
                    <a:pt x="551" y="82"/>
                    <a:pt x="551" y="82"/>
                    <a:pt x="551" y="82"/>
                  </a:cubicBezTo>
                  <a:cubicBezTo>
                    <a:pt x="550" y="71"/>
                    <a:pt x="550" y="71"/>
                    <a:pt x="550" y="71"/>
                  </a:cubicBezTo>
                  <a:cubicBezTo>
                    <a:pt x="529" y="73"/>
                    <a:pt x="529" y="73"/>
                    <a:pt x="529" y="73"/>
                  </a:cubicBezTo>
                  <a:cubicBezTo>
                    <a:pt x="532" y="61"/>
                    <a:pt x="532" y="61"/>
                    <a:pt x="532" y="61"/>
                  </a:cubicBezTo>
                  <a:cubicBezTo>
                    <a:pt x="481" y="62"/>
                    <a:pt x="481" y="62"/>
                    <a:pt x="481" y="62"/>
                  </a:cubicBezTo>
                  <a:cubicBezTo>
                    <a:pt x="477" y="54"/>
                    <a:pt x="477" y="54"/>
                    <a:pt x="477" y="54"/>
                  </a:cubicBezTo>
                  <a:cubicBezTo>
                    <a:pt x="453" y="54"/>
                    <a:pt x="453" y="54"/>
                    <a:pt x="453" y="54"/>
                  </a:cubicBezTo>
                  <a:cubicBezTo>
                    <a:pt x="453" y="54"/>
                    <a:pt x="450" y="41"/>
                    <a:pt x="435" y="37"/>
                  </a:cubicBezTo>
                  <a:cubicBezTo>
                    <a:pt x="419" y="33"/>
                    <a:pt x="412" y="38"/>
                    <a:pt x="412" y="38"/>
                  </a:cubicBezTo>
                  <a:cubicBezTo>
                    <a:pt x="415" y="26"/>
                    <a:pt x="415" y="26"/>
                    <a:pt x="415" y="26"/>
                  </a:cubicBezTo>
                  <a:cubicBezTo>
                    <a:pt x="415" y="26"/>
                    <a:pt x="394" y="20"/>
                    <a:pt x="366" y="21"/>
                  </a:cubicBezTo>
                  <a:cubicBezTo>
                    <a:pt x="337" y="23"/>
                    <a:pt x="374" y="55"/>
                    <a:pt x="374" y="55"/>
                  </a:cubicBezTo>
                  <a:cubicBezTo>
                    <a:pt x="374" y="55"/>
                    <a:pt x="343" y="30"/>
                    <a:pt x="328" y="27"/>
                  </a:cubicBezTo>
                  <a:cubicBezTo>
                    <a:pt x="312" y="24"/>
                    <a:pt x="307" y="44"/>
                    <a:pt x="307" y="44"/>
                  </a:cubicBezTo>
                  <a:cubicBezTo>
                    <a:pt x="307" y="44"/>
                    <a:pt x="284" y="40"/>
                    <a:pt x="278" y="37"/>
                  </a:cubicBezTo>
                  <a:cubicBezTo>
                    <a:pt x="273" y="34"/>
                    <a:pt x="291" y="24"/>
                    <a:pt x="291" y="24"/>
                  </a:cubicBezTo>
                  <a:cubicBezTo>
                    <a:pt x="254" y="27"/>
                    <a:pt x="254" y="27"/>
                    <a:pt x="254" y="27"/>
                  </a:cubicBezTo>
                  <a:cubicBezTo>
                    <a:pt x="245" y="35"/>
                    <a:pt x="245" y="35"/>
                    <a:pt x="245" y="35"/>
                  </a:cubicBezTo>
                  <a:cubicBezTo>
                    <a:pt x="240" y="24"/>
                    <a:pt x="240" y="24"/>
                    <a:pt x="240" y="24"/>
                  </a:cubicBezTo>
                  <a:cubicBezTo>
                    <a:pt x="240" y="24"/>
                    <a:pt x="216" y="31"/>
                    <a:pt x="208" y="38"/>
                  </a:cubicBezTo>
                  <a:cubicBezTo>
                    <a:pt x="208" y="38"/>
                    <a:pt x="207" y="45"/>
                    <a:pt x="214" y="49"/>
                  </a:cubicBezTo>
                  <a:close/>
                  <a:moveTo>
                    <a:pt x="425" y="477"/>
                  </a:moveTo>
                  <a:cubicBezTo>
                    <a:pt x="441" y="474"/>
                    <a:pt x="440" y="464"/>
                    <a:pt x="447" y="464"/>
                  </a:cubicBezTo>
                  <a:cubicBezTo>
                    <a:pt x="453" y="464"/>
                    <a:pt x="447" y="453"/>
                    <a:pt x="447" y="453"/>
                  </a:cubicBezTo>
                  <a:cubicBezTo>
                    <a:pt x="417" y="467"/>
                    <a:pt x="417" y="467"/>
                    <a:pt x="417" y="467"/>
                  </a:cubicBezTo>
                  <a:lnTo>
                    <a:pt x="425" y="477"/>
                  </a:lnTo>
                  <a:close/>
                  <a:moveTo>
                    <a:pt x="513" y="437"/>
                  </a:moveTo>
                  <a:cubicBezTo>
                    <a:pt x="522" y="434"/>
                    <a:pt x="535" y="424"/>
                    <a:pt x="517" y="423"/>
                  </a:cubicBezTo>
                  <a:cubicBezTo>
                    <a:pt x="500" y="422"/>
                    <a:pt x="513" y="437"/>
                    <a:pt x="513" y="437"/>
                  </a:cubicBezTo>
                  <a:close/>
                  <a:moveTo>
                    <a:pt x="392" y="470"/>
                  </a:moveTo>
                  <a:cubicBezTo>
                    <a:pt x="373" y="465"/>
                    <a:pt x="363" y="482"/>
                    <a:pt x="363" y="482"/>
                  </a:cubicBezTo>
                  <a:cubicBezTo>
                    <a:pt x="379" y="486"/>
                    <a:pt x="379" y="486"/>
                    <a:pt x="379" y="486"/>
                  </a:cubicBezTo>
                  <a:cubicBezTo>
                    <a:pt x="385" y="482"/>
                    <a:pt x="411" y="474"/>
                    <a:pt x="392" y="470"/>
                  </a:cubicBezTo>
                  <a:close/>
                  <a:moveTo>
                    <a:pt x="610" y="414"/>
                  </a:moveTo>
                  <a:cubicBezTo>
                    <a:pt x="623" y="417"/>
                    <a:pt x="623" y="417"/>
                    <a:pt x="623" y="417"/>
                  </a:cubicBezTo>
                  <a:cubicBezTo>
                    <a:pt x="631" y="408"/>
                    <a:pt x="631" y="402"/>
                    <a:pt x="631" y="402"/>
                  </a:cubicBezTo>
                  <a:cubicBezTo>
                    <a:pt x="611" y="404"/>
                    <a:pt x="611" y="404"/>
                    <a:pt x="611" y="404"/>
                  </a:cubicBezTo>
                  <a:lnTo>
                    <a:pt x="610" y="414"/>
                  </a:lnTo>
                  <a:close/>
                  <a:moveTo>
                    <a:pt x="320" y="509"/>
                  </a:moveTo>
                  <a:cubicBezTo>
                    <a:pt x="304" y="509"/>
                    <a:pt x="279" y="528"/>
                    <a:pt x="285" y="532"/>
                  </a:cubicBezTo>
                  <a:cubicBezTo>
                    <a:pt x="290" y="535"/>
                    <a:pt x="315" y="520"/>
                    <a:pt x="315" y="520"/>
                  </a:cubicBezTo>
                  <a:cubicBezTo>
                    <a:pt x="338" y="516"/>
                    <a:pt x="338" y="516"/>
                    <a:pt x="338" y="516"/>
                  </a:cubicBezTo>
                  <a:cubicBezTo>
                    <a:pt x="335" y="516"/>
                    <a:pt x="336" y="509"/>
                    <a:pt x="320" y="509"/>
                  </a:cubicBezTo>
                  <a:close/>
                  <a:moveTo>
                    <a:pt x="901" y="448"/>
                  </a:moveTo>
                  <a:cubicBezTo>
                    <a:pt x="884" y="451"/>
                    <a:pt x="884" y="451"/>
                    <a:pt x="884" y="451"/>
                  </a:cubicBezTo>
                  <a:cubicBezTo>
                    <a:pt x="856" y="444"/>
                    <a:pt x="856" y="444"/>
                    <a:pt x="856" y="444"/>
                  </a:cubicBezTo>
                  <a:cubicBezTo>
                    <a:pt x="836" y="433"/>
                    <a:pt x="836" y="433"/>
                    <a:pt x="836" y="433"/>
                  </a:cubicBezTo>
                  <a:cubicBezTo>
                    <a:pt x="836" y="433"/>
                    <a:pt x="862" y="437"/>
                    <a:pt x="873" y="432"/>
                  </a:cubicBezTo>
                  <a:cubicBezTo>
                    <a:pt x="884" y="427"/>
                    <a:pt x="902" y="421"/>
                    <a:pt x="902" y="421"/>
                  </a:cubicBezTo>
                  <a:cubicBezTo>
                    <a:pt x="902" y="421"/>
                    <a:pt x="876" y="406"/>
                    <a:pt x="862" y="406"/>
                  </a:cubicBezTo>
                  <a:cubicBezTo>
                    <a:pt x="848" y="406"/>
                    <a:pt x="827" y="395"/>
                    <a:pt x="827" y="395"/>
                  </a:cubicBezTo>
                  <a:cubicBezTo>
                    <a:pt x="827" y="395"/>
                    <a:pt x="819" y="421"/>
                    <a:pt x="803" y="418"/>
                  </a:cubicBezTo>
                  <a:cubicBezTo>
                    <a:pt x="787" y="415"/>
                    <a:pt x="815" y="397"/>
                    <a:pt x="815" y="397"/>
                  </a:cubicBezTo>
                  <a:cubicBezTo>
                    <a:pt x="771" y="382"/>
                    <a:pt x="771" y="382"/>
                    <a:pt x="771" y="382"/>
                  </a:cubicBezTo>
                  <a:cubicBezTo>
                    <a:pt x="771" y="382"/>
                    <a:pt x="763" y="431"/>
                    <a:pt x="749" y="425"/>
                  </a:cubicBezTo>
                  <a:cubicBezTo>
                    <a:pt x="735" y="419"/>
                    <a:pt x="746" y="393"/>
                    <a:pt x="746" y="393"/>
                  </a:cubicBezTo>
                  <a:cubicBezTo>
                    <a:pt x="746" y="393"/>
                    <a:pt x="708" y="437"/>
                    <a:pt x="698" y="430"/>
                  </a:cubicBezTo>
                  <a:cubicBezTo>
                    <a:pt x="688" y="423"/>
                    <a:pt x="734" y="387"/>
                    <a:pt x="734" y="387"/>
                  </a:cubicBezTo>
                  <a:cubicBezTo>
                    <a:pt x="711" y="385"/>
                    <a:pt x="711" y="385"/>
                    <a:pt x="711" y="385"/>
                  </a:cubicBezTo>
                  <a:cubicBezTo>
                    <a:pt x="699" y="395"/>
                    <a:pt x="699" y="395"/>
                    <a:pt x="699" y="395"/>
                  </a:cubicBezTo>
                  <a:cubicBezTo>
                    <a:pt x="683" y="393"/>
                    <a:pt x="683" y="393"/>
                    <a:pt x="683" y="393"/>
                  </a:cubicBezTo>
                  <a:cubicBezTo>
                    <a:pt x="653" y="411"/>
                    <a:pt x="653" y="411"/>
                    <a:pt x="653" y="411"/>
                  </a:cubicBezTo>
                  <a:cubicBezTo>
                    <a:pt x="637" y="412"/>
                    <a:pt x="637" y="412"/>
                    <a:pt x="637" y="412"/>
                  </a:cubicBezTo>
                  <a:cubicBezTo>
                    <a:pt x="635" y="432"/>
                    <a:pt x="635" y="432"/>
                    <a:pt x="635" y="432"/>
                  </a:cubicBezTo>
                  <a:cubicBezTo>
                    <a:pt x="611" y="423"/>
                    <a:pt x="611" y="423"/>
                    <a:pt x="611" y="423"/>
                  </a:cubicBezTo>
                  <a:cubicBezTo>
                    <a:pt x="585" y="428"/>
                    <a:pt x="585" y="428"/>
                    <a:pt x="585" y="428"/>
                  </a:cubicBezTo>
                  <a:cubicBezTo>
                    <a:pt x="593" y="446"/>
                    <a:pt x="593" y="446"/>
                    <a:pt x="593" y="446"/>
                  </a:cubicBezTo>
                  <a:cubicBezTo>
                    <a:pt x="562" y="437"/>
                    <a:pt x="562" y="437"/>
                    <a:pt x="562" y="437"/>
                  </a:cubicBezTo>
                  <a:cubicBezTo>
                    <a:pt x="551" y="443"/>
                    <a:pt x="551" y="443"/>
                    <a:pt x="551" y="443"/>
                  </a:cubicBezTo>
                  <a:cubicBezTo>
                    <a:pt x="554" y="459"/>
                    <a:pt x="554" y="459"/>
                    <a:pt x="554" y="459"/>
                  </a:cubicBezTo>
                  <a:cubicBezTo>
                    <a:pt x="524" y="465"/>
                    <a:pt x="524" y="465"/>
                    <a:pt x="524" y="465"/>
                  </a:cubicBezTo>
                  <a:cubicBezTo>
                    <a:pt x="527" y="444"/>
                    <a:pt x="527" y="444"/>
                    <a:pt x="527" y="444"/>
                  </a:cubicBezTo>
                  <a:cubicBezTo>
                    <a:pt x="507" y="444"/>
                    <a:pt x="507" y="444"/>
                    <a:pt x="507" y="444"/>
                  </a:cubicBezTo>
                  <a:cubicBezTo>
                    <a:pt x="513" y="457"/>
                    <a:pt x="513" y="457"/>
                    <a:pt x="513" y="457"/>
                  </a:cubicBezTo>
                  <a:cubicBezTo>
                    <a:pt x="497" y="447"/>
                    <a:pt x="497" y="447"/>
                    <a:pt x="497" y="447"/>
                  </a:cubicBezTo>
                  <a:cubicBezTo>
                    <a:pt x="499" y="467"/>
                    <a:pt x="499" y="467"/>
                    <a:pt x="499" y="467"/>
                  </a:cubicBezTo>
                  <a:cubicBezTo>
                    <a:pt x="482" y="466"/>
                    <a:pt x="482" y="466"/>
                    <a:pt x="482" y="466"/>
                  </a:cubicBezTo>
                  <a:cubicBezTo>
                    <a:pt x="482" y="466"/>
                    <a:pt x="479" y="453"/>
                    <a:pt x="481" y="450"/>
                  </a:cubicBezTo>
                  <a:cubicBezTo>
                    <a:pt x="483" y="447"/>
                    <a:pt x="494" y="437"/>
                    <a:pt x="494" y="437"/>
                  </a:cubicBezTo>
                  <a:cubicBezTo>
                    <a:pt x="471" y="434"/>
                    <a:pt x="471" y="434"/>
                    <a:pt x="471" y="434"/>
                  </a:cubicBezTo>
                  <a:cubicBezTo>
                    <a:pt x="468" y="463"/>
                    <a:pt x="468" y="463"/>
                    <a:pt x="468" y="463"/>
                  </a:cubicBezTo>
                  <a:cubicBezTo>
                    <a:pt x="450" y="472"/>
                    <a:pt x="450" y="472"/>
                    <a:pt x="450" y="472"/>
                  </a:cubicBezTo>
                  <a:cubicBezTo>
                    <a:pt x="460" y="480"/>
                    <a:pt x="460" y="480"/>
                    <a:pt x="460" y="480"/>
                  </a:cubicBezTo>
                  <a:cubicBezTo>
                    <a:pt x="438" y="483"/>
                    <a:pt x="438" y="483"/>
                    <a:pt x="438" y="483"/>
                  </a:cubicBezTo>
                  <a:cubicBezTo>
                    <a:pt x="446" y="491"/>
                    <a:pt x="446" y="491"/>
                    <a:pt x="446" y="491"/>
                  </a:cubicBezTo>
                  <a:cubicBezTo>
                    <a:pt x="418" y="492"/>
                    <a:pt x="418" y="492"/>
                    <a:pt x="418" y="492"/>
                  </a:cubicBezTo>
                  <a:cubicBezTo>
                    <a:pt x="418" y="500"/>
                    <a:pt x="418" y="500"/>
                    <a:pt x="418" y="500"/>
                  </a:cubicBezTo>
                  <a:cubicBezTo>
                    <a:pt x="439" y="505"/>
                    <a:pt x="439" y="505"/>
                    <a:pt x="439" y="505"/>
                  </a:cubicBezTo>
                  <a:cubicBezTo>
                    <a:pt x="432" y="514"/>
                    <a:pt x="432" y="514"/>
                    <a:pt x="432" y="514"/>
                  </a:cubicBezTo>
                  <a:cubicBezTo>
                    <a:pt x="408" y="504"/>
                    <a:pt x="408" y="504"/>
                    <a:pt x="408" y="504"/>
                  </a:cubicBezTo>
                  <a:cubicBezTo>
                    <a:pt x="399" y="505"/>
                    <a:pt x="399" y="505"/>
                    <a:pt x="399" y="505"/>
                  </a:cubicBezTo>
                  <a:cubicBezTo>
                    <a:pt x="415" y="516"/>
                    <a:pt x="415" y="516"/>
                    <a:pt x="415" y="516"/>
                  </a:cubicBezTo>
                  <a:cubicBezTo>
                    <a:pt x="400" y="527"/>
                    <a:pt x="400" y="527"/>
                    <a:pt x="400" y="527"/>
                  </a:cubicBezTo>
                  <a:cubicBezTo>
                    <a:pt x="392" y="514"/>
                    <a:pt x="392" y="514"/>
                    <a:pt x="392" y="514"/>
                  </a:cubicBezTo>
                  <a:cubicBezTo>
                    <a:pt x="382" y="520"/>
                    <a:pt x="382" y="520"/>
                    <a:pt x="382" y="520"/>
                  </a:cubicBezTo>
                  <a:cubicBezTo>
                    <a:pt x="383" y="525"/>
                    <a:pt x="383" y="525"/>
                    <a:pt x="383" y="525"/>
                  </a:cubicBezTo>
                  <a:cubicBezTo>
                    <a:pt x="360" y="526"/>
                    <a:pt x="360" y="526"/>
                    <a:pt x="360" y="526"/>
                  </a:cubicBezTo>
                  <a:cubicBezTo>
                    <a:pt x="357" y="535"/>
                    <a:pt x="357" y="535"/>
                    <a:pt x="357" y="535"/>
                  </a:cubicBezTo>
                  <a:cubicBezTo>
                    <a:pt x="374" y="544"/>
                    <a:pt x="374" y="544"/>
                    <a:pt x="374" y="544"/>
                  </a:cubicBezTo>
                  <a:cubicBezTo>
                    <a:pt x="372" y="554"/>
                    <a:pt x="372" y="554"/>
                    <a:pt x="372" y="554"/>
                  </a:cubicBezTo>
                  <a:cubicBezTo>
                    <a:pt x="350" y="546"/>
                    <a:pt x="350" y="546"/>
                    <a:pt x="350" y="546"/>
                  </a:cubicBezTo>
                  <a:cubicBezTo>
                    <a:pt x="347" y="556"/>
                    <a:pt x="347" y="556"/>
                    <a:pt x="347" y="556"/>
                  </a:cubicBezTo>
                  <a:cubicBezTo>
                    <a:pt x="365" y="561"/>
                    <a:pt x="365" y="561"/>
                    <a:pt x="365" y="561"/>
                  </a:cubicBezTo>
                  <a:cubicBezTo>
                    <a:pt x="365" y="561"/>
                    <a:pt x="344" y="562"/>
                    <a:pt x="337" y="563"/>
                  </a:cubicBezTo>
                  <a:cubicBezTo>
                    <a:pt x="330" y="564"/>
                    <a:pt x="334" y="574"/>
                    <a:pt x="334" y="574"/>
                  </a:cubicBezTo>
                  <a:cubicBezTo>
                    <a:pt x="334" y="574"/>
                    <a:pt x="321" y="567"/>
                    <a:pt x="313" y="573"/>
                  </a:cubicBezTo>
                  <a:cubicBezTo>
                    <a:pt x="305" y="579"/>
                    <a:pt x="298" y="584"/>
                    <a:pt x="303" y="587"/>
                  </a:cubicBezTo>
                  <a:cubicBezTo>
                    <a:pt x="308" y="590"/>
                    <a:pt x="297" y="596"/>
                    <a:pt x="297" y="596"/>
                  </a:cubicBezTo>
                  <a:cubicBezTo>
                    <a:pt x="297" y="596"/>
                    <a:pt x="290" y="605"/>
                    <a:pt x="293" y="606"/>
                  </a:cubicBezTo>
                  <a:cubicBezTo>
                    <a:pt x="296" y="607"/>
                    <a:pt x="316" y="608"/>
                    <a:pt x="316" y="608"/>
                  </a:cubicBezTo>
                  <a:cubicBezTo>
                    <a:pt x="309" y="616"/>
                    <a:pt x="309" y="616"/>
                    <a:pt x="309" y="616"/>
                  </a:cubicBezTo>
                  <a:cubicBezTo>
                    <a:pt x="286" y="612"/>
                    <a:pt x="286" y="612"/>
                    <a:pt x="286" y="612"/>
                  </a:cubicBezTo>
                  <a:cubicBezTo>
                    <a:pt x="286" y="612"/>
                    <a:pt x="273" y="614"/>
                    <a:pt x="273" y="622"/>
                  </a:cubicBezTo>
                  <a:cubicBezTo>
                    <a:pt x="273" y="630"/>
                    <a:pt x="283" y="636"/>
                    <a:pt x="279" y="639"/>
                  </a:cubicBezTo>
                  <a:cubicBezTo>
                    <a:pt x="275" y="642"/>
                    <a:pt x="271" y="642"/>
                    <a:pt x="266" y="642"/>
                  </a:cubicBezTo>
                  <a:cubicBezTo>
                    <a:pt x="261" y="642"/>
                    <a:pt x="255" y="643"/>
                    <a:pt x="257" y="650"/>
                  </a:cubicBezTo>
                  <a:cubicBezTo>
                    <a:pt x="259" y="657"/>
                    <a:pt x="267" y="661"/>
                    <a:pt x="267" y="661"/>
                  </a:cubicBezTo>
                  <a:cubicBezTo>
                    <a:pt x="267" y="661"/>
                    <a:pt x="273" y="672"/>
                    <a:pt x="266" y="673"/>
                  </a:cubicBezTo>
                  <a:cubicBezTo>
                    <a:pt x="259" y="674"/>
                    <a:pt x="252" y="673"/>
                    <a:pt x="249" y="673"/>
                  </a:cubicBezTo>
                  <a:cubicBezTo>
                    <a:pt x="246" y="673"/>
                    <a:pt x="243" y="674"/>
                    <a:pt x="240" y="678"/>
                  </a:cubicBezTo>
                  <a:cubicBezTo>
                    <a:pt x="237" y="682"/>
                    <a:pt x="237" y="689"/>
                    <a:pt x="237" y="689"/>
                  </a:cubicBezTo>
                  <a:cubicBezTo>
                    <a:pt x="237" y="689"/>
                    <a:pt x="239" y="696"/>
                    <a:pt x="232" y="696"/>
                  </a:cubicBezTo>
                  <a:cubicBezTo>
                    <a:pt x="225" y="696"/>
                    <a:pt x="222" y="689"/>
                    <a:pt x="216" y="690"/>
                  </a:cubicBezTo>
                  <a:cubicBezTo>
                    <a:pt x="210" y="691"/>
                    <a:pt x="212" y="691"/>
                    <a:pt x="207" y="695"/>
                  </a:cubicBezTo>
                  <a:cubicBezTo>
                    <a:pt x="202" y="699"/>
                    <a:pt x="202" y="700"/>
                    <a:pt x="199" y="704"/>
                  </a:cubicBezTo>
                  <a:cubicBezTo>
                    <a:pt x="196" y="708"/>
                    <a:pt x="187" y="708"/>
                    <a:pt x="187" y="708"/>
                  </a:cubicBezTo>
                  <a:cubicBezTo>
                    <a:pt x="187" y="708"/>
                    <a:pt x="183" y="709"/>
                    <a:pt x="180" y="715"/>
                  </a:cubicBezTo>
                  <a:cubicBezTo>
                    <a:pt x="177" y="721"/>
                    <a:pt x="186" y="725"/>
                    <a:pt x="181" y="728"/>
                  </a:cubicBezTo>
                  <a:cubicBezTo>
                    <a:pt x="176" y="731"/>
                    <a:pt x="175" y="733"/>
                    <a:pt x="170" y="733"/>
                  </a:cubicBezTo>
                  <a:cubicBezTo>
                    <a:pt x="165" y="733"/>
                    <a:pt x="156" y="728"/>
                    <a:pt x="153" y="728"/>
                  </a:cubicBezTo>
                  <a:cubicBezTo>
                    <a:pt x="150" y="728"/>
                    <a:pt x="157" y="720"/>
                    <a:pt x="144" y="727"/>
                  </a:cubicBezTo>
                  <a:cubicBezTo>
                    <a:pt x="131" y="734"/>
                    <a:pt x="130" y="735"/>
                    <a:pt x="126" y="734"/>
                  </a:cubicBezTo>
                  <a:cubicBezTo>
                    <a:pt x="122" y="733"/>
                    <a:pt x="117" y="731"/>
                    <a:pt x="118" y="741"/>
                  </a:cubicBezTo>
                  <a:cubicBezTo>
                    <a:pt x="119" y="751"/>
                    <a:pt x="125" y="750"/>
                    <a:pt x="126" y="753"/>
                  </a:cubicBezTo>
                  <a:cubicBezTo>
                    <a:pt x="127" y="756"/>
                    <a:pt x="130" y="764"/>
                    <a:pt x="122" y="760"/>
                  </a:cubicBezTo>
                  <a:cubicBezTo>
                    <a:pt x="114" y="756"/>
                    <a:pt x="113" y="747"/>
                    <a:pt x="108" y="750"/>
                  </a:cubicBezTo>
                  <a:cubicBezTo>
                    <a:pt x="103" y="753"/>
                    <a:pt x="97" y="760"/>
                    <a:pt x="102" y="763"/>
                  </a:cubicBezTo>
                  <a:cubicBezTo>
                    <a:pt x="107" y="766"/>
                    <a:pt x="122" y="762"/>
                    <a:pt x="119" y="768"/>
                  </a:cubicBezTo>
                  <a:cubicBezTo>
                    <a:pt x="116" y="774"/>
                    <a:pt x="126" y="777"/>
                    <a:pt x="111" y="775"/>
                  </a:cubicBezTo>
                  <a:cubicBezTo>
                    <a:pt x="96" y="773"/>
                    <a:pt x="92" y="773"/>
                    <a:pt x="92" y="773"/>
                  </a:cubicBezTo>
                  <a:cubicBezTo>
                    <a:pt x="92" y="773"/>
                    <a:pt x="94" y="767"/>
                    <a:pt x="88" y="772"/>
                  </a:cubicBezTo>
                  <a:cubicBezTo>
                    <a:pt x="82" y="777"/>
                    <a:pt x="84" y="786"/>
                    <a:pt x="84" y="786"/>
                  </a:cubicBezTo>
                  <a:cubicBezTo>
                    <a:pt x="84" y="786"/>
                    <a:pt x="55" y="773"/>
                    <a:pt x="59" y="781"/>
                  </a:cubicBezTo>
                  <a:cubicBezTo>
                    <a:pt x="63" y="789"/>
                    <a:pt x="85" y="794"/>
                    <a:pt x="85" y="794"/>
                  </a:cubicBezTo>
                  <a:cubicBezTo>
                    <a:pt x="72" y="808"/>
                    <a:pt x="72" y="808"/>
                    <a:pt x="72" y="808"/>
                  </a:cubicBezTo>
                  <a:cubicBezTo>
                    <a:pt x="72" y="808"/>
                    <a:pt x="73" y="798"/>
                    <a:pt x="66" y="797"/>
                  </a:cubicBezTo>
                  <a:cubicBezTo>
                    <a:pt x="59" y="796"/>
                    <a:pt x="53" y="804"/>
                    <a:pt x="53" y="804"/>
                  </a:cubicBezTo>
                  <a:cubicBezTo>
                    <a:pt x="40" y="793"/>
                    <a:pt x="40" y="793"/>
                    <a:pt x="40" y="793"/>
                  </a:cubicBezTo>
                  <a:cubicBezTo>
                    <a:pt x="34" y="802"/>
                    <a:pt x="34" y="802"/>
                    <a:pt x="34" y="802"/>
                  </a:cubicBezTo>
                  <a:cubicBezTo>
                    <a:pt x="43" y="805"/>
                    <a:pt x="43" y="805"/>
                    <a:pt x="43" y="805"/>
                  </a:cubicBezTo>
                  <a:cubicBezTo>
                    <a:pt x="20" y="804"/>
                    <a:pt x="20" y="804"/>
                    <a:pt x="20" y="804"/>
                  </a:cubicBezTo>
                  <a:cubicBezTo>
                    <a:pt x="19" y="813"/>
                    <a:pt x="19" y="813"/>
                    <a:pt x="19" y="813"/>
                  </a:cubicBezTo>
                  <a:cubicBezTo>
                    <a:pt x="52" y="815"/>
                    <a:pt x="52" y="815"/>
                    <a:pt x="52" y="815"/>
                  </a:cubicBezTo>
                  <a:cubicBezTo>
                    <a:pt x="35" y="820"/>
                    <a:pt x="35" y="820"/>
                    <a:pt x="35" y="820"/>
                  </a:cubicBezTo>
                  <a:cubicBezTo>
                    <a:pt x="11" y="814"/>
                    <a:pt x="11" y="814"/>
                    <a:pt x="11" y="814"/>
                  </a:cubicBezTo>
                  <a:cubicBezTo>
                    <a:pt x="11" y="814"/>
                    <a:pt x="3" y="821"/>
                    <a:pt x="3" y="827"/>
                  </a:cubicBezTo>
                  <a:cubicBezTo>
                    <a:pt x="3" y="833"/>
                    <a:pt x="21" y="834"/>
                    <a:pt x="21" y="834"/>
                  </a:cubicBezTo>
                  <a:cubicBezTo>
                    <a:pt x="10" y="839"/>
                    <a:pt x="10" y="839"/>
                    <a:pt x="10" y="839"/>
                  </a:cubicBezTo>
                  <a:cubicBezTo>
                    <a:pt x="10" y="839"/>
                    <a:pt x="1" y="846"/>
                    <a:pt x="10" y="847"/>
                  </a:cubicBezTo>
                  <a:cubicBezTo>
                    <a:pt x="19" y="848"/>
                    <a:pt x="42" y="848"/>
                    <a:pt x="42" y="848"/>
                  </a:cubicBezTo>
                  <a:cubicBezTo>
                    <a:pt x="52" y="854"/>
                    <a:pt x="52" y="854"/>
                    <a:pt x="52" y="854"/>
                  </a:cubicBezTo>
                  <a:cubicBezTo>
                    <a:pt x="63" y="846"/>
                    <a:pt x="63" y="846"/>
                    <a:pt x="63" y="846"/>
                  </a:cubicBezTo>
                  <a:cubicBezTo>
                    <a:pt x="71" y="854"/>
                    <a:pt x="71" y="854"/>
                    <a:pt x="71" y="854"/>
                  </a:cubicBezTo>
                  <a:cubicBezTo>
                    <a:pt x="89" y="845"/>
                    <a:pt x="89" y="845"/>
                    <a:pt x="89" y="845"/>
                  </a:cubicBezTo>
                  <a:cubicBezTo>
                    <a:pt x="89" y="845"/>
                    <a:pt x="86" y="858"/>
                    <a:pt x="80" y="858"/>
                  </a:cubicBezTo>
                  <a:cubicBezTo>
                    <a:pt x="74" y="858"/>
                    <a:pt x="62" y="857"/>
                    <a:pt x="62" y="857"/>
                  </a:cubicBezTo>
                  <a:cubicBezTo>
                    <a:pt x="44" y="858"/>
                    <a:pt x="44" y="858"/>
                    <a:pt x="44" y="858"/>
                  </a:cubicBezTo>
                  <a:cubicBezTo>
                    <a:pt x="44" y="858"/>
                    <a:pt x="28" y="856"/>
                    <a:pt x="25" y="856"/>
                  </a:cubicBezTo>
                  <a:cubicBezTo>
                    <a:pt x="22" y="856"/>
                    <a:pt x="0" y="858"/>
                    <a:pt x="0" y="858"/>
                  </a:cubicBezTo>
                  <a:cubicBezTo>
                    <a:pt x="0" y="858"/>
                    <a:pt x="2" y="870"/>
                    <a:pt x="7" y="872"/>
                  </a:cubicBezTo>
                  <a:cubicBezTo>
                    <a:pt x="12" y="874"/>
                    <a:pt x="20" y="874"/>
                    <a:pt x="20" y="874"/>
                  </a:cubicBezTo>
                  <a:cubicBezTo>
                    <a:pt x="20" y="874"/>
                    <a:pt x="7" y="884"/>
                    <a:pt x="13" y="891"/>
                  </a:cubicBezTo>
                  <a:cubicBezTo>
                    <a:pt x="19" y="898"/>
                    <a:pt x="29" y="899"/>
                    <a:pt x="29" y="899"/>
                  </a:cubicBezTo>
                  <a:cubicBezTo>
                    <a:pt x="47" y="888"/>
                    <a:pt x="47" y="888"/>
                    <a:pt x="47" y="888"/>
                  </a:cubicBezTo>
                  <a:cubicBezTo>
                    <a:pt x="65" y="884"/>
                    <a:pt x="65" y="884"/>
                    <a:pt x="65" y="884"/>
                  </a:cubicBezTo>
                  <a:cubicBezTo>
                    <a:pt x="59" y="898"/>
                    <a:pt x="59" y="898"/>
                    <a:pt x="59" y="898"/>
                  </a:cubicBezTo>
                  <a:cubicBezTo>
                    <a:pt x="49" y="895"/>
                    <a:pt x="49" y="895"/>
                    <a:pt x="49" y="895"/>
                  </a:cubicBezTo>
                  <a:cubicBezTo>
                    <a:pt x="43" y="907"/>
                    <a:pt x="43" y="907"/>
                    <a:pt x="43" y="907"/>
                  </a:cubicBezTo>
                  <a:cubicBezTo>
                    <a:pt x="43" y="907"/>
                    <a:pt x="13" y="901"/>
                    <a:pt x="17" y="908"/>
                  </a:cubicBezTo>
                  <a:cubicBezTo>
                    <a:pt x="21" y="915"/>
                    <a:pt x="30" y="918"/>
                    <a:pt x="30" y="918"/>
                  </a:cubicBezTo>
                  <a:cubicBezTo>
                    <a:pt x="14" y="926"/>
                    <a:pt x="14" y="926"/>
                    <a:pt x="14" y="926"/>
                  </a:cubicBezTo>
                  <a:cubicBezTo>
                    <a:pt x="2" y="926"/>
                    <a:pt x="2" y="926"/>
                    <a:pt x="2" y="926"/>
                  </a:cubicBezTo>
                  <a:cubicBezTo>
                    <a:pt x="2" y="926"/>
                    <a:pt x="4" y="938"/>
                    <a:pt x="7" y="938"/>
                  </a:cubicBezTo>
                  <a:cubicBezTo>
                    <a:pt x="10" y="938"/>
                    <a:pt x="42" y="939"/>
                    <a:pt x="42" y="939"/>
                  </a:cubicBezTo>
                  <a:cubicBezTo>
                    <a:pt x="33" y="953"/>
                    <a:pt x="33" y="953"/>
                    <a:pt x="33" y="953"/>
                  </a:cubicBezTo>
                  <a:cubicBezTo>
                    <a:pt x="41" y="955"/>
                    <a:pt x="41" y="955"/>
                    <a:pt x="41" y="955"/>
                  </a:cubicBezTo>
                  <a:cubicBezTo>
                    <a:pt x="36" y="967"/>
                    <a:pt x="36" y="967"/>
                    <a:pt x="36" y="967"/>
                  </a:cubicBezTo>
                  <a:cubicBezTo>
                    <a:pt x="36" y="967"/>
                    <a:pt x="10" y="954"/>
                    <a:pt x="11" y="962"/>
                  </a:cubicBezTo>
                  <a:cubicBezTo>
                    <a:pt x="12" y="970"/>
                    <a:pt x="23" y="981"/>
                    <a:pt x="23" y="981"/>
                  </a:cubicBezTo>
                  <a:cubicBezTo>
                    <a:pt x="55" y="995"/>
                    <a:pt x="55" y="995"/>
                    <a:pt x="55" y="995"/>
                  </a:cubicBezTo>
                  <a:cubicBezTo>
                    <a:pt x="55" y="995"/>
                    <a:pt x="48" y="1000"/>
                    <a:pt x="55" y="1003"/>
                  </a:cubicBezTo>
                  <a:cubicBezTo>
                    <a:pt x="62" y="1006"/>
                    <a:pt x="83" y="1001"/>
                    <a:pt x="83" y="1001"/>
                  </a:cubicBezTo>
                  <a:cubicBezTo>
                    <a:pt x="83" y="1001"/>
                    <a:pt x="86" y="1010"/>
                    <a:pt x="103" y="1004"/>
                  </a:cubicBezTo>
                  <a:cubicBezTo>
                    <a:pt x="120" y="998"/>
                    <a:pt x="148" y="973"/>
                    <a:pt x="148" y="973"/>
                  </a:cubicBezTo>
                  <a:cubicBezTo>
                    <a:pt x="172" y="954"/>
                    <a:pt x="172" y="954"/>
                    <a:pt x="172" y="954"/>
                  </a:cubicBezTo>
                  <a:cubicBezTo>
                    <a:pt x="172" y="954"/>
                    <a:pt x="183" y="959"/>
                    <a:pt x="193" y="950"/>
                  </a:cubicBezTo>
                  <a:cubicBezTo>
                    <a:pt x="203" y="941"/>
                    <a:pt x="193" y="922"/>
                    <a:pt x="193" y="922"/>
                  </a:cubicBezTo>
                  <a:cubicBezTo>
                    <a:pt x="205" y="920"/>
                    <a:pt x="205" y="920"/>
                    <a:pt x="205" y="920"/>
                  </a:cubicBezTo>
                  <a:cubicBezTo>
                    <a:pt x="205" y="920"/>
                    <a:pt x="192" y="937"/>
                    <a:pt x="207" y="942"/>
                  </a:cubicBezTo>
                  <a:cubicBezTo>
                    <a:pt x="222" y="947"/>
                    <a:pt x="233" y="949"/>
                    <a:pt x="233" y="949"/>
                  </a:cubicBezTo>
                  <a:cubicBezTo>
                    <a:pt x="247" y="962"/>
                    <a:pt x="247" y="962"/>
                    <a:pt x="247" y="962"/>
                  </a:cubicBezTo>
                  <a:cubicBezTo>
                    <a:pt x="247" y="962"/>
                    <a:pt x="253" y="951"/>
                    <a:pt x="255" y="946"/>
                  </a:cubicBezTo>
                  <a:cubicBezTo>
                    <a:pt x="257" y="941"/>
                    <a:pt x="251" y="940"/>
                    <a:pt x="248" y="932"/>
                  </a:cubicBezTo>
                  <a:cubicBezTo>
                    <a:pt x="245" y="924"/>
                    <a:pt x="254" y="921"/>
                    <a:pt x="254" y="921"/>
                  </a:cubicBezTo>
                  <a:cubicBezTo>
                    <a:pt x="254" y="921"/>
                    <a:pt x="254" y="917"/>
                    <a:pt x="252" y="911"/>
                  </a:cubicBezTo>
                  <a:cubicBezTo>
                    <a:pt x="250" y="905"/>
                    <a:pt x="264" y="911"/>
                    <a:pt x="269" y="911"/>
                  </a:cubicBezTo>
                  <a:cubicBezTo>
                    <a:pt x="274" y="911"/>
                    <a:pt x="277" y="906"/>
                    <a:pt x="277" y="906"/>
                  </a:cubicBezTo>
                  <a:cubicBezTo>
                    <a:pt x="277" y="889"/>
                    <a:pt x="277" y="889"/>
                    <a:pt x="277" y="889"/>
                  </a:cubicBezTo>
                  <a:cubicBezTo>
                    <a:pt x="284" y="889"/>
                    <a:pt x="284" y="889"/>
                    <a:pt x="284" y="889"/>
                  </a:cubicBezTo>
                  <a:cubicBezTo>
                    <a:pt x="284" y="889"/>
                    <a:pt x="280" y="880"/>
                    <a:pt x="277" y="877"/>
                  </a:cubicBezTo>
                  <a:cubicBezTo>
                    <a:pt x="274" y="874"/>
                    <a:pt x="268" y="857"/>
                    <a:pt x="268" y="857"/>
                  </a:cubicBezTo>
                  <a:cubicBezTo>
                    <a:pt x="283" y="854"/>
                    <a:pt x="283" y="854"/>
                    <a:pt x="283" y="854"/>
                  </a:cubicBezTo>
                  <a:cubicBezTo>
                    <a:pt x="283" y="854"/>
                    <a:pt x="290" y="848"/>
                    <a:pt x="292" y="841"/>
                  </a:cubicBezTo>
                  <a:cubicBezTo>
                    <a:pt x="294" y="834"/>
                    <a:pt x="275" y="828"/>
                    <a:pt x="275" y="828"/>
                  </a:cubicBezTo>
                  <a:cubicBezTo>
                    <a:pt x="275" y="828"/>
                    <a:pt x="267" y="821"/>
                    <a:pt x="266" y="814"/>
                  </a:cubicBezTo>
                  <a:cubicBezTo>
                    <a:pt x="265" y="807"/>
                    <a:pt x="271" y="800"/>
                    <a:pt x="272" y="795"/>
                  </a:cubicBezTo>
                  <a:cubicBezTo>
                    <a:pt x="273" y="790"/>
                    <a:pt x="262" y="783"/>
                    <a:pt x="262" y="783"/>
                  </a:cubicBezTo>
                  <a:cubicBezTo>
                    <a:pt x="262" y="783"/>
                    <a:pt x="256" y="775"/>
                    <a:pt x="254" y="770"/>
                  </a:cubicBezTo>
                  <a:cubicBezTo>
                    <a:pt x="252" y="765"/>
                    <a:pt x="261" y="763"/>
                    <a:pt x="267" y="757"/>
                  </a:cubicBezTo>
                  <a:cubicBezTo>
                    <a:pt x="273" y="751"/>
                    <a:pt x="255" y="751"/>
                    <a:pt x="255" y="748"/>
                  </a:cubicBezTo>
                  <a:cubicBezTo>
                    <a:pt x="255" y="745"/>
                    <a:pt x="261" y="740"/>
                    <a:pt x="261" y="740"/>
                  </a:cubicBezTo>
                  <a:cubicBezTo>
                    <a:pt x="266" y="734"/>
                    <a:pt x="266" y="734"/>
                    <a:pt x="266" y="734"/>
                  </a:cubicBezTo>
                  <a:cubicBezTo>
                    <a:pt x="266" y="734"/>
                    <a:pt x="272" y="729"/>
                    <a:pt x="279" y="724"/>
                  </a:cubicBezTo>
                  <a:cubicBezTo>
                    <a:pt x="286" y="719"/>
                    <a:pt x="301" y="707"/>
                    <a:pt x="301" y="707"/>
                  </a:cubicBezTo>
                  <a:cubicBezTo>
                    <a:pt x="301" y="707"/>
                    <a:pt x="328" y="712"/>
                    <a:pt x="332" y="703"/>
                  </a:cubicBezTo>
                  <a:cubicBezTo>
                    <a:pt x="336" y="694"/>
                    <a:pt x="315" y="684"/>
                    <a:pt x="315" y="684"/>
                  </a:cubicBezTo>
                  <a:cubicBezTo>
                    <a:pt x="315" y="684"/>
                    <a:pt x="324" y="678"/>
                    <a:pt x="329" y="674"/>
                  </a:cubicBezTo>
                  <a:cubicBezTo>
                    <a:pt x="334" y="670"/>
                    <a:pt x="344" y="658"/>
                    <a:pt x="344" y="658"/>
                  </a:cubicBezTo>
                  <a:cubicBezTo>
                    <a:pt x="348" y="629"/>
                    <a:pt x="348" y="629"/>
                    <a:pt x="348" y="629"/>
                  </a:cubicBezTo>
                  <a:cubicBezTo>
                    <a:pt x="351" y="624"/>
                    <a:pt x="351" y="624"/>
                    <a:pt x="351" y="624"/>
                  </a:cubicBezTo>
                  <a:cubicBezTo>
                    <a:pt x="349" y="608"/>
                    <a:pt x="349" y="608"/>
                    <a:pt x="349" y="608"/>
                  </a:cubicBezTo>
                  <a:cubicBezTo>
                    <a:pt x="363" y="615"/>
                    <a:pt x="363" y="615"/>
                    <a:pt x="363" y="615"/>
                  </a:cubicBezTo>
                  <a:cubicBezTo>
                    <a:pt x="363" y="615"/>
                    <a:pt x="372" y="610"/>
                    <a:pt x="379" y="608"/>
                  </a:cubicBezTo>
                  <a:cubicBezTo>
                    <a:pt x="386" y="606"/>
                    <a:pt x="372" y="592"/>
                    <a:pt x="372" y="592"/>
                  </a:cubicBezTo>
                  <a:cubicBezTo>
                    <a:pt x="386" y="591"/>
                    <a:pt x="386" y="591"/>
                    <a:pt x="386" y="591"/>
                  </a:cubicBezTo>
                  <a:cubicBezTo>
                    <a:pt x="386" y="591"/>
                    <a:pt x="388" y="584"/>
                    <a:pt x="394" y="579"/>
                  </a:cubicBezTo>
                  <a:cubicBezTo>
                    <a:pt x="400" y="574"/>
                    <a:pt x="405" y="573"/>
                    <a:pt x="405" y="573"/>
                  </a:cubicBezTo>
                  <a:cubicBezTo>
                    <a:pt x="410" y="563"/>
                    <a:pt x="410" y="563"/>
                    <a:pt x="410" y="563"/>
                  </a:cubicBezTo>
                  <a:cubicBezTo>
                    <a:pt x="410" y="563"/>
                    <a:pt x="399" y="555"/>
                    <a:pt x="398" y="551"/>
                  </a:cubicBezTo>
                  <a:cubicBezTo>
                    <a:pt x="397" y="547"/>
                    <a:pt x="414" y="539"/>
                    <a:pt x="414" y="539"/>
                  </a:cubicBezTo>
                  <a:cubicBezTo>
                    <a:pt x="423" y="529"/>
                    <a:pt x="423" y="529"/>
                    <a:pt x="423" y="529"/>
                  </a:cubicBezTo>
                  <a:cubicBezTo>
                    <a:pt x="449" y="525"/>
                    <a:pt x="449" y="525"/>
                    <a:pt x="449" y="525"/>
                  </a:cubicBezTo>
                  <a:cubicBezTo>
                    <a:pt x="449" y="525"/>
                    <a:pt x="464" y="525"/>
                    <a:pt x="467" y="520"/>
                  </a:cubicBezTo>
                  <a:cubicBezTo>
                    <a:pt x="470" y="515"/>
                    <a:pt x="460" y="504"/>
                    <a:pt x="468" y="498"/>
                  </a:cubicBezTo>
                  <a:cubicBezTo>
                    <a:pt x="476" y="492"/>
                    <a:pt x="476" y="505"/>
                    <a:pt x="476" y="505"/>
                  </a:cubicBezTo>
                  <a:cubicBezTo>
                    <a:pt x="495" y="501"/>
                    <a:pt x="495" y="501"/>
                    <a:pt x="495" y="501"/>
                  </a:cubicBezTo>
                  <a:cubicBezTo>
                    <a:pt x="508" y="505"/>
                    <a:pt x="508" y="505"/>
                    <a:pt x="508" y="505"/>
                  </a:cubicBezTo>
                  <a:cubicBezTo>
                    <a:pt x="517" y="505"/>
                    <a:pt x="517" y="505"/>
                    <a:pt x="517" y="505"/>
                  </a:cubicBezTo>
                  <a:cubicBezTo>
                    <a:pt x="517" y="505"/>
                    <a:pt x="528" y="511"/>
                    <a:pt x="536" y="509"/>
                  </a:cubicBezTo>
                  <a:cubicBezTo>
                    <a:pt x="544" y="507"/>
                    <a:pt x="531" y="501"/>
                    <a:pt x="531" y="496"/>
                  </a:cubicBezTo>
                  <a:cubicBezTo>
                    <a:pt x="531" y="491"/>
                    <a:pt x="538" y="494"/>
                    <a:pt x="538" y="494"/>
                  </a:cubicBezTo>
                  <a:cubicBezTo>
                    <a:pt x="537" y="480"/>
                    <a:pt x="537" y="480"/>
                    <a:pt x="537" y="480"/>
                  </a:cubicBezTo>
                  <a:cubicBezTo>
                    <a:pt x="557" y="481"/>
                    <a:pt x="557" y="481"/>
                    <a:pt x="557" y="481"/>
                  </a:cubicBezTo>
                  <a:cubicBezTo>
                    <a:pt x="555" y="479"/>
                    <a:pt x="554" y="478"/>
                    <a:pt x="554" y="478"/>
                  </a:cubicBezTo>
                  <a:cubicBezTo>
                    <a:pt x="556" y="473"/>
                    <a:pt x="556" y="473"/>
                    <a:pt x="556" y="473"/>
                  </a:cubicBezTo>
                  <a:cubicBezTo>
                    <a:pt x="568" y="478"/>
                    <a:pt x="568" y="478"/>
                    <a:pt x="568" y="478"/>
                  </a:cubicBezTo>
                  <a:cubicBezTo>
                    <a:pt x="570" y="469"/>
                    <a:pt x="570" y="469"/>
                    <a:pt x="570" y="469"/>
                  </a:cubicBezTo>
                  <a:cubicBezTo>
                    <a:pt x="570" y="469"/>
                    <a:pt x="577" y="466"/>
                    <a:pt x="581" y="466"/>
                  </a:cubicBezTo>
                  <a:cubicBezTo>
                    <a:pt x="585" y="466"/>
                    <a:pt x="594" y="480"/>
                    <a:pt x="594" y="480"/>
                  </a:cubicBezTo>
                  <a:cubicBezTo>
                    <a:pt x="603" y="481"/>
                    <a:pt x="603" y="481"/>
                    <a:pt x="603" y="481"/>
                  </a:cubicBezTo>
                  <a:cubicBezTo>
                    <a:pt x="603" y="481"/>
                    <a:pt x="604" y="491"/>
                    <a:pt x="618" y="492"/>
                  </a:cubicBezTo>
                  <a:cubicBezTo>
                    <a:pt x="632" y="493"/>
                    <a:pt x="632" y="494"/>
                    <a:pt x="632" y="494"/>
                  </a:cubicBezTo>
                  <a:cubicBezTo>
                    <a:pt x="632" y="494"/>
                    <a:pt x="632" y="494"/>
                    <a:pt x="642" y="497"/>
                  </a:cubicBezTo>
                  <a:cubicBezTo>
                    <a:pt x="652" y="500"/>
                    <a:pt x="661" y="492"/>
                    <a:pt x="661" y="492"/>
                  </a:cubicBezTo>
                  <a:cubicBezTo>
                    <a:pt x="661" y="492"/>
                    <a:pt x="672" y="488"/>
                    <a:pt x="677" y="489"/>
                  </a:cubicBezTo>
                  <a:cubicBezTo>
                    <a:pt x="682" y="490"/>
                    <a:pt x="694" y="498"/>
                    <a:pt x="702" y="498"/>
                  </a:cubicBezTo>
                  <a:cubicBezTo>
                    <a:pt x="710" y="498"/>
                    <a:pt x="704" y="488"/>
                    <a:pt x="711" y="483"/>
                  </a:cubicBezTo>
                  <a:cubicBezTo>
                    <a:pt x="718" y="478"/>
                    <a:pt x="727" y="483"/>
                    <a:pt x="727" y="483"/>
                  </a:cubicBezTo>
                  <a:cubicBezTo>
                    <a:pt x="727" y="483"/>
                    <a:pt x="728" y="467"/>
                    <a:pt x="727" y="463"/>
                  </a:cubicBezTo>
                  <a:cubicBezTo>
                    <a:pt x="726" y="459"/>
                    <a:pt x="730" y="446"/>
                    <a:pt x="730" y="446"/>
                  </a:cubicBezTo>
                  <a:cubicBezTo>
                    <a:pt x="730" y="446"/>
                    <a:pt x="747" y="437"/>
                    <a:pt x="752" y="438"/>
                  </a:cubicBezTo>
                  <a:cubicBezTo>
                    <a:pt x="757" y="439"/>
                    <a:pt x="768" y="440"/>
                    <a:pt x="768" y="440"/>
                  </a:cubicBezTo>
                  <a:cubicBezTo>
                    <a:pt x="768" y="440"/>
                    <a:pt x="779" y="433"/>
                    <a:pt x="794" y="434"/>
                  </a:cubicBezTo>
                  <a:cubicBezTo>
                    <a:pt x="809" y="435"/>
                    <a:pt x="802" y="441"/>
                    <a:pt x="802" y="441"/>
                  </a:cubicBezTo>
                  <a:cubicBezTo>
                    <a:pt x="825" y="446"/>
                    <a:pt x="825" y="446"/>
                    <a:pt x="825" y="446"/>
                  </a:cubicBezTo>
                  <a:cubicBezTo>
                    <a:pt x="825" y="446"/>
                    <a:pt x="839" y="447"/>
                    <a:pt x="843" y="464"/>
                  </a:cubicBezTo>
                  <a:cubicBezTo>
                    <a:pt x="847" y="481"/>
                    <a:pt x="834" y="469"/>
                    <a:pt x="834" y="469"/>
                  </a:cubicBezTo>
                  <a:cubicBezTo>
                    <a:pt x="832" y="477"/>
                    <a:pt x="832" y="477"/>
                    <a:pt x="832" y="477"/>
                  </a:cubicBezTo>
                  <a:cubicBezTo>
                    <a:pt x="836" y="479"/>
                    <a:pt x="840" y="480"/>
                    <a:pt x="845" y="480"/>
                  </a:cubicBezTo>
                  <a:cubicBezTo>
                    <a:pt x="854" y="479"/>
                    <a:pt x="855" y="465"/>
                    <a:pt x="855" y="465"/>
                  </a:cubicBezTo>
                  <a:cubicBezTo>
                    <a:pt x="870" y="464"/>
                    <a:pt x="870" y="464"/>
                    <a:pt x="870" y="464"/>
                  </a:cubicBezTo>
                  <a:cubicBezTo>
                    <a:pt x="874" y="456"/>
                    <a:pt x="874" y="456"/>
                    <a:pt x="874" y="456"/>
                  </a:cubicBezTo>
                  <a:cubicBezTo>
                    <a:pt x="874" y="456"/>
                    <a:pt x="873" y="459"/>
                    <a:pt x="891" y="456"/>
                  </a:cubicBezTo>
                  <a:cubicBezTo>
                    <a:pt x="899" y="455"/>
                    <a:pt x="903" y="451"/>
                    <a:pt x="905" y="448"/>
                  </a:cubicBezTo>
                  <a:lnTo>
                    <a:pt x="901" y="448"/>
                  </a:lnTo>
                  <a:close/>
                  <a:moveTo>
                    <a:pt x="372" y="489"/>
                  </a:moveTo>
                  <a:cubicBezTo>
                    <a:pt x="357" y="498"/>
                    <a:pt x="357" y="498"/>
                    <a:pt x="357" y="498"/>
                  </a:cubicBezTo>
                  <a:cubicBezTo>
                    <a:pt x="362" y="511"/>
                    <a:pt x="362" y="511"/>
                    <a:pt x="362" y="511"/>
                  </a:cubicBezTo>
                  <a:cubicBezTo>
                    <a:pt x="380" y="512"/>
                    <a:pt x="380" y="512"/>
                    <a:pt x="380" y="512"/>
                  </a:cubicBezTo>
                  <a:cubicBezTo>
                    <a:pt x="376" y="499"/>
                    <a:pt x="376" y="499"/>
                    <a:pt x="376" y="499"/>
                  </a:cubicBezTo>
                  <a:lnTo>
                    <a:pt x="372" y="489"/>
                  </a:lnTo>
                  <a:close/>
                  <a:moveTo>
                    <a:pt x="346" y="483"/>
                  </a:moveTo>
                  <a:cubicBezTo>
                    <a:pt x="335" y="487"/>
                    <a:pt x="339" y="504"/>
                    <a:pt x="339" y="504"/>
                  </a:cubicBezTo>
                  <a:cubicBezTo>
                    <a:pt x="351" y="516"/>
                    <a:pt x="351" y="516"/>
                    <a:pt x="351" y="516"/>
                  </a:cubicBezTo>
                  <a:cubicBezTo>
                    <a:pt x="351" y="516"/>
                    <a:pt x="357" y="479"/>
                    <a:pt x="346" y="483"/>
                  </a:cubicBezTo>
                  <a:close/>
                  <a:moveTo>
                    <a:pt x="403" y="498"/>
                  </a:moveTo>
                  <a:cubicBezTo>
                    <a:pt x="412" y="493"/>
                    <a:pt x="427" y="490"/>
                    <a:pt x="408" y="486"/>
                  </a:cubicBezTo>
                  <a:cubicBezTo>
                    <a:pt x="389" y="483"/>
                    <a:pt x="380" y="494"/>
                    <a:pt x="380" y="494"/>
                  </a:cubicBezTo>
                  <a:cubicBezTo>
                    <a:pt x="386" y="501"/>
                    <a:pt x="386" y="501"/>
                    <a:pt x="386" y="501"/>
                  </a:cubicBezTo>
                  <a:lnTo>
                    <a:pt x="403" y="49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8" name="Freeform 137"/>
            <p:cNvSpPr>
              <a:spLocks/>
            </p:cNvSpPr>
            <p:nvPr/>
          </p:nvSpPr>
          <p:spPr bwMode="gray">
            <a:xfrm>
              <a:off x="5140079" y="3651651"/>
              <a:ext cx="273050" cy="213484"/>
            </a:xfrm>
            <a:custGeom>
              <a:avLst/>
              <a:gdLst>
                <a:gd name="T0" fmla="*/ 311 w 487"/>
                <a:gd name="T1" fmla="*/ 13 h 330"/>
                <a:gd name="T2" fmla="*/ 247 w 487"/>
                <a:gd name="T3" fmla="*/ 45 h 330"/>
                <a:gd name="T4" fmla="*/ 222 w 487"/>
                <a:gd name="T5" fmla="*/ 82 h 330"/>
                <a:gd name="T6" fmla="*/ 222 w 487"/>
                <a:gd name="T7" fmla="*/ 94 h 330"/>
                <a:gd name="T8" fmla="*/ 210 w 487"/>
                <a:gd name="T9" fmla="*/ 106 h 330"/>
                <a:gd name="T10" fmla="*/ 187 w 487"/>
                <a:gd name="T11" fmla="*/ 89 h 330"/>
                <a:gd name="T12" fmla="*/ 143 w 487"/>
                <a:gd name="T13" fmla="*/ 89 h 330"/>
                <a:gd name="T14" fmla="*/ 116 w 487"/>
                <a:gd name="T15" fmla="*/ 81 h 330"/>
                <a:gd name="T16" fmla="*/ 76 w 487"/>
                <a:gd name="T17" fmla="*/ 82 h 330"/>
                <a:gd name="T18" fmla="*/ 64 w 487"/>
                <a:gd name="T19" fmla="*/ 88 h 330"/>
                <a:gd name="T20" fmla="*/ 46 w 487"/>
                <a:gd name="T21" fmla="*/ 89 h 330"/>
                <a:gd name="T22" fmla="*/ 31 w 487"/>
                <a:gd name="T23" fmla="*/ 80 h 330"/>
                <a:gd name="T24" fmla="*/ 22 w 487"/>
                <a:gd name="T25" fmla="*/ 114 h 330"/>
                <a:gd name="T26" fmla="*/ 21 w 487"/>
                <a:gd name="T27" fmla="*/ 127 h 330"/>
                <a:gd name="T28" fmla="*/ 8 w 487"/>
                <a:gd name="T29" fmla="*/ 141 h 330"/>
                <a:gd name="T30" fmla="*/ 2 w 487"/>
                <a:gd name="T31" fmla="*/ 164 h 330"/>
                <a:gd name="T32" fmla="*/ 24 w 487"/>
                <a:gd name="T33" fmla="*/ 193 h 330"/>
                <a:gd name="T34" fmla="*/ 15 w 487"/>
                <a:gd name="T35" fmla="*/ 270 h 330"/>
                <a:gd name="T36" fmla="*/ 36 w 487"/>
                <a:gd name="T37" fmla="*/ 292 h 330"/>
                <a:gd name="T38" fmla="*/ 60 w 487"/>
                <a:gd name="T39" fmla="*/ 325 h 330"/>
                <a:gd name="T40" fmla="*/ 106 w 487"/>
                <a:gd name="T41" fmla="*/ 321 h 330"/>
                <a:gd name="T42" fmla="*/ 133 w 487"/>
                <a:gd name="T43" fmla="*/ 287 h 330"/>
                <a:gd name="T44" fmla="*/ 182 w 487"/>
                <a:gd name="T45" fmla="*/ 290 h 330"/>
                <a:gd name="T46" fmla="*/ 243 w 487"/>
                <a:gd name="T47" fmla="*/ 282 h 330"/>
                <a:gd name="T48" fmla="*/ 292 w 487"/>
                <a:gd name="T49" fmla="*/ 243 h 330"/>
                <a:gd name="T50" fmla="*/ 334 w 487"/>
                <a:gd name="T51" fmla="*/ 213 h 330"/>
                <a:gd name="T52" fmla="*/ 397 w 487"/>
                <a:gd name="T53" fmla="*/ 181 h 330"/>
                <a:gd name="T54" fmla="*/ 446 w 487"/>
                <a:gd name="T55" fmla="*/ 180 h 330"/>
                <a:gd name="T56" fmla="*/ 479 w 487"/>
                <a:gd name="T57" fmla="*/ 125 h 330"/>
                <a:gd name="T58" fmla="*/ 487 w 487"/>
                <a:gd name="T59" fmla="*/ 120 h 330"/>
                <a:gd name="T60" fmla="*/ 433 w 487"/>
                <a:gd name="T61" fmla="*/ 0 h 330"/>
                <a:gd name="T62" fmla="*/ 311 w 487"/>
                <a:gd name="T63" fmla="*/ 1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330">
                  <a:moveTo>
                    <a:pt x="311" y="13"/>
                  </a:moveTo>
                  <a:cubicBezTo>
                    <a:pt x="299" y="13"/>
                    <a:pt x="257" y="32"/>
                    <a:pt x="247" y="45"/>
                  </a:cubicBezTo>
                  <a:cubicBezTo>
                    <a:pt x="237" y="58"/>
                    <a:pt x="222" y="82"/>
                    <a:pt x="222" y="82"/>
                  </a:cubicBezTo>
                  <a:cubicBezTo>
                    <a:pt x="222" y="94"/>
                    <a:pt x="222" y="94"/>
                    <a:pt x="222" y="94"/>
                  </a:cubicBezTo>
                  <a:cubicBezTo>
                    <a:pt x="222" y="94"/>
                    <a:pt x="215" y="106"/>
                    <a:pt x="210" y="106"/>
                  </a:cubicBezTo>
                  <a:cubicBezTo>
                    <a:pt x="205" y="106"/>
                    <a:pt x="191" y="91"/>
                    <a:pt x="187" y="89"/>
                  </a:cubicBezTo>
                  <a:cubicBezTo>
                    <a:pt x="183" y="87"/>
                    <a:pt x="143" y="89"/>
                    <a:pt x="143" y="89"/>
                  </a:cubicBezTo>
                  <a:cubicBezTo>
                    <a:pt x="143" y="89"/>
                    <a:pt x="132" y="81"/>
                    <a:pt x="116" y="81"/>
                  </a:cubicBezTo>
                  <a:cubicBezTo>
                    <a:pt x="100" y="81"/>
                    <a:pt x="81" y="82"/>
                    <a:pt x="76" y="82"/>
                  </a:cubicBezTo>
                  <a:cubicBezTo>
                    <a:pt x="71" y="82"/>
                    <a:pt x="64" y="88"/>
                    <a:pt x="64" y="88"/>
                  </a:cubicBezTo>
                  <a:cubicBezTo>
                    <a:pt x="46" y="89"/>
                    <a:pt x="46" y="89"/>
                    <a:pt x="46" y="89"/>
                  </a:cubicBezTo>
                  <a:cubicBezTo>
                    <a:pt x="46" y="89"/>
                    <a:pt x="41" y="75"/>
                    <a:pt x="31" y="80"/>
                  </a:cubicBezTo>
                  <a:cubicBezTo>
                    <a:pt x="21" y="85"/>
                    <a:pt x="22" y="114"/>
                    <a:pt x="22" y="114"/>
                  </a:cubicBezTo>
                  <a:cubicBezTo>
                    <a:pt x="22" y="114"/>
                    <a:pt x="28" y="116"/>
                    <a:pt x="21" y="127"/>
                  </a:cubicBezTo>
                  <a:cubicBezTo>
                    <a:pt x="17" y="134"/>
                    <a:pt x="12" y="138"/>
                    <a:pt x="8" y="141"/>
                  </a:cubicBezTo>
                  <a:cubicBezTo>
                    <a:pt x="6" y="150"/>
                    <a:pt x="3" y="159"/>
                    <a:pt x="2" y="164"/>
                  </a:cubicBezTo>
                  <a:cubicBezTo>
                    <a:pt x="0" y="174"/>
                    <a:pt x="24" y="193"/>
                    <a:pt x="24" y="193"/>
                  </a:cubicBezTo>
                  <a:cubicBezTo>
                    <a:pt x="15" y="270"/>
                    <a:pt x="15" y="270"/>
                    <a:pt x="15" y="270"/>
                  </a:cubicBezTo>
                  <a:cubicBezTo>
                    <a:pt x="36" y="292"/>
                    <a:pt x="36" y="292"/>
                    <a:pt x="36" y="292"/>
                  </a:cubicBezTo>
                  <a:cubicBezTo>
                    <a:pt x="36" y="292"/>
                    <a:pt x="41" y="321"/>
                    <a:pt x="60" y="325"/>
                  </a:cubicBezTo>
                  <a:cubicBezTo>
                    <a:pt x="79" y="330"/>
                    <a:pt x="94" y="329"/>
                    <a:pt x="106" y="321"/>
                  </a:cubicBezTo>
                  <a:cubicBezTo>
                    <a:pt x="118" y="313"/>
                    <a:pt x="122" y="287"/>
                    <a:pt x="133" y="287"/>
                  </a:cubicBezTo>
                  <a:cubicBezTo>
                    <a:pt x="145" y="286"/>
                    <a:pt x="160" y="293"/>
                    <a:pt x="182" y="290"/>
                  </a:cubicBezTo>
                  <a:cubicBezTo>
                    <a:pt x="204" y="287"/>
                    <a:pt x="230" y="282"/>
                    <a:pt x="243" y="282"/>
                  </a:cubicBezTo>
                  <a:cubicBezTo>
                    <a:pt x="256" y="283"/>
                    <a:pt x="277" y="249"/>
                    <a:pt x="292" y="243"/>
                  </a:cubicBezTo>
                  <a:cubicBezTo>
                    <a:pt x="308" y="238"/>
                    <a:pt x="316" y="218"/>
                    <a:pt x="334" y="213"/>
                  </a:cubicBezTo>
                  <a:cubicBezTo>
                    <a:pt x="352" y="207"/>
                    <a:pt x="397" y="181"/>
                    <a:pt x="397" y="181"/>
                  </a:cubicBezTo>
                  <a:cubicBezTo>
                    <a:pt x="446" y="180"/>
                    <a:pt x="446" y="180"/>
                    <a:pt x="446" y="180"/>
                  </a:cubicBezTo>
                  <a:cubicBezTo>
                    <a:pt x="446" y="180"/>
                    <a:pt x="466" y="135"/>
                    <a:pt x="479" y="125"/>
                  </a:cubicBezTo>
                  <a:cubicBezTo>
                    <a:pt x="480" y="123"/>
                    <a:pt x="483" y="122"/>
                    <a:pt x="487" y="120"/>
                  </a:cubicBezTo>
                  <a:cubicBezTo>
                    <a:pt x="433" y="0"/>
                    <a:pt x="433" y="0"/>
                    <a:pt x="433" y="0"/>
                  </a:cubicBezTo>
                  <a:cubicBezTo>
                    <a:pt x="433" y="0"/>
                    <a:pt x="323" y="13"/>
                    <a:pt x="311" y="13"/>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19" name="Freeform 138"/>
            <p:cNvSpPr>
              <a:spLocks/>
            </p:cNvSpPr>
            <p:nvPr/>
          </p:nvSpPr>
          <p:spPr bwMode="gray">
            <a:xfrm>
              <a:off x="4262191" y="4233212"/>
              <a:ext cx="57150" cy="46010"/>
            </a:xfrm>
            <a:custGeom>
              <a:avLst/>
              <a:gdLst>
                <a:gd name="T0" fmla="*/ 97 w 103"/>
                <a:gd name="T1" fmla="*/ 29 h 71"/>
                <a:gd name="T2" fmla="*/ 100 w 103"/>
                <a:gd name="T3" fmla="*/ 6 h 71"/>
                <a:gd name="T4" fmla="*/ 36 w 103"/>
                <a:gd name="T5" fmla="*/ 6 h 71"/>
                <a:gd name="T6" fmla="*/ 30 w 103"/>
                <a:gd name="T7" fmla="*/ 0 h 71"/>
                <a:gd name="T8" fmla="*/ 24 w 103"/>
                <a:gd name="T9" fmla="*/ 3 h 71"/>
                <a:gd name="T10" fmla="*/ 23 w 103"/>
                <a:gd name="T11" fmla="*/ 29 h 71"/>
                <a:gd name="T12" fmla="*/ 4 w 103"/>
                <a:gd name="T13" fmla="*/ 57 h 71"/>
                <a:gd name="T14" fmla="*/ 21 w 103"/>
                <a:gd name="T15" fmla="*/ 67 h 71"/>
                <a:gd name="T16" fmla="*/ 29 w 103"/>
                <a:gd name="T17" fmla="*/ 65 h 71"/>
                <a:gd name="T18" fmla="*/ 31 w 103"/>
                <a:gd name="T19" fmla="*/ 71 h 71"/>
                <a:gd name="T20" fmla="*/ 98 w 103"/>
                <a:gd name="T21" fmla="*/ 69 h 71"/>
                <a:gd name="T22" fmla="*/ 103 w 103"/>
                <a:gd name="T23" fmla="*/ 33 h 71"/>
                <a:gd name="T24" fmla="*/ 97 w 103"/>
                <a:gd name="T2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1">
                  <a:moveTo>
                    <a:pt x="97" y="29"/>
                  </a:moveTo>
                  <a:cubicBezTo>
                    <a:pt x="100" y="6"/>
                    <a:pt x="100" y="6"/>
                    <a:pt x="100" y="6"/>
                  </a:cubicBezTo>
                  <a:cubicBezTo>
                    <a:pt x="36" y="6"/>
                    <a:pt x="36" y="6"/>
                    <a:pt x="36" y="6"/>
                  </a:cubicBezTo>
                  <a:cubicBezTo>
                    <a:pt x="30" y="0"/>
                    <a:pt x="30" y="0"/>
                    <a:pt x="30" y="0"/>
                  </a:cubicBezTo>
                  <a:cubicBezTo>
                    <a:pt x="24" y="3"/>
                    <a:pt x="24" y="3"/>
                    <a:pt x="24" y="3"/>
                  </a:cubicBezTo>
                  <a:cubicBezTo>
                    <a:pt x="24" y="3"/>
                    <a:pt x="28" y="21"/>
                    <a:pt x="23" y="29"/>
                  </a:cubicBezTo>
                  <a:cubicBezTo>
                    <a:pt x="18" y="37"/>
                    <a:pt x="0" y="50"/>
                    <a:pt x="4" y="57"/>
                  </a:cubicBezTo>
                  <a:cubicBezTo>
                    <a:pt x="7" y="63"/>
                    <a:pt x="17" y="66"/>
                    <a:pt x="21" y="67"/>
                  </a:cubicBezTo>
                  <a:cubicBezTo>
                    <a:pt x="29" y="65"/>
                    <a:pt x="29" y="65"/>
                    <a:pt x="29" y="65"/>
                  </a:cubicBezTo>
                  <a:cubicBezTo>
                    <a:pt x="31" y="71"/>
                    <a:pt x="31" y="71"/>
                    <a:pt x="31" y="71"/>
                  </a:cubicBezTo>
                  <a:cubicBezTo>
                    <a:pt x="31" y="71"/>
                    <a:pt x="93" y="70"/>
                    <a:pt x="98" y="69"/>
                  </a:cubicBezTo>
                  <a:cubicBezTo>
                    <a:pt x="103" y="68"/>
                    <a:pt x="103" y="33"/>
                    <a:pt x="103" y="33"/>
                  </a:cubicBezTo>
                  <a:lnTo>
                    <a:pt x="97" y="2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0" name="Freeform 139"/>
            <p:cNvSpPr>
              <a:spLocks noEditPoints="1"/>
            </p:cNvSpPr>
            <p:nvPr/>
          </p:nvSpPr>
          <p:spPr bwMode="gray">
            <a:xfrm>
              <a:off x="3816104" y="2788510"/>
              <a:ext cx="331787" cy="268696"/>
            </a:xfrm>
            <a:custGeom>
              <a:avLst/>
              <a:gdLst>
                <a:gd name="T0" fmla="*/ 527 w 591"/>
                <a:gd name="T1" fmla="*/ 205 h 413"/>
                <a:gd name="T2" fmla="*/ 511 w 591"/>
                <a:gd name="T3" fmla="*/ 226 h 413"/>
                <a:gd name="T4" fmla="*/ 531 w 591"/>
                <a:gd name="T5" fmla="*/ 237 h 413"/>
                <a:gd name="T6" fmla="*/ 536 w 591"/>
                <a:gd name="T7" fmla="*/ 212 h 413"/>
                <a:gd name="T8" fmla="*/ 461 w 591"/>
                <a:gd name="T9" fmla="*/ 249 h 413"/>
                <a:gd name="T10" fmla="*/ 560 w 591"/>
                <a:gd name="T11" fmla="*/ 198 h 413"/>
                <a:gd name="T12" fmla="*/ 560 w 591"/>
                <a:gd name="T13" fmla="*/ 198 h 413"/>
                <a:gd name="T14" fmla="*/ 534 w 591"/>
                <a:gd name="T15" fmla="*/ 86 h 413"/>
                <a:gd name="T16" fmla="*/ 527 w 591"/>
                <a:gd name="T17" fmla="*/ 67 h 413"/>
                <a:gd name="T18" fmla="*/ 514 w 591"/>
                <a:gd name="T19" fmla="*/ 77 h 413"/>
                <a:gd name="T20" fmla="*/ 496 w 591"/>
                <a:gd name="T21" fmla="*/ 70 h 413"/>
                <a:gd name="T22" fmla="*/ 479 w 591"/>
                <a:gd name="T23" fmla="*/ 68 h 413"/>
                <a:gd name="T24" fmla="*/ 459 w 591"/>
                <a:gd name="T25" fmla="*/ 56 h 413"/>
                <a:gd name="T26" fmla="*/ 437 w 591"/>
                <a:gd name="T27" fmla="*/ 48 h 413"/>
                <a:gd name="T28" fmla="*/ 417 w 591"/>
                <a:gd name="T29" fmla="*/ 63 h 413"/>
                <a:gd name="T30" fmla="*/ 395 w 591"/>
                <a:gd name="T31" fmla="*/ 54 h 413"/>
                <a:gd name="T32" fmla="*/ 376 w 591"/>
                <a:gd name="T33" fmla="*/ 51 h 413"/>
                <a:gd name="T34" fmla="*/ 342 w 591"/>
                <a:gd name="T35" fmla="*/ 38 h 413"/>
                <a:gd name="T36" fmla="*/ 327 w 591"/>
                <a:gd name="T37" fmla="*/ 29 h 413"/>
                <a:gd name="T38" fmla="*/ 320 w 591"/>
                <a:gd name="T39" fmla="*/ 23 h 413"/>
                <a:gd name="T40" fmla="*/ 234 w 591"/>
                <a:gd name="T41" fmla="*/ 22 h 413"/>
                <a:gd name="T42" fmla="*/ 156 w 591"/>
                <a:gd name="T43" fmla="*/ 7 h 413"/>
                <a:gd name="T44" fmla="*/ 91 w 591"/>
                <a:gd name="T45" fmla="*/ 8 h 413"/>
                <a:gd name="T46" fmla="*/ 49 w 591"/>
                <a:gd name="T47" fmla="*/ 18 h 413"/>
                <a:gd name="T48" fmla="*/ 21 w 591"/>
                <a:gd name="T49" fmla="*/ 67 h 413"/>
                <a:gd name="T50" fmla="*/ 15 w 591"/>
                <a:gd name="T51" fmla="*/ 101 h 413"/>
                <a:gd name="T52" fmla="*/ 50 w 591"/>
                <a:gd name="T53" fmla="*/ 94 h 413"/>
                <a:gd name="T54" fmla="*/ 61 w 591"/>
                <a:gd name="T55" fmla="*/ 99 h 413"/>
                <a:gd name="T56" fmla="*/ 85 w 591"/>
                <a:gd name="T57" fmla="*/ 96 h 413"/>
                <a:gd name="T58" fmla="*/ 115 w 591"/>
                <a:gd name="T59" fmla="*/ 108 h 413"/>
                <a:gd name="T60" fmla="*/ 94 w 591"/>
                <a:gd name="T61" fmla="*/ 144 h 413"/>
                <a:gd name="T62" fmla="*/ 96 w 591"/>
                <a:gd name="T63" fmla="*/ 181 h 413"/>
                <a:gd name="T64" fmla="*/ 94 w 591"/>
                <a:gd name="T65" fmla="*/ 205 h 413"/>
                <a:gd name="T66" fmla="*/ 61 w 591"/>
                <a:gd name="T67" fmla="*/ 217 h 413"/>
                <a:gd name="T68" fmla="*/ 77 w 591"/>
                <a:gd name="T69" fmla="*/ 240 h 413"/>
                <a:gd name="T70" fmla="*/ 66 w 591"/>
                <a:gd name="T71" fmla="*/ 276 h 413"/>
                <a:gd name="T72" fmla="*/ 84 w 591"/>
                <a:gd name="T73" fmla="*/ 301 h 413"/>
                <a:gd name="T74" fmla="*/ 60 w 591"/>
                <a:gd name="T75" fmla="*/ 325 h 413"/>
                <a:gd name="T76" fmla="*/ 61 w 591"/>
                <a:gd name="T77" fmla="*/ 351 h 413"/>
                <a:gd name="T78" fmla="*/ 81 w 591"/>
                <a:gd name="T79" fmla="*/ 350 h 413"/>
                <a:gd name="T80" fmla="*/ 109 w 591"/>
                <a:gd name="T81" fmla="*/ 365 h 413"/>
                <a:gd name="T82" fmla="*/ 110 w 591"/>
                <a:gd name="T83" fmla="*/ 383 h 413"/>
                <a:gd name="T84" fmla="*/ 136 w 591"/>
                <a:gd name="T85" fmla="*/ 413 h 413"/>
                <a:gd name="T86" fmla="*/ 177 w 591"/>
                <a:gd name="T87" fmla="*/ 389 h 413"/>
                <a:gd name="T88" fmla="*/ 235 w 591"/>
                <a:gd name="T89" fmla="*/ 377 h 413"/>
                <a:gd name="T90" fmla="*/ 265 w 591"/>
                <a:gd name="T91" fmla="*/ 378 h 413"/>
                <a:gd name="T92" fmla="*/ 297 w 591"/>
                <a:gd name="T93" fmla="*/ 374 h 413"/>
                <a:gd name="T94" fmla="*/ 331 w 591"/>
                <a:gd name="T95" fmla="*/ 329 h 413"/>
                <a:gd name="T96" fmla="*/ 356 w 591"/>
                <a:gd name="T97" fmla="*/ 315 h 413"/>
                <a:gd name="T98" fmla="*/ 401 w 591"/>
                <a:gd name="T99" fmla="*/ 270 h 413"/>
                <a:gd name="T100" fmla="*/ 385 w 591"/>
                <a:gd name="T101" fmla="*/ 215 h 413"/>
                <a:gd name="T102" fmla="*/ 424 w 591"/>
                <a:gd name="T103" fmla="*/ 172 h 413"/>
                <a:gd name="T104" fmla="*/ 438 w 591"/>
                <a:gd name="T105" fmla="*/ 146 h 413"/>
                <a:gd name="T106" fmla="*/ 514 w 591"/>
                <a:gd name="T107" fmla="*/ 1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413">
                  <a:moveTo>
                    <a:pt x="536" y="212"/>
                  </a:moveTo>
                  <a:cubicBezTo>
                    <a:pt x="536" y="212"/>
                    <a:pt x="533" y="205"/>
                    <a:pt x="527" y="205"/>
                  </a:cubicBezTo>
                  <a:cubicBezTo>
                    <a:pt x="521" y="205"/>
                    <a:pt x="498" y="218"/>
                    <a:pt x="501" y="223"/>
                  </a:cubicBezTo>
                  <a:cubicBezTo>
                    <a:pt x="504" y="228"/>
                    <a:pt x="511" y="226"/>
                    <a:pt x="511" y="226"/>
                  </a:cubicBezTo>
                  <a:cubicBezTo>
                    <a:pt x="511" y="226"/>
                    <a:pt x="515" y="235"/>
                    <a:pt x="519" y="236"/>
                  </a:cubicBezTo>
                  <a:cubicBezTo>
                    <a:pt x="523" y="237"/>
                    <a:pt x="531" y="237"/>
                    <a:pt x="531" y="237"/>
                  </a:cubicBezTo>
                  <a:cubicBezTo>
                    <a:pt x="537" y="235"/>
                    <a:pt x="547" y="225"/>
                    <a:pt x="546" y="218"/>
                  </a:cubicBezTo>
                  <a:cubicBezTo>
                    <a:pt x="545" y="211"/>
                    <a:pt x="536" y="212"/>
                    <a:pt x="536" y="212"/>
                  </a:cubicBezTo>
                  <a:close/>
                  <a:moveTo>
                    <a:pt x="447" y="261"/>
                  </a:moveTo>
                  <a:cubicBezTo>
                    <a:pt x="456" y="270"/>
                    <a:pt x="466" y="259"/>
                    <a:pt x="461" y="249"/>
                  </a:cubicBezTo>
                  <a:cubicBezTo>
                    <a:pt x="456" y="239"/>
                    <a:pt x="447" y="261"/>
                    <a:pt x="447" y="261"/>
                  </a:cubicBezTo>
                  <a:close/>
                  <a:moveTo>
                    <a:pt x="560" y="198"/>
                  </a:moveTo>
                  <a:cubicBezTo>
                    <a:pt x="560" y="198"/>
                    <a:pt x="573" y="218"/>
                    <a:pt x="582" y="213"/>
                  </a:cubicBezTo>
                  <a:cubicBezTo>
                    <a:pt x="591" y="208"/>
                    <a:pt x="570" y="191"/>
                    <a:pt x="560" y="198"/>
                  </a:cubicBezTo>
                  <a:close/>
                  <a:moveTo>
                    <a:pt x="535" y="101"/>
                  </a:moveTo>
                  <a:cubicBezTo>
                    <a:pt x="536" y="98"/>
                    <a:pt x="534" y="86"/>
                    <a:pt x="534" y="86"/>
                  </a:cubicBezTo>
                  <a:cubicBezTo>
                    <a:pt x="542" y="81"/>
                    <a:pt x="542" y="81"/>
                    <a:pt x="542" y="81"/>
                  </a:cubicBezTo>
                  <a:cubicBezTo>
                    <a:pt x="542" y="81"/>
                    <a:pt x="530" y="75"/>
                    <a:pt x="527" y="67"/>
                  </a:cubicBezTo>
                  <a:cubicBezTo>
                    <a:pt x="521" y="67"/>
                    <a:pt x="521" y="67"/>
                    <a:pt x="521" y="67"/>
                  </a:cubicBezTo>
                  <a:cubicBezTo>
                    <a:pt x="521" y="67"/>
                    <a:pt x="521" y="77"/>
                    <a:pt x="514" y="77"/>
                  </a:cubicBezTo>
                  <a:cubicBezTo>
                    <a:pt x="507" y="77"/>
                    <a:pt x="506" y="77"/>
                    <a:pt x="506" y="77"/>
                  </a:cubicBezTo>
                  <a:cubicBezTo>
                    <a:pt x="506" y="77"/>
                    <a:pt x="499" y="69"/>
                    <a:pt x="496" y="70"/>
                  </a:cubicBezTo>
                  <a:cubicBezTo>
                    <a:pt x="493" y="71"/>
                    <a:pt x="486" y="73"/>
                    <a:pt x="486" y="73"/>
                  </a:cubicBezTo>
                  <a:cubicBezTo>
                    <a:pt x="486" y="73"/>
                    <a:pt x="483" y="67"/>
                    <a:pt x="479" y="68"/>
                  </a:cubicBezTo>
                  <a:cubicBezTo>
                    <a:pt x="475" y="69"/>
                    <a:pt x="466" y="71"/>
                    <a:pt x="466" y="71"/>
                  </a:cubicBezTo>
                  <a:cubicBezTo>
                    <a:pt x="459" y="56"/>
                    <a:pt x="459" y="56"/>
                    <a:pt x="459" y="56"/>
                  </a:cubicBezTo>
                  <a:cubicBezTo>
                    <a:pt x="450" y="55"/>
                    <a:pt x="450" y="55"/>
                    <a:pt x="450" y="55"/>
                  </a:cubicBezTo>
                  <a:cubicBezTo>
                    <a:pt x="450" y="55"/>
                    <a:pt x="450" y="48"/>
                    <a:pt x="437" y="48"/>
                  </a:cubicBezTo>
                  <a:cubicBezTo>
                    <a:pt x="424" y="48"/>
                    <a:pt x="430" y="60"/>
                    <a:pt x="430" y="60"/>
                  </a:cubicBezTo>
                  <a:cubicBezTo>
                    <a:pt x="417" y="63"/>
                    <a:pt x="417" y="63"/>
                    <a:pt x="417" y="63"/>
                  </a:cubicBezTo>
                  <a:cubicBezTo>
                    <a:pt x="415" y="55"/>
                    <a:pt x="415" y="55"/>
                    <a:pt x="415" y="55"/>
                  </a:cubicBezTo>
                  <a:cubicBezTo>
                    <a:pt x="395" y="54"/>
                    <a:pt x="395" y="54"/>
                    <a:pt x="395" y="54"/>
                  </a:cubicBezTo>
                  <a:cubicBezTo>
                    <a:pt x="395" y="54"/>
                    <a:pt x="394" y="51"/>
                    <a:pt x="390" y="49"/>
                  </a:cubicBezTo>
                  <a:cubicBezTo>
                    <a:pt x="386" y="47"/>
                    <a:pt x="376" y="51"/>
                    <a:pt x="376" y="51"/>
                  </a:cubicBezTo>
                  <a:cubicBezTo>
                    <a:pt x="376" y="51"/>
                    <a:pt x="370" y="42"/>
                    <a:pt x="363" y="41"/>
                  </a:cubicBezTo>
                  <a:cubicBezTo>
                    <a:pt x="356" y="40"/>
                    <a:pt x="342" y="38"/>
                    <a:pt x="342" y="38"/>
                  </a:cubicBezTo>
                  <a:cubicBezTo>
                    <a:pt x="342" y="38"/>
                    <a:pt x="348" y="35"/>
                    <a:pt x="342" y="28"/>
                  </a:cubicBezTo>
                  <a:cubicBezTo>
                    <a:pt x="336" y="21"/>
                    <a:pt x="327" y="29"/>
                    <a:pt x="327" y="29"/>
                  </a:cubicBezTo>
                  <a:cubicBezTo>
                    <a:pt x="326" y="23"/>
                    <a:pt x="326" y="23"/>
                    <a:pt x="326" y="23"/>
                  </a:cubicBezTo>
                  <a:cubicBezTo>
                    <a:pt x="324" y="23"/>
                    <a:pt x="322" y="23"/>
                    <a:pt x="320" y="23"/>
                  </a:cubicBezTo>
                  <a:cubicBezTo>
                    <a:pt x="301" y="23"/>
                    <a:pt x="254" y="14"/>
                    <a:pt x="254" y="14"/>
                  </a:cubicBezTo>
                  <a:cubicBezTo>
                    <a:pt x="234" y="22"/>
                    <a:pt x="234" y="22"/>
                    <a:pt x="234" y="22"/>
                  </a:cubicBezTo>
                  <a:cubicBezTo>
                    <a:pt x="196" y="18"/>
                    <a:pt x="196" y="18"/>
                    <a:pt x="196" y="18"/>
                  </a:cubicBezTo>
                  <a:cubicBezTo>
                    <a:pt x="196" y="18"/>
                    <a:pt x="171" y="4"/>
                    <a:pt x="156" y="7"/>
                  </a:cubicBezTo>
                  <a:cubicBezTo>
                    <a:pt x="141" y="10"/>
                    <a:pt x="120" y="11"/>
                    <a:pt x="115" y="11"/>
                  </a:cubicBezTo>
                  <a:cubicBezTo>
                    <a:pt x="110" y="11"/>
                    <a:pt x="91" y="8"/>
                    <a:pt x="91" y="8"/>
                  </a:cubicBezTo>
                  <a:cubicBezTo>
                    <a:pt x="91" y="8"/>
                    <a:pt x="81" y="0"/>
                    <a:pt x="75" y="0"/>
                  </a:cubicBezTo>
                  <a:cubicBezTo>
                    <a:pt x="69" y="0"/>
                    <a:pt x="49" y="18"/>
                    <a:pt x="49" y="18"/>
                  </a:cubicBezTo>
                  <a:cubicBezTo>
                    <a:pt x="49" y="18"/>
                    <a:pt x="4" y="25"/>
                    <a:pt x="2" y="38"/>
                  </a:cubicBezTo>
                  <a:cubicBezTo>
                    <a:pt x="0" y="51"/>
                    <a:pt x="21" y="67"/>
                    <a:pt x="21" y="67"/>
                  </a:cubicBezTo>
                  <a:cubicBezTo>
                    <a:pt x="13" y="90"/>
                    <a:pt x="13" y="90"/>
                    <a:pt x="13" y="90"/>
                  </a:cubicBezTo>
                  <a:cubicBezTo>
                    <a:pt x="13" y="90"/>
                    <a:pt x="14" y="94"/>
                    <a:pt x="15" y="101"/>
                  </a:cubicBezTo>
                  <a:cubicBezTo>
                    <a:pt x="20" y="95"/>
                    <a:pt x="27" y="88"/>
                    <a:pt x="36" y="88"/>
                  </a:cubicBezTo>
                  <a:cubicBezTo>
                    <a:pt x="50" y="88"/>
                    <a:pt x="55" y="89"/>
                    <a:pt x="50" y="94"/>
                  </a:cubicBezTo>
                  <a:cubicBezTo>
                    <a:pt x="45" y="99"/>
                    <a:pt x="38" y="103"/>
                    <a:pt x="44" y="103"/>
                  </a:cubicBezTo>
                  <a:cubicBezTo>
                    <a:pt x="50" y="103"/>
                    <a:pt x="54" y="99"/>
                    <a:pt x="61" y="99"/>
                  </a:cubicBezTo>
                  <a:cubicBezTo>
                    <a:pt x="68" y="99"/>
                    <a:pt x="70" y="108"/>
                    <a:pt x="78" y="104"/>
                  </a:cubicBezTo>
                  <a:cubicBezTo>
                    <a:pt x="86" y="100"/>
                    <a:pt x="76" y="96"/>
                    <a:pt x="85" y="96"/>
                  </a:cubicBezTo>
                  <a:cubicBezTo>
                    <a:pt x="94" y="96"/>
                    <a:pt x="110" y="93"/>
                    <a:pt x="114" y="95"/>
                  </a:cubicBezTo>
                  <a:cubicBezTo>
                    <a:pt x="118" y="97"/>
                    <a:pt x="115" y="108"/>
                    <a:pt x="115" y="108"/>
                  </a:cubicBezTo>
                  <a:cubicBezTo>
                    <a:pt x="115" y="108"/>
                    <a:pt x="129" y="109"/>
                    <a:pt x="128" y="117"/>
                  </a:cubicBezTo>
                  <a:cubicBezTo>
                    <a:pt x="127" y="125"/>
                    <a:pt x="95" y="140"/>
                    <a:pt x="94" y="144"/>
                  </a:cubicBezTo>
                  <a:cubicBezTo>
                    <a:pt x="93" y="148"/>
                    <a:pt x="102" y="153"/>
                    <a:pt x="102" y="153"/>
                  </a:cubicBezTo>
                  <a:cubicBezTo>
                    <a:pt x="102" y="153"/>
                    <a:pt x="97" y="178"/>
                    <a:pt x="96" y="181"/>
                  </a:cubicBezTo>
                  <a:cubicBezTo>
                    <a:pt x="95" y="184"/>
                    <a:pt x="90" y="188"/>
                    <a:pt x="90" y="188"/>
                  </a:cubicBezTo>
                  <a:cubicBezTo>
                    <a:pt x="90" y="188"/>
                    <a:pt x="94" y="202"/>
                    <a:pt x="94" y="205"/>
                  </a:cubicBezTo>
                  <a:cubicBezTo>
                    <a:pt x="94" y="208"/>
                    <a:pt x="86" y="215"/>
                    <a:pt x="82" y="216"/>
                  </a:cubicBezTo>
                  <a:cubicBezTo>
                    <a:pt x="78" y="217"/>
                    <a:pt x="61" y="217"/>
                    <a:pt x="61" y="217"/>
                  </a:cubicBezTo>
                  <a:cubicBezTo>
                    <a:pt x="77" y="231"/>
                    <a:pt x="77" y="231"/>
                    <a:pt x="77" y="231"/>
                  </a:cubicBezTo>
                  <a:cubicBezTo>
                    <a:pt x="77" y="240"/>
                    <a:pt x="77" y="240"/>
                    <a:pt x="77" y="240"/>
                  </a:cubicBezTo>
                  <a:cubicBezTo>
                    <a:pt x="77" y="240"/>
                    <a:pt x="90" y="242"/>
                    <a:pt x="88" y="250"/>
                  </a:cubicBezTo>
                  <a:cubicBezTo>
                    <a:pt x="86" y="258"/>
                    <a:pt x="62" y="272"/>
                    <a:pt x="66" y="276"/>
                  </a:cubicBezTo>
                  <a:cubicBezTo>
                    <a:pt x="70" y="280"/>
                    <a:pt x="75" y="294"/>
                    <a:pt x="75" y="294"/>
                  </a:cubicBezTo>
                  <a:cubicBezTo>
                    <a:pt x="75" y="294"/>
                    <a:pt x="88" y="295"/>
                    <a:pt x="84" y="301"/>
                  </a:cubicBezTo>
                  <a:cubicBezTo>
                    <a:pt x="80" y="307"/>
                    <a:pt x="70" y="308"/>
                    <a:pt x="70" y="308"/>
                  </a:cubicBezTo>
                  <a:cubicBezTo>
                    <a:pt x="70" y="308"/>
                    <a:pt x="62" y="318"/>
                    <a:pt x="60" y="325"/>
                  </a:cubicBezTo>
                  <a:cubicBezTo>
                    <a:pt x="58" y="332"/>
                    <a:pt x="59" y="340"/>
                    <a:pt x="59" y="340"/>
                  </a:cubicBezTo>
                  <a:cubicBezTo>
                    <a:pt x="61" y="351"/>
                    <a:pt x="61" y="351"/>
                    <a:pt x="61" y="351"/>
                  </a:cubicBezTo>
                  <a:cubicBezTo>
                    <a:pt x="62" y="351"/>
                    <a:pt x="62" y="351"/>
                    <a:pt x="62" y="351"/>
                  </a:cubicBezTo>
                  <a:cubicBezTo>
                    <a:pt x="81" y="350"/>
                    <a:pt x="81" y="350"/>
                    <a:pt x="81" y="350"/>
                  </a:cubicBezTo>
                  <a:cubicBezTo>
                    <a:pt x="97" y="365"/>
                    <a:pt x="97" y="365"/>
                    <a:pt x="97" y="365"/>
                  </a:cubicBezTo>
                  <a:cubicBezTo>
                    <a:pt x="109" y="365"/>
                    <a:pt x="109" y="365"/>
                    <a:pt x="109" y="365"/>
                  </a:cubicBezTo>
                  <a:cubicBezTo>
                    <a:pt x="103" y="382"/>
                    <a:pt x="103" y="382"/>
                    <a:pt x="103" y="382"/>
                  </a:cubicBezTo>
                  <a:cubicBezTo>
                    <a:pt x="110" y="383"/>
                    <a:pt x="110" y="383"/>
                    <a:pt x="110" y="383"/>
                  </a:cubicBezTo>
                  <a:cubicBezTo>
                    <a:pt x="110" y="383"/>
                    <a:pt x="110" y="403"/>
                    <a:pt x="117" y="406"/>
                  </a:cubicBezTo>
                  <a:cubicBezTo>
                    <a:pt x="124" y="409"/>
                    <a:pt x="136" y="413"/>
                    <a:pt x="136" y="413"/>
                  </a:cubicBezTo>
                  <a:cubicBezTo>
                    <a:pt x="136" y="413"/>
                    <a:pt x="153" y="401"/>
                    <a:pt x="156" y="395"/>
                  </a:cubicBezTo>
                  <a:cubicBezTo>
                    <a:pt x="159" y="389"/>
                    <a:pt x="177" y="389"/>
                    <a:pt x="177" y="389"/>
                  </a:cubicBezTo>
                  <a:cubicBezTo>
                    <a:pt x="196" y="377"/>
                    <a:pt x="196" y="377"/>
                    <a:pt x="196" y="377"/>
                  </a:cubicBezTo>
                  <a:cubicBezTo>
                    <a:pt x="196" y="377"/>
                    <a:pt x="229" y="379"/>
                    <a:pt x="235" y="377"/>
                  </a:cubicBezTo>
                  <a:cubicBezTo>
                    <a:pt x="241" y="375"/>
                    <a:pt x="251" y="371"/>
                    <a:pt x="251" y="371"/>
                  </a:cubicBezTo>
                  <a:cubicBezTo>
                    <a:pt x="251" y="371"/>
                    <a:pt x="259" y="379"/>
                    <a:pt x="265" y="378"/>
                  </a:cubicBezTo>
                  <a:cubicBezTo>
                    <a:pt x="271" y="377"/>
                    <a:pt x="287" y="370"/>
                    <a:pt x="287" y="370"/>
                  </a:cubicBezTo>
                  <a:cubicBezTo>
                    <a:pt x="287" y="370"/>
                    <a:pt x="286" y="382"/>
                    <a:pt x="297" y="374"/>
                  </a:cubicBezTo>
                  <a:cubicBezTo>
                    <a:pt x="308" y="366"/>
                    <a:pt x="310" y="347"/>
                    <a:pt x="310" y="347"/>
                  </a:cubicBezTo>
                  <a:cubicBezTo>
                    <a:pt x="331" y="329"/>
                    <a:pt x="331" y="329"/>
                    <a:pt x="331" y="329"/>
                  </a:cubicBezTo>
                  <a:cubicBezTo>
                    <a:pt x="354" y="328"/>
                    <a:pt x="354" y="328"/>
                    <a:pt x="354" y="328"/>
                  </a:cubicBezTo>
                  <a:cubicBezTo>
                    <a:pt x="356" y="315"/>
                    <a:pt x="356" y="315"/>
                    <a:pt x="356" y="315"/>
                  </a:cubicBezTo>
                  <a:cubicBezTo>
                    <a:pt x="356" y="315"/>
                    <a:pt x="367" y="286"/>
                    <a:pt x="370" y="284"/>
                  </a:cubicBezTo>
                  <a:cubicBezTo>
                    <a:pt x="373" y="282"/>
                    <a:pt x="400" y="279"/>
                    <a:pt x="401" y="270"/>
                  </a:cubicBezTo>
                  <a:cubicBezTo>
                    <a:pt x="402" y="261"/>
                    <a:pt x="379" y="249"/>
                    <a:pt x="379" y="249"/>
                  </a:cubicBezTo>
                  <a:cubicBezTo>
                    <a:pt x="379" y="249"/>
                    <a:pt x="377" y="226"/>
                    <a:pt x="385" y="215"/>
                  </a:cubicBezTo>
                  <a:cubicBezTo>
                    <a:pt x="393" y="204"/>
                    <a:pt x="404" y="191"/>
                    <a:pt x="404" y="191"/>
                  </a:cubicBezTo>
                  <a:cubicBezTo>
                    <a:pt x="404" y="191"/>
                    <a:pt x="421" y="173"/>
                    <a:pt x="424" y="172"/>
                  </a:cubicBezTo>
                  <a:cubicBezTo>
                    <a:pt x="427" y="171"/>
                    <a:pt x="439" y="163"/>
                    <a:pt x="436" y="161"/>
                  </a:cubicBezTo>
                  <a:cubicBezTo>
                    <a:pt x="433" y="159"/>
                    <a:pt x="428" y="151"/>
                    <a:pt x="438" y="146"/>
                  </a:cubicBezTo>
                  <a:cubicBezTo>
                    <a:pt x="448" y="141"/>
                    <a:pt x="472" y="136"/>
                    <a:pt x="485" y="131"/>
                  </a:cubicBezTo>
                  <a:cubicBezTo>
                    <a:pt x="498" y="126"/>
                    <a:pt x="514" y="113"/>
                    <a:pt x="514" y="113"/>
                  </a:cubicBezTo>
                  <a:cubicBezTo>
                    <a:pt x="514" y="113"/>
                    <a:pt x="534" y="104"/>
                    <a:pt x="535" y="101"/>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1" name="Freeform 140"/>
            <p:cNvSpPr>
              <a:spLocks/>
            </p:cNvSpPr>
            <p:nvPr/>
          </p:nvSpPr>
          <p:spPr bwMode="gray">
            <a:xfrm>
              <a:off x="3801816" y="2845563"/>
              <a:ext cx="87312" cy="180358"/>
            </a:xfrm>
            <a:custGeom>
              <a:avLst/>
              <a:gdLst>
                <a:gd name="T0" fmla="*/ 141 w 155"/>
                <a:gd name="T1" fmla="*/ 20 h 277"/>
                <a:gd name="T2" fmla="*/ 140 w 155"/>
                <a:gd name="T3" fmla="*/ 7 h 277"/>
                <a:gd name="T4" fmla="*/ 111 w 155"/>
                <a:gd name="T5" fmla="*/ 8 h 277"/>
                <a:gd name="T6" fmla="*/ 104 w 155"/>
                <a:gd name="T7" fmla="*/ 16 h 277"/>
                <a:gd name="T8" fmla="*/ 87 w 155"/>
                <a:gd name="T9" fmla="*/ 11 h 277"/>
                <a:gd name="T10" fmla="*/ 70 w 155"/>
                <a:gd name="T11" fmla="*/ 15 h 277"/>
                <a:gd name="T12" fmla="*/ 76 w 155"/>
                <a:gd name="T13" fmla="*/ 6 h 277"/>
                <a:gd name="T14" fmla="*/ 62 w 155"/>
                <a:gd name="T15" fmla="*/ 0 h 277"/>
                <a:gd name="T16" fmla="*/ 41 w 155"/>
                <a:gd name="T17" fmla="*/ 13 h 277"/>
                <a:gd name="T18" fmla="*/ 46 w 155"/>
                <a:gd name="T19" fmla="*/ 53 h 277"/>
                <a:gd name="T20" fmla="*/ 23 w 155"/>
                <a:gd name="T21" fmla="*/ 114 h 277"/>
                <a:gd name="T22" fmla="*/ 9 w 155"/>
                <a:gd name="T23" fmla="*/ 146 h 277"/>
                <a:gd name="T24" fmla="*/ 6 w 155"/>
                <a:gd name="T25" fmla="*/ 180 h 277"/>
                <a:gd name="T26" fmla="*/ 23 w 155"/>
                <a:gd name="T27" fmla="*/ 191 h 277"/>
                <a:gd name="T28" fmla="*/ 30 w 155"/>
                <a:gd name="T29" fmla="*/ 228 h 277"/>
                <a:gd name="T30" fmla="*/ 20 w 155"/>
                <a:gd name="T31" fmla="*/ 271 h 277"/>
                <a:gd name="T32" fmla="*/ 52 w 155"/>
                <a:gd name="T33" fmla="*/ 268 h 277"/>
                <a:gd name="T34" fmla="*/ 62 w 155"/>
                <a:gd name="T35" fmla="*/ 276 h 277"/>
                <a:gd name="T36" fmla="*/ 87 w 155"/>
                <a:gd name="T37" fmla="*/ 263 h 277"/>
                <a:gd name="T38" fmla="*/ 85 w 155"/>
                <a:gd name="T39" fmla="*/ 252 h 277"/>
                <a:gd name="T40" fmla="*/ 86 w 155"/>
                <a:gd name="T41" fmla="*/ 237 h 277"/>
                <a:gd name="T42" fmla="*/ 96 w 155"/>
                <a:gd name="T43" fmla="*/ 220 h 277"/>
                <a:gd name="T44" fmla="*/ 110 w 155"/>
                <a:gd name="T45" fmla="*/ 213 h 277"/>
                <a:gd name="T46" fmla="*/ 101 w 155"/>
                <a:gd name="T47" fmla="*/ 206 h 277"/>
                <a:gd name="T48" fmla="*/ 92 w 155"/>
                <a:gd name="T49" fmla="*/ 188 h 277"/>
                <a:gd name="T50" fmla="*/ 114 w 155"/>
                <a:gd name="T51" fmla="*/ 162 h 277"/>
                <a:gd name="T52" fmla="*/ 103 w 155"/>
                <a:gd name="T53" fmla="*/ 152 h 277"/>
                <a:gd name="T54" fmla="*/ 103 w 155"/>
                <a:gd name="T55" fmla="*/ 143 h 277"/>
                <a:gd name="T56" fmla="*/ 87 w 155"/>
                <a:gd name="T57" fmla="*/ 129 h 277"/>
                <a:gd name="T58" fmla="*/ 108 w 155"/>
                <a:gd name="T59" fmla="*/ 128 h 277"/>
                <a:gd name="T60" fmla="*/ 120 w 155"/>
                <a:gd name="T61" fmla="*/ 117 h 277"/>
                <a:gd name="T62" fmla="*/ 116 w 155"/>
                <a:gd name="T63" fmla="*/ 100 h 277"/>
                <a:gd name="T64" fmla="*/ 122 w 155"/>
                <a:gd name="T65" fmla="*/ 93 h 277"/>
                <a:gd name="T66" fmla="*/ 128 w 155"/>
                <a:gd name="T67" fmla="*/ 65 h 277"/>
                <a:gd name="T68" fmla="*/ 120 w 155"/>
                <a:gd name="T69" fmla="*/ 56 h 277"/>
                <a:gd name="T70" fmla="*/ 154 w 155"/>
                <a:gd name="T71" fmla="*/ 29 h 277"/>
                <a:gd name="T72" fmla="*/ 141 w 155"/>
                <a:gd name="T73" fmla="*/ 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77">
                  <a:moveTo>
                    <a:pt x="141" y="20"/>
                  </a:moveTo>
                  <a:cubicBezTo>
                    <a:pt x="141" y="20"/>
                    <a:pt x="144" y="9"/>
                    <a:pt x="140" y="7"/>
                  </a:cubicBezTo>
                  <a:cubicBezTo>
                    <a:pt x="136" y="5"/>
                    <a:pt x="120" y="8"/>
                    <a:pt x="111" y="8"/>
                  </a:cubicBezTo>
                  <a:cubicBezTo>
                    <a:pt x="102" y="8"/>
                    <a:pt x="112" y="12"/>
                    <a:pt x="104" y="16"/>
                  </a:cubicBezTo>
                  <a:cubicBezTo>
                    <a:pt x="96" y="20"/>
                    <a:pt x="94" y="11"/>
                    <a:pt x="87" y="11"/>
                  </a:cubicBezTo>
                  <a:cubicBezTo>
                    <a:pt x="80" y="11"/>
                    <a:pt x="76" y="15"/>
                    <a:pt x="70" y="15"/>
                  </a:cubicBezTo>
                  <a:cubicBezTo>
                    <a:pt x="64" y="15"/>
                    <a:pt x="71" y="11"/>
                    <a:pt x="76" y="6"/>
                  </a:cubicBezTo>
                  <a:cubicBezTo>
                    <a:pt x="81" y="1"/>
                    <a:pt x="76" y="0"/>
                    <a:pt x="62" y="0"/>
                  </a:cubicBezTo>
                  <a:cubicBezTo>
                    <a:pt x="53" y="0"/>
                    <a:pt x="46" y="7"/>
                    <a:pt x="41" y="13"/>
                  </a:cubicBezTo>
                  <a:cubicBezTo>
                    <a:pt x="44" y="23"/>
                    <a:pt x="47" y="40"/>
                    <a:pt x="46" y="53"/>
                  </a:cubicBezTo>
                  <a:cubicBezTo>
                    <a:pt x="45" y="74"/>
                    <a:pt x="23" y="114"/>
                    <a:pt x="23" y="114"/>
                  </a:cubicBezTo>
                  <a:cubicBezTo>
                    <a:pt x="9" y="146"/>
                    <a:pt x="9" y="146"/>
                    <a:pt x="9" y="146"/>
                  </a:cubicBezTo>
                  <a:cubicBezTo>
                    <a:pt x="9" y="146"/>
                    <a:pt x="0" y="173"/>
                    <a:pt x="6" y="180"/>
                  </a:cubicBezTo>
                  <a:cubicBezTo>
                    <a:pt x="12" y="187"/>
                    <a:pt x="23" y="191"/>
                    <a:pt x="23" y="191"/>
                  </a:cubicBezTo>
                  <a:cubicBezTo>
                    <a:pt x="30" y="228"/>
                    <a:pt x="30" y="228"/>
                    <a:pt x="30" y="228"/>
                  </a:cubicBezTo>
                  <a:cubicBezTo>
                    <a:pt x="30" y="228"/>
                    <a:pt x="14" y="270"/>
                    <a:pt x="20" y="271"/>
                  </a:cubicBezTo>
                  <a:cubicBezTo>
                    <a:pt x="26" y="272"/>
                    <a:pt x="52" y="268"/>
                    <a:pt x="52" y="268"/>
                  </a:cubicBezTo>
                  <a:cubicBezTo>
                    <a:pt x="52" y="268"/>
                    <a:pt x="56" y="277"/>
                    <a:pt x="62" y="276"/>
                  </a:cubicBezTo>
                  <a:cubicBezTo>
                    <a:pt x="67" y="275"/>
                    <a:pt x="84" y="265"/>
                    <a:pt x="87" y="263"/>
                  </a:cubicBezTo>
                  <a:cubicBezTo>
                    <a:pt x="85" y="252"/>
                    <a:pt x="85" y="252"/>
                    <a:pt x="85" y="252"/>
                  </a:cubicBezTo>
                  <a:cubicBezTo>
                    <a:pt x="85" y="252"/>
                    <a:pt x="84" y="244"/>
                    <a:pt x="86" y="237"/>
                  </a:cubicBezTo>
                  <a:cubicBezTo>
                    <a:pt x="88" y="230"/>
                    <a:pt x="96" y="220"/>
                    <a:pt x="96" y="220"/>
                  </a:cubicBezTo>
                  <a:cubicBezTo>
                    <a:pt x="96" y="220"/>
                    <a:pt x="106" y="219"/>
                    <a:pt x="110" y="213"/>
                  </a:cubicBezTo>
                  <a:cubicBezTo>
                    <a:pt x="114" y="207"/>
                    <a:pt x="101" y="206"/>
                    <a:pt x="101" y="206"/>
                  </a:cubicBezTo>
                  <a:cubicBezTo>
                    <a:pt x="101" y="206"/>
                    <a:pt x="96" y="192"/>
                    <a:pt x="92" y="188"/>
                  </a:cubicBezTo>
                  <a:cubicBezTo>
                    <a:pt x="88" y="184"/>
                    <a:pt x="112" y="170"/>
                    <a:pt x="114" y="162"/>
                  </a:cubicBezTo>
                  <a:cubicBezTo>
                    <a:pt x="116" y="154"/>
                    <a:pt x="103" y="152"/>
                    <a:pt x="103" y="152"/>
                  </a:cubicBezTo>
                  <a:cubicBezTo>
                    <a:pt x="103" y="143"/>
                    <a:pt x="103" y="143"/>
                    <a:pt x="103" y="143"/>
                  </a:cubicBezTo>
                  <a:cubicBezTo>
                    <a:pt x="87" y="129"/>
                    <a:pt x="87" y="129"/>
                    <a:pt x="87" y="129"/>
                  </a:cubicBezTo>
                  <a:cubicBezTo>
                    <a:pt x="87" y="129"/>
                    <a:pt x="104" y="129"/>
                    <a:pt x="108" y="128"/>
                  </a:cubicBezTo>
                  <a:cubicBezTo>
                    <a:pt x="112" y="127"/>
                    <a:pt x="120" y="120"/>
                    <a:pt x="120" y="117"/>
                  </a:cubicBezTo>
                  <a:cubicBezTo>
                    <a:pt x="120" y="114"/>
                    <a:pt x="116" y="100"/>
                    <a:pt x="116" y="100"/>
                  </a:cubicBezTo>
                  <a:cubicBezTo>
                    <a:pt x="116" y="100"/>
                    <a:pt x="121" y="96"/>
                    <a:pt x="122" y="93"/>
                  </a:cubicBezTo>
                  <a:cubicBezTo>
                    <a:pt x="123" y="90"/>
                    <a:pt x="128" y="65"/>
                    <a:pt x="128" y="65"/>
                  </a:cubicBezTo>
                  <a:cubicBezTo>
                    <a:pt x="128" y="65"/>
                    <a:pt x="119" y="60"/>
                    <a:pt x="120" y="56"/>
                  </a:cubicBezTo>
                  <a:cubicBezTo>
                    <a:pt x="121" y="52"/>
                    <a:pt x="153" y="37"/>
                    <a:pt x="154" y="29"/>
                  </a:cubicBezTo>
                  <a:cubicBezTo>
                    <a:pt x="155" y="21"/>
                    <a:pt x="141" y="20"/>
                    <a:pt x="141" y="2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2" name="Freeform 141"/>
            <p:cNvSpPr>
              <a:spLocks noEditPoints="1"/>
            </p:cNvSpPr>
            <p:nvPr/>
          </p:nvSpPr>
          <p:spPr bwMode="gray">
            <a:xfrm>
              <a:off x="2057154" y="4128309"/>
              <a:ext cx="1039812" cy="1361884"/>
            </a:xfrm>
            <a:custGeom>
              <a:avLst/>
              <a:gdLst>
                <a:gd name="T0" fmla="*/ 1096 w 1858"/>
                <a:gd name="T1" fmla="*/ 350 h 2099"/>
                <a:gd name="T2" fmla="*/ 1201 w 1858"/>
                <a:gd name="T3" fmla="*/ 299 h 2099"/>
                <a:gd name="T4" fmla="*/ 1144 w 1858"/>
                <a:gd name="T5" fmla="*/ 291 h 2099"/>
                <a:gd name="T6" fmla="*/ 1124 w 1858"/>
                <a:gd name="T7" fmla="*/ 270 h 2099"/>
                <a:gd name="T8" fmla="*/ 1087 w 1858"/>
                <a:gd name="T9" fmla="*/ 283 h 2099"/>
                <a:gd name="T10" fmla="*/ 1837 w 1858"/>
                <a:gd name="T11" fmla="*/ 583 h 2099"/>
                <a:gd name="T12" fmla="*/ 1713 w 1858"/>
                <a:gd name="T13" fmla="*/ 532 h 2099"/>
                <a:gd name="T14" fmla="*/ 1445 w 1858"/>
                <a:gd name="T15" fmla="*/ 412 h 2099"/>
                <a:gd name="T16" fmla="*/ 1377 w 1858"/>
                <a:gd name="T17" fmla="*/ 411 h 2099"/>
                <a:gd name="T18" fmla="*/ 1258 w 1858"/>
                <a:gd name="T19" fmla="*/ 316 h 2099"/>
                <a:gd name="T20" fmla="*/ 1154 w 1858"/>
                <a:gd name="T21" fmla="*/ 423 h 2099"/>
                <a:gd name="T22" fmla="*/ 1062 w 1858"/>
                <a:gd name="T23" fmla="*/ 356 h 2099"/>
                <a:gd name="T24" fmla="*/ 1095 w 1858"/>
                <a:gd name="T25" fmla="*/ 270 h 2099"/>
                <a:gd name="T26" fmla="*/ 1063 w 1858"/>
                <a:gd name="T27" fmla="*/ 52 h 2099"/>
                <a:gd name="T28" fmla="*/ 971 w 1858"/>
                <a:gd name="T29" fmla="*/ 160 h 2099"/>
                <a:gd name="T30" fmla="*/ 888 w 1858"/>
                <a:gd name="T31" fmla="*/ 145 h 2099"/>
                <a:gd name="T32" fmla="*/ 807 w 1858"/>
                <a:gd name="T33" fmla="*/ 183 h 2099"/>
                <a:gd name="T34" fmla="*/ 702 w 1858"/>
                <a:gd name="T35" fmla="*/ 221 h 2099"/>
                <a:gd name="T36" fmla="*/ 664 w 1858"/>
                <a:gd name="T37" fmla="*/ 91 h 2099"/>
                <a:gd name="T38" fmla="*/ 641 w 1858"/>
                <a:gd name="T39" fmla="*/ 7 h 2099"/>
                <a:gd name="T40" fmla="*/ 559 w 1858"/>
                <a:gd name="T41" fmla="*/ 64 h 2099"/>
                <a:gd name="T42" fmla="*/ 460 w 1858"/>
                <a:gd name="T43" fmla="*/ 60 h 2099"/>
                <a:gd name="T44" fmla="*/ 493 w 1858"/>
                <a:gd name="T45" fmla="*/ 154 h 2099"/>
                <a:gd name="T46" fmla="*/ 393 w 1858"/>
                <a:gd name="T47" fmla="*/ 251 h 2099"/>
                <a:gd name="T48" fmla="*/ 306 w 1858"/>
                <a:gd name="T49" fmla="*/ 180 h 2099"/>
                <a:gd name="T50" fmla="*/ 191 w 1858"/>
                <a:gd name="T51" fmla="*/ 223 h 2099"/>
                <a:gd name="T52" fmla="*/ 197 w 1858"/>
                <a:gd name="T53" fmla="*/ 313 h 2099"/>
                <a:gd name="T54" fmla="*/ 183 w 1858"/>
                <a:gd name="T55" fmla="*/ 518 h 2099"/>
                <a:gd name="T56" fmla="*/ 66 w 1858"/>
                <a:gd name="T57" fmla="*/ 547 h 2099"/>
                <a:gd name="T58" fmla="*/ 9 w 1858"/>
                <a:gd name="T59" fmla="*/ 674 h 2099"/>
                <a:gd name="T60" fmla="*/ 43 w 1858"/>
                <a:gd name="T61" fmla="*/ 791 h 2099"/>
                <a:gd name="T62" fmla="*/ 170 w 1858"/>
                <a:gd name="T63" fmla="*/ 874 h 2099"/>
                <a:gd name="T64" fmla="*/ 288 w 1858"/>
                <a:gd name="T65" fmla="*/ 859 h 2099"/>
                <a:gd name="T66" fmla="*/ 405 w 1858"/>
                <a:gd name="T67" fmla="*/ 814 h 2099"/>
                <a:gd name="T68" fmla="*/ 442 w 1858"/>
                <a:gd name="T69" fmla="*/ 932 h 2099"/>
                <a:gd name="T70" fmla="*/ 552 w 1858"/>
                <a:gd name="T71" fmla="*/ 986 h 2099"/>
                <a:gd name="T72" fmla="*/ 675 w 1858"/>
                <a:gd name="T73" fmla="*/ 1092 h 2099"/>
                <a:gd name="T74" fmla="*/ 816 w 1858"/>
                <a:gd name="T75" fmla="*/ 1262 h 2099"/>
                <a:gd name="T76" fmla="*/ 810 w 1858"/>
                <a:gd name="T77" fmla="*/ 1406 h 2099"/>
                <a:gd name="T78" fmla="*/ 987 w 1858"/>
                <a:gd name="T79" fmla="*/ 1564 h 2099"/>
                <a:gd name="T80" fmla="*/ 1043 w 1858"/>
                <a:gd name="T81" fmla="*/ 1690 h 2099"/>
                <a:gd name="T82" fmla="*/ 969 w 1858"/>
                <a:gd name="T83" fmla="*/ 1810 h 2099"/>
                <a:gd name="T84" fmla="*/ 915 w 1858"/>
                <a:gd name="T85" fmla="*/ 1912 h 2099"/>
                <a:gd name="T86" fmla="*/ 1049 w 1858"/>
                <a:gd name="T87" fmla="*/ 1978 h 2099"/>
                <a:gd name="T88" fmla="*/ 1118 w 1858"/>
                <a:gd name="T89" fmla="*/ 2099 h 2099"/>
                <a:gd name="T90" fmla="*/ 1165 w 1858"/>
                <a:gd name="T91" fmla="*/ 1984 h 2099"/>
                <a:gd name="T92" fmla="*/ 1208 w 1858"/>
                <a:gd name="T93" fmla="*/ 1956 h 2099"/>
                <a:gd name="T94" fmla="*/ 1200 w 1858"/>
                <a:gd name="T95" fmla="*/ 1987 h 2099"/>
                <a:gd name="T96" fmla="*/ 1294 w 1858"/>
                <a:gd name="T97" fmla="*/ 1764 h 2099"/>
                <a:gd name="T98" fmla="*/ 1279 w 1858"/>
                <a:gd name="T99" fmla="*/ 1678 h 2099"/>
                <a:gd name="T100" fmla="*/ 1311 w 1858"/>
                <a:gd name="T101" fmla="*/ 1617 h 2099"/>
                <a:gd name="T102" fmla="*/ 1412 w 1858"/>
                <a:gd name="T103" fmla="*/ 1561 h 2099"/>
                <a:gd name="T104" fmla="*/ 1459 w 1858"/>
                <a:gd name="T105" fmla="*/ 1519 h 2099"/>
                <a:gd name="T106" fmla="*/ 1571 w 1858"/>
                <a:gd name="T107" fmla="*/ 1506 h 2099"/>
                <a:gd name="T108" fmla="*/ 1629 w 1858"/>
                <a:gd name="T109" fmla="*/ 1372 h 2099"/>
                <a:gd name="T110" fmla="*/ 1671 w 1858"/>
                <a:gd name="T111" fmla="*/ 1213 h 2099"/>
                <a:gd name="T112" fmla="*/ 1674 w 1858"/>
                <a:gd name="T113" fmla="*/ 972 h 2099"/>
                <a:gd name="T114" fmla="*/ 1782 w 1858"/>
                <a:gd name="T115" fmla="*/ 855 h 2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58" h="2099">
                  <a:moveTo>
                    <a:pt x="1146" y="299"/>
                  </a:moveTo>
                  <a:cubicBezTo>
                    <a:pt x="1140" y="298"/>
                    <a:pt x="1112" y="291"/>
                    <a:pt x="1102" y="293"/>
                  </a:cubicBezTo>
                  <a:cubicBezTo>
                    <a:pt x="1092" y="295"/>
                    <a:pt x="1103" y="318"/>
                    <a:pt x="1103" y="318"/>
                  </a:cubicBezTo>
                  <a:cubicBezTo>
                    <a:pt x="1092" y="320"/>
                    <a:pt x="1092" y="320"/>
                    <a:pt x="1092" y="320"/>
                  </a:cubicBezTo>
                  <a:cubicBezTo>
                    <a:pt x="1092" y="336"/>
                    <a:pt x="1092" y="336"/>
                    <a:pt x="1092" y="336"/>
                  </a:cubicBezTo>
                  <a:cubicBezTo>
                    <a:pt x="1106" y="342"/>
                    <a:pt x="1106" y="342"/>
                    <a:pt x="1106" y="342"/>
                  </a:cubicBezTo>
                  <a:cubicBezTo>
                    <a:pt x="1096" y="350"/>
                    <a:pt x="1096" y="350"/>
                    <a:pt x="1096" y="350"/>
                  </a:cubicBezTo>
                  <a:cubicBezTo>
                    <a:pt x="1096" y="350"/>
                    <a:pt x="1099" y="366"/>
                    <a:pt x="1105" y="376"/>
                  </a:cubicBezTo>
                  <a:cubicBezTo>
                    <a:pt x="1112" y="386"/>
                    <a:pt x="1132" y="380"/>
                    <a:pt x="1139" y="380"/>
                  </a:cubicBezTo>
                  <a:cubicBezTo>
                    <a:pt x="1145" y="380"/>
                    <a:pt x="1144" y="372"/>
                    <a:pt x="1144" y="372"/>
                  </a:cubicBezTo>
                  <a:cubicBezTo>
                    <a:pt x="1144" y="372"/>
                    <a:pt x="1157" y="368"/>
                    <a:pt x="1168" y="368"/>
                  </a:cubicBezTo>
                  <a:cubicBezTo>
                    <a:pt x="1179" y="368"/>
                    <a:pt x="1186" y="355"/>
                    <a:pt x="1186" y="355"/>
                  </a:cubicBezTo>
                  <a:cubicBezTo>
                    <a:pt x="1195" y="326"/>
                    <a:pt x="1195" y="326"/>
                    <a:pt x="1195" y="326"/>
                  </a:cubicBezTo>
                  <a:cubicBezTo>
                    <a:pt x="1195" y="326"/>
                    <a:pt x="1202" y="312"/>
                    <a:pt x="1201" y="299"/>
                  </a:cubicBezTo>
                  <a:cubicBezTo>
                    <a:pt x="1200" y="286"/>
                    <a:pt x="1180" y="291"/>
                    <a:pt x="1169" y="291"/>
                  </a:cubicBezTo>
                  <a:cubicBezTo>
                    <a:pt x="1169" y="291"/>
                    <a:pt x="1153" y="300"/>
                    <a:pt x="1146" y="299"/>
                  </a:cubicBezTo>
                  <a:close/>
                  <a:moveTo>
                    <a:pt x="1144" y="291"/>
                  </a:moveTo>
                  <a:cubicBezTo>
                    <a:pt x="1159" y="286"/>
                    <a:pt x="1159" y="286"/>
                    <a:pt x="1159" y="286"/>
                  </a:cubicBezTo>
                  <a:cubicBezTo>
                    <a:pt x="1147" y="275"/>
                    <a:pt x="1147" y="275"/>
                    <a:pt x="1147" y="275"/>
                  </a:cubicBezTo>
                  <a:cubicBezTo>
                    <a:pt x="1132" y="292"/>
                    <a:pt x="1132" y="292"/>
                    <a:pt x="1132" y="292"/>
                  </a:cubicBezTo>
                  <a:lnTo>
                    <a:pt x="1144" y="291"/>
                  </a:lnTo>
                  <a:close/>
                  <a:moveTo>
                    <a:pt x="1124" y="270"/>
                  </a:moveTo>
                  <a:cubicBezTo>
                    <a:pt x="1110" y="271"/>
                    <a:pt x="1110" y="271"/>
                    <a:pt x="1110" y="271"/>
                  </a:cubicBezTo>
                  <a:cubicBezTo>
                    <a:pt x="1109" y="282"/>
                    <a:pt x="1109" y="282"/>
                    <a:pt x="1109" y="282"/>
                  </a:cubicBezTo>
                  <a:cubicBezTo>
                    <a:pt x="1131" y="283"/>
                    <a:pt x="1131" y="283"/>
                    <a:pt x="1131" y="283"/>
                  </a:cubicBezTo>
                  <a:cubicBezTo>
                    <a:pt x="1143" y="266"/>
                    <a:pt x="1143" y="266"/>
                    <a:pt x="1143" y="266"/>
                  </a:cubicBezTo>
                  <a:cubicBezTo>
                    <a:pt x="1134" y="255"/>
                    <a:pt x="1134" y="255"/>
                    <a:pt x="1134" y="255"/>
                  </a:cubicBezTo>
                  <a:lnTo>
                    <a:pt x="1124" y="270"/>
                  </a:lnTo>
                  <a:close/>
                  <a:moveTo>
                    <a:pt x="1050" y="326"/>
                  </a:moveTo>
                  <a:cubicBezTo>
                    <a:pt x="1047" y="340"/>
                    <a:pt x="1047" y="340"/>
                    <a:pt x="1047" y="340"/>
                  </a:cubicBezTo>
                  <a:cubicBezTo>
                    <a:pt x="1037" y="363"/>
                    <a:pt x="1037" y="363"/>
                    <a:pt x="1037" y="363"/>
                  </a:cubicBezTo>
                  <a:cubicBezTo>
                    <a:pt x="1057" y="351"/>
                    <a:pt x="1057" y="351"/>
                    <a:pt x="1057" y="351"/>
                  </a:cubicBezTo>
                  <a:cubicBezTo>
                    <a:pt x="1057" y="351"/>
                    <a:pt x="1079" y="321"/>
                    <a:pt x="1071" y="316"/>
                  </a:cubicBezTo>
                  <a:cubicBezTo>
                    <a:pt x="1062" y="310"/>
                    <a:pt x="1050" y="326"/>
                    <a:pt x="1050" y="326"/>
                  </a:cubicBezTo>
                  <a:close/>
                  <a:moveTo>
                    <a:pt x="1087" y="283"/>
                  </a:moveTo>
                  <a:cubicBezTo>
                    <a:pt x="1074" y="299"/>
                    <a:pt x="1074" y="299"/>
                    <a:pt x="1074" y="299"/>
                  </a:cubicBezTo>
                  <a:cubicBezTo>
                    <a:pt x="1085" y="304"/>
                    <a:pt x="1085" y="304"/>
                    <a:pt x="1085" y="304"/>
                  </a:cubicBezTo>
                  <a:cubicBezTo>
                    <a:pt x="1096" y="287"/>
                    <a:pt x="1096" y="287"/>
                    <a:pt x="1096" y="287"/>
                  </a:cubicBezTo>
                  <a:lnTo>
                    <a:pt x="1087" y="283"/>
                  </a:lnTo>
                  <a:close/>
                  <a:moveTo>
                    <a:pt x="1855" y="667"/>
                  </a:moveTo>
                  <a:cubicBezTo>
                    <a:pt x="1855" y="650"/>
                    <a:pt x="1839" y="626"/>
                    <a:pt x="1838" y="615"/>
                  </a:cubicBezTo>
                  <a:cubicBezTo>
                    <a:pt x="1837" y="604"/>
                    <a:pt x="1837" y="592"/>
                    <a:pt x="1837" y="583"/>
                  </a:cubicBezTo>
                  <a:cubicBezTo>
                    <a:pt x="1837" y="574"/>
                    <a:pt x="1819" y="558"/>
                    <a:pt x="1819" y="558"/>
                  </a:cubicBezTo>
                  <a:cubicBezTo>
                    <a:pt x="1798" y="554"/>
                    <a:pt x="1798" y="554"/>
                    <a:pt x="1798" y="554"/>
                  </a:cubicBezTo>
                  <a:cubicBezTo>
                    <a:pt x="1764" y="559"/>
                    <a:pt x="1764" y="559"/>
                    <a:pt x="1764" y="559"/>
                  </a:cubicBezTo>
                  <a:cubicBezTo>
                    <a:pt x="1753" y="549"/>
                    <a:pt x="1753" y="549"/>
                    <a:pt x="1753" y="549"/>
                  </a:cubicBezTo>
                  <a:cubicBezTo>
                    <a:pt x="1740" y="548"/>
                    <a:pt x="1740" y="548"/>
                    <a:pt x="1740" y="548"/>
                  </a:cubicBezTo>
                  <a:cubicBezTo>
                    <a:pt x="1728" y="533"/>
                    <a:pt x="1728" y="533"/>
                    <a:pt x="1728" y="533"/>
                  </a:cubicBezTo>
                  <a:cubicBezTo>
                    <a:pt x="1713" y="532"/>
                    <a:pt x="1713" y="532"/>
                    <a:pt x="1713" y="532"/>
                  </a:cubicBezTo>
                  <a:cubicBezTo>
                    <a:pt x="1713" y="532"/>
                    <a:pt x="1695" y="512"/>
                    <a:pt x="1678" y="491"/>
                  </a:cubicBezTo>
                  <a:cubicBezTo>
                    <a:pt x="1661" y="470"/>
                    <a:pt x="1612" y="439"/>
                    <a:pt x="1596" y="438"/>
                  </a:cubicBezTo>
                  <a:cubicBezTo>
                    <a:pt x="1580" y="437"/>
                    <a:pt x="1547" y="439"/>
                    <a:pt x="1547" y="439"/>
                  </a:cubicBezTo>
                  <a:cubicBezTo>
                    <a:pt x="1547" y="449"/>
                    <a:pt x="1547" y="449"/>
                    <a:pt x="1547" y="449"/>
                  </a:cubicBezTo>
                  <a:cubicBezTo>
                    <a:pt x="1547" y="449"/>
                    <a:pt x="1532" y="439"/>
                    <a:pt x="1525" y="436"/>
                  </a:cubicBezTo>
                  <a:cubicBezTo>
                    <a:pt x="1518" y="433"/>
                    <a:pt x="1492" y="432"/>
                    <a:pt x="1492" y="432"/>
                  </a:cubicBezTo>
                  <a:cubicBezTo>
                    <a:pt x="1492" y="432"/>
                    <a:pt x="1464" y="415"/>
                    <a:pt x="1445" y="412"/>
                  </a:cubicBezTo>
                  <a:cubicBezTo>
                    <a:pt x="1426" y="409"/>
                    <a:pt x="1406" y="442"/>
                    <a:pt x="1406" y="442"/>
                  </a:cubicBezTo>
                  <a:cubicBezTo>
                    <a:pt x="1395" y="429"/>
                    <a:pt x="1395" y="429"/>
                    <a:pt x="1395" y="429"/>
                  </a:cubicBezTo>
                  <a:cubicBezTo>
                    <a:pt x="1395" y="451"/>
                    <a:pt x="1395" y="451"/>
                    <a:pt x="1395" y="451"/>
                  </a:cubicBezTo>
                  <a:cubicBezTo>
                    <a:pt x="1375" y="466"/>
                    <a:pt x="1375" y="466"/>
                    <a:pt x="1375" y="466"/>
                  </a:cubicBezTo>
                  <a:cubicBezTo>
                    <a:pt x="1386" y="422"/>
                    <a:pt x="1386" y="422"/>
                    <a:pt x="1386" y="422"/>
                  </a:cubicBezTo>
                  <a:cubicBezTo>
                    <a:pt x="1386" y="422"/>
                    <a:pt x="1404" y="412"/>
                    <a:pt x="1397" y="402"/>
                  </a:cubicBezTo>
                  <a:cubicBezTo>
                    <a:pt x="1390" y="392"/>
                    <a:pt x="1377" y="411"/>
                    <a:pt x="1377" y="411"/>
                  </a:cubicBezTo>
                  <a:cubicBezTo>
                    <a:pt x="1386" y="389"/>
                    <a:pt x="1386" y="389"/>
                    <a:pt x="1386" y="389"/>
                  </a:cubicBezTo>
                  <a:cubicBezTo>
                    <a:pt x="1386" y="389"/>
                    <a:pt x="1377" y="388"/>
                    <a:pt x="1378" y="381"/>
                  </a:cubicBezTo>
                  <a:cubicBezTo>
                    <a:pt x="1379" y="374"/>
                    <a:pt x="1358" y="365"/>
                    <a:pt x="1358" y="365"/>
                  </a:cubicBezTo>
                  <a:cubicBezTo>
                    <a:pt x="1350" y="377"/>
                    <a:pt x="1350" y="377"/>
                    <a:pt x="1350" y="377"/>
                  </a:cubicBezTo>
                  <a:cubicBezTo>
                    <a:pt x="1350" y="377"/>
                    <a:pt x="1337" y="360"/>
                    <a:pt x="1327" y="350"/>
                  </a:cubicBezTo>
                  <a:cubicBezTo>
                    <a:pt x="1317" y="340"/>
                    <a:pt x="1290" y="342"/>
                    <a:pt x="1286" y="338"/>
                  </a:cubicBezTo>
                  <a:cubicBezTo>
                    <a:pt x="1282" y="334"/>
                    <a:pt x="1258" y="316"/>
                    <a:pt x="1258" y="316"/>
                  </a:cubicBezTo>
                  <a:cubicBezTo>
                    <a:pt x="1252" y="324"/>
                    <a:pt x="1252" y="324"/>
                    <a:pt x="1252" y="324"/>
                  </a:cubicBezTo>
                  <a:cubicBezTo>
                    <a:pt x="1252" y="324"/>
                    <a:pt x="1231" y="323"/>
                    <a:pt x="1221" y="322"/>
                  </a:cubicBezTo>
                  <a:cubicBezTo>
                    <a:pt x="1211" y="321"/>
                    <a:pt x="1203" y="356"/>
                    <a:pt x="1203" y="356"/>
                  </a:cubicBezTo>
                  <a:cubicBezTo>
                    <a:pt x="1210" y="368"/>
                    <a:pt x="1210" y="368"/>
                    <a:pt x="1210" y="368"/>
                  </a:cubicBezTo>
                  <a:cubicBezTo>
                    <a:pt x="1210" y="368"/>
                    <a:pt x="1196" y="369"/>
                    <a:pt x="1188" y="369"/>
                  </a:cubicBezTo>
                  <a:cubicBezTo>
                    <a:pt x="1180" y="369"/>
                    <a:pt x="1168" y="391"/>
                    <a:pt x="1168" y="391"/>
                  </a:cubicBezTo>
                  <a:cubicBezTo>
                    <a:pt x="1168" y="391"/>
                    <a:pt x="1161" y="424"/>
                    <a:pt x="1154" y="423"/>
                  </a:cubicBezTo>
                  <a:cubicBezTo>
                    <a:pt x="1147" y="422"/>
                    <a:pt x="1163" y="397"/>
                    <a:pt x="1160" y="386"/>
                  </a:cubicBezTo>
                  <a:cubicBezTo>
                    <a:pt x="1157" y="375"/>
                    <a:pt x="1137" y="396"/>
                    <a:pt x="1137" y="396"/>
                  </a:cubicBezTo>
                  <a:cubicBezTo>
                    <a:pt x="1130" y="390"/>
                    <a:pt x="1130" y="390"/>
                    <a:pt x="1130" y="390"/>
                  </a:cubicBezTo>
                  <a:cubicBezTo>
                    <a:pt x="1130" y="390"/>
                    <a:pt x="1109" y="395"/>
                    <a:pt x="1098" y="388"/>
                  </a:cubicBezTo>
                  <a:cubicBezTo>
                    <a:pt x="1087" y="381"/>
                    <a:pt x="1089" y="371"/>
                    <a:pt x="1089" y="358"/>
                  </a:cubicBezTo>
                  <a:cubicBezTo>
                    <a:pt x="1089" y="345"/>
                    <a:pt x="1084" y="337"/>
                    <a:pt x="1084" y="337"/>
                  </a:cubicBezTo>
                  <a:cubicBezTo>
                    <a:pt x="1077" y="330"/>
                    <a:pt x="1062" y="356"/>
                    <a:pt x="1062" y="356"/>
                  </a:cubicBezTo>
                  <a:cubicBezTo>
                    <a:pt x="1062" y="356"/>
                    <a:pt x="1041" y="371"/>
                    <a:pt x="1029" y="373"/>
                  </a:cubicBezTo>
                  <a:cubicBezTo>
                    <a:pt x="1017" y="375"/>
                    <a:pt x="1003" y="368"/>
                    <a:pt x="1003" y="368"/>
                  </a:cubicBezTo>
                  <a:cubicBezTo>
                    <a:pt x="1029" y="360"/>
                    <a:pt x="1029" y="360"/>
                    <a:pt x="1029" y="360"/>
                  </a:cubicBezTo>
                  <a:cubicBezTo>
                    <a:pt x="1029" y="360"/>
                    <a:pt x="1039" y="348"/>
                    <a:pt x="1042" y="343"/>
                  </a:cubicBezTo>
                  <a:cubicBezTo>
                    <a:pt x="1045" y="338"/>
                    <a:pt x="1044" y="326"/>
                    <a:pt x="1044" y="326"/>
                  </a:cubicBezTo>
                  <a:cubicBezTo>
                    <a:pt x="1044" y="326"/>
                    <a:pt x="1053" y="320"/>
                    <a:pt x="1057" y="308"/>
                  </a:cubicBezTo>
                  <a:cubicBezTo>
                    <a:pt x="1061" y="296"/>
                    <a:pt x="1085" y="277"/>
                    <a:pt x="1095" y="270"/>
                  </a:cubicBezTo>
                  <a:cubicBezTo>
                    <a:pt x="1105" y="263"/>
                    <a:pt x="1107" y="254"/>
                    <a:pt x="1111" y="245"/>
                  </a:cubicBezTo>
                  <a:cubicBezTo>
                    <a:pt x="1115" y="236"/>
                    <a:pt x="1136" y="223"/>
                    <a:pt x="1136" y="223"/>
                  </a:cubicBezTo>
                  <a:cubicBezTo>
                    <a:pt x="1123" y="221"/>
                    <a:pt x="1123" y="221"/>
                    <a:pt x="1123" y="221"/>
                  </a:cubicBezTo>
                  <a:cubicBezTo>
                    <a:pt x="1123" y="221"/>
                    <a:pt x="1135" y="215"/>
                    <a:pt x="1135" y="199"/>
                  </a:cubicBezTo>
                  <a:cubicBezTo>
                    <a:pt x="1135" y="183"/>
                    <a:pt x="1108" y="192"/>
                    <a:pt x="1098" y="181"/>
                  </a:cubicBezTo>
                  <a:cubicBezTo>
                    <a:pt x="1088" y="170"/>
                    <a:pt x="1088" y="147"/>
                    <a:pt x="1084" y="110"/>
                  </a:cubicBezTo>
                  <a:cubicBezTo>
                    <a:pt x="1080" y="73"/>
                    <a:pt x="1072" y="55"/>
                    <a:pt x="1063" y="52"/>
                  </a:cubicBezTo>
                  <a:cubicBezTo>
                    <a:pt x="1054" y="49"/>
                    <a:pt x="1060" y="68"/>
                    <a:pt x="1060" y="72"/>
                  </a:cubicBezTo>
                  <a:cubicBezTo>
                    <a:pt x="1060" y="76"/>
                    <a:pt x="1050" y="71"/>
                    <a:pt x="1048" y="66"/>
                  </a:cubicBezTo>
                  <a:cubicBezTo>
                    <a:pt x="1048" y="66"/>
                    <a:pt x="1043" y="83"/>
                    <a:pt x="1036" y="89"/>
                  </a:cubicBezTo>
                  <a:cubicBezTo>
                    <a:pt x="1029" y="95"/>
                    <a:pt x="1020" y="110"/>
                    <a:pt x="1017" y="120"/>
                  </a:cubicBezTo>
                  <a:cubicBezTo>
                    <a:pt x="1014" y="130"/>
                    <a:pt x="1013" y="149"/>
                    <a:pt x="996" y="163"/>
                  </a:cubicBezTo>
                  <a:cubicBezTo>
                    <a:pt x="996" y="163"/>
                    <a:pt x="981" y="169"/>
                    <a:pt x="975" y="169"/>
                  </a:cubicBezTo>
                  <a:cubicBezTo>
                    <a:pt x="975" y="168"/>
                    <a:pt x="971" y="160"/>
                    <a:pt x="971" y="160"/>
                  </a:cubicBezTo>
                  <a:cubicBezTo>
                    <a:pt x="967" y="165"/>
                    <a:pt x="967" y="165"/>
                    <a:pt x="967" y="165"/>
                  </a:cubicBezTo>
                  <a:cubicBezTo>
                    <a:pt x="957" y="163"/>
                    <a:pt x="957" y="163"/>
                    <a:pt x="957" y="163"/>
                  </a:cubicBezTo>
                  <a:cubicBezTo>
                    <a:pt x="957" y="163"/>
                    <a:pt x="953" y="155"/>
                    <a:pt x="947" y="161"/>
                  </a:cubicBezTo>
                  <a:cubicBezTo>
                    <a:pt x="941" y="167"/>
                    <a:pt x="943" y="173"/>
                    <a:pt x="929" y="172"/>
                  </a:cubicBezTo>
                  <a:cubicBezTo>
                    <a:pt x="915" y="171"/>
                    <a:pt x="913" y="161"/>
                    <a:pt x="913" y="161"/>
                  </a:cubicBezTo>
                  <a:cubicBezTo>
                    <a:pt x="900" y="155"/>
                    <a:pt x="900" y="155"/>
                    <a:pt x="900" y="155"/>
                  </a:cubicBezTo>
                  <a:cubicBezTo>
                    <a:pt x="900" y="155"/>
                    <a:pt x="896" y="144"/>
                    <a:pt x="888" y="145"/>
                  </a:cubicBezTo>
                  <a:cubicBezTo>
                    <a:pt x="880" y="146"/>
                    <a:pt x="871" y="157"/>
                    <a:pt x="871" y="157"/>
                  </a:cubicBezTo>
                  <a:cubicBezTo>
                    <a:pt x="853" y="157"/>
                    <a:pt x="853" y="157"/>
                    <a:pt x="853" y="157"/>
                  </a:cubicBezTo>
                  <a:cubicBezTo>
                    <a:pt x="853" y="157"/>
                    <a:pt x="854" y="148"/>
                    <a:pt x="848" y="149"/>
                  </a:cubicBezTo>
                  <a:cubicBezTo>
                    <a:pt x="842" y="150"/>
                    <a:pt x="838" y="160"/>
                    <a:pt x="841" y="166"/>
                  </a:cubicBezTo>
                  <a:cubicBezTo>
                    <a:pt x="844" y="172"/>
                    <a:pt x="858" y="182"/>
                    <a:pt x="849" y="186"/>
                  </a:cubicBezTo>
                  <a:cubicBezTo>
                    <a:pt x="840" y="190"/>
                    <a:pt x="811" y="174"/>
                    <a:pt x="811" y="174"/>
                  </a:cubicBezTo>
                  <a:cubicBezTo>
                    <a:pt x="811" y="174"/>
                    <a:pt x="815" y="181"/>
                    <a:pt x="807" y="183"/>
                  </a:cubicBezTo>
                  <a:cubicBezTo>
                    <a:pt x="799" y="185"/>
                    <a:pt x="797" y="174"/>
                    <a:pt x="787" y="175"/>
                  </a:cubicBezTo>
                  <a:cubicBezTo>
                    <a:pt x="777" y="176"/>
                    <a:pt x="773" y="192"/>
                    <a:pt x="773" y="192"/>
                  </a:cubicBezTo>
                  <a:cubicBezTo>
                    <a:pt x="752" y="193"/>
                    <a:pt x="752" y="193"/>
                    <a:pt x="752" y="193"/>
                  </a:cubicBezTo>
                  <a:cubicBezTo>
                    <a:pt x="751" y="201"/>
                    <a:pt x="751" y="201"/>
                    <a:pt x="751" y="201"/>
                  </a:cubicBezTo>
                  <a:cubicBezTo>
                    <a:pt x="751" y="201"/>
                    <a:pt x="739" y="198"/>
                    <a:pt x="733" y="202"/>
                  </a:cubicBezTo>
                  <a:cubicBezTo>
                    <a:pt x="727" y="206"/>
                    <a:pt x="732" y="219"/>
                    <a:pt x="722" y="220"/>
                  </a:cubicBezTo>
                  <a:cubicBezTo>
                    <a:pt x="712" y="221"/>
                    <a:pt x="702" y="221"/>
                    <a:pt x="702" y="221"/>
                  </a:cubicBezTo>
                  <a:cubicBezTo>
                    <a:pt x="698" y="210"/>
                    <a:pt x="698" y="210"/>
                    <a:pt x="698" y="210"/>
                  </a:cubicBezTo>
                  <a:cubicBezTo>
                    <a:pt x="689" y="210"/>
                    <a:pt x="689" y="210"/>
                    <a:pt x="689" y="210"/>
                  </a:cubicBezTo>
                  <a:cubicBezTo>
                    <a:pt x="668" y="186"/>
                    <a:pt x="668" y="186"/>
                    <a:pt x="668" y="186"/>
                  </a:cubicBezTo>
                  <a:cubicBezTo>
                    <a:pt x="668" y="186"/>
                    <a:pt x="668" y="174"/>
                    <a:pt x="668" y="166"/>
                  </a:cubicBezTo>
                  <a:cubicBezTo>
                    <a:pt x="668" y="158"/>
                    <a:pt x="651" y="155"/>
                    <a:pt x="651" y="145"/>
                  </a:cubicBezTo>
                  <a:cubicBezTo>
                    <a:pt x="651" y="135"/>
                    <a:pt x="659" y="119"/>
                    <a:pt x="659" y="119"/>
                  </a:cubicBezTo>
                  <a:cubicBezTo>
                    <a:pt x="664" y="91"/>
                    <a:pt x="664" y="91"/>
                    <a:pt x="664" y="91"/>
                  </a:cubicBezTo>
                  <a:cubicBezTo>
                    <a:pt x="664" y="91"/>
                    <a:pt x="677" y="79"/>
                    <a:pt x="678" y="73"/>
                  </a:cubicBezTo>
                  <a:cubicBezTo>
                    <a:pt x="679" y="67"/>
                    <a:pt x="670" y="63"/>
                    <a:pt x="670" y="63"/>
                  </a:cubicBezTo>
                  <a:cubicBezTo>
                    <a:pt x="671" y="44"/>
                    <a:pt x="671" y="44"/>
                    <a:pt x="671" y="44"/>
                  </a:cubicBezTo>
                  <a:cubicBezTo>
                    <a:pt x="671" y="44"/>
                    <a:pt x="649" y="50"/>
                    <a:pt x="649" y="41"/>
                  </a:cubicBezTo>
                  <a:cubicBezTo>
                    <a:pt x="649" y="41"/>
                    <a:pt x="661" y="29"/>
                    <a:pt x="658" y="15"/>
                  </a:cubicBezTo>
                  <a:cubicBezTo>
                    <a:pt x="655" y="1"/>
                    <a:pt x="646" y="0"/>
                    <a:pt x="646" y="0"/>
                  </a:cubicBezTo>
                  <a:cubicBezTo>
                    <a:pt x="641" y="7"/>
                    <a:pt x="641" y="7"/>
                    <a:pt x="641" y="7"/>
                  </a:cubicBezTo>
                  <a:cubicBezTo>
                    <a:pt x="625" y="5"/>
                    <a:pt x="625" y="5"/>
                    <a:pt x="625" y="5"/>
                  </a:cubicBezTo>
                  <a:cubicBezTo>
                    <a:pt x="625" y="5"/>
                    <a:pt x="631" y="19"/>
                    <a:pt x="627" y="26"/>
                  </a:cubicBezTo>
                  <a:cubicBezTo>
                    <a:pt x="623" y="33"/>
                    <a:pt x="612" y="31"/>
                    <a:pt x="612" y="31"/>
                  </a:cubicBezTo>
                  <a:cubicBezTo>
                    <a:pt x="614" y="41"/>
                    <a:pt x="614" y="41"/>
                    <a:pt x="614" y="41"/>
                  </a:cubicBezTo>
                  <a:cubicBezTo>
                    <a:pt x="596" y="40"/>
                    <a:pt x="596" y="40"/>
                    <a:pt x="596" y="40"/>
                  </a:cubicBezTo>
                  <a:cubicBezTo>
                    <a:pt x="596" y="40"/>
                    <a:pt x="584" y="45"/>
                    <a:pt x="582" y="51"/>
                  </a:cubicBezTo>
                  <a:cubicBezTo>
                    <a:pt x="580" y="57"/>
                    <a:pt x="566" y="64"/>
                    <a:pt x="559" y="64"/>
                  </a:cubicBezTo>
                  <a:cubicBezTo>
                    <a:pt x="552" y="64"/>
                    <a:pt x="546" y="56"/>
                    <a:pt x="538" y="59"/>
                  </a:cubicBezTo>
                  <a:cubicBezTo>
                    <a:pt x="530" y="62"/>
                    <a:pt x="533" y="96"/>
                    <a:pt x="524" y="96"/>
                  </a:cubicBezTo>
                  <a:cubicBezTo>
                    <a:pt x="515" y="96"/>
                    <a:pt x="504" y="77"/>
                    <a:pt x="500" y="73"/>
                  </a:cubicBezTo>
                  <a:cubicBezTo>
                    <a:pt x="496" y="69"/>
                    <a:pt x="491" y="77"/>
                    <a:pt x="491" y="77"/>
                  </a:cubicBezTo>
                  <a:cubicBezTo>
                    <a:pt x="481" y="71"/>
                    <a:pt x="481" y="71"/>
                    <a:pt x="481" y="71"/>
                  </a:cubicBezTo>
                  <a:cubicBezTo>
                    <a:pt x="481" y="71"/>
                    <a:pt x="469" y="79"/>
                    <a:pt x="467" y="76"/>
                  </a:cubicBezTo>
                  <a:cubicBezTo>
                    <a:pt x="465" y="73"/>
                    <a:pt x="471" y="64"/>
                    <a:pt x="460" y="60"/>
                  </a:cubicBezTo>
                  <a:cubicBezTo>
                    <a:pt x="449" y="56"/>
                    <a:pt x="440" y="64"/>
                    <a:pt x="437" y="61"/>
                  </a:cubicBezTo>
                  <a:cubicBezTo>
                    <a:pt x="434" y="58"/>
                    <a:pt x="431" y="52"/>
                    <a:pt x="431" y="52"/>
                  </a:cubicBezTo>
                  <a:cubicBezTo>
                    <a:pt x="431" y="52"/>
                    <a:pt x="421" y="71"/>
                    <a:pt x="443" y="82"/>
                  </a:cubicBezTo>
                  <a:cubicBezTo>
                    <a:pt x="465" y="93"/>
                    <a:pt x="450" y="117"/>
                    <a:pt x="450" y="117"/>
                  </a:cubicBezTo>
                  <a:cubicBezTo>
                    <a:pt x="450" y="117"/>
                    <a:pt x="463" y="128"/>
                    <a:pt x="463" y="135"/>
                  </a:cubicBezTo>
                  <a:cubicBezTo>
                    <a:pt x="463" y="142"/>
                    <a:pt x="463" y="151"/>
                    <a:pt x="463" y="151"/>
                  </a:cubicBezTo>
                  <a:cubicBezTo>
                    <a:pt x="493" y="154"/>
                    <a:pt x="493" y="154"/>
                    <a:pt x="493" y="154"/>
                  </a:cubicBezTo>
                  <a:cubicBezTo>
                    <a:pt x="493" y="154"/>
                    <a:pt x="500" y="168"/>
                    <a:pt x="488" y="174"/>
                  </a:cubicBezTo>
                  <a:cubicBezTo>
                    <a:pt x="476" y="180"/>
                    <a:pt x="463" y="177"/>
                    <a:pt x="463" y="177"/>
                  </a:cubicBezTo>
                  <a:cubicBezTo>
                    <a:pt x="463" y="177"/>
                    <a:pt x="464" y="202"/>
                    <a:pt x="451" y="206"/>
                  </a:cubicBezTo>
                  <a:cubicBezTo>
                    <a:pt x="438" y="210"/>
                    <a:pt x="433" y="214"/>
                    <a:pt x="433" y="214"/>
                  </a:cubicBezTo>
                  <a:cubicBezTo>
                    <a:pt x="431" y="220"/>
                    <a:pt x="431" y="220"/>
                    <a:pt x="431" y="220"/>
                  </a:cubicBezTo>
                  <a:cubicBezTo>
                    <a:pt x="431" y="220"/>
                    <a:pt x="419" y="218"/>
                    <a:pt x="413" y="222"/>
                  </a:cubicBezTo>
                  <a:cubicBezTo>
                    <a:pt x="407" y="226"/>
                    <a:pt x="401" y="251"/>
                    <a:pt x="393" y="251"/>
                  </a:cubicBezTo>
                  <a:cubicBezTo>
                    <a:pt x="385" y="251"/>
                    <a:pt x="396" y="234"/>
                    <a:pt x="387" y="232"/>
                  </a:cubicBezTo>
                  <a:cubicBezTo>
                    <a:pt x="378" y="230"/>
                    <a:pt x="367" y="252"/>
                    <a:pt x="357" y="246"/>
                  </a:cubicBezTo>
                  <a:cubicBezTo>
                    <a:pt x="357" y="246"/>
                    <a:pt x="345" y="244"/>
                    <a:pt x="341" y="239"/>
                  </a:cubicBezTo>
                  <a:cubicBezTo>
                    <a:pt x="337" y="234"/>
                    <a:pt x="330" y="221"/>
                    <a:pt x="330" y="221"/>
                  </a:cubicBezTo>
                  <a:cubicBezTo>
                    <a:pt x="313" y="221"/>
                    <a:pt x="313" y="221"/>
                    <a:pt x="313" y="221"/>
                  </a:cubicBezTo>
                  <a:cubicBezTo>
                    <a:pt x="313" y="221"/>
                    <a:pt x="313" y="193"/>
                    <a:pt x="311" y="187"/>
                  </a:cubicBezTo>
                  <a:cubicBezTo>
                    <a:pt x="309" y="181"/>
                    <a:pt x="306" y="180"/>
                    <a:pt x="306" y="180"/>
                  </a:cubicBezTo>
                  <a:cubicBezTo>
                    <a:pt x="306" y="180"/>
                    <a:pt x="311" y="173"/>
                    <a:pt x="304" y="170"/>
                  </a:cubicBezTo>
                  <a:cubicBezTo>
                    <a:pt x="297" y="167"/>
                    <a:pt x="288" y="190"/>
                    <a:pt x="282" y="191"/>
                  </a:cubicBezTo>
                  <a:cubicBezTo>
                    <a:pt x="276" y="192"/>
                    <a:pt x="271" y="176"/>
                    <a:pt x="265" y="176"/>
                  </a:cubicBezTo>
                  <a:cubicBezTo>
                    <a:pt x="259" y="176"/>
                    <a:pt x="259" y="193"/>
                    <a:pt x="259" y="193"/>
                  </a:cubicBezTo>
                  <a:cubicBezTo>
                    <a:pt x="215" y="197"/>
                    <a:pt x="215" y="197"/>
                    <a:pt x="215" y="197"/>
                  </a:cubicBezTo>
                  <a:cubicBezTo>
                    <a:pt x="215" y="197"/>
                    <a:pt x="201" y="184"/>
                    <a:pt x="192" y="189"/>
                  </a:cubicBezTo>
                  <a:cubicBezTo>
                    <a:pt x="183" y="194"/>
                    <a:pt x="191" y="223"/>
                    <a:pt x="191" y="223"/>
                  </a:cubicBezTo>
                  <a:cubicBezTo>
                    <a:pt x="207" y="230"/>
                    <a:pt x="207" y="230"/>
                    <a:pt x="207" y="230"/>
                  </a:cubicBezTo>
                  <a:cubicBezTo>
                    <a:pt x="214" y="228"/>
                    <a:pt x="214" y="228"/>
                    <a:pt x="214" y="228"/>
                  </a:cubicBezTo>
                  <a:cubicBezTo>
                    <a:pt x="214" y="228"/>
                    <a:pt x="233" y="248"/>
                    <a:pt x="220" y="250"/>
                  </a:cubicBezTo>
                  <a:cubicBezTo>
                    <a:pt x="207" y="252"/>
                    <a:pt x="198" y="248"/>
                    <a:pt x="198" y="248"/>
                  </a:cubicBezTo>
                  <a:cubicBezTo>
                    <a:pt x="176" y="253"/>
                    <a:pt x="176" y="253"/>
                    <a:pt x="176" y="253"/>
                  </a:cubicBezTo>
                  <a:cubicBezTo>
                    <a:pt x="174" y="295"/>
                    <a:pt x="174" y="295"/>
                    <a:pt x="174" y="295"/>
                  </a:cubicBezTo>
                  <a:cubicBezTo>
                    <a:pt x="174" y="295"/>
                    <a:pt x="195" y="304"/>
                    <a:pt x="197" y="313"/>
                  </a:cubicBezTo>
                  <a:cubicBezTo>
                    <a:pt x="199" y="322"/>
                    <a:pt x="200" y="334"/>
                    <a:pt x="200" y="334"/>
                  </a:cubicBezTo>
                  <a:cubicBezTo>
                    <a:pt x="200" y="334"/>
                    <a:pt x="214" y="349"/>
                    <a:pt x="213" y="356"/>
                  </a:cubicBezTo>
                  <a:cubicBezTo>
                    <a:pt x="212" y="363"/>
                    <a:pt x="202" y="374"/>
                    <a:pt x="202" y="374"/>
                  </a:cubicBezTo>
                  <a:cubicBezTo>
                    <a:pt x="204" y="408"/>
                    <a:pt x="204" y="408"/>
                    <a:pt x="204" y="408"/>
                  </a:cubicBezTo>
                  <a:cubicBezTo>
                    <a:pt x="193" y="438"/>
                    <a:pt x="193" y="438"/>
                    <a:pt x="193" y="438"/>
                  </a:cubicBezTo>
                  <a:cubicBezTo>
                    <a:pt x="191" y="488"/>
                    <a:pt x="191" y="488"/>
                    <a:pt x="191" y="488"/>
                  </a:cubicBezTo>
                  <a:cubicBezTo>
                    <a:pt x="191" y="488"/>
                    <a:pt x="188" y="515"/>
                    <a:pt x="183" y="518"/>
                  </a:cubicBezTo>
                  <a:cubicBezTo>
                    <a:pt x="178" y="521"/>
                    <a:pt x="171" y="518"/>
                    <a:pt x="171" y="518"/>
                  </a:cubicBezTo>
                  <a:cubicBezTo>
                    <a:pt x="171" y="518"/>
                    <a:pt x="167" y="505"/>
                    <a:pt x="157" y="506"/>
                  </a:cubicBezTo>
                  <a:cubicBezTo>
                    <a:pt x="147" y="507"/>
                    <a:pt x="136" y="522"/>
                    <a:pt x="136" y="522"/>
                  </a:cubicBezTo>
                  <a:cubicBezTo>
                    <a:pt x="117" y="519"/>
                    <a:pt x="117" y="519"/>
                    <a:pt x="117" y="519"/>
                  </a:cubicBezTo>
                  <a:cubicBezTo>
                    <a:pt x="115" y="526"/>
                    <a:pt x="115" y="526"/>
                    <a:pt x="115" y="526"/>
                  </a:cubicBezTo>
                  <a:cubicBezTo>
                    <a:pt x="94" y="526"/>
                    <a:pt x="94" y="526"/>
                    <a:pt x="94" y="526"/>
                  </a:cubicBezTo>
                  <a:cubicBezTo>
                    <a:pt x="94" y="526"/>
                    <a:pt x="68" y="543"/>
                    <a:pt x="66" y="547"/>
                  </a:cubicBezTo>
                  <a:cubicBezTo>
                    <a:pt x="64" y="551"/>
                    <a:pt x="63" y="559"/>
                    <a:pt x="63" y="559"/>
                  </a:cubicBezTo>
                  <a:cubicBezTo>
                    <a:pt x="47" y="559"/>
                    <a:pt x="47" y="559"/>
                    <a:pt x="47" y="559"/>
                  </a:cubicBezTo>
                  <a:cubicBezTo>
                    <a:pt x="46" y="597"/>
                    <a:pt x="46" y="597"/>
                    <a:pt x="46" y="597"/>
                  </a:cubicBezTo>
                  <a:cubicBezTo>
                    <a:pt x="46" y="597"/>
                    <a:pt x="31" y="606"/>
                    <a:pt x="33" y="613"/>
                  </a:cubicBezTo>
                  <a:cubicBezTo>
                    <a:pt x="35" y="620"/>
                    <a:pt x="45" y="645"/>
                    <a:pt x="39" y="636"/>
                  </a:cubicBezTo>
                  <a:cubicBezTo>
                    <a:pt x="33" y="627"/>
                    <a:pt x="20" y="644"/>
                    <a:pt x="12" y="652"/>
                  </a:cubicBezTo>
                  <a:cubicBezTo>
                    <a:pt x="4" y="660"/>
                    <a:pt x="9" y="674"/>
                    <a:pt x="9" y="674"/>
                  </a:cubicBezTo>
                  <a:cubicBezTo>
                    <a:pt x="15" y="678"/>
                    <a:pt x="15" y="678"/>
                    <a:pt x="15" y="678"/>
                  </a:cubicBezTo>
                  <a:cubicBezTo>
                    <a:pt x="15" y="678"/>
                    <a:pt x="0" y="686"/>
                    <a:pt x="0" y="691"/>
                  </a:cubicBezTo>
                  <a:cubicBezTo>
                    <a:pt x="0" y="696"/>
                    <a:pt x="15" y="702"/>
                    <a:pt x="15" y="702"/>
                  </a:cubicBezTo>
                  <a:cubicBezTo>
                    <a:pt x="17" y="720"/>
                    <a:pt x="17" y="720"/>
                    <a:pt x="17" y="720"/>
                  </a:cubicBezTo>
                  <a:cubicBezTo>
                    <a:pt x="17" y="720"/>
                    <a:pt x="30" y="741"/>
                    <a:pt x="35" y="747"/>
                  </a:cubicBezTo>
                  <a:cubicBezTo>
                    <a:pt x="40" y="753"/>
                    <a:pt x="62" y="768"/>
                    <a:pt x="60" y="773"/>
                  </a:cubicBezTo>
                  <a:cubicBezTo>
                    <a:pt x="58" y="778"/>
                    <a:pt x="43" y="791"/>
                    <a:pt x="43" y="791"/>
                  </a:cubicBezTo>
                  <a:cubicBezTo>
                    <a:pt x="43" y="791"/>
                    <a:pt x="79" y="790"/>
                    <a:pt x="82" y="797"/>
                  </a:cubicBezTo>
                  <a:cubicBezTo>
                    <a:pt x="85" y="804"/>
                    <a:pt x="93" y="823"/>
                    <a:pt x="93" y="823"/>
                  </a:cubicBezTo>
                  <a:cubicBezTo>
                    <a:pt x="135" y="819"/>
                    <a:pt x="135" y="819"/>
                    <a:pt x="135" y="819"/>
                  </a:cubicBezTo>
                  <a:cubicBezTo>
                    <a:pt x="169" y="789"/>
                    <a:pt x="169" y="789"/>
                    <a:pt x="169" y="789"/>
                  </a:cubicBezTo>
                  <a:cubicBezTo>
                    <a:pt x="169" y="789"/>
                    <a:pt x="174" y="812"/>
                    <a:pt x="172" y="816"/>
                  </a:cubicBezTo>
                  <a:cubicBezTo>
                    <a:pt x="170" y="820"/>
                    <a:pt x="165" y="834"/>
                    <a:pt x="167" y="844"/>
                  </a:cubicBezTo>
                  <a:cubicBezTo>
                    <a:pt x="169" y="854"/>
                    <a:pt x="170" y="874"/>
                    <a:pt x="170" y="874"/>
                  </a:cubicBezTo>
                  <a:cubicBezTo>
                    <a:pt x="177" y="873"/>
                    <a:pt x="177" y="873"/>
                    <a:pt x="177" y="873"/>
                  </a:cubicBezTo>
                  <a:cubicBezTo>
                    <a:pt x="177" y="873"/>
                    <a:pt x="177" y="881"/>
                    <a:pt x="185" y="881"/>
                  </a:cubicBezTo>
                  <a:cubicBezTo>
                    <a:pt x="193" y="881"/>
                    <a:pt x="189" y="872"/>
                    <a:pt x="200" y="872"/>
                  </a:cubicBezTo>
                  <a:cubicBezTo>
                    <a:pt x="211" y="872"/>
                    <a:pt x="246" y="875"/>
                    <a:pt x="246" y="875"/>
                  </a:cubicBezTo>
                  <a:cubicBezTo>
                    <a:pt x="246" y="875"/>
                    <a:pt x="249" y="886"/>
                    <a:pt x="262" y="883"/>
                  </a:cubicBezTo>
                  <a:cubicBezTo>
                    <a:pt x="275" y="880"/>
                    <a:pt x="283" y="871"/>
                    <a:pt x="283" y="871"/>
                  </a:cubicBezTo>
                  <a:cubicBezTo>
                    <a:pt x="288" y="859"/>
                    <a:pt x="288" y="859"/>
                    <a:pt x="288" y="859"/>
                  </a:cubicBezTo>
                  <a:cubicBezTo>
                    <a:pt x="312" y="858"/>
                    <a:pt x="312" y="858"/>
                    <a:pt x="312" y="858"/>
                  </a:cubicBezTo>
                  <a:cubicBezTo>
                    <a:pt x="316" y="840"/>
                    <a:pt x="316" y="840"/>
                    <a:pt x="316" y="840"/>
                  </a:cubicBezTo>
                  <a:cubicBezTo>
                    <a:pt x="340" y="841"/>
                    <a:pt x="340" y="841"/>
                    <a:pt x="340" y="841"/>
                  </a:cubicBezTo>
                  <a:cubicBezTo>
                    <a:pt x="340" y="841"/>
                    <a:pt x="350" y="815"/>
                    <a:pt x="363" y="815"/>
                  </a:cubicBezTo>
                  <a:cubicBezTo>
                    <a:pt x="376" y="815"/>
                    <a:pt x="386" y="816"/>
                    <a:pt x="386" y="816"/>
                  </a:cubicBezTo>
                  <a:cubicBezTo>
                    <a:pt x="395" y="808"/>
                    <a:pt x="395" y="808"/>
                    <a:pt x="395" y="808"/>
                  </a:cubicBezTo>
                  <a:cubicBezTo>
                    <a:pt x="395" y="808"/>
                    <a:pt x="404" y="818"/>
                    <a:pt x="405" y="814"/>
                  </a:cubicBezTo>
                  <a:cubicBezTo>
                    <a:pt x="406" y="810"/>
                    <a:pt x="419" y="802"/>
                    <a:pt x="423" y="806"/>
                  </a:cubicBezTo>
                  <a:cubicBezTo>
                    <a:pt x="427" y="810"/>
                    <a:pt x="419" y="837"/>
                    <a:pt x="419" y="837"/>
                  </a:cubicBezTo>
                  <a:cubicBezTo>
                    <a:pt x="419" y="837"/>
                    <a:pt x="411" y="850"/>
                    <a:pt x="412" y="854"/>
                  </a:cubicBezTo>
                  <a:cubicBezTo>
                    <a:pt x="413" y="858"/>
                    <a:pt x="422" y="866"/>
                    <a:pt x="422" y="875"/>
                  </a:cubicBezTo>
                  <a:cubicBezTo>
                    <a:pt x="422" y="884"/>
                    <a:pt x="415" y="890"/>
                    <a:pt x="422" y="899"/>
                  </a:cubicBezTo>
                  <a:cubicBezTo>
                    <a:pt x="429" y="908"/>
                    <a:pt x="436" y="912"/>
                    <a:pt x="436" y="912"/>
                  </a:cubicBezTo>
                  <a:cubicBezTo>
                    <a:pt x="442" y="932"/>
                    <a:pt x="442" y="932"/>
                    <a:pt x="442" y="932"/>
                  </a:cubicBezTo>
                  <a:cubicBezTo>
                    <a:pt x="442" y="932"/>
                    <a:pt x="458" y="930"/>
                    <a:pt x="461" y="935"/>
                  </a:cubicBezTo>
                  <a:cubicBezTo>
                    <a:pt x="464" y="940"/>
                    <a:pt x="460" y="951"/>
                    <a:pt x="470" y="955"/>
                  </a:cubicBezTo>
                  <a:cubicBezTo>
                    <a:pt x="480" y="959"/>
                    <a:pt x="484" y="959"/>
                    <a:pt x="488" y="960"/>
                  </a:cubicBezTo>
                  <a:cubicBezTo>
                    <a:pt x="492" y="961"/>
                    <a:pt x="502" y="954"/>
                    <a:pt x="502" y="954"/>
                  </a:cubicBezTo>
                  <a:cubicBezTo>
                    <a:pt x="502" y="954"/>
                    <a:pt x="508" y="968"/>
                    <a:pt x="516" y="968"/>
                  </a:cubicBezTo>
                  <a:cubicBezTo>
                    <a:pt x="524" y="968"/>
                    <a:pt x="531" y="961"/>
                    <a:pt x="532" y="965"/>
                  </a:cubicBezTo>
                  <a:cubicBezTo>
                    <a:pt x="533" y="969"/>
                    <a:pt x="541" y="981"/>
                    <a:pt x="552" y="986"/>
                  </a:cubicBezTo>
                  <a:cubicBezTo>
                    <a:pt x="563" y="991"/>
                    <a:pt x="579" y="992"/>
                    <a:pt x="579" y="992"/>
                  </a:cubicBezTo>
                  <a:cubicBezTo>
                    <a:pt x="579" y="992"/>
                    <a:pt x="588" y="1012"/>
                    <a:pt x="598" y="1013"/>
                  </a:cubicBezTo>
                  <a:cubicBezTo>
                    <a:pt x="608" y="1014"/>
                    <a:pt x="619" y="1009"/>
                    <a:pt x="630" y="1011"/>
                  </a:cubicBezTo>
                  <a:cubicBezTo>
                    <a:pt x="641" y="1013"/>
                    <a:pt x="661" y="1022"/>
                    <a:pt x="662" y="1032"/>
                  </a:cubicBezTo>
                  <a:cubicBezTo>
                    <a:pt x="663" y="1042"/>
                    <a:pt x="658" y="1045"/>
                    <a:pt x="662" y="1052"/>
                  </a:cubicBezTo>
                  <a:cubicBezTo>
                    <a:pt x="666" y="1059"/>
                    <a:pt x="673" y="1071"/>
                    <a:pt x="673" y="1071"/>
                  </a:cubicBezTo>
                  <a:cubicBezTo>
                    <a:pt x="675" y="1092"/>
                    <a:pt x="675" y="1092"/>
                    <a:pt x="675" y="1092"/>
                  </a:cubicBezTo>
                  <a:cubicBezTo>
                    <a:pt x="675" y="1092"/>
                    <a:pt x="660" y="1090"/>
                    <a:pt x="662" y="1096"/>
                  </a:cubicBezTo>
                  <a:cubicBezTo>
                    <a:pt x="664" y="1102"/>
                    <a:pt x="680" y="1116"/>
                    <a:pt x="680" y="1116"/>
                  </a:cubicBezTo>
                  <a:cubicBezTo>
                    <a:pt x="680" y="1116"/>
                    <a:pt x="670" y="1147"/>
                    <a:pt x="683" y="1156"/>
                  </a:cubicBezTo>
                  <a:cubicBezTo>
                    <a:pt x="696" y="1165"/>
                    <a:pt x="773" y="1163"/>
                    <a:pt x="773" y="1163"/>
                  </a:cubicBezTo>
                  <a:cubicBezTo>
                    <a:pt x="773" y="1163"/>
                    <a:pt x="762" y="1197"/>
                    <a:pt x="769" y="1206"/>
                  </a:cubicBezTo>
                  <a:cubicBezTo>
                    <a:pt x="776" y="1215"/>
                    <a:pt x="785" y="1216"/>
                    <a:pt x="796" y="1223"/>
                  </a:cubicBezTo>
                  <a:cubicBezTo>
                    <a:pt x="807" y="1230"/>
                    <a:pt x="816" y="1248"/>
                    <a:pt x="816" y="1262"/>
                  </a:cubicBezTo>
                  <a:cubicBezTo>
                    <a:pt x="816" y="1276"/>
                    <a:pt x="811" y="1302"/>
                    <a:pt x="811" y="1302"/>
                  </a:cubicBezTo>
                  <a:cubicBezTo>
                    <a:pt x="815" y="1310"/>
                    <a:pt x="815" y="1310"/>
                    <a:pt x="815" y="1310"/>
                  </a:cubicBezTo>
                  <a:cubicBezTo>
                    <a:pt x="815" y="1310"/>
                    <a:pt x="798" y="1337"/>
                    <a:pt x="800" y="1342"/>
                  </a:cubicBezTo>
                  <a:cubicBezTo>
                    <a:pt x="802" y="1347"/>
                    <a:pt x="814" y="1357"/>
                    <a:pt x="814" y="1357"/>
                  </a:cubicBezTo>
                  <a:cubicBezTo>
                    <a:pt x="814" y="1357"/>
                    <a:pt x="799" y="1365"/>
                    <a:pt x="799" y="1371"/>
                  </a:cubicBezTo>
                  <a:cubicBezTo>
                    <a:pt x="799" y="1377"/>
                    <a:pt x="808" y="1379"/>
                    <a:pt x="810" y="1386"/>
                  </a:cubicBezTo>
                  <a:cubicBezTo>
                    <a:pt x="812" y="1393"/>
                    <a:pt x="806" y="1402"/>
                    <a:pt x="810" y="1406"/>
                  </a:cubicBezTo>
                  <a:cubicBezTo>
                    <a:pt x="814" y="1410"/>
                    <a:pt x="819" y="1405"/>
                    <a:pt x="819" y="1414"/>
                  </a:cubicBezTo>
                  <a:cubicBezTo>
                    <a:pt x="819" y="1423"/>
                    <a:pt x="804" y="1459"/>
                    <a:pt x="820" y="1468"/>
                  </a:cubicBezTo>
                  <a:cubicBezTo>
                    <a:pt x="836" y="1477"/>
                    <a:pt x="880" y="1484"/>
                    <a:pt x="895" y="1481"/>
                  </a:cubicBezTo>
                  <a:cubicBezTo>
                    <a:pt x="910" y="1478"/>
                    <a:pt x="928" y="1478"/>
                    <a:pt x="932" y="1486"/>
                  </a:cubicBezTo>
                  <a:cubicBezTo>
                    <a:pt x="936" y="1494"/>
                    <a:pt x="932" y="1511"/>
                    <a:pt x="937" y="1531"/>
                  </a:cubicBezTo>
                  <a:cubicBezTo>
                    <a:pt x="942" y="1551"/>
                    <a:pt x="946" y="1572"/>
                    <a:pt x="957" y="1574"/>
                  </a:cubicBezTo>
                  <a:cubicBezTo>
                    <a:pt x="968" y="1576"/>
                    <a:pt x="972" y="1560"/>
                    <a:pt x="987" y="1564"/>
                  </a:cubicBezTo>
                  <a:cubicBezTo>
                    <a:pt x="1002" y="1568"/>
                    <a:pt x="1006" y="1576"/>
                    <a:pt x="1004" y="1596"/>
                  </a:cubicBezTo>
                  <a:cubicBezTo>
                    <a:pt x="1002" y="1616"/>
                    <a:pt x="1000" y="1626"/>
                    <a:pt x="998" y="1631"/>
                  </a:cubicBezTo>
                  <a:cubicBezTo>
                    <a:pt x="996" y="1636"/>
                    <a:pt x="995" y="1651"/>
                    <a:pt x="995" y="1651"/>
                  </a:cubicBezTo>
                  <a:cubicBezTo>
                    <a:pt x="998" y="1664"/>
                    <a:pt x="998" y="1664"/>
                    <a:pt x="998" y="1664"/>
                  </a:cubicBezTo>
                  <a:cubicBezTo>
                    <a:pt x="998" y="1664"/>
                    <a:pt x="1014" y="1653"/>
                    <a:pt x="1021" y="1657"/>
                  </a:cubicBezTo>
                  <a:cubicBezTo>
                    <a:pt x="1028" y="1661"/>
                    <a:pt x="1032" y="1682"/>
                    <a:pt x="1032" y="1682"/>
                  </a:cubicBezTo>
                  <a:cubicBezTo>
                    <a:pt x="1032" y="1682"/>
                    <a:pt x="1043" y="1681"/>
                    <a:pt x="1043" y="1690"/>
                  </a:cubicBezTo>
                  <a:cubicBezTo>
                    <a:pt x="1043" y="1699"/>
                    <a:pt x="1051" y="1737"/>
                    <a:pt x="1045" y="1743"/>
                  </a:cubicBezTo>
                  <a:cubicBezTo>
                    <a:pt x="1039" y="1749"/>
                    <a:pt x="1022" y="1751"/>
                    <a:pt x="1011" y="1756"/>
                  </a:cubicBezTo>
                  <a:cubicBezTo>
                    <a:pt x="1000" y="1761"/>
                    <a:pt x="1000" y="1779"/>
                    <a:pt x="1000" y="1779"/>
                  </a:cubicBezTo>
                  <a:cubicBezTo>
                    <a:pt x="979" y="1781"/>
                    <a:pt x="979" y="1781"/>
                    <a:pt x="979" y="1781"/>
                  </a:cubicBezTo>
                  <a:cubicBezTo>
                    <a:pt x="978" y="1792"/>
                    <a:pt x="978" y="1792"/>
                    <a:pt x="978" y="1792"/>
                  </a:cubicBezTo>
                  <a:cubicBezTo>
                    <a:pt x="972" y="1794"/>
                    <a:pt x="972" y="1794"/>
                    <a:pt x="972" y="1794"/>
                  </a:cubicBezTo>
                  <a:cubicBezTo>
                    <a:pt x="969" y="1810"/>
                    <a:pt x="969" y="1810"/>
                    <a:pt x="969" y="1810"/>
                  </a:cubicBezTo>
                  <a:cubicBezTo>
                    <a:pt x="953" y="1814"/>
                    <a:pt x="953" y="1814"/>
                    <a:pt x="953" y="1814"/>
                  </a:cubicBezTo>
                  <a:cubicBezTo>
                    <a:pt x="953" y="1814"/>
                    <a:pt x="950" y="1837"/>
                    <a:pt x="945" y="1842"/>
                  </a:cubicBezTo>
                  <a:cubicBezTo>
                    <a:pt x="940" y="1847"/>
                    <a:pt x="931" y="1852"/>
                    <a:pt x="931" y="1855"/>
                  </a:cubicBezTo>
                  <a:cubicBezTo>
                    <a:pt x="931" y="1858"/>
                    <a:pt x="928" y="1873"/>
                    <a:pt x="923" y="1878"/>
                  </a:cubicBezTo>
                  <a:cubicBezTo>
                    <a:pt x="918" y="1883"/>
                    <a:pt x="903" y="1882"/>
                    <a:pt x="903" y="1888"/>
                  </a:cubicBezTo>
                  <a:cubicBezTo>
                    <a:pt x="903" y="1894"/>
                    <a:pt x="899" y="1911"/>
                    <a:pt x="899" y="1911"/>
                  </a:cubicBezTo>
                  <a:cubicBezTo>
                    <a:pt x="915" y="1912"/>
                    <a:pt x="915" y="1912"/>
                    <a:pt x="915" y="1912"/>
                  </a:cubicBezTo>
                  <a:cubicBezTo>
                    <a:pt x="915" y="1912"/>
                    <a:pt x="921" y="1902"/>
                    <a:pt x="933" y="1904"/>
                  </a:cubicBezTo>
                  <a:cubicBezTo>
                    <a:pt x="945" y="1906"/>
                    <a:pt x="970" y="1933"/>
                    <a:pt x="970" y="1933"/>
                  </a:cubicBezTo>
                  <a:cubicBezTo>
                    <a:pt x="970" y="1933"/>
                    <a:pt x="980" y="1956"/>
                    <a:pt x="986" y="1956"/>
                  </a:cubicBezTo>
                  <a:cubicBezTo>
                    <a:pt x="992" y="1956"/>
                    <a:pt x="991" y="1942"/>
                    <a:pt x="1001" y="1945"/>
                  </a:cubicBezTo>
                  <a:cubicBezTo>
                    <a:pt x="1011" y="1948"/>
                    <a:pt x="1020" y="1964"/>
                    <a:pt x="1025" y="1967"/>
                  </a:cubicBezTo>
                  <a:cubicBezTo>
                    <a:pt x="1030" y="1970"/>
                    <a:pt x="1037" y="1969"/>
                    <a:pt x="1037" y="1969"/>
                  </a:cubicBezTo>
                  <a:cubicBezTo>
                    <a:pt x="1037" y="1969"/>
                    <a:pt x="1045" y="1976"/>
                    <a:pt x="1049" y="1978"/>
                  </a:cubicBezTo>
                  <a:cubicBezTo>
                    <a:pt x="1053" y="1980"/>
                    <a:pt x="1055" y="1993"/>
                    <a:pt x="1067" y="1997"/>
                  </a:cubicBezTo>
                  <a:cubicBezTo>
                    <a:pt x="1079" y="2001"/>
                    <a:pt x="1086" y="2000"/>
                    <a:pt x="1086" y="2000"/>
                  </a:cubicBezTo>
                  <a:cubicBezTo>
                    <a:pt x="1086" y="2000"/>
                    <a:pt x="1096" y="2024"/>
                    <a:pt x="1104" y="2029"/>
                  </a:cubicBezTo>
                  <a:cubicBezTo>
                    <a:pt x="1112" y="2034"/>
                    <a:pt x="1131" y="2033"/>
                    <a:pt x="1126" y="2042"/>
                  </a:cubicBezTo>
                  <a:cubicBezTo>
                    <a:pt x="1121" y="2051"/>
                    <a:pt x="1111" y="2064"/>
                    <a:pt x="1112" y="2071"/>
                  </a:cubicBezTo>
                  <a:cubicBezTo>
                    <a:pt x="1113" y="2078"/>
                    <a:pt x="1119" y="2078"/>
                    <a:pt x="1119" y="2078"/>
                  </a:cubicBezTo>
                  <a:cubicBezTo>
                    <a:pt x="1118" y="2099"/>
                    <a:pt x="1118" y="2099"/>
                    <a:pt x="1118" y="2099"/>
                  </a:cubicBezTo>
                  <a:cubicBezTo>
                    <a:pt x="1128" y="2098"/>
                    <a:pt x="1128" y="2098"/>
                    <a:pt x="1128" y="2098"/>
                  </a:cubicBezTo>
                  <a:cubicBezTo>
                    <a:pt x="1128" y="2096"/>
                    <a:pt x="1128" y="2096"/>
                    <a:pt x="1128" y="2096"/>
                  </a:cubicBezTo>
                  <a:cubicBezTo>
                    <a:pt x="1128" y="2096"/>
                    <a:pt x="1151" y="2070"/>
                    <a:pt x="1156" y="2061"/>
                  </a:cubicBezTo>
                  <a:cubicBezTo>
                    <a:pt x="1161" y="2052"/>
                    <a:pt x="1153" y="2031"/>
                    <a:pt x="1153" y="2031"/>
                  </a:cubicBezTo>
                  <a:cubicBezTo>
                    <a:pt x="1165" y="2013"/>
                    <a:pt x="1165" y="2013"/>
                    <a:pt x="1165" y="2013"/>
                  </a:cubicBezTo>
                  <a:cubicBezTo>
                    <a:pt x="1165" y="2013"/>
                    <a:pt x="1155" y="2005"/>
                    <a:pt x="1155" y="1995"/>
                  </a:cubicBezTo>
                  <a:cubicBezTo>
                    <a:pt x="1155" y="1985"/>
                    <a:pt x="1165" y="1984"/>
                    <a:pt x="1165" y="1984"/>
                  </a:cubicBezTo>
                  <a:cubicBezTo>
                    <a:pt x="1167" y="1968"/>
                    <a:pt x="1167" y="1968"/>
                    <a:pt x="1167" y="1968"/>
                  </a:cubicBezTo>
                  <a:cubicBezTo>
                    <a:pt x="1167" y="1968"/>
                    <a:pt x="1179" y="1966"/>
                    <a:pt x="1183" y="1962"/>
                  </a:cubicBezTo>
                  <a:cubicBezTo>
                    <a:pt x="1187" y="1958"/>
                    <a:pt x="1186" y="1944"/>
                    <a:pt x="1186" y="1936"/>
                  </a:cubicBezTo>
                  <a:cubicBezTo>
                    <a:pt x="1186" y="1928"/>
                    <a:pt x="1204" y="1911"/>
                    <a:pt x="1213" y="1909"/>
                  </a:cubicBezTo>
                  <a:cubicBezTo>
                    <a:pt x="1222" y="1907"/>
                    <a:pt x="1219" y="1931"/>
                    <a:pt x="1219" y="1931"/>
                  </a:cubicBezTo>
                  <a:cubicBezTo>
                    <a:pt x="1219" y="1931"/>
                    <a:pt x="1213" y="1941"/>
                    <a:pt x="1210" y="1943"/>
                  </a:cubicBezTo>
                  <a:cubicBezTo>
                    <a:pt x="1207" y="1945"/>
                    <a:pt x="1208" y="1956"/>
                    <a:pt x="1208" y="1956"/>
                  </a:cubicBezTo>
                  <a:cubicBezTo>
                    <a:pt x="1201" y="1960"/>
                    <a:pt x="1201" y="1960"/>
                    <a:pt x="1201" y="1960"/>
                  </a:cubicBezTo>
                  <a:cubicBezTo>
                    <a:pt x="1201" y="1969"/>
                    <a:pt x="1201" y="1969"/>
                    <a:pt x="1201" y="1969"/>
                  </a:cubicBezTo>
                  <a:cubicBezTo>
                    <a:pt x="1184" y="1987"/>
                    <a:pt x="1184" y="1987"/>
                    <a:pt x="1184" y="1987"/>
                  </a:cubicBezTo>
                  <a:cubicBezTo>
                    <a:pt x="1163" y="2002"/>
                    <a:pt x="1163" y="2002"/>
                    <a:pt x="1163" y="2002"/>
                  </a:cubicBezTo>
                  <a:cubicBezTo>
                    <a:pt x="1163" y="2002"/>
                    <a:pt x="1170" y="2008"/>
                    <a:pt x="1177" y="2006"/>
                  </a:cubicBezTo>
                  <a:cubicBezTo>
                    <a:pt x="1182" y="2005"/>
                    <a:pt x="1182" y="1993"/>
                    <a:pt x="1187" y="1990"/>
                  </a:cubicBezTo>
                  <a:cubicBezTo>
                    <a:pt x="1191" y="1986"/>
                    <a:pt x="1198" y="1989"/>
                    <a:pt x="1200" y="1987"/>
                  </a:cubicBezTo>
                  <a:cubicBezTo>
                    <a:pt x="1206" y="1978"/>
                    <a:pt x="1228" y="1944"/>
                    <a:pt x="1233" y="1920"/>
                  </a:cubicBezTo>
                  <a:cubicBezTo>
                    <a:pt x="1238" y="1896"/>
                    <a:pt x="1248" y="1874"/>
                    <a:pt x="1252" y="1860"/>
                  </a:cubicBezTo>
                  <a:cubicBezTo>
                    <a:pt x="1256" y="1846"/>
                    <a:pt x="1284" y="1829"/>
                    <a:pt x="1286" y="1825"/>
                  </a:cubicBezTo>
                  <a:cubicBezTo>
                    <a:pt x="1288" y="1821"/>
                    <a:pt x="1281" y="1811"/>
                    <a:pt x="1281" y="1811"/>
                  </a:cubicBezTo>
                  <a:cubicBezTo>
                    <a:pt x="1294" y="1802"/>
                    <a:pt x="1294" y="1802"/>
                    <a:pt x="1294" y="1802"/>
                  </a:cubicBezTo>
                  <a:cubicBezTo>
                    <a:pt x="1290" y="1778"/>
                    <a:pt x="1290" y="1778"/>
                    <a:pt x="1290" y="1778"/>
                  </a:cubicBezTo>
                  <a:cubicBezTo>
                    <a:pt x="1294" y="1764"/>
                    <a:pt x="1294" y="1764"/>
                    <a:pt x="1294" y="1764"/>
                  </a:cubicBezTo>
                  <a:cubicBezTo>
                    <a:pt x="1285" y="1759"/>
                    <a:pt x="1285" y="1759"/>
                    <a:pt x="1285" y="1759"/>
                  </a:cubicBezTo>
                  <a:cubicBezTo>
                    <a:pt x="1285" y="1759"/>
                    <a:pt x="1292" y="1750"/>
                    <a:pt x="1292" y="1742"/>
                  </a:cubicBezTo>
                  <a:cubicBezTo>
                    <a:pt x="1292" y="1734"/>
                    <a:pt x="1277" y="1728"/>
                    <a:pt x="1277" y="1728"/>
                  </a:cubicBezTo>
                  <a:cubicBezTo>
                    <a:pt x="1276" y="1705"/>
                    <a:pt x="1276" y="1705"/>
                    <a:pt x="1276" y="1705"/>
                  </a:cubicBezTo>
                  <a:cubicBezTo>
                    <a:pt x="1266" y="1694"/>
                    <a:pt x="1266" y="1694"/>
                    <a:pt x="1266" y="1694"/>
                  </a:cubicBezTo>
                  <a:cubicBezTo>
                    <a:pt x="1280" y="1695"/>
                    <a:pt x="1280" y="1695"/>
                    <a:pt x="1280" y="1695"/>
                  </a:cubicBezTo>
                  <a:cubicBezTo>
                    <a:pt x="1279" y="1678"/>
                    <a:pt x="1279" y="1678"/>
                    <a:pt x="1279" y="1678"/>
                  </a:cubicBezTo>
                  <a:cubicBezTo>
                    <a:pt x="1270" y="1673"/>
                    <a:pt x="1270" y="1673"/>
                    <a:pt x="1270" y="1673"/>
                  </a:cubicBezTo>
                  <a:cubicBezTo>
                    <a:pt x="1270" y="1673"/>
                    <a:pt x="1282" y="1670"/>
                    <a:pt x="1282" y="1665"/>
                  </a:cubicBezTo>
                  <a:cubicBezTo>
                    <a:pt x="1282" y="1660"/>
                    <a:pt x="1266" y="1650"/>
                    <a:pt x="1266" y="1650"/>
                  </a:cubicBezTo>
                  <a:cubicBezTo>
                    <a:pt x="1282" y="1639"/>
                    <a:pt x="1282" y="1639"/>
                    <a:pt x="1282" y="1639"/>
                  </a:cubicBezTo>
                  <a:cubicBezTo>
                    <a:pt x="1282" y="1639"/>
                    <a:pt x="1295" y="1653"/>
                    <a:pt x="1301" y="1652"/>
                  </a:cubicBezTo>
                  <a:cubicBezTo>
                    <a:pt x="1307" y="1651"/>
                    <a:pt x="1303" y="1639"/>
                    <a:pt x="1303" y="1639"/>
                  </a:cubicBezTo>
                  <a:cubicBezTo>
                    <a:pt x="1303" y="1639"/>
                    <a:pt x="1303" y="1627"/>
                    <a:pt x="1311" y="1617"/>
                  </a:cubicBezTo>
                  <a:cubicBezTo>
                    <a:pt x="1319" y="1607"/>
                    <a:pt x="1331" y="1610"/>
                    <a:pt x="1337" y="1605"/>
                  </a:cubicBezTo>
                  <a:cubicBezTo>
                    <a:pt x="1343" y="1600"/>
                    <a:pt x="1340" y="1596"/>
                    <a:pt x="1343" y="1589"/>
                  </a:cubicBezTo>
                  <a:cubicBezTo>
                    <a:pt x="1346" y="1582"/>
                    <a:pt x="1364" y="1579"/>
                    <a:pt x="1364" y="1579"/>
                  </a:cubicBezTo>
                  <a:cubicBezTo>
                    <a:pt x="1366" y="1571"/>
                    <a:pt x="1366" y="1571"/>
                    <a:pt x="1366" y="1571"/>
                  </a:cubicBezTo>
                  <a:cubicBezTo>
                    <a:pt x="1366" y="1571"/>
                    <a:pt x="1372" y="1574"/>
                    <a:pt x="1377" y="1573"/>
                  </a:cubicBezTo>
                  <a:cubicBezTo>
                    <a:pt x="1382" y="1572"/>
                    <a:pt x="1381" y="1560"/>
                    <a:pt x="1387" y="1559"/>
                  </a:cubicBezTo>
                  <a:cubicBezTo>
                    <a:pt x="1393" y="1558"/>
                    <a:pt x="1412" y="1561"/>
                    <a:pt x="1412" y="1561"/>
                  </a:cubicBezTo>
                  <a:cubicBezTo>
                    <a:pt x="1416" y="1571"/>
                    <a:pt x="1416" y="1571"/>
                    <a:pt x="1416" y="1571"/>
                  </a:cubicBezTo>
                  <a:cubicBezTo>
                    <a:pt x="1427" y="1569"/>
                    <a:pt x="1427" y="1569"/>
                    <a:pt x="1427" y="1569"/>
                  </a:cubicBezTo>
                  <a:cubicBezTo>
                    <a:pt x="1414" y="1554"/>
                    <a:pt x="1414" y="1554"/>
                    <a:pt x="1414" y="1554"/>
                  </a:cubicBezTo>
                  <a:cubicBezTo>
                    <a:pt x="1414" y="1554"/>
                    <a:pt x="1423" y="1550"/>
                    <a:pt x="1427" y="1545"/>
                  </a:cubicBezTo>
                  <a:cubicBezTo>
                    <a:pt x="1431" y="1540"/>
                    <a:pt x="1453" y="1539"/>
                    <a:pt x="1453" y="1539"/>
                  </a:cubicBezTo>
                  <a:cubicBezTo>
                    <a:pt x="1442" y="1529"/>
                    <a:pt x="1442" y="1529"/>
                    <a:pt x="1442" y="1529"/>
                  </a:cubicBezTo>
                  <a:cubicBezTo>
                    <a:pt x="1442" y="1529"/>
                    <a:pt x="1454" y="1519"/>
                    <a:pt x="1459" y="1519"/>
                  </a:cubicBezTo>
                  <a:cubicBezTo>
                    <a:pt x="1464" y="1519"/>
                    <a:pt x="1460" y="1535"/>
                    <a:pt x="1463" y="1535"/>
                  </a:cubicBezTo>
                  <a:cubicBezTo>
                    <a:pt x="1466" y="1535"/>
                    <a:pt x="1472" y="1518"/>
                    <a:pt x="1472" y="1518"/>
                  </a:cubicBezTo>
                  <a:cubicBezTo>
                    <a:pt x="1497" y="1523"/>
                    <a:pt x="1497" y="1523"/>
                    <a:pt x="1497" y="1523"/>
                  </a:cubicBezTo>
                  <a:cubicBezTo>
                    <a:pt x="1497" y="1523"/>
                    <a:pt x="1502" y="1503"/>
                    <a:pt x="1513" y="1502"/>
                  </a:cubicBezTo>
                  <a:cubicBezTo>
                    <a:pt x="1524" y="1501"/>
                    <a:pt x="1521" y="1523"/>
                    <a:pt x="1521" y="1523"/>
                  </a:cubicBezTo>
                  <a:cubicBezTo>
                    <a:pt x="1566" y="1518"/>
                    <a:pt x="1566" y="1518"/>
                    <a:pt x="1566" y="1518"/>
                  </a:cubicBezTo>
                  <a:cubicBezTo>
                    <a:pt x="1571" y="1506"/>
                    <a:pt x="1571" y="1506"/>
                    <a:pt x="1571" y="1506"/>
                  </a:cubicBezTo>
                  <a:cubicBezTo>
                    <a:pt x="1565" y="1499"/>
                    <a:pt x="1565" y="1499"/>
                    <a:pt x="1565" y="1499"/>
                  </a:cubicBezTo>
                  <a:cubicBezTo>
                    <a:pt x="1565" y="1499"/>
                    <a:pt x="1571" y="1491"/>
                    <a:pt x="1577" y="1482"/>
                  </a:cubicBezTo>
                  <a:cubicBezTo>
                    <a:pt x="1583" y="1473"/>
                    <a:pt x="1613" y="1468"/>
                    <a:pt x="1613" y="1468"/>
                  </a:cubicBezTo>
                  <a:cubicBezTo>
                    <a:pt x="1613" y="1468"/>
                    <a:pt x="1610" y="1455"/>
                    <a:pt x="1610" y="1452"/>
                  </a:cubicBezTo>
                  <a:cubicBezTo>
                    <a:pt x="1610" y="1449"/>
                    <a:pt x="1611" y="1408"/>
                    <a:pt x="1611" y="1408"/>
                  </a:cubicBezTo>
                  <a:cubicBezTo>
                    <a:pt x="1629" y="1388"/>
                    <a:pt x="1629" y="1388"/>
                    <a:pt x="1629" y="1388"/>
                  </a:cubicBezTo>
                  <a:cubicBezTo>
                    <a:pt x="1629" y="1372"/>
                    <a:pt x="1629" y="1372"/>
                    <a:pt x="1629" y="1372"/>
                  </a:cubicBezTo>
                  <a:cubicBezTo>
                    <a:pt x="1642" y="1369"/>
                    <a:pt x="1642" y="1369"/>
                    <a:pt x="1642" y="1369"/>
                  </a:cubicBezTo>
                  <a:cubicBezTo>
                    <a:pt x="1642" y="1347"/>
                    <a:pt x="1642" y="1347"/>
                    <a:pt x="1642" y="1347"/>
                  </a:cubicBezTo>
                  <a:cubicBezTo>
                    <a:pt x="1642" y="1347"/>
                    <a:pt x="1651" y="1342"/>
                    <a:pt x="1655" y="1342"/>
                  </a:cubicBezTo>
                  <a:cubicBezTo>
                    <a:pt x="1659" y="1342"/>
                    <a:pt x="1659" y="1317"/>
                    <a:pt x="1659" y="1317"/>
                  </a:cubicBezTo>
                  <a:cubicBezTo>
                    <a:pt x="1659" y="1317"/>
                    <a:pt x="1653" y="1288"/>
                    <a:pt x="1651" y="1273"/>
                  </a:cubicBezTo>
                  <a:cubicBezTo>
                    <a:pt x="1649" y="1258"/>
                    <a:pt x="1667" y="1246"/>
                    <a:pt x="1674" y="1240"/>
                  </a:cubicBezTo>
                  <a:cubicBezTo>
                    <a:pt x="1681" y="1234"/>
                    <a:pt x="1671" y="1213"/>
                    <a:pt x="1671" y="1213"/>
                  </a:cubicBezTo>
                  <a:cubicBezTo>
                    <a:pt x="1675" y="1175"/>
                    <a:pt x="1675" y="1175"/>
                    <a:pt x="1675" y="1175"/>
                  </a:cubicBezTo>
                  <a:cubicBezTo>
                    <a:pt x="1675" y="1175"/>
                    <a:pt x="1683" y="1145"/>
                    <a:pt x="1682" y="1134"/>
                  </a:cubicBezTo>
                  <a:cubicBezTo>
                    <a:pt x="1681" y="1123"/>
                    <a:pt x="1669" y="1065"/>
                    <a:pt x="1669" y="1065"/>
                  </a:cubicBezTo>
                  <a:cubicBezTo>
                    <a:pt x="1674" y="1041"/>
                    <a:pt x="1674" y="1041"/>
                    <a:pt x="1674" y="1041"/>
                  </a:cubicBezTo>
                  <a:cubicBezTo>
                    <a:pt x="1674" y="1041"/>
                    <a:pt x="1665" y="1010"/>
                    <a:pt x="1668" y="1002"/>
                  </a:cubicBezTo>
                  <a:cubicBezTo>
                    <a:pt x="1671" y="994"/>
                    <a:pt x="1682" y="984"/>
                    <a:pt x="1682" y="984"/>
                  </a:cubicBezTo>
                  <a:cubicBezTo>
                    <a:pt x="1674" y="972"/>
                    <a:pt x="1674" y="972"/>
                    <a:pt x="1674" y="972"/>
                  </a:cubicBezTo>
                  <a:cubicBezTo>
                    <a:pt x="1674" y="972"/>
                    <a:pt x="1681" y="962"/>
                    <a:pt x="1685" y="962"/>
                  </a:cubicBezTo>
                  <a:cubicBezTo>
                    <a:pt x="1689" y="962"/>
                    <a:pt x="1698" y="981"/>
                    <a:pt x="1698" y="981"/>
                  </a:cubicBezTo>
                  <a:cubicBezTo>
                    <a:pt x="1698" y="981"/>
                    <a:pt x="1720" y="961"/>
                    <a:pt x="1727" y="951"/>
                  </a:cubicBezTo>
                  <a:cubicBezTo>
                    <a:pt x="1734" y="941"/>
                    <a:pt x="1739" y="897"/>
                    <a:pt x="1739" y="897"/>
                  </a:cubicBezTo>
                  <a:cubicBezTo>
                    <a:pt x="1739" y="897"/>
                    <a:pt x="1745" y="893"/>
                    <a:pt x="1751" y="889"/>
                  </a:cubicBezTo>
                  <a:cubicBezTo>
                    <a:pt x="1757" y="885"/>
                    <a:pt x="1762" y="863"/>
                    <a:pt x="1762" y="863"/>
                  </a:cubicBezTo>
                  <a:cubicBezTo>
                    <a:pt x="1762" y="863"/>
                    <a:pt x="1775" y="856"/>
                    <a:pt x="1782" y="855"/>
                  </a:cubicBezTo>
                  <a:cubicBezTo>
                    <a:pt x="1789" y="854"/>
                    <a:pt x="1789" y="834"/>
                    <a:pt x="1789" y="834"/>
                  </a:cubicBezTo>
                  <a:cubicBezTo>
                    <a:pt x="1789" y="834"/>
                    <a:pt x="1803" y="829"/>
                    <a:pt x="1816" y="811"/>
                  </a:cubicBezTo>
                  <a:cubicBezTo>
                    <a:pt x="1829" y="793"/>
                    <a:pt x="1844" y="746"/>
                    <a:pt x="1844" y="746"/>
                  </a:cubicBezTo>
                  <a:cubicBezTo>
                    <a:pt x="1844" y="746"/>
                    <a:pt x="1856" y="733"/>
                    <a:pt x="1857" y="727"/>
                  </a:cubicBezTo>
                  <a:cubicBezTo>
                    <a:pt x="1858" y="721"/>
                    <a:pt x="1852" y="705"/>
                    <a:pt x="1852" y="705"/>
                  </a:cubicBezTo>
                  <a:cubicBezTo>
                    <a:pt x="1852" y="705"/>
                    <a:pt x="1855" y="684"/>
                    <a:pt x="1855" y="66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3" name="Freeform 142"/>
            <p:cNvSpPr>
              <a:spLocks noEditPoints="1"/>
            </p:cNvSpPr>
            <p:nvPr/>
          </p:nvSpPr>
          <p:spPr bwMode="gray">
            <a:xfrm>
              <a:off x="2177804" y="4925196"/>
              <a:ext cx="431800" cy="1312194"/>
            </a:xfrm>
            <a:custGeom>
              <a:avLst/>
              <a:gdLst>
                <a:gd name="T0" fmla="*/ 550 w 771"/>
                <a:gd name="T1" fmla="*/ 1864 h 2022"/>
                <a:gd name="T2" fmla="*/ 572 w 771"/>
                <a:gd name="T3" fmla="*/ 1906 h 2022"/>
                <a:gd name="T4" fmla="*/ 567 w 771"/>
                <a:gd name="T5" fmla="*/ 1954 h 2022"/>
                <a:gd name="T6" fmla="*/ 690 w 771"/>
                <a:gd name="T7" fmla="*/ 1981 h 2022"/>
                <a:gd name="T8" fmla="*/ 658 w 771"/>
                <a:gd name="T9" fmla="*/ 1993 h 2022"/>
                <a:gd name="T10" fmla="*/ 617 w 771"/>
                <a:gd name="T11" fmla="*/ 1988 h 2022"/>
                <a:gd name="T12" fmla="*/ 663 w 771"/>
                <a:gd name="T13" fmla="*/ 2010 h 2022"/>
                <a:gd name="T14" fmla="*/ 500 w 771"/>
                <a:gd name="T15" fmla="*/ 1974 h 2022"/>
                <a:gd name="T16" fmla="*/ 526 w 771"/>
                <a:gd name="T17" fmla="*/ 1935 h 2022"/>
                <a:gd name="T18" fmla="*/ 471 w 771"/>
                <a:gd name="T19" fmla="*/ 1945 h 2022"/>
                <a:gd name="T20" fmla="*/ 397 w 771"/>
                <a:gd name="T21" fmla="*/ 1867 h 2022"/>
                <a:gd name="T22" fmla="*/ 345 w 771"/>
                <a:gd name="T23" fmla="*/ 1873 h 2022"/>
                <a:gd name="T24" fmla="*/ 355 w 771"/>
                <a:gd name="T25" fmla="*/ 1822 h 2022"/>
                <a:gd name="T26" fmla="*/ 326 w 771"/>
                <a:gd name="T27" fmla="*/ 1841 h 2022"/>
                <a:gd name="T28" fmla="*/ 342 w 771"/>
                <a:gd name="T29" fmla="*/ 1820 h 2022"/>
                <a:gd name="T30" fmla="*/ 287 w 771"/>
                <a:gd name="T31" fmla="*/ 1789 h 2022"/>
                <a:gd name="T32" fmla="*/ 267 w 771"/>
                <a:gd name="T33" fmla="*/ 1739 h 2022"/>
                <a:gd name="T34" fmla="*/ 257 w 771"/>
                <a:gd name="T35" fmla="*/ 1697 h 2022"/>
                <a:gd name="T36" fmla="*/ 208 w 771"/>
                <a:gd name="T37" fmla="*/ 1688 h 2022"/>
                <a:gd name="T38" fmla="*/ 144 w 771"/>
                <a:gd name="T39" fmla="*/ 1339 h 2022"/>
                <a:gd name="T40" fmla="*/ 163 w 771"/>
                <a:gd name="T41" fmla="*/ 1391 h 2022"/>
                <a:gd name="T42" fmla="*/ 186 w 771"/>
                <a:gd name="T43" fmla="*/ 1483 h 2022"/>
                <a:gd name="T44" fmla="*/ 212 w 771"/>
                <a:gd name="T45" fmla="*/ 1463 h 2022"/>
                <a:gd name="T46" fmla="*/ 143 w 771"/>
                <a:gd name="T47" fmla="*/ 1440 h 2022"/>
                <a:gd name="T48" fmla="*/ 498 w 771"/>
                <a:gd name="T49" fmla="*/ 1874 h 2022"/>
                <a:gd name="T50" fmla="*/ 449 w 771"/>
                <a:gd name="T51" fmla="*/ 1842 h 2022"/>
                <a:gd name="T52" fmla="*/ 338 w 771"/>
                <a:gd name="T53" fmla="*/ 1747 h 2022"/>
                <a:gd name="T54" fmla="*/ 317 w 771"/>
                <a:gd name="T55" fmla="*/ 1650 h 2022"/>
                <a:gd name="T56" fmla="*/ 304 w 771"/>
                <a:gd name="T57" fmla="*/ 1533 h 2022"/>
                <a:gd name="T58" fmla="*/ 272 w 771"/>
                <a:gd name="T59" fmla="*/ 1443 h 2022"/>
                <a:gd name="T60" fmla="*/ 215 w 771"/>
                <a:gd name="T61" fmla="*/ 1320 h 2022"/>
                <a:gd name="T62" fmla="*/ 187 w 771"/>
                <a:gd name="T63" fmla="*/ 1196 h 2022"/>
                <a:gd name="T64" fmla="*/ 165 w 771"/>
                <a:gd name="T65" fmla="*/ 1085 h 2022"/>
                <a:gd name="T66" fmla="*/ 166 w 771"/>
                <a:gd name="T67" fmla="*/ 954 h 2022"/>
                <a:gd name="T68" fmla="*/ 142 w 771"/>
                <a:gd name="T69" fmla="*/ 815 h 2022"/>
                <a:gd name="T70" fmla="*/ 109 w 771"/>
                <a:gd name="T71" fmla="*/ 685 h 2022"/>
                <a:gd name="T72" fmla="*/ 162 w 771"/>
                <a:gd name="T73" fmla="*/ 498 h 2022"/>
                <a:gd name="T74" fmla="*/ 184 w 771"/>
                <a:gd name="T75" fmla="*/ 293 h 2022"/>
                <a:gd name="T76" fmla="*/ 97 w 771"/>
                <a:gd name="T77" fmla="*/ 161 h 2022"/>
                <a:gd name="T78" fmla="*/ 45 w 771"/>
                <a:gd name="T79" fmla="*/ 22 h 2022"/>
                <a:gd name="T80" fmla="*/ 24 w 771"/>
                <a:gd name="T81" fmla="*/ 182 h 2022"/>
                <a:gd name="T82" fmla="*/ 47 w 771"/>
                <a:gd name="T83" fmla="*/ 417 h 2022"/>
                <a:gd name="T84" fmla="*/ 34 w 771"/>
                <a:gd name="T85" fmla="*/ 559 h 2022"/>
                <a:gd name="T86" fmla="*/ 47 w 771"/>
                <a:gd name="T87" fmla="*/ 720 h 2022"/>
                <a:gd name="T88" fmla="*/ 82 w 771"/>
                <a:gd name="T89" fmla="*/ 947 h 2022"/>
                <a:gd name="T90" fmla="*/ 72 w 771"/>
                <a:gd name="T91" fmla="*/ 1102 h 2022"/>
                <a:gd name="T92" fmla="*/ 129 w 771"/>
                <a:gd name="T93" fmla="*/ 1299 h 2022"/>
                <a:gd name="T94" fmla="*/ 193 w 771"/>
                <a:gd name="T95" fmla="*/ 1313 h 2022"/>
                <a:gd name="T96" fmla="*/ 212 w 771"/>
                <a:gd name="T97" fmla="*/ 1403 h 2022"/>
                <a:gd name="T98" fmla="*/ 252 w 771"/>
                <a:gd name="T99" fmla="*/ 1497 h 2022"/>
                <a:gd name="T100" fmla="*/ 214 w 771"/>
                <a:gd name="T101" fmla="*/ 1535 h 2022"/>
                <a:gd name="T102" fmla="*/ 176 w 771"/>
                <a:gd name="T103" fmla="*/ 1528 h 2022"/>
                <a:gd name="T104" fmla="*/ 214 w 771"/>
                <a:gd name="T105" fmla="*/ 1567 h 2022"/>
                <a:gd name="T106" fmla="*/ 257 w 771"/>
                <a:gd name="T107" fmla="*/ 1604 h 2022"/>
                <a:gd name="T108" fmla="*/ 265 w 771"/>
                <a:gd name="T109" fmla="*/ 1686 h 2022"/>
                <a:gd name="T110" fmla="*/ 298 w 771"/>
                <a:gd name="T111" fmla="*/ 1731 h 2022"/>
                <a:gd name="T112" fmla="*/ 331 w 771"/>
                <a:gd name="T113" fmla="*/ 1762 h 2022"/>
                <a:gd name="T114" fmla="*/ 407 w 771"/>
                <a:gd name="T115" fmla="*/ 1821 h 2022"/>
                <a:gd name="T116" fmla="*/ 434 w 771"/>
                <a:gd name="T117" fmla="*/ 1876 h 2022"/>
                <a:gd name="T118" fmla="*/ 459 w 771"/>
                <a:gd name="T119" fmla="*/ 1893 h 2022"/>
                <a:gd name="T120" fmla="*/ 428 w 771"/>
                <a:gd name="T121" fmla="*/ 1927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1" h="2022">
                  <a:moveTo>
                    <a:pt x="677" y="1942"/>
                  </a:moveTo>
                  <a:cubicBezTo>
                    <a:pt x="625" y="1916"/>
                    <a:pt x="625" y="1903"/>
                    <a:pt x="625" y="1903"/>
                  </a:cubicBezTo>
                  <a:cubicBezTo>
                    <a:pt x="602" y="1903"/>
                    <a:pt x="602" y="1903"/>
                    <a:pt x="602" y="1903"/>
                  </a:cubicBezTo>
                  <a:cubicBezTo>
                    <a:pt x="606" y="1892"/>
                    <a:pt x="606" y="1892"/>
                    <a:pt x="606" y="1892"/>
                  </a:cubicBezTo>
                  <a:cubicBezTo>
                    <a:pt x="580" y="1866"/>
                    <a:pt x="580" y="1866"/>
                    <a:pt x="580" y="1866"/>
                  </a:cubicBezTo>
                  <a:cubicBezTo>
                    <a:pt x="559" y="1872"/>
                    <a:pt x="559" y="1872"/>
                    <a:pt x="559" y="1872"/>
                  </a:cubicBezTo>
                  <a:cubicBezTo>
                    <a:pt x="550" y="1864"/>
                    <a:pt x="550" y="1864"/>
                    <a:pt x="550" y="1864"/>
                  </a:cubicBezTo>
                  <a:cubicBezTo>
                    <a:pt x="543" y="1876"/>
                    <a:pt x="543" y="1876"/>
                    <a:pt x="543" y="1876"/>
                  </a:cubicBezTo>
                  <a:cubicBezTo>
                    <a:pt x="530" y="1879"/>
                    <a:pt x="530" y="1879"/>
                    <a:pt x="530" y="1879"/>
                  </a:cubicBezTo>
                  <a:cubicBezTo>
                    <a:pt x="531" y="1890"/>
                    <a:pt x="531" y="1890"/>
                    <a:pt x="531" y="1890"/>
                  </a:cubicBezTo>
                  <a:cubicBezTo>
                    <a:pt x="520" y="1892"/>
                    <a:pt x="520" y="1892"/>
                    <a:pt x="520" y="1892"/>
                  </a:cubicBezTo>
                  <a:cubicBezTo>
                    <a:pt x="521" y="1910"/>
                    <a:pt x="521" y="1910"/>
                    <a:pt x="521" y="1910"/>
                  </a:cubicBezTo>
                  <a:cubicBezTo>
                    <a:pt x="534" y="1923"/>
                    <a:pt x="557" y="1900"/>
                    <a:pt x="557" y="1900"/>
                  </a:cubicBezTo>
                  <a:cubicBezTo>
                    <a:pt x="572" y="1906"/>
                    <a:pt x="572" y="1906"/>
                    <a:pt x="572" y="1906"/>
                  </a:cubicBezTo>
                  <a:cubicBezTo>
                    <a:pt x="572" y="1919"/>
                    <a:pt x="572" y="1919"/>
                    <a:pt x="572" y="1919"/>
                  </a:cubicBezTo>
                  <a:cubicBezTo>
                    <a:pt x="572" y="1919"/>
                    <a:pt x="541" y="1934"/>
                    <a:pt x="552" y="1938"/>
                  </a:cubicBezTo>
                  <a:cubicBezTo>
                    <a:pt x="562" y="1942"/>
                    <a:pt x="615" y="1960"/>
                    <a:pt x="615" y="1960"/>
                  </a:cubicBezTo>
                  <a:cubicBezTo>
                    <a:pt x="605" y="1974"/>
                    <a:pt x="605" y="1974"/>
                    <a:pt x="605" y="1974"/>
                  </a:cubicBezTo>
                  <a:cubicBezTo>
                    <a:pt x="605" y="1974"/>
                    <a:pt x="602" y="1961"/>
                    <a:pt x="592" y="1961"/>
                  </a:cubicBezTo>
                  <a:cubicBezTo>
                    <a:pt x="582" y="1961"/>
                    <a:pt x="579" y="1968"/>
                    <a:pt x="579" y="1968"/>
                  </a:cubicBezTo>
                  <a:cubicBezTo>
                    <a:pt x="567" y="1954"/>
                    <a:pt x="567" y="1954"/>
                    <a:pt x="567" y="1954"/>
                  </a:cubicBezTo>
                  <a:cubicBezTo>
                    <a:pt x="556" y="1958"/>
                    <a:pt x="556" y="1958"/>
                    <a:pt x="556" y="1958"/>
                  </a:cubicBezTo>
                  <a:cubicBezTo>
                    <a:pt x="565" y="1965"/>
                    <a:pt x="565" y="1965"/>
                    <a:pt x="565" y="1965"/>
                  </a:cubicBezTo>
                  <a:cubicBezTo>
                    <a:pt x="544" y="1962"/>
                    <a:pt x="544" y="1962"/>
                    <a:pt x="544" y="1962"/>
                  </a:cubicBezTo>
                  <a:cubicBezTo>
                    <a:pt x="544" y="1962"/>
                    <a:pt x="550" y="1978"/>
                    <a:pt x="566" y="1978"/>
                  </a:cubicBezTo>
                  <a:cubicBezTo>
                    <a:pt x="582" y="1978"/>
                    <a:pt x="595" y="1978"/>
                    <a:pt x="595" y="1978"/>
                  </a:cubicBezTo>
                  <a:cubicBezTo>
                    <a:pt x="595" y="1978"/>
                    <a:pt x="611" y="1984"/>
                    <a:pt x="621" y="1983"/>
                  </a:cubicBezTo>
                  <a:cubicBezTo>
                    <a:pt x="631" y="1981"/>
                    <a:pt x="676" y="1981"/>
                    <a:pt x="690" y="1981"/>
                  </a:cubicBezTo>
                  <a:cubicBezTo>
                    <a:pt x="705" y="1981"/>
                    <a:pt x="725" y="1994"/>
                    <a:pt x="725" y="1994"/>
                  </a:cubicBezTo>
                  <a:cubicBezTo>
                    <a:pt x="746" y="1983"/>
                    <a:pt x="746" y="1983"/>
                    <a:pt x="746" y="1983"/>
                  </a:cubicBezTo>
                  <a:cubicBezTo>
                    <a:pt x="758" y="1987"/>
                    <a:pt x="758" y="1987"/>
                    <a:pt x="758" y="1987"/>
                  </a:cubicBezTo>
                  <a:cubicBezTo>
                    <a:pt x="770" y="1986"/>
                    <a:pt x="770" y="1986"/>
                    <a:pt x="770" y="1986"/>
                  </a:cubicBezTo>
                  <a:cubicBezTo>
                    <a:pt x="771" y="1970"/>
                    <a:pt x="771" y="1970"/>
                    <a:pt x="771" y="1970"/>
                  </a:cubicBezTo>
                  <a:cubicBezTo>
                    <a:pt x="771" y="1970"/>
                    <a:pt x="729" y="1968"/>
                    <a:pt x="677" y="1942"/>
                  </a:cubicBezTo>
                  <a:close/>
                  <a:moveTo>
                    <a:pt x="658" y="1993"/>
                  </a:moveTo>
                  <a:cubicBezTo>
                    <a:pt x="676" y="2003"/>
                    <a:pt x="676" y="2003"/>
                    <a:pt x="676" y="2003"/>
                  </a:cubicBezTo>
                  <a:cubicBezTo>
                    <a:pt x="712" y="2006"/>
                    <a:pt x="712" y="2006"/>
                    <a:pt x="712" y="2006"/>
                  </a:cubicBezTo>
                  <a:cubicBezTo>
                    <a:pt x="693" y="1988"/>
                    <a:pt x="693" y="1988"/>
                    <a:pt x="693" y="1988"/>
                  </a:cubicBezTo>
                  <a:lnTo>
                    <a:pt x="658" y="1993"/>
                  </a:lnTo>
                  <a:close/>
                  <a:moveTo>
                    <a:pt x="638" y="1997"/>
                  </a:moveTo>
                  <a:cubicBezTo>
                    <a:pt x="644" y="1991"/>
                    <a:pt x="644" y="1991"/>
                    <a:pt x="644" y="1991"/>
                  </a:cubicBezTo>
                  <a:cubicBezTo>
                    <a:pt x="617" y="1988"/>
                    <a:pt x="617" y="1988"/>
                    <a:pt x="617" y="1988"/>
                  </a:cubicBezTo>
                  <a:cubicBezTo>
                    <a:pt x="593" y="1988"/>
                    <a:pt x="593" y="1988"/>
                    <a:pt x="593" y="1988"/>
                  </a:cubicBezTo>
                  <a:cubicBezTo>
                    <a:pt x="602" y="2012"/>
                    <a:pt x="602" y="2012"/>
                    <a:pt x="602" y="2012"/>
                  </a:cubicBezTo>
                  <a:cubicBezTo>
                    <a:pt x="625" y="2014"/>
                    <a:pt x="625" y="2014"/>
                    <a:pt x="625" y="2014"/>
                  </a:cubicBezTo>
                  <a:cubicBezTo>
                    <a:pt x="619" y="2004"/>
                    <a:pt x="619" y="2004"/>
                    <a:pt x="619" y="2004"/>
                  </a:cubicBezTo>
                  <a:cubicBezTo>
                    <a:pt x="625" y="2000"/>
                    <a:pt x="625" y="2000"/>
                    <a:pt x="625" y="2000"/>
                  </a:cubicBezTo>
                  <a:cubicBezTo>
                    <a:pt x="632" y="2010"/>
                    <a:pt x="632" y="2010"/>
                    <a:pt x="632" y="2010"/>
                  </a:cubicBezTo>
                  <a:cubicBezTo>
                    <a:pt x="663" y="2010"/>
                    <a:pt x="663" y="2010"/>
                    <a:pt x="663" y="2010"/>
                  </a:cubicBezTo>
                  <a:cubicBezTo>
                    <a:pt x="673" y="2022"/>
                    <a:pt x="673" y="2022"/>
                    <a:pt x="673" y="2022"/>
                  </a:cubicBezTo>
                  <a:cubicBezTo>
                    <a:pt x="686" y="2022"/>
                    <a:pt x="686" y="2022"/>
                    <a:pt x="686" y="2022"/>
                  </a:cubicBezTo>
                  <a:cubicBezTo>
                    <a:pt x="666" y="2001"/>
                    <a:pt x="666" y="2001"/>
                    <a:pt x="666" y="2001"/>
                  </a:cubicBezTo>
                  <a:lnTo>
                    <a:pt x="638" y="1997"/>
                  </a:lnTo>
                  <a:close/>
                  <a:moveTo>
                    <a:pt x="537" y="1967"/>
                  </a:moveTo>
                  <a:cubicBezTo>
                    <a:pt x="495" y="1962"/>
                    <a:pt x="495" y="1962"/>
                    <a:pt x="495" y="1962"/>
                  </a:cubicBezTo>
                  <a:cubicBezTo>
                    <a:pt x="500" y="1974"/>
                    <a:pt x="500" y="1974"/>
                    <a:pt x="500" y="1974"/>
                  </a:cubicBezTo>
                  <a:cubicBezTo>
                    <a:pt x="527" y="1973"/>
                    <a:pt x="527" y="1973"/>
                    <a:pt x="527" y="1973"/>
                  </a:cubicBezTo>
                  <a:cubicBezTo>
                    <a:pt x="537" y="1987"/>
                    <a:pt x="537" y="1987"/>
                    <a:pt x="537" y="1987"/>
                  </a:cubicBezTo>
                  <a:cubicBezTo>
                    <a:pt x="575" y="2003"/>
                    <a:pt x="575" y="2003"/>
                    <a:pt x="575" y="2003"/>
                  </a:cubicBezTo>
                  <a:cubicBezTo>
                    <a:pt x="552" y="1983"/>
                    <a:pt x="552" y="1983"/>
                    <a:pt x="552" y="1983"/>
                  </a:cubicBezTo>
                  <a:lnTo>
                    <a:pt x="537" y="1967"/>
                  </a:lnTo>
                  <a:close/>
                  <a:moveTo>
                    <a:pt x="534" y="1924"/>
                  </a:moveTo>
                  <a:cubicBezTo>
                    <a:pt x="526" y="1935"/>
                    <a:pt x="526" y="1935"/>
                    <a:pt x="526" y="1935"/>
                  </a:cubicBezTo>
                  <a:cubicBezTo>
                    <a:pt x="530" y="1955"/>
                    <a:pt x="530" y="1955"/>
                    <a:pt x="530" y="1955"/>
                  </a:cubicBezTo>
                  <a:cubicBezTo>
                    <a:pt x="546" y="1949"/>
                    <a:pt x="546" y="1949"/>
                    <a:pt x="546" y="1949"/>
                  </a:cubicBezTo>
                  <a:lnTo>
                    <a:pt x="534" y="1924"/>
                  </a:lnTo>
                  <a:close/>
                  <a:moveTo>
                    <a:pt x="515" y="1954"/>
                  </a:moveTo>
                  <a:cubicBezTo>
                    <a:pt x="513" y="1942"/>
                    <a:pt x="513" y="1942"/>
                    <a:pt x="513" y="1942"/>
                  </a:cubicBezTo>
                  <a:cubicBezTo>
                    <a:pt x="479" y="1934"/>
                    <a:pt x="479" y="1934"/>
                    <a:pt x="479" y="1934"/>
                  </a:cubicBezTo>
                  <a:cubicBezTo>
                    <a:pt x="471" y="1945"/>
                    <a:pt x="471" y="1945"/>
                    <a:pt x="471" y="1945"/>
                  </a:cubicBezTo>
                  <a:cubicBezTo>
                    <a:pt x="472" y="1958"/>
                    <a:pt x="472" y="1958"/>
                    <a:pt x="472" y="1958"/>
                  </a:cubicBezTo>
                  <a:cubicBezTo>
                    <a:pt x="495" y="1949"/>
                    <a:pt x="495" y="1949"/>
                    <a:pt x="495" y="1949"/>
                  </a:cubicBezTo>
                  <a:lnTo>
                    <a:pt x="515" y="1954"/>
                  </a:lnTo>
                  <a:close/>
                  <a:moveTo>
                    <a:pt x="407" y="1848"/>
                  </a:moveTo>
                  <a:cubicBezTo>
                    <a:pt x="407" y="1848"/>
                    <a:pt x="381" y="1835"/>
                    <a:pt x="378" y="1847"/>
                  </a:cubicBezTo>
                  <a:cubicBezTo>
                    <a:pt x="375" y="1859"/>
                    <a:pt x="371" y="1874"/>
                    <a:pt x="375" y="1874"/>
                  </a:cubicBezTo>
                  <a:cubicBezTo>
                    <a:pt x="380" y="1874"/>
                    <a:pt x="397" y="1867"/>
                    <a:pt x="397" y="1867"/>
                  </a:cubicBezTo>
                  <a:cubicBezTo>
                    <a:pt x="399" y="1883"/>
                    <a:pt x="399" y="1883"/>
                    <a:pt x="399" y="1883"/>
                  </a:cubicBezTo>
                  <a:cubicBezTo>
                    <a:pt x="420" y="1873"/>
                    <a:pt x="420" y="1873"/>
                    <a:pt x="420" y="1873"/>
                  </a:cubicBezTo>
                  <a:cubicBezTo>
                    <a:pt x="409" y="1863"/>
                    <a:pt x="409" y="1863"/>
                    <a:pt x="409" y="1863"/>
                  </a:cubicBezTo>
                  <a:cubicBezTo>
                    <a:pt x="413" y="1851"/>
                    <a:pt x="413" y="1851"/>
                    <a:pt x="413" y="1851"/>
                  </a:cubicBezTo>
                  <a:lnTo>
                    <a:pt x="407" y="1848"/>
                  </a:lnTo>
                  <a:close/>
                  <a:moveTo>
                    <a:pt x="368" y="1886"/>
                  </a:moveTo>
                  <a:cubicBezTo>
                    <a:pt x="345" y="1873"/>
                    <a:pt x="345" y="1873"/>
                    <a:pt x="345" y="1873"/>
                  </a:cubicBezTo>
                  <a:cubicBezTo>
                    <a:pt x="362" y="1892"/>
                    <a:pt x="362" y="1892"/>
                    <a:pt x="362" y="1892"/>
                  </a:cubicBezTo>
                  <a:cubicBezTo>
                    <a:pt x="393" y="1896"/>
                    <a:pt x="393" y="1896"/>
                    <a:pt x="393" y="1896"/>
                  </a:cubicBezTo>
                  <a:cubicBezTo>
                    <a:pt x="404" y="1903"/>
                    <a:pt x="404" y="1903"/>
                    <a:pt x="404" y="1903"/>
                  </a:cubicBezTo>
                  <a:cubicBezTo>
                    <a:pt x="393" y="1889"/>
                    <a:pt x="393" y="1889"/>
                    <a:pt x="393" y="1889"/>
                  </a:cubicBezTo>
                  <a:lnTo>
                    <a:pt x="368" y="1886"/>
                  </a:lnTo>
                  <a:close/>
                  <a:moveTo>
                    <a:pt x="368" y="1835"/>
                  </a:moveTo>
                  <a:cubicBezTo>
                    <a:pt x="355" y="1822"/>
                    <a:pt x="355" y="1822"/>
                    <a:pt x="355" y="1822"/>
                  </a:cubicBezTo>
                  <a:cubicBezTo>
                    <a:pt x="351" y="1844"/>
                    <a:pt x="351" y="1844"/>
                    <a:pt x="351" y="1844"/>
                  </a:cubicBezTo>
                  <a:cubicBezTo>
                    <a:pt x="336" y="1848"/>
                    <a:pt x="336" y="1848"/>
                    <a:pt x="336" y="1848"/>
                  </a:cubicBezTo>
                  <a:cubicBezTo>
                    <a:pt x="365" y="1860"/>
                    <a:pt x="365" y="1860"/>
                    <a:pt x="365" y="1860"/>
                  </a:cubicBezTo>
                  <a:lnTo>
                    <a:pt x="368" y="1835"/>
                  </a:lnTo>
                  <a:close/>
                  <a:moveTo>
                    <a:pt x="296" y="1827"/>
                  </a:moveTo>
                  <a:cubicBezTo>
                    <a:pt x="319" y="1848"/>
                    <a:pt x="319" y="1848"/>
                    <a:pt x="319" y="1848"/>
                  </a:cubicBezTo>
                  <a:cubicBezTo>
                    <a:pt x="326" y="1841"/>
                    <a:pt x="326" y="1841"/>
                    <a:pt x="326" y="1841"/>
                  </a:cubicBezTo>
                  <a:cubicBezTo>
                    <a:pt x="306" y="1818"/>
                    <a:pt x="306" y="1818"/>
                    <a:pt x="306" y="1818"/>
                  </a:cubicBezTo>
                  <a:lnTo>
                    <a:pt x="296" y="1827"/>
                  </a:lnTo>
                  <a:close/>
                  <a:moveTo>
                    <a:pt x="342" y="1820"/>
                  </a:moveTo>
                  <a:cubicBezTo>
                    <a:pt x="335" y="1814"/>
                    <a:pt x="335" y="1814"/>
                    <a:pt x="335" y="1814"/>
                  </a:cubicBezTo>
                  <a:cubicBezTo>
                    <a:pt x="329" y="1824"/>
                    <a:pt x="329" y="1824"/>
                    <a:pt x="329" y="1824"/>
                  </a:cubicBezTo>
                  <a:cubicBezTo>
                    <a:pt x="336" y="1833"/>
                    <a:pt x="336" y="1833"/>
                    <a:pt x="336" y="1833"/>
                  </a:cubicBezTo>
                  <a:lnTo>
                    <a:pt x="342" y="1820"/>
                  </a:lnTo>
                  <a:close/>
                  <a:moveTo>
                    <a:pt x="303" y="1805"/>
                  </a:moveTo>
                  <a:cubicBezTo>
                    <a:pt x="306" y="1788"/>
                    <a:pt x="306" y="1788"/>
                    <a:pt x="306" y="1788"/>
                  </a:cubicBezTo>
                  <a:cubicBezTo>
                    <a:pt x="303" y="1763"/>
                    <a:pt x="303" y="1763"/>
                    <a:pt x="303" y="1763"/>
                  </a:cubicBezTo>
                  <a:cubicBezTo>
                    <a:pt x="292" y="1759"/>
                    <a:pt x="292" y="1759"/>
                    <a:pt x="292" y="1759"/>
                  </a:cubicBezTo>
                  <a:cubicBezTo>
                    <a:pt x="292" y="1770"/>
                    <a:pt x="292" y="1770"/>
                    <a:pt x="292" y="1770"/>
                  </a:cubicBezTo>
                  <a:cubicBezTo>
                    <a:pt x="270" y="1766"/>
                    <a:pt x="270" y="1766"/>
                    <a:pt x="270" y="1766"/>
                  </a:cubicBezTo>
                  <a:cubicBezTo>
                    <a:pt x="287" y="1789"/>
                    <a:pt x="287" y="1789"/>
                    <a:pt x="287" y="1789"/>
                  </a:cubicBezTo>
                  <a:cubicBezTo>
                    <a:pt x="283" y="1818"/>
                    <a:pt x="283" y="1818"/>
                    <a:pt x="283" y="1818"/>
                  </a:cubicBezTo>
                  <a:lnTo>
                    <a:pt x="303" y="1805"/>
                  </a:lnTo>
                  <a:close/>
                  <a:moveTo>
                    <a:pt x="243" y="1752"/>
                  </a:moveTo>
                  <a:cubicBezTo>
                    <a:pt x="254" y="1753"/>
                    <a:pt x="254" y="1753"/>
                    <a:pt x="254" y="1753"/>
                  </a:cubicBezTo>
                  <a:cubicBezTo>
                    <a:pt x="261" y="1775"/>
                    <a:pt x="261" y="1775"/>
                    <a:pt x="261" y="1775"/>
                  </a:cubicBezTo>
                  <a:cubicBezTo>
                    <a:pt x="266" y="1755"/>
                    <a:pt x="266" y="1755"/>
                    <a:pt x="266" y="1755"/>
                  </a:cubicBezTo>
                  <a:cubicBezTo>
                    <a:pt x="267" y="1739"/>
                    <a:pt x="267" y="1739"/>
                    <a:pt x="267" y="1739"/>
                  </a:cubicBezTo>
                  <a:cubicBezTo>
                    <a:pt x="250" y="1734"/>
                    <a:pt x="250" y="1734"/>
                    <a:pt x="250" y="1734"/>
                  </a:cubicBezTo>
                  <a:lnTo>
                    <a:pt x="243" y="1752"/>
                  </a:lnTo>
                  <a:close/>
                  <a:moveTo>
                    <a:pt x="248" y="1727"/>
                  </a:moveTo>
                  <a:cubicBezTo>
                    <a:pt x="253" y="1726"/>
                    <a:pt x="256" y="1717"/>
                    <a:pt x="256" y="1717"/>
                  </a:cubicBezTo>
                  <a:cubicBezTo>
                    <a:pt x="276" y="1734"/>
                    <a:pt x="276" y="1734"/>
                    <a:pt x="276" y="1734"/>
                  </a:cubicBezTo>
                  <a:cubicBezTo>
                    <a:pt x="277" y="1718"/>
                    <a:pt x="277" y="1718"/>
                    <a:pt x="277" y="1718"/>
                  </a:cubicBezTo>
                  <a:cubicBezTo>
                    <a:pt x="257" y="1697"/>
                    <a:pt x="257" y="1697"/>
                    <a:pt x="257" y="1697"/>
                  </a:cubicBezTo>
                  <a:cubicBezTo>
                    <a:pt x="257" y="1697"/>
                    <a:pt x="241" y="1674"/>
                    <a:pt x="241" y="1662"/>
                  </a:cubicBezTo>
                  <a:cubicBezTo>
                    <a:pt x="241" y="1651"/>
                    <a:pt x="230" y="1639"/>
                    <a:pt x="219" y="1633"/>
                  </a:cubicBezTo>
                  <a:cubicBezTo>
                    <a:pt x="209" y="1628"/>
                    <a:pt x="209" y="1639"/>
                    <a:pt x="209" y="1639"/>
                  </a:cubicBezTo>
                  <a:cubicBezTo>
                    <a:pt x="195" y="1635"/>
                    <a:pt x="195" y="1635"/>
                    <a:pt x="195" y="1635"/>
                  </a:cubicBezTo>
                  <a:cubicBezTo>
                    <a:pt x="195" y="1635"/>
                    <a:pt x="180" y="1662"/>
                    <a:pt x="191" y="1662"/>
                  </a:cubicBezTo>
                  <a:cubicBezTo>
                    <a:pt x="201" y="1662"/>
                    <a:pt x="221" y="1662"/>
                    <a:pt x="221" y="1662"/>
                  </a:cubicBezTo>
                  <a:cubicBezTo>
                    <a:pt x="208" y="1688"/>
                    <a:pt x="208" y="1688"/>
                    <a:pt x="208" y="1688"/>
                  </a:cubicBezTo>
                  <a:cubicBezTo>
                    <a:pt x="217" y="1688"/>
                    <a:pt x="217" y="1688"/>
                    <a:pt x="217" y="1688"/>
                  </a:cubicBezTo>
                  <a:cubicBezTo>
                    <a:pt x="231" y="1675"/>
                    <a:pt x="231" y="1675"/>
                    <a:pt x="231" y="1675"/>
                  </a:cubicBezTo>
                  <a:cubicBezTo>
                    <a:pt x="230" y="1691"/>
                    <a:pt x="230" y="1691"/>
                    <a:pt x="230" y="1691"/>
                  </a:cubicBezTo>
                  <a:cubicBezTo>
                    <a:pt x="230" y="1691"/>
                    <a:pt x="244" y="1729"/>
                    <a:pt x="248" y="1727"/>
                  </a:cubicBezTo>
                  <a:close/>
                  <a:moveTo>
                    <a:pt x="163" y="1391"/>
                  </a:moveTo>
                  <a:cubicBezTo>
                    <a:pt x="165" y="1359"/>
                    <a:pt x="165" y="1359"/>
                    <a:pt x="165" y="1359"/>
                  </a:cubicBezTo>
                  <a:cubicBezTo>
                    <a:pt x="144" y="1339"/>
                    <a:pt x="144" y="1339"/>
                    <a:pt x="144" y="1339"/>
                  </a:cubicBezTo>
                  <a:cubicBezTo>
                    <a:pt x="154" y="1329"/>
                    <a:pt x="154" y="1329"/>
                    <a:pt x="154" y="1329"/>
                  </a:cubicBezTo>
                  <a:cubicBezTo>
                    <a:pt x="140" y="1313"/>
                    <a:pt x="140" y="1313"/>
                    <a:pt x="140" y="1313"/>
                  </a:cubicBezTo>
                  <a:cubicBezTo>
                    <a:pt x="117" y="1304"/>
                    <a:pt x="117" y="1304"/>
                    <a:pt x="117" y="1304"/>
                  </a:cubicBezTo>
                  <a:cubicBezTo>
                    <a:pt x="117" y="1304"/>
                    <a:pt x="114" y="1340"/>
                    <a:pt x="123" y="1343"/>
                  </a:cubicBezTo>
                  <a:cubicBezTo>
                    <a:pt x="131" y="1346"/>
                    <a:pt x="137" y="1366"/>
                    <a:pt x="137" y="1366"/>
                  </a:cubicBezTo>
                  <a:cubicBezTo>
                    <a:pt x="133" y="1379"/>
                    <a:pt x="133" y="1379"/>
                    <a:pt x="133" y="1379"/>
                  </a:cubicBezTo>
                  <a:lnTo>
                    <a:pt x="163" y="1391"/>
                  </a:lnTo>
                  <a:close/>
                  <a:moveTo>
                    <a:pt x="163" y="1453"/>
                  </a:moveTo>
                  <a:cubicBezTo>
                    <a:pt x="170" y="1461"/>
                    <a:pt x="170" y="1461"/>
                    <a:pt x="170" y="1461"/>
                  </a:cubicBezTo>
                  <a:cubicBezTo>
                    <a:pt x="188" y="1461"/>
                    <a:pt x="188" y="1461"/>
                    <a:pt x="188" y="1461"/>
                  </a:cubicBezTo>
                  <a:cubicBezTo>
                    <a:pt x="195" y="1448"/>
                    <a:pt x="195" y="1448"/>
                    <a:pt x="195" y="1448"/>
                  </a:cubicBezTo>
                  <a:cubicBezTo>
                    <a:pt x="176" y="1453"/>
                    <a:pt x="176" y="1453"/>
                    <a:pt x="176" y="1453"/>
                  </a:cubicBezTo>
                  <a:lnTo>
                    <a:pt x="163" y="1453"/>
                  </a:lnTo>
                  <a:close/>
                  <a:moveTo>
                    <a:pt x="186" y="1483"/>
                  </a:moveTo>
                  <a:cubicBezTo>
                    <a:pt x="188" y="1495"/>
                    <a:pt x="188" y="1495"/>
                    <a:pt x="188" y="1495"/>
                  </a:cubicBezTo>
                  <a:cubicBezTo>
                    <a:pt x="204" y="1505"/>
                    <a:pt x="204" y="1505"/>
                    <a:pt x="204" y="1505"/>
                  </a:cubicBezTo>
                  <a:cubicBezTo>
                    <a:pt x="204" y="1489"/>
                    <a:pt x="204" y="1489"/>
                    <a:pt x="204" y="1489"/>
                  </a:cubicBezTo>
                  <a:cubicBezTo>
                    <a:pt x="195" y="1473"/>
                    <a:pt x="195" y="1473"/>
                    <a:pt x="195" y="1473"/>
                  </a:cubicBezTo>
                  <a:cubicBezTo>
                    <a:pt x="173" y="1474"/>
                    <a:pt x="173" y="1474"/>
                    <a:pt x="173" y="1474"/>
                  </a:cubicBezTo>
                  <a:lnTo>
                    <a:pt x="186" y="1483"/>
                  </a:lnTo>
                  <a:close/>
                  <a:moveTo>
                    <a:pt x="212" y="1463"/>
                  </a:moveTo>
                  <a:cubicBezTo>
                    <a:pt x="212" y="1463"/>
                    <a:pt x="244" y="1444"/>
                    <a:pt x="222" y="1440"/>
                  </a:cubicBezTo>
                  <a:cubicBezTo>
                    <a:pt x="201" y="1435"/>
                    <a:pt x="199" y="1463"/>
                    <a:pt x="212" y="1463"/>
                  </a:cubicBezTo>
                  <a:close/>
                  <a:moveTo>
                    <a:pt x="166" y="1409"/>
                  </a:moveTo>
                  <a:cubicBezTo>
                    <a:pt x="152" y="1420"/>
                    <a:pt x="159" y="1430"/>
                    <a:pt x="169" y="1427"/>
                  </a:cubicBezTo>
                  <a:cubicBezTo>
                    <a:pt x="181" y="1423"/>
                    <a:pt x="180" y="1399"/>
                    <a:pt x="166" y="1409"/>
                  </a:cubicBezTo>
                  <a:close/>
                  <a:moveTo>
                    <a:pt x="156" y="1437"/>
                  </a:moveTo>
                  <a:cubicBezTo>
                    <a:pt x="143" y="1440"/>
                    <a:pt x="143" y="1440"/>
                    <a:pt x="143" y="1440"/>
                  </a:cubicBezTo>
                  <a:cubicBezTo>
                    <a:pt x="150" y="1453"/>
                    <a:pt x="150" y="1453"/>
                    <a:pt x="150" y="1453"/>
                  </a:cubicBezTo>
                  <a:lnTo>
                    <a:pt x="156" y="1437"/>
                  </a:lnTo>
                  <a:close/>
                  <a:moveTo>
                    <a:pt x="476" y="1919"/>
                  </a:moveTo>
                  <a:cubicBezTo>
                    <a:pt x="485" y="1915"/>
                    <a:pt x="484" y="1925"/>
                    <a:pt x="484" y="1925"/>
                  </a:cubicBezTo>
                  <a:cubicBezTo>
                    <a:pt x="484" y="1925"/>
                    <a:pt x="499" y="1928"/>
                    <a:pt x="514" y="1925"/>
                  </a:cubicBezTo>
                  <a:cubicBezTo>
                    <a:pt x="528" y="1921"/>
                    <a:pt x="498" y="1899"/>
                    <a:pt x="498" y="1899"/>
                  </a:cubicBezTo>
                  <a:cubicBezTo>
                    <a:pt x="498" y="1874"/>
                    <a:pt x="498" y="1874"/>
                    <a:pt x="498" y="1874"/>
                  </a:cubicBezTo>
                  <a:cubicBezTo>
                    <a:pt x="523" y="1872"/>
                    <a:pt x="523" y="1872"/>
                    <a:pt x="523" y="1872"/>
                  </a:cubicBezTo>
                  <a:cubicBezTo>
                    <a:pt x="521" y="1860"/>
                    <a:pt x="521" y="1860"/>
                    <a:pt x="521" y="1860"/>
                  </a:cubicBezTo>
                  <a:cubicBezTo>
                    <a:pt x="537" y="1862"/>
                    <a:pt x="537" y="1862"/>
                    <a:pt x="537" y="1862"/>
                  </a:cubicBezTo>
                  <a:cubicBezTo>
                    <a:pt x="542" y="1850"/>
                    <a:pt x="542" y="1850"/>
                    <a:pt x="542" y="1850"/>
                  </a:cubicBezTo>
                  <a:cubicBezTo>
                    <a:pt x="527" y="1838"/>
                    <a:pt x="527" y="1838"/>
                    <a:pt x="527" y="1838"/>
                  </a:cubicBezTo>
                  <a:cubicBezTo>
                    <a:pt x="527" y="1838"/>
                    <a:pt x="507" y="1839"/>
                    <a:pt x="491" y="1837"/>
                  </a:cubicBezTo>
                  <a:cubicBezTo>
                    <a:pt x="475" y="1835"/>
                    <a:pt x="449" y="1842"/>
                    <a:pt x="449" y="1842"/>
                  </a:cubicBezTo>
                  <a:cubicBezTo>
                    <a:pt x="437" y="1830"/>
                    <a:pt x="437" y="1830"/>
                    <a:pt x="437" y="1830"/>
                  </a:cubicBezTo>
                  <a:cubicBezTo>
                    <a:pt x="413" y="1819"/>
                    <a:pt x="413" y="1819"/>
                    <a:pt x="413" y="1819"/>
                  </a:cubicBezTo>
                  <a:cubicBezTo>
                    <a:pt x="406" y="1808"/>
                    <a:pt x="406" y="1808"/>
                    <a:pt x="406" y="1808"/>
                  </a:cubicBezTo>
                  <a:cubicBezTo>
                    <a:pt x="392" y="1792"/>
                    <a:pt x="392" y="1792"/>
                    <a:pt x="392" y="1792"/>
                  </a:cubicBezTo>
                  <a:cubicBezTo>
                    <a:pt x="392" y="1792"/>
                    <a:pt x="398" y="1780"/>
                    <a:pt x="383" y="1767"/>
                  </a:cubicBezTo>
                  <a:cubicBezTo>
                    <a:pt x="368" y="1754"/>
                    <a:pt x="362" y="1772"/>
                    <a:pt x="352" y="1772"/>
                  </a:cubicBezTo>
                  <a:cubicBezTo>
                    <a:pt x="342" y="1772"/>
                    <a:pt x="338" y="1747"/>
                    <a:pt x="338" y="1747"/>
                  </a:cubicBezTo>
                  <a:cubicBezTo>
                    <a:pt x="318" y="1743"/>
                    <a:pt x="318" y="1743"/>
                    <a:pt x="318" y="1743"/>
                  </a:cubicBezTo>
                  <a:cubicBezTo>
                    <a:pt x="318" y="1743"/>
                    <a:pt x="320" y="1723"/>
                    <a:pt x="315" y="1718"/>
                  </a:cubicBezTo>
                  <a:cubicBezTo>
                    <a:pt x="310" y="1713"/>
                    <a:pt x="308" y="1697"/>
                    <a:pt x="308" y="1697"/>
                  </a:cubicBezTo>
                  <a:cubicBezTo>
                    <a:pt x="315" y="1693"/>
                    <a:pt x="315" y="1693"/>
                    <a:pt x="315" y="1693"/>
                  </a:cubicBezTo>
                  <a:cubicBezTo>
                    <a:pt x="316" y="1680"/>
                    <a:pt x="316" y="1680"/>
                    <a:pt x="316" y="1680"/>
                  </a:cubicBezTo>
                  <a:cubicBezTo>
                    <a:pt x="316" y="1680"/>
                    <a:pt x="331" y="1675"/>
                    <a:pt x="334" y="1670"/>
                  </a:cubicBezTo>
                  <a:cubicBezTo>
                    <a:pt x="337" y="1665"/>
                    <a:pt x="317" y="1650"/>
                    <a:pt x="317" y="1650"/>
                  </a:cubicBezTo>
                  <a:cubicBezTo>
                    <a:pt x="317" y="1650"/>
                    <a:pt x="333" y="1641"/>
                    <a:pt x="332" y="1638"/>
                  </a:cubicBezTo>
                  <a:cubicBezTo>
                    <a:pt x="331" y="1635"/>
                    <a:pt x="312" y="1624"/>
                    <a:pt x="312" y="1624"/>
                  </a:cubicBezTo>
                  <a:cubicBezTo>
                    <a:pt x="315" y="1594"/>
                    <a:pt x="315" y="1594"/>
                    <a:pt x="315" y="1594"/>
                  </a:cubicBezTo>
                  <a:cubicBezTo>
                    <a:pt x="326" y="1590"/>
                    <a:pt x="326" y="1590"/>
                    <a:pt x="326" y="1590"/>
                  </a:cubicBezTo>
                  <a:cubicBezTo>
                    <a:pt x="316" y="1573"/>
                    <a:pt x="316" y="1573"/>
                    <a:pt x="316" y="1573"/>
                  </a:cubicBezTo>
                  <a:cubicBezTo>
                    <a:pt x="319" y="1551"/>
                    <a:pt x="319" y="1551"/>
                    <a:pt x="319" y="1551"/>
                  </a:cubicBezTo>
                  <a:cubicBezTo>
                    <a:pt x="304" y="1533"/>
                    <a:pt x="304" y="1533"/>
                    <a:pt x="304" y="1533"/>
                  </a:cubicBezTo>
                  <a:cubicBezTo>
                    <a:pt x="307" y="1518"/>
                    <a:pt x="307" y="1518"/>
                    <a:pt x="307" y="1518"/>
                  </a:cubicBezTo>
                  <a:cubicBezTo>
                    <a:pt x="291" y="1506"/>
                    <a:pt x="291" y="1506"/>
                    <a:pt x="291" y="1506"/>
                  </a:cubicBezTo>
                  <a:cubicBezTo>
                    <a:pt x="291" y="1506"/>
                    <a:pt x="304" y="1495"/>
                    <a:pt x="307" y="1487"/>
                  </a:cubicBezTo>
                  <a:cubicBezTo>
                    <a:pt x="310" y="1479"/>
                    <a:pt x="287" y="1470"/>
                    <a:pt x="287" y="1470"/>
                  </a:cubicBezTo>
                  <a:cubicBezTo>
                    <a:pt x="287" y="1470"/>
                    <a:pt x="264" y="1463"/>
                    <a:pt x="263" y="1460"/>
                  </a:cubicBezTo>
                  <a:cubicBezTo>
                    <a:pt x="262" y="1457"/>
                    <a:pt x="294" y="1460"/>
                    <a:pt x="296" y="1449"/>
                  </a:cubicBezTo>
                  <a:cubicBezTo>
                    <a:pt x="298" y="1438"/>
                    <a:pt x="279" y="1443"/>
                    <a:pt x="272" y="1443"/>
                  </a:cubicBezTo>
                  <a:cubicBezTo>
                    <a:pt x="265" y="1443"/>
                    <a:pt x="260" y="1433"/>
                    <a:pt x="260" y="1433"/>
                  </a:cubicBezTo>
                  <a:cubicBezTo>
                    <a:pt x="260" y="1433"/>
                    <a:pt x="259" y="1416"/>
                    <a:pt x="258" y="1405"/>
                  </a:cubicBezTo>
                  <a:cubicBezTo>
                    <a:pt x="257" y="1394"/>
                    <a:pt x="241" y="1393"/>
                    <a:pt x="241" y="1393"/>
                  </a:cubicBezTo>
                  <a:cubicBezTo>
                    <a:pt x="245" y="1375"/>
                    <a:pt x="245" y="1375"/>
                    <a:pt x="245" y="1375"/>
                  </a:cubicBezTo>
                  <a:cubicBezTo>
                    <a:pt x="235" y="1370"/>
                    <a:pt x="235" y="1370"/>
                    <a:pt x="235" y="1370"/>
                  </a:cubicBezTo>
                  <a:cubicBezTo>
                    <a:pt x="235" y="1370"/>
                    <a:pt x="226" y="1366"/>
                    <a:pt x="223" y="1358"/>
                  </a:cubicBezTo>
                  <a:cubicBezTo>
                    <a:pt x="220" y="1350"/>
                    <a:pt x="215" y="1320"/>
                    <a:pt x="215" y="1320"/>
                  </a:cubicBezTo>
                  <a:cubicBezTo>
                    <a:pt x="215" y="1320"/>
                    <a:pt x="226" y="1311"/>
                    <a:pt x="231" y="1312"/>
                  </a:cubicBezTo>
                  <a:cubicBezTo>
                    <a:pt x="236" y="1313"/>
                    <a:pt x="207" y="1292"/>
                    <a:pt x="204" y="1286"/>
                  </a:cubicBezTo>
                  <a:cubicBezTo>
                    <a:pt x="201" y="1280"/>
                    <a:pt x="201" y="1261"/>
                    <a:pt x="201" y="1261"/>
                  </a:cubicBezTo>
                  <a:cubicBezTo>
                    <a:pt x="201" y="1261"/>
                    <a:pt x="194" y="1250"/>
                    <a:pt x="193" y="1244"/>
                  </a:cubicBezTo>
                  <a:cubicBezTo>
                    <a:pt x="192" y="1238"/>
                    <a:pt x="197" y="1220"/>
                    <a:pt x="197" y="1220"/>
                  </a:cubicBezTo>
                  <a:cubicBezTo>
                    <a:pt x="183" y="1212"/>
                    <a:pt x="183" y="1212"/>
                    <a:pt x="183" y="1212"/>
                  </a:cubicBezTo>
                  <a:cubicBezTo>
                    <a:pt x="183" y="1212"/>
                    <a:pt x="188" y="1204"/>
                    <a:pt x="187" y="1196"/>
                  </a:cubicBezTo>
                  <a:cubicBezTo>
                    <a:pt x="186" y="1188"/>
                    <a:pt x="176" y="1183"/>
                    <a:pt x="176" y="1183"/>
                  </a:cubicBezTo>
                  <a:cubicBezTo>
                    <a:pt x="189" y="1174"/>
                    <a:pt x="189" y="1174"/>
                    <a:pt x="189" y="1174"/>
                  </a:cubicBezTo>
                  <a:cubicBezTo>
                    <a:pt x="181" y="1146"/>
                    <a:pt x="181" y="1146"/>
                    <a:pt x="181" y="1146"/>
                  </a:cubicBezTo>
                  <a:cubicBezTo>
                    <a:pt x="181" y="1146"/>
                    <a:pt x="195" y="1141"/>
                    <a:pt x="200" y="1132"/>
                  </a:cubicBezTo>
                  <a:cubicBezTo>
                    <a:pt x="205" y="1123"/>
                    <a:pt x="186" y="1114"/>
                    <a:pt x="186" y="1114"/>
                  </a:cubicBezTo>
                  <a:cubicBezTo>
                    <a:pt x="185" y="1102"/>
                    <a:pt x="185" y="1102"/>
                    <a:pt x="185" y="1102"/>
                  </a:cubicBezTo>
                  <a:cubicBezTo>
                    <a:pt x="165" y="1085"/>
                    <a:pt x="165" y="1085"/>
                    <a:pt x="165" y="1085"/>
                  </a:cubicBezTo>
                  <a:cubicBezTo>
                    <a:pt x="165" y="1085"/>
                    <a:pt x="165" y="1064"/>
                    <a:pt x="165" y="1057"/>
                  </a:cubicBezTo>
                  <a:cubicBezTo>
                    <a:pt x="165" y="1050"/>
                    <a:pt x="153" y="1017"/>
                    <a:pt x="153" y="1017"/>
                  </a:cubicBezTo>
                  <a:cubicBezTo>
                    <a:pt x="170" y="1016"/>
                    <a:pt x="170" y="1016"/>
                    <a:pt x="170" y="1016"/>
                  </a:cubicBezTo>
                  <a:cubicBezTo>
                    <a:pt x="172" y="1004"/>
                    <a:pt x="172" y="1004"/>
                    <a:pt x="172" y="1004"/>
                  </a:cubicBezTo>
                  <a:cubicBezTo>
                    <a:pt x="172" y="1004"/>
                    <a:pt x="176" y="993"/>
                    <a:pt x="175" y="983"/>
                  </a:cubicBezTo>
                  <a:cubicBezTo>
                    <a:pt x="174" y="973"/>
                    <a:pt x="157" y="955"/>
                    <a:pt x="157" y="955"/>
                  </a:cubicBezTo>
                  <a:cubicBezTo>
                    <a:pt x="166" y="954"/>
                    <a:pt x="166" y="954"/>
                    <a:pt x="166" y="954"/>
                  </a:cubicBezTo>
                  <a:cubicBezTo>
                    <a:pt x="166" y="954"/>
                    <a:pt x="167" y="915"/>
                    <a:pt x="167" y="911"/>
                  </a:cubicBezTo>
                  <a:cubicBezTo>
                    <a:pt x="167" y="907"/>
                    <a:pt x="176" y="900"/>
                    <a:pt x="179" y="894"/>
                  </a:cubicBezTo>
                  <a:cubicBezTo>
                    <a:pt x="182" y="888"/>
                    <a:pt x="167" y="869"/>
                    <a:pt x="167" y="869"/>
                  </a:cubicBezTo>
                  <a:cubicBezTo>
                    <a:pt x="165" y="844"/>
                    <a:pt x="165" y="844"/>
                    <a:pt x="165" y="844"/>
                  </a:cubicBezTo>
                  <a:cubicBezTo>
                    <a:pt x="165" y="844"/>
                    <a:pt x="161" y="846"/>
                    <a:pt x="149" y="843"/>
                  </a:cubicBezTo>
                  <a:cubicBezTo>
                    <a:pt x="137" y="840"/>
                    <a:pt x="145" y="821"/>
                    <a:pt x="145" y="821"/>
                  </a:cubicBezTo>
                  <a:cubicBezTo>
                    <a:pt x="142" y="815"/>
                    <a:pt x="142" y="815"/>
                    <a:pt x="142" y="815"/>
                  </a:cubicBezTo>
                  <a:cubicBezTo>
                    <a:pt x="134" y="794"/>
                    <a:pt x="134" y="794"/>
                    <a:pt x="134" y="794"/>
                  </a:cubicBezTo>
                  <a:cubicBezTo>
                    <a:pt x="121" y="784"/>
                    <a:pt x="121" y="784"/>
                    <a:pt x="121" y="784"/>
                  </a:cubicBezTo>
                  <a:cubicBezTo>
                    <a:pt x="121" y="784"/>
                    <a:pt x="123" y="775"/>
                    <a:pt x="125" y="771"/>
                  </a:cubicBezTo>
                  <a:cubicBezTo>
                    <a:pt x="127" y="767"/>
                    <a:pt x="104" y="752"/>
                    <a:pt x="104" y="752"/>
                  </a:cubicBezTo>
                  <a:cubicBezTo>
                    <a:pt x="104" y="752"/>
                    <a:pt x="102" y="735"/>
                    <a:pt x="102" y="730"/>
                  </a:cubicBezTo>
                  <a:cubicBezTo>
                    <a:pt x="102" y="725"/>
                    <a:pt x="112" y="724"/>
                    <a:pt x="112" y="724"/>
                  </a:cubicBezTo>
                  <a:cubicBezTo>
                    <a:pt x="109" y="685"/>
                    <a:pt x="109" y="685"/>
                    <a:pt x="109" y="685"/>
                  </a:cubicBezTo>
                  <a:cubicBezTo>
                    <a:pt x="109" y="685"/>
                    <a:pt x="118" y="690"/>
                    <a:pt x="123" y="685"/>
                  </a:cubicBezTo>
                  <a:cubicBezTo>
                    <a:pt x="128" y="680"/>
                    <a:pt x="105" y="635"/>
                    <a:pt x="104" y="631"/>
                  </a:cubicBezTo>
                  <a:cubicBezTo>
                    <a:pt x="103" y="627"/>
                    <a:pt x="112" y="619"/>
                    <a:pt x="114" y="615"/>
                  </a:cubicBezTo>
                  <a:cubicBezTo>
                    <a:pt x="116" y="611"/>
                    <a:pt x="111" y="586"/>
                    <a:pt x="111" y="576"/>
                  </a:cubicBezTo>
                  <a:cubicBezTo>
                    <a:pt x="111" y="566"/>
                    <a:pt x="129" y="558"/>
                    <a:pt x="130" y="553"/>
                  </a:cubicBezTo>
                  <a:cubicBezTo>
                    <a:pt x="131" y="548"/>
                    <a:pt x="137" y="510"/>
                    <a:pt x="137" y="510"/>
                  </a:cubicBezTo>
                  <a:cubicBezTo>
                    <a:pt x="137" y="510"/>
                    <a:pt x="159" y="509"/>
                    <a:pt x="162" y="498"/>
                  </a:cubicBezTo>
                  <a:cubicBezTo>
                    <a:pt x="165" y="487"/>
                    <a:pt x="134" y="476"/>
                    <a:pt x="134" y="476"/>
                  </a:cubicBezTo>
                  <a:cubicBezTo>
                    <a:pt x="134" y="476"/>
                    <a:pt x="151" y="464"/>
                    <a:pt x="152" y="454"/>
                  </a:cubicBezTo>
                  <a:cubicBezTo>
                    <a:pt x="153" y="444"/>
                    <a:pt x="134" y="436"/>
                    <a:pt x="129" y="429"/>
                  </a:cubicBezTo>
                  <a:cubicBezTo>
                    <a:pt x="124" y="422"/>
                    <a:pt x="134" y="413"/>
                    <a:pt x="143" y="404"/>
                  </a:cubicBezTo>
                  <a:cubicBezTo>
                    <a:pt x="152" y="395"/>
                    <a:pt x="125" y="401"/>
                    <a:pt x="124" y="387"/>
                  </a:cubicBezTo>
                  <a:cubicBezTo>
                    <a:pt x="123" y="373"/>
                    <a:pt x="178" y="349"/>
                    <a:pt x="178" y="349"/>
                  </a:cubicBezTo>
                  <a:cubicBezTo>
                    <a:pt x="184" y="293"/>
                    <a:pt x="184" y="293"/>
                    <a:pt x="184" y="293"/>
                  </a:cubicBezTo>
                  <a:cubicBezTo>
                    <a:pt x="177" y="282"/>
                    <a:pt x="177" y="282"/>
                    <a:pt x="177" y="282"/>
                  </a:cubicBezTo>
                  <a:cubicBezTo>
                    <a:pt x="170" y="284"/>
                    <a:pt x="161" y="285"/>
                    <a:pt x="153" y="284"/>
                  </a:cubicBezTo>
                  <a:cubicBezTo>
                    <a:pt x="141" y="283"/>
                    <a:pt x="142" y="257"/>
                    <a:pt x="142" y="257"/>
                  </a:cubicBezTo>
                  <a:cubicBezTo>
                    <a:pt x="129" y="241"/>
                    <a:pt x="129" y="241"/>
                    <a:pt x="129" y="241"/>
                  </a:cubicBezTo>
                  <a:cubicBezTo>
                    <a:pt x="129" y="241"/>
                    <a:pt x="131" y="211"/>
                    <a:pt x="129" y="200"/>
                  </a:cubicBezTo>
                  <a:cubicBezTo>
                    <a:pt x="126" y="189"/>
                    <a:pt x="97" y="178"/>
                    <a:pt x="97" y="178"/>
                  </a:cubicBezTo>
                  <a:cubicBezTo>
                    <a:pt x="97" y="161"/>
                    <a:pt x="97" y="161"/>
                    <a:pt x="97" y="161"/>
                  </a:cubicBezTo>
                  <a:cubicBezTo>
                    <a:pt x="97" y="161"/>
                    <a:pt x="92" y="158"/>
                    <a:pt x="88" y="148"/>
                  </a:cubicBezTo>
                  <a:cubicBezTo>
                    <a:pt x="84" y="139"/>
                    <a:pt x="99" y="127"/>
                    <a:pt x="99" y="127"/>
                  </a:cubicBezTo>
                  <a:cubicBezTo>
                    <a:pt x="88" y="116"/>
                    <a:pt x="88" y="116"/>
                    <a:pt x="88" y="116"/>
                  </a:cubicBezTo>
                  <a:cubicBezTo>
                    <a:pt x="88" y="116"/>
                    <a:pt x="96" y="110"/>
                    <a:pt x="100" y="98"/>
                  </a:cubicBezTo>
                  <a:cubicBezTo>
                    <a:pt x="104" y="86"/>
                    <a:pt x="68" y="74"/>
                    <a:pt x="68" y="74"/>
                  </a:cubicBezTo>
                  <a:cubicBezTo>
                    <a:pt x="59" y="22"/>
                    <a:pt x="59" y="22"/>
                    <a:pt x="59" y="22"/>
                  </a:cubicBezTo>
                  <a:cubicBezTo>
                    <a:pt x="45" y="22"/>
                    <a:pt x="45" y="22"/>
                    <a:pt x="45" y="22"/>
                  </a:cubicBezTo>
                  <a:cubicBezTo>
                    <a:pt x="34" y="0"/>
                    <a:pt x="34" y="0"/>
                    <a:pt x="34" y="0"/>
                  </a:cubicBezTo>
                  <a:cubicBezTo>
                    <a:pt x="23" y="7"/>
                    <a:pt x="23" y="7"/>
                    <a:pt x="23" y="7"/>
                  </a:cubicBezTo>
                  <a:cubicBezTo>
                    <a:pt x="23" y="7"/>
                    <a:pt x="35" y="21"/>
                    <a:pt x="23" y="30"/>
                  </a:cubicBezTo>
                  <a:cubicBezTo>
                    <a:pt x="16" y="36"/>
                    <a:pt x="7" y="42"/>
                    <a:pt x="1" y="46"/>
                  </a:cubicBezTo>
                  <a:cubicBezTo>
                    <a:pt x="0" y="72"/>
                    <a:pt x="0" y="72"/>
                    <a:pt x="0" y="72"/>
                  </a:cubicBezTo>
                  <a:cubicBezTo>
                    <a:pt x="0" y="72"/>
                    <a:pt x="13" y="99"/>
                    <a:pt x="19" y="119"/>
                  </a:cubicBezTo>
                  <a:cubicBezTo>
                    <a:pt x="25" y="139"/>
                    <a:pt x="24" y="169"/>
                    <a:pt x="24" y="182"/>
                  </a:cubicBezTo>
                  <a:cubicBezTo>
                    <a:pt x="24" y="195"/>
                    <a:pt x="32" y="206"/>
                    <a:pt x="33" y="229"/>
                  </a:cubicBezTo>
                  <a:cubicBezTo>
                    <a:pt x="34" y="253"/>
                    <a:pt x="34" y="290"/>
                    <a:pt x="34" y="290"/>
                  </a:cubicBezTo>
                  <a:cubicBezTo>
                    <a:pt x="20" y="298"/>
                    <a:pt x="20" y="298"/>
                    <a:pt x="20" y="298"/>
                  </a:cubicBezTo>
                  <a:cubicBezTo>
                    <a:pt x="23" y="318"/>
                    <a:pt x="23" y="318"/>
                    <a:pt x="23" y="318"/>
                  </a:cubicBezTo>
                  <a:cubicBezTo>
                    <a:pt x="38" y="327"/>
                    <a:pt x="38" y="327"/>
                    <a:pt x="38" y="327"/>
                  </a:cubicBezTo>
                  <a:cubicBezTo>
                    <a:pt x="32" y="389"/>
                    <a:pt x="32" y="389"/>
                    <a:pt x="32" y="389"/>
                  </a:cubicBezTo>
                  <a:cubicBezTo>
                    <a:pt x="47" y="417"/>
                    <a:pt x="47" y="417"/>
                    <a:pt x="47" y="417"/>
                  </a:cubicBezTo>
                  <a:cubicBezTo>
                    <a:pt x="36" y="430"/>
                    <a:pt x="36" y="430"/>
                    <a:pt x="36" y="430"/>
                  </a:cubicBezTo>
                  <a:cubicBezTo>
                    <a:pt x="42" y="472"/>
                    <a:pt x="42" y="472"/>
                    <a:pt x="42" y="472"/>
                  </a:cubicBezTo>
                  <a:cubicBezTo>
                    <a:pt x="42" y="472"/>
                    <a:pt x="49" y="475"/>
                    <a:pt x="51" y="492"/>
                  </a:cubicBezTo>
                  <a:cubicBezTo>
                    <a:pt x="53" y="508"/>
                    <a:pt x="42" y="509"/>
                    <a:pt x="42" y="509"/>
                  </a:cubicBezTo>
                  <a:cubicBezTo>
                    <a:pt x="40" y="531"/>
                    <a:pt x="40" y="531"/>
                    <a:pt x="40" y="531"/>
                  </a:cubicBezTo>
                  <a:cubicBezTo>
                    <a:pt x="47" y="540"/>
                    <a:pt x="47" y="540"/>
                    <a:pt x="47" y="540"/>
                  </a:cubicBezTo>
                  <a:cubicBezTo>
                    <a:pt x="47" y="540"/>
                    <a:pt x="40" y="545"/>
                    <a:pt x="34" y="559"/>
                  </a:cubicBezTo>
                  <a:cubicBezTo>
                    <a:pt x="28" y="573"/>
                    <a:pt x="40" y="571"/>
                    <a:pt x="40" y="571"/>
                  </a:cubicBezTo>
                  <a:cubicBezTo>
                    <a:pt x="40" y="571"/>
                    <a:pt x="44" y="580"/>
                    <a:pt x="44" y="591"/>
                  </a:cubicBezTo>
                  <a:cubicBezTo>
                    <a:pt x="44" y="602"/>
                    <a:pt x="33" y="599"/>
                    <a:pt x="33" y="619"/>
                  </a:cubicBezTo>
                  <a:cubicBezTo>
                    <a:pt x="33" y="640"/>
                    <a:pt x="49" y="638"/>
                    <a:pt x="52" y="648"/>
                  </a:cubicBezTo>
                  <a:cubicBezTo>
                    <a:pt x="56" y="657"/>
                    <a:pt x="52" y="681"/>
                    <a:pt x="52" y="681"/>
                  </a:cubicBezTo>
                  <a:cubicBezTo>
                    <a:pt x="52" y="681"/>
                    <a:pt x="45" y="679"/>
                    <a:pt x="40" y="681"/>
                  </a:cubicBezTo>
                  <a:cubicBezTo>
                    <a:pt x="36" y="683"/>
                    <a:pt x="40" y="700"/>
                    <a:pt x="47" y="720"/>
                  </a:cubicBezTo>
                  <a:cubicBezTo>
                    <a:pt x="55" y="740"/>
                    <a:pt x="66" y="770"/>
                    <a:pt x="66" y="770"/>
                  </a:cubicBezTo>
                  <a:cubicBezTo>
                    <a:pt x="66" y="770"/>
                    <a:pt x="69" y="784"/>
                    <a:pt x="76" y="790"/>
                  </a:cubicBezTo>
                  <a:cubicBezTo>
                    <a:pt x="83" y="796"/>
                    <a:pt x="79" y="826"/>
                    <a:pt x="79" y="826"/>
                  </a:cubicBezTo>
                  <a:cubicBezTo>
                    <a:pt x="76" y="845"/>
                    <a:pt x="76" y="845"/>
                    <a:pt x="76" y="845"/>
                  </a:cubicBezTo>
                  <a:cubicBezTo>
                    <a:pt x="92" y="862"/>
                    <a:pt x="92" y="862"/>
                    <a:pt x="92" y="862"/>
                  </a:cubicBezTo>
                  <a:cubicBezTo>
                    <a:pt x="92" y="862"/>
                    <a:pt x="82" y="889"/>
                    <a:pt x="82" y="903"/>
                  </a:cubicBezTo>
                  <a:cubicBezTo>
                    <a:pt x="82" y="917"/>
                    <a:pt x="82" y="947"/>
                    <a:pt x="82" y="947"/>
                  </a:cubicBezTo>
                  <a:cubicBezTo>
                    <a:pt x="66" y="972"/>
                    <a:pt x="66" y="972"/>
                    <a:pt x="66" y="972"/>
                  </a:cubicBezTo>
                  <a:cubicBezTo>
                    <a:pt x="76" y="979"/>
                    <a:pt x="76" y="979"/>
                    <a:pt x="76" y="979"/>
                  </a:cubicBezTo>
                  <a:cubicBezTo>
                    <a:pt x="76" y="979"/>
                    <a:pt x="72" y="995"/>
                    <a:pt x="72" y="1004"/>
                  </a:cubicBezTo>
                  <a:cubicBezTo>
                    <a:pt x="72" y="1012"/>
                    <a:pt x="66" y="1056"/>
                    <a:pt x="66" y="1056"/>
                  </a:cubicBezTo>
                  <a:cubicBezTo>
                    <a:pt x="56" y="1058"/>
                    <a:pt x="56" y="1058"/>
                    <a:pt x="56" y="1058"/>
                  </a:cubicBezTo>
                  <a:cubicBezTo>
                    <a:pt x="56" y="1072"/>
                    <a:pt x="56" y="1072"/>
                    <a:pt x="56" y="1072"/>
                  </a:cubicBezTo>
                  <a:cubicBezTo>
                    <a:pt x="72" y="1102"/>
                    <a:pt x="72" y="1102"/>
                    <a:pt x="72" y="1102"/>
                  </a:cubicBezTo>
                  <a:cubicBezTo>
                    <a:pt x="72" y="1102"/>
                    <a:pt x="72" y="1121"/>
                    <a:pt x="72" y="1131"/>
                  </a:cubicBezTo>
                  <a:cubicBezTo>
                    <a:pt x="72" y="1142"/>
                    <a:pt x="95" y="1149"/>
                    <a:pt x="101" y="1165"/>
                  </a:cubicBezTo>
                  <a:cubicBezTo>
                    <a:pt x="107" y="1180"/>
                    <a:pt x="98" y="1218"/>
                    <a:pt x="98" y="1218"/>
                  </a:cubicBezTo>
                  <a:cubicBezTo>
                    <a:pt x="107" y="1225"/>
                    <a:pt x="107" y="1225"/>
                    <a:pt x="107" y="1225"/>
                  </a:cubicBezTo>
                  <a:cubicBezTo>
                    <a:pt x="107" y="1225"/>
                    <a:pt x="107" y="1254"/>
                    <a:pt x="107" y="1266"/>
                  </a:cubicBezTo>
                  <a:cubicBezTo>
                    <a:pt x="107" y="1278"/>
                    <a:pt x="134" y="1286"/>
                    <a:pt x="134" y="1286"/>
                  </a:cubicBezTo>
                  <a:cubicBezTo>
                    <a:pt x="129" y="1299"/>
                    <a:pt x="129" y="1299"/>
                    <a:pt x="129" y="1299"/>
                  </a:cubicBezTo>
                  <a:cubicBezTo>
                    <a:pt x="156" y="1299"/>
                    <a:pt x="156" y="1299"/>
                    <a:pt x="156" y="1299"/>
                  </a:cubicBezTo>
                  <a:cubicBezTo>
                    <a:pt x="156" y="1279"/>
                    <a:pt x="156" y="1279"/>
                    <a:pt x="156" y="1279"/>
                  </a:cubicBezTo>
                  <a:cubicBezTo>
                    <a:pt x="156" y="1279"/>
                    <a:pt x="169" y="1289"/>
                    <a:pt x="177" y="1290"/>
                  </a:cubicBezTo>
                  <a:cubicBezTo>
                    <a:pt x="186" y="1291"/>
                    <a:pt x="186" y="1277"/>
                    <a:pt x="186" y="1277"/>
                  </a:cubicBezTo>
                  <a:cubicBezTo>
                    <a:pt x="192" y="1290"/>
                    <a:pt x="192" y="1290"/>
                    <a:pt x="192" y="1290"/>
                  </a:cubicBezTo>
                  <a:cubicBezTo>
                    <a:pt x="192" y="1290"/>
                    <a:pt x="175" y="1300"/>
                    <a:pt x="173" y="1311"/>
                  </a:cubicBezTo>
                  <a:cubicBezTo>
                    <a:pt x="170" y="1322"/>
                    <a:pt x="186" y="1310"/>
                    <a:pt x="193" y="1313"/>
                  </a:cubicBezTo>
                  <a:cubicBezTo>
                    <a:pt x="200" y="1317"/>
                    <a:pt x="198" y="1330"/>
                    <a:pt x="198" y="1330"/>
                  </a:cubicBezTo>
                  <a:cubicBezTo>
                    <a:pt x="179" y="1328"/>
                    <a:pt x="179" y="1328"/>
                    <a:pt x="179" y="1328"/>
                  </a:cubicBezTo>
                  <a:cubicBezTo>
                    <a:pt x="190" y="1341"/>
                    <a:pt x="190" y="1341"/>
                    <a:pt x="190" y="1341"/>
                  </a:cubicBezTo>
                  <a:cubicBezTo>
                    <a:pt x="183" y="1349"/>
                    <a:pt x="183" y="1349"/>
                    <a:pt x="183" y="1349"/>
                  </a:cubicBezTo>
                  <a:cubicBezTo>
                    <a:pt x="195" y="1367"/>
                    <a:pt x="195" y="1367"/>
                    <a:pt x="195" y="1367"/>
                  </a:cubicBezTo>
                  <a:cubicBezTo>
                    <a:pt x="195" y="1367"/>
                    <a:pt x="188" y="1375"/>
                    <a:pt x="181" y="1384"/>
                  </a:cubicBezTo>
                  <a:cubicBezTo>
                    <a:pt x="174" y="1394"/>
                    <a:pt x="212" y="1403"/>
                    <a:pt x="212" y="1403"/>
                  </a:cubicBezTo>
                  <a:cubicBezTo>
                    <a:pt x="212" y="1403"/>
                    <a:pt x="205" y="1409"/>
                    <a:pt x="200" y="1413"/>
                  </a:cubicBezTo>
                  <a:cubicBezTo>
                    <a:pt x="195" y="1416"/>
                    <a:pt x="202" y="1427"/>
                    <a:pt x="212" y="1432"/>
                  </a:cubicBezTo>
                  <a:cubicBezTo>
                    <a:pt x="221" y="1436"/>
                    <a:pt x="234" y="1433"/>
                    <a:pt x="234" y="1433"/>
                  </a:cubicBezTo>
                  <a:cubicBezTo>
                    <a:pt x="239" y="1457"/>
                    <a:pt x="239" y="1457"/>
                    <a:pt x="239" y="1457"/>
                  </a:cubicBezTo>
                  <a:cubicBezTo>
                    <a:pt x="239" y="1457"/>
                    <a:pt x="219" y="1470"/>
                    <a:pt x="214" y="1477"/>
                  </a:cubicBezTo>
                  <a:cubicBezTo>
                    <a:pt x="209" y="1484"/>
                    <a:pt x="228" y="1485"/>
                    <a:pt x="228" y="1485"/>
                  </a:cubicBezTo>
                  <a:cubicBezTo>
                    <a:pt x="228" y="1485"/>
                    <a:pt x="252" y="1490"/>
                    <a:pt x="252" y="1497"/>
                  </a:cubicBezTo>
                  <a:cubicBezTo>
                    <a:pt x="252" y="1504"/>
                    <a:pt x="237" y="1498"/>
                    <a:pt x="227" y="1493"/>
                  </a:cubicBezTo>
                  <a:cubicBezTo>
                    <a:pt x="218" y="1488"/>
                    <a:pt x="216" y="1503"/>
                    <a:pt x="216" y="1503"/>
                  </a:cubicBezTo>
                  <a:cubicBezTo>
                    <a:pt x="235" y="1507"/>
                    <a:pt x="235" y="1507"/>
                    <a:pt x="235" y="1507"/>
                  </a:cubicBezTo>
                  <a:cubicBezTo>
                    <a:pt x="221" y="1514"/>
                    <a:pt x="221" y="1514"/>
                    <a:pt x="221" y="1514"/>
                  </a:cubicBezTo>
                  <a:cubicBezTo>
                    <a:pt x="222" y="1531"/>
                    <a:pt x="222" y="1531"/>
                    <a:pt x="222" y="1531"/>
                  </a:cubicBezTo>
                  <a:cubicBezTo>
                    <a:pt x="222" y="1531"/>
                    <a:pt x="238" y="1523"/>
                    <a:pt x="231" y="1544"/>
                  </a:cubicBezTo>
                  <a:cubicBezTo>
                    <a:pt x="224" y="1565"/>
                    <a:pt x="214" y="1535"/>
                    <a:pt x="214" y="1535"/>
                  </a:cubicBezTo>
                  <a:cubicBezTo>
                    <a:pt x="190" y="1536"/>
                    <a:pt x="190" y="1536"/>
                    <a:pt x="190" y="1536"/>
                  </a:cubicBezTo>
                  <a:cubicBezTo>
                    <a:pt x="206" y="1529"/>
                    <a:pt x="206" y="1529"/>
                    <a:pt x="206" y="1529"/>
                  </a:cubicBezTo>
                  <a:cubicBezTo>
                    <a:pt x="206" y="1529"/>
                    <a:pt x="189" y="1511"/>
                    <a:pt x="186" y="1512"/>
                  </a:cubicBezTo>
                  <a:cubicBezTo>
                    <a:pt x="182" y="1513"/>
                    <a:pt x="185" y="1522"/>
                    <a:pt x="185" y="1522"/>
                  </a:cubicBezTo>
                  <a:cubicBezTo>
                    <a:pt x="179" y="1516"/>
                    <a:pt x="179" y="1516"/>
                    <a:pt x="179" y="1516"/>
                  </a:cubicBezTo>
                  <a:cubicBezTo>
                    <a:pt x="154" y="1523"/>
                    <a:pt x="154" y="1523"/>
                    <a:pt x="154" y="1523"/>
                  </a:cubicBezTo>
                  <a:cubicBezTo>
                    <a:pt x="176" y="1528"/>
                    <a:pt x="176" y="1528"/>
                    <a:pt x="176" y="1528"/>
                  </a:cubicBezTo>
                  <a:cubicBezTo>
                    <a:pt x="176" y="1528"/>
                    <a:pt x="172" y="1531"/>
                    <a:pt x="168" y="1537"/>
                  </a:cubicBezTo>
                  <a:cubicBezTo>
                    <a:pt x="164" y="1543"/>
                    <a:pt x="148" y="1549"/>
                    <a:pt x="147" y="1558"/>
                  </a:cubicBezTo>
                  <a:cubicBezTo>
                    <a:pt x="146" y="1568"/>
                    <a:pt x="166" y="1572"/>
                    <a:pt x="169" y="1570"/>
                  </a:cubicBezTo>
                  <a:cubicBezTo>
                    <a:pt x="173" y="1568"/>
                    <a:pt x="161" y="1559"/>
                    <a:pt x="161" y="1559"/>
                  </a:cubicBezTo>
                  <a:cubicBezTo>
                    <a:pt x="176" y="1556"/>
                    <a:pt x="176" y="1556"/>
                    <a:pt x="176" y="1556"/>
                  </a:cubicBezTo>
                  <a:cubicBezTo>
                    <a:pt x="176" y="1556"/>
                    <a:pt x="183" y="1561"/>
                    <a:pt x="187" y="1565"/>
                  </a:cubicBezTo>
                  <a:cubicBezTo>
                    <a:pt x="190" y="1570"/>
                    <a:pt x="214" y="1567"/>
                    <a:pt x="214" y="1567"/>
                  </a:cubicBezTo>
                  <a:cubicBezTo>
                    <a:pt x="214" y="1567"/>
                    <a:pt x="229" y="1574"/>
                    <a:pt x="235" y="1582"/>
                  </a:cubicBezTo>
                  <a:cubicBezTo>
                    <a:pt x="241" y="1590"/>
                    <a:pt x="222" y="1598"/>
                    <a:pt x="222" y="1598"/>
                  </a:cubicBezTo>
                  <a:cubicBezTo>
                    <a:pt x="228" y="1608"/>
                    <a:pt x="228" y="1608"/>
                    <a:pt x="228" y="1608"/>
                  </a:cubicBezTo>
                  <a:cubicBezTo>
                    <a:pt x="240" y="1604"/>
                    <a:pt x="240" y="1604"/>
                    <a:pt x="240" y="1604"/>
                  </a:cubicBezTo>
                  <a:cubicBezTo>
                    <a:pt x="240" y="1615"/>
                    <a:pt x="240" y="1615"/>
                    <a:pt x="240" y="1615"/>
                  </a:cubicBezTo>
                  <a:cubicBezTo>
                    <a:pt x="252" y="1620"/>
                    <a:pt x="252" y="1620"/>
                    <a:pt x="252" y="1620"/>
                  </a:cubicBezTo>
                  <a:cubicBezTo>
                    <a:pt x="257" y="1604"/>
                    <a:pt x="257" y="1604"/>
                    <a:pt x="257" y="1604"/>
                  </a:cubicBezTo>
                  <a:cubicBezTo>
                    <a:pt x="266" y="1620"/>
                    <a:pt x="266" y="1620"/>
                    <a:pt x="266" y="1620"/>
                  </a:cubicBezTo>
                  <a:cubicBezTo>
                    <a:pt x="266" y="1620"/>
                    <a:pt x="285" y="1620"/>
                    <a:pt x="283" y="1634"/>
                  </a:cubicBezTo>
                  <a:cubicBezTo>
                    <a:pt x="280" y="1648"/>
                    <a:pt x="258" y="1632"/>
                    <a:pt x="250" y="1630"/>
                  </a:cubicBezTo>
                  <a:cubicBezTo>
                    <a:pt x="241" y="1629"/>
                    <a:pt x="248" y="1643"/>
                    <a:pt x="248" y="1643"/>
                  </a:cubicBezTo>
                  <a:cubicBezTo>
                    <a:pt x="248" y="1643"/>
                    <a:pt x="269" y="1650"/>
                    <a:pt x="270" y="1665"/>
                  </a:cubicBezTo>
                  <a:cubicBezTo>
                    <a:pt x="271" y="1679"/>
                    <a:pt x="256" y="1674"/>
                    <a:pt x="256" y="1674"/>
                  </a:cubicBezTo>
                  <a:cubicBezTo>
                    <a:pt x="265" y="1686"/>
                    <a:pt x="265" y="1686"/>
                    <a:pt x="265" y="1686"/>
                  </a:cubicBezTo>
                  <a:cubicBezTo>
                    <a:pt x="274" y="1710"/>
                    <a:pt x="274" y="1710"/>
                    <a:pt x="274" y="1710"/>
                  </a:cubicBezTo>
                  <a:cubicBezTo>
                    <a:pt x="283" y="1681"/>
                    <a:pt x="283" y="1681"/>
                    <a:pt x="283" y="1681"/>
                  </a:cubicBezTo>
                  <a:cubicBezTo>
                    <a:pt x="283" y="1701"/>
                    <a:pt x="283" y="1701"/>
                    <a:pt x="283" y="1701"/>
                  </a:cubicBezTo>
                  <a:cubicBezTo>
                    <a:pt x="296" y="1717"/>
                    <a:pt x="296" y="1717"/>
                    <a:pt x="296" y="1717"/>
                  </a:cubicBezTo>
                  <a:cubicBezTo>
                    <a:pt x="280" y="1717"/>
                    <a:pt x="280" y="1717"/>
                    <a:pt x="280" y="1717"/>
                  </a:cubicBezTo>
                  <a:cubicBezTo>
                    <a:pt x="283" y="1730"/>
                    <a:pt x="283" y="1730"/>
                    <a:pt x="283" y="1730"/>
                  </a:cubicBezTo>
                  <a:cubicBezTo>
                    <a:pt x="298" y="1731"/>
                    <a:pt x="298" y="1731"/>
                    <a:pt x="298" y="1731"/>
                  </a:cubicBezTo>
                  <a:cubicBezTo>
                    <a:pt x="289" y="1739"/>
                    <a:pt x="289" y="1739"/>
                    <a:pt x="289" y="1739"/>
                  </a:cubicBezTo>
                  <a:cubicBezTo>
                    <a:pt x="309" y="1745"/>
                    <a:pt x="309" y="1745"/>
                    <a:pt x="309" y="1745"/>
                  </a:cubicBezTo>
                  <a:cubicBezTo>
                    <a:pt x="296" y="1753"/>
                    <a:pt x="296" y="1753"/>
                    <a:pt x="296" y="1753"/>
                  </a:cubicBezTo>
                  <a:cubicBezTo>
                    <a:pt x="315" y="1760"/>
                    <a:pt x="315" y="1760"/>
                    <a:pt x="315" y="1760"/>
                  </a:cubicBezTo>
                  <a:cubicBezTo>
                    <a:pt x="310" y="1770"/>
                    <a:pt x="310" y="1770"/>
                    <a:pt x="310" y="1770"/>
                  </a:cubicBezTo>
                  <a:cubicBezTo>
                    <a:pt x="322" y="1773"/>
                    <a:pt x="322" y="1773"/>
                    <a:pt x="322" y="1773"/>
                  </a:cubicBezTo>
                  <a:cubicBezTo>
                    <a:pt x="322" y="1773"/>
                    <a:pt x="324" y="1750"/>
                    <a:pt x="331" y="1762"/>
                  </a:cubicBezTo>
                  <a:cubicBezTo>
                    <a:pt x="338" y="1773"/>
                    <a:pt x="329" y="1779"/>
                    <a:pt x="323" y="1783"/>
                  </a:cubicBezTo>
                  <a:cubicBezTo>
                    <a:pt x="317" y="1786"/>
                    <a:pt x="323" y="1794"/>
                    <a:pt x="323" y="1794"/>
                  </a:cubicBezTo>
                  <a:cubicBezTo>
                    <a:pt x="343" y="1795"/>
                    <a:pt x="343" y="1795"/>
                    <a:pt x="343" y="1795"/>
                  </a:cubicBezTo>
                  <a:cubicBezTo>
                    <a:pt x="343" y="1795"/>
                    <a:pt x="344" y="1805"/>
                    <a:pt x="350" y="1810"/>
                  </a:cubicBezTo>
                  <a:cubicBezTo>
                    <a:pt x="356" y="1815"/>
                    <a:pt x="373" y="1824"/>
                    <a:pt x="373" y="1824"/>
                  </a:cubicBezTo>
                  <a:cubicBezTo>
                    <a:pt x="370" y="1802"/>
                    <a:pt x="370" y="1802"/>
                    <a:pt x="370" y="1802"/>
                  </a:cubicBezTo>
                  <a:cubicBezTo>
                    <a:pt x="370" y="1802"/>
                    <a:pt x="391" y="1810"/>
                    <a:pt x="407" y="1821"/>
                  </a:cubicBezTo>
                  <a:cubicBezTo>
                    <a:pt x="422" y="1831"/>
                    <a:pt x="409" y="1841"/>
                    <a:pt x="409" y="1841"/>
                  </a:cubicBezTo>
                  <a:cubicBezTo>
                    <a:pt x="420" y="1848"/>
                    <a:pt x="420" y="1848"/>
                    <a:pt x="420" y="1848"/>
                  </a:cubicBezTo>
                  <a:cubicBezTo>
                    <a:pt x="419" y="1861"/>
                    <a:pt x="419" y="1861"/>
                    <a:pt x="419" y="1861"/>
                  </a:cubicBezTo>
                  <a:cubicBezTo>
                    <a:pt x="458" y="1861"/>
                    <a:pt x="458" y="1861"/>
                    <a:pt x="458" y="1861"/>
                  </a:cubicBezTo>
                  <a:cubicBezTo>
                    <a:pt x="462" y="1868"/>
                    <a:pt x="462" y="1868"/>
                    <a:pt x="462" y="1868"/>
                  </a:cubicBezTo>
                  <a:cubicBezTo>
                    <a:pt x="442" y="1868"/>
                    <a:pt x="442" y="1868"/>
                    <a:pt x="442" y="1868"/>
                  </a:cubicBezTo>
                  <a:cubicBezTo>
                    <a:pt x="434" y="1876"/>
                    <a:pt x="434" y="1876"/>
                    <a:pt x="434" y="1876"/>
                  </a:cubicBezTo>
                  <a:cubicBezTo>
                    <a:pt x="421" y="1877"/>
                    <a:pt x="421" y="1877"/>
                    <a:pt x="421" y="1877"/>
                  </a:cubicBezTo>
                  <a:cubicBezTo>
                    <a:pt x="410" y="1889"/>
                    <a:pt x="410" y="1889"/>
                    <a:pt x="410" y="1889"/>
                  </a:cubicBezTo>
                  <a:cubicBezTo>
                    <a:pt x="430" y="1892"/>
                    <a:pt x="430" y="1892"/>
                    <a:pt x="430" y="1892"/>
                  </a:cubicBezTo>
                  <a:cubicBezTo>
                    <a:pt x="426" y="1902"/>
                    <a:pt x="426" y="1902"/>
                    <a:pt x="426" y="1902"/>
                  </a:cubicBezTo>
                  <a:cubicBezTo>
                    <a:pt x="442" y="1900"/>
                    <a:pt x="442" y="1900"/>
                    <a:pt x="442" y="1900"/>
                  </a:cubicBezTo>
                  <a:cubicBezTo>
                    <a:pt x="444" y="1887"/>
                    <a:pt x="444" y="1887"/>
                    <a:pt x="444" y="1887"/>
                  </a:cubicBezTo>
                  <a:cubicBezTo>
                    <a:pt x="459" y="1893"/>
                    <a:pt x="459" y="1893"/>
                    <a:pt x="459" y="1893"/>
                  </a:cubicBezTo>
                  <a:cubicBezTo>
                    <a:pt x="459" y="1893"/>
                    <a:pt x="477" y="1868"/>
                    <a:pt x="486" y="1875"/>
                  </a:cubicBezTo>
                  <a:cubicBezTo>
                    <a:pt x="496" y="1882"/>
                    <a:pt x="467" y="1907"/>
                    <a:pt x="467" y="1907"/>
                  </a:cubicBezTo>
                  <a:cubicBezTo>
                    <a:pt x="467" y="1907"/>
                    <a:pt x="464" y="1900"/>
                    <a:pt x="455" y="1901"/>
                  </a:cubicBezTo>
                  <a:cubicBezTo>
                    <a:pt x="447" y="1902"/>
                    <a:pt x="452" y="1913"/>
                    <a:pt x="452" y="1913"/>
                  </a:cubicBezTo>
                  <a:cubicBezTo>
                    <a:pt x="440" y="1913"/>
                    <a:pt x="440" y="1913"/>
                    <a:pt x="440" y="1913"/>
                  </a:cubicBezTo>
                  <a:cubicBezTo>
                    <a:pt x="431" y="1910"/>
                    <a:pt x="419" y="1921"/>
                    <a:pt x="419" y="1921"/>
                  </a:cubicBezTo>
                  <a:cubicBezTo>
                    <a:pt x="428" y="1927"/>
                    <a:pt x="428" y="1927"/>
                    <a:pt x="428" y="1927"/>
                  </a:cubicBezTo>
                  <a:cubicBezTo>
                    <a:pt x="430" y="1945"/>
                    <a:pt x="430" y="1945"/>
                    <a:pt x="430" y="1945"/>
                  </a:cubicBezTo>
                  <a:cubicBezTo>
                    <a:pt x="450" y="1935"/>
                    <a:pt x="450" y="1935"/>
                    <a:pt x="450" y="1935"/>
                  </a:cubicBezTo>
                  <a:cubicBezTo>
                    <a:pt x="450" y="1935"/>
                    <a:pt x="455" y="1946"/>
                    <a:pt x="461" y="1945"/>
                  </a:cubicBezTo>
                  <a:cubicBezTo>
                    <a:pt x="466" y="1944"/>
                    <a:pt x="467" y="1924"/>
                    <a:pt x="476" y="191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4" name="Freeform 143"/>
            <p:cNvSpPr>
              <a:spLocks/>
            </p:cNvSpPr>
            <p:nvPr/>
          </p:nvSpPr>
          <p:spPr bwMode="gray">
            <a:xfrm>
              <a:off x="2136529" y="3620364"/>
              <a:ext cx="96837" cy="71776"/>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5" name="Freeform 144"/>
            <p:cNvSpPr>
              <a:spLocks/>
            </p:cNvSpPr>
            <p:nvPr/>
          </p:nvSpPr>
          <p:spPr bwMode="gray">
            <a:xfrm>
              <a:off x="2074616" y="3618524"/>
              <a:ext cx="74612" cy="69935"/>
            </a:xfrm>
            <a:custGeom>
              <a:avLst/>
              <a:gdLst>
                <a:gd name="T0" fmla="*/ 114 w 132"/>
                <a:gd name="T1" fmla="*/ 74 h 106"/>
                <a:gd name="T2" fmla="*/ 125 w 132"/>
                <a:gd name="T3" fmla="*/ 49 h 106"/>
                <a:gd name="T4" fmla="*/ 132 w 132"/>
                <a:gd name="T5" fmla="*/ 27 h 106"/>
                <a:gd name="T6" fmla="*/ 126 w 132"/>
                <a:gd name="T7" fmla="*/ 5 h 106"/>
                <a:gd name="T8" fmla="*/ 120 w 132"/>
                <a:gd name="T9" fmla="*/ 12 h 106"/>
                <a:gd name="T10" fmla="*/ 70 w 132"/>
                <a:gd name="T11" fmla="*/ 0 h 106"/>
                <a:gd name="T12" fmla="*/ 43 w 132"/>
                <a:gd name="T13" fmla="*/ 10 h 106"/>
                <a:gd name="T14" fmla="*/ 68 w 132"/>
                <a:gd name="T15" fmla="*/ 17 h 106"/>
                <a:gd name="T16" fmla="*/ 87 w 132"/>
                <a:gd name="T17" fmla="*/ 31 h 106"/>
                <a:gd name="T18" fmla="*/ 74 w 132"/>
                <a:gd name="T19" fmla="*/ 49 h 106"/>
                <a:gd name="T20" fmla="*/ 72 w 132"/>
                <a:gd name="T21" fmla="*/ 70 h 106"/>
                <a:gd name="T22" fmla="*/ 31 w 132"/>
                <a:gd name="T23" fmla="*/ 64 h 106"/>
                <a:gd name="T24" fmla="*/ 0 w 132"/>
                <a:gd name="T25" fmla="*/ 72 h 106"/>
                <a:gd name="T26" fmla="*/ 26 w 132"/>
                <a:gd name="T27" fmla="*/ 102 h 106"/>
                <a:gd name="T28" fmla="*/ 43 w 132"/>
                <a:gd name="T29" fmla="*/ 87 h 106"/>
                <a:gd name="T30" fmla="*/ 74 w 132"/>
                <a:gd name="T31" fmla="*/ 89 h 106"/>
                <a:gd name="T32" fmla="*/ 111 w 132"/>
                <a:gd name="T33" fmla="*/ 85 h 106"/>
                <a:gd name="T34" fmla="*/ 121 w 132"/>
                <a:gd name="T35" fmla="*/ 98 h 106"/>
                <a:gd name="T36" fmla="*/ 114 w 132"/>
                <a:gd name="T37"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6">
                  <a:moveTo>
                    <a:pt x="114" y="74"/>
                  </a:moveTo>
                  <a:cubicBezTo>
                    <a:pt x="114" y="74"/>
                    <a:pt x="122" y="58"/>
                    <a:pt x="125" y="49"/>
                  </a:cubicBezTo>
                  <a:cubicBezTo>
                    <a:pt x="127" y="40"/>
                    <a:pt x="131" y="37"/>
                    <a:pt x="132" y="27"/>
                  </a:cubicBezTo>
                  <a:cubicBezTo>
                    <a:pt x="132" y="21"/>
                    <a:pt x="128" y="11"/>
                    <a:pt x="126" y="5"/>
                  </a:cubicBezTo>
                  <a:cubicBezTo>
                    <a:pt x="121" y="8"/>
                    <a:pt x="120" y="12"/>
                    <a:pt x="120" y="12"/>
                  </a:cubicBezTo>
                  <a:cubicBezTo>
                    <a:pt x="120" y="12"/>
                    <a:pt x="85" y="0"/>
                    <a:pt x="70" y="0"/>
                  </a:cubicBezTo>
                  <a:cubicBezTo>
                    <a:pt x="56" y="0"/>
                    <a:pt x="49" y="2"/>
                    <a:pt x="43" y="10"/>
                  </a:cubicBezTo>
                  <a:cubicBezTo>
                    <a:pt x="37" y="17"/>
                    <a:pt x="62" y="17"/>
                    <a:pt x="68" y="17"/>
                  </a:cubicBezTo>
                  <a:cubicBezTo>
                    <a:pt x="74" y="17"/>
                    <a:pt x="87" y="31"/>
                    <a:pt x="87" y="31"/>
                  </a:cubicBezTo>
                  <a:cubicBezTo>
                    <a:pt x="87" y="31"/>
                    <a:pt x="72" y="34"/>
                    <a:pt x="74" y="49"/>
                  </a:cubicBezTo>
                  <a:cubicBezTo>
                    <a:pt x="76" y="65"/>
                    <a:pt x="84" y="70"/>
                    <a:pt x="72" y="70"/>
                  </a:cubicBezTo>
                  <a:cubicBezTo>
                    <a:pt x="59" y="70"/>
                    <a:pt x="39" y="63"/>
                    <a:pt x="31" y="64"/>
                  </a:cubicBezTo>
                  <a:cubicBezTo>
                    <a:pt x="22" y="66"/>
                    <a:pt x="6" y="62"/>
                    <a:pt x="0" y="72"/>
                  </a:cubicBezTo>
                  <a:cubicBezTo>
                    <a:pt x="0" y="72"/>
                    <a:pt x="18" y="98"/>
                    <a:pt x="26" y="102"/>
                  </a:cubicBezTo>
                  <a:cubicBezTo>
                    <a:pt x="35" y="106"/>
                    <a:pt x="43" y="87"/>
                    <a:pt x="43" y="87"/>
                  </a:cubicBezTo>
                  <a:cubicBezTo>
                    <a:pt x="43" y="87"/>
                    <a:pt x="57" y="89"/>
                    <a:pt x="74" y="89"/>
                  </a:cubicBezTo>
                  <a:cubicBezTo>
                    <a:pt x="90" y="89"/>
                    <a:pt x="111" y="85"/>
                    <a:pt x="111" y="85"/>
                  </a:cubicBezTo>
                  <a:cubicBezTo>
                    <a:pt x="121" y="98"/>
                    <a:pt x="121" y="98"/>
                    <a:pt x="121" y="98"/>
                  </a:cubicBezTo>
                  <a:lnTo>
                    <a:pt x="114" y="7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6" name="Freeform 145"/>
            <p:cNvSpPr>
              <a:spLocks noEditPoints="1"/>
            </p:cNvSpPr>
            <p:nvPr/>
          </p:nvSpPr>
          <p:spPr bwMode="gray">
            <a:xfrm>
              <a:off x="2565154" y="2538218"/>
              <a:ext cx="1706562" cy="1702355"/>
            </a:xfrm>
            <a:custGeom>
              <a:avLst/>
              <a:gdLst>
                <a:gd name="T0" fmla="*/ 3045 w 3050"/>
                <a:gd name="T1" fmla="*/ 429 h 2623"/>
                <a:gd name="T2" fmla="*/ 3017 w 3050"/>
                <a:gd name="T3" fmla="*/ 487 h 2623"/>
                <a:gd name="T4" fmla="*/ 3043 w 3050"/>
                <a:gd name="T5" fmla="*/ 495 h 2623"/>
                <a:gd name="T6" fmla="*/ 3048 w 3050"/>
                <a:gd name="T7" fmla="*/ 446 h 2623"/>
                <a:gd name="T8" fmla="*/ 2944 w 3050"/>
                <a:gd name="T9" fmla="*/ 106 h 2623"/>
                <a:gd name="T10" fmla="*/ 2924 w 3050"/>
                <a:gd name="T11" fmla="*/ 87 h 2623"/>
                <a:gd name="T12" fmla="*/ 2899 w 3050"/>
                <a:gd name="T13" fmla="*/ 85 h 2623"/>
                <a:gd name="T14" fmla="*/ 2877 w 3050"/>
                <a:gd name="T15" fmla="*/ 77 h 2623"/>
                <a:gd name="T16" fmla="*/ 2843 w 3050"/>
                <a:gd name="T17" fmla="*/ 61 h 2623"/>
                <a:gd name="T18" fmla="*/ 2800 w 3050"/>
                <a:gd name="T19" fmla="*/ 37 h 2623"/>
                <a:gd name="T20" fmla="*/ 2771 w 3050"/>
                <a:gd name="T21" fmla="*/ 12 h 2623"/>
                <a:gd name="T22" fmla="*/ 2715 w 3050"/>
                <a:gd name="T23" fmla="*/ 12 h 2623"/>
                <a:gd name="T24" fmla="*/ 2686 w 3050"/>
                <a:gd name="T25" fmla="*/ 60 h 2623"/>
                <a:gd name="T26" fmla="*/ 2635 w 3050"/>
                <a:gd name="T27" fmla="*/ 97 h 2623"/>
                <a:gd name="T28" fmla="*/ 2580 w 3050"/>
                <a:gd name="T29" fmla="*/ 75 h 2623"/>
                <a:gd name="T30" fmla="*/ 2550 w 3050"/>
                <a:gd name="T31" fmla="*/ 125 h 2623"/>
                <a:gd name="T32" fmla="*/ 2495 w 3050"/>
                <a:gd name="T33" fmla="*/ 124 h 2623"/>
                <a:gd name="T34" fmla="*/ 2450 w 3050"/>
                <a:gd name="T35" fmla="*/ 161 h 2623"/>
                <a:gd name="T36" fmla="*/ 2514 w 3050"/>
                <a:gd name="T37" fmla="*/ 184 h 2623"/>
                <a:gd name="T38" fmla="*/ 2572 w 3050"/>
                <a:gd name="T39" fmla="*/ 199 h 2623"/>
                <a:gd name="T40" fmla="*/ 2597 w 3050"/>
                <a:gd name="T41" fmla="*/ 248 h 2623"/>
                <a:gd name="T42" fmla="*/ 2617 w 3050"/>
                <a:gd name="T43" fmla="*/ 320 h 2623"/>
                <a:gd name="T44" fmla="*/ 2576 w 3050"/>
                <a:gd name="T45" fmla="*/ 391 h 2623"/>
                <a:gd name="T46" fmla="*/ 2578 w 3050"/>
                <a:gd name="T47" fmla="*/ 414 h 2623"/>
                <a:gd name="T48" fmla="*/ 2612 w 3050"/>
                <a:gd name="T49" fmla="*/ 437 h 2623"/>
                <a:gd name="T50" fmla="*/ 2651 w 3050"/>
                <a:gd name="T51" fmla="*/ 441 h 2623"/>
                <a:gd name="T52" fmla="*/ 2673 w 3050"/>
                <a:gd name="T53" fmla="*/ 434 h 2623"/>
                <a:gd name="T54" fmla="*/ 2697 w 3050"/>
                <a:gd name="T55" fmla="*/ 446 h 2623"/>
                <a:gd name="T56" fmla="*/ 2717 w 3050"/>
                <a:gd name="T57" fmla="*/ 454 h 2623"/>
                <a:gd name="T58" fmla="*/ 2742 w 3050"/>
                <a:gd name="T59" fmla="*/ 463 h 2623"/>
                <a:gd name="T60" fmla="*/ 2763 w 3050"/>
                <a:gd name="T61" fmla="*/ 453 h 2623"/>
                <a:gd name="T62" fmla="*/ 2822 w 3050"/>
                <a:gd name="T63" fmla="*/ 397 h 2623"/>
                <a:gd name="T64" fmla="*/ 2882 w 3050"/>
                <a:gd name="T65" fmla="*/ 421 h 2623"/>
                <a:gd name="T66" fmla="*/ 2957 w 3050"/>
                <a:gd name="T67" fmla="*/ 388 h 2623"/>
                <a:gd name="T68" fmla="*/ 2950 w 3050"/>
                <a:gd name="T69" fmla="*/ 367 h 2623"/>
                <a:gd name="T70" fmla="*/ 2940 w 3050"/>
                <a:gd name="T71" fmla="*/ 335 h 2623"/>
                <a:gd name="T72" fmla="*/ 2922 w 3050"/>
                <a:gd name="T73" fmla="*/ 314 h 2623"/>
                <a:gd name="T74" fmla="*/ 2939 w 3050"/>
                <a:gd name="T75" fmla="*/ 289 h 2623"/>
                <a:gd name="T76" fmla="*/ 2934 w 3050"/>
                <a:gd name="T77" fmla="*/ 263 h 2623"/>
                <a:gd name="T78" fmla="*/ 2902 w 3050"/>
                <a:gd name="T79" fmla="*/ 259 h 2623"/>
                <a:gd name="T80" fmla="*/ 2918 w 3050"/>
                <a:gd name="T81" fmla="*/ 226 h 2623"/>
                <a:gd name="T82" fmla="*/ 2943 w 3050"/>
                <a:gd name="T83" fmla="*/ 198 h 2623"/>
                <a:gd name="T84" fmla="*/ 2966 w 3050"/>
                <a:gd name="T85" fmla="*/ 186 h 2623"/>
                <a:gd name="T86" fmla="*/ 2976 w 3050"/>
                <a:gd name="T87" fmla="*/ 128 h 2623"/>
                <a:gd name="T88" fmla="*/ 2982 w 3050"/>
                <a:gd name="T89" fmla="*/ 106 h 2623"/>
                <a:gd name="T90" fmla="*/ 90 w 3050"/>
                <a:gd name="T91" fmla="*/ 2439 h 2623"/>
                <a:gd name="T92" fmla="*/ 32 w 3050"/>
                <a:gd name="T93" fmla="*/ 2444 h 2623"/>
                <a:gd name="T94" fmla="*/ 32 w 3050"/>
                <a:gd name="T95" fmla="*/ 2544 h 2623"/>
                <a:gd name="T96" fmla="*/ 11 w 3050"/>
                <a:gd name="T97" fmla="*/ 2594 h 2623"/>
                <a:gd name="T98" fmla="*/ 38 w 3050"/>
                <a:gd name="T99" fmla="*/ 2611 h 2623"/>
                <a:gd name="T100" fmla="*/ 62 w 3050"/>
                <a:gd name="T101" fmla="*/ 2610 h 2623"/>
                <a:gd name="T102" fmla="*/ 108 w 3050"/>
                <a:gd name="T103" fmla="*/ 2570 h 2623"/>
                <a:gd name="T104" fmla="*/ 125 w 3050"/>
                <a:gd name="T105" fmla="*/ 2479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50" h="2623">
                  <a:moveTo>
                    <a:pt x="3048" y="446"/>
                  </a:moveTo>
                  <a:cubicBezTo>
                    <a:pt x="3043" y="444"/>
                    <a:pt x="3043" y="444"/>
                    <a:pt x="3043" y="444"/>
                  </a:cubicBezTo>
                  <a:cubicBezTo>
                    <a:pt x="3043" y="444"/>
                    <a:pt x="3049" y="436"/>
                    <a:pt x="3045" y="429"/>
                  </a:cubicBezTo>
                  <a:cubicBezTo>
                    <a:pt x="3041" y="422"/>
                    <a:pt x="3033" y="440"/>
                    <a:pt x="3033" y="440"/>
                  </a:cubicBezTo>
                  <a:cubicBezTo>
                    <a:pt x="3033" y="440"/>
                    <a:pt x="3004" y="453"/>
                    <a:pt x="3007" y="467"/>
                  </a:cubicBezTo>
                  <a:cubicBezTo>
                    <a:pt x="3010" y="481"/>
                    <a:pt x="3017" y="487"/>
                    <a:pt x="3017" y="487"/>
                  </a:cubicBezTo>
                  <a:cubicBezTo>
                    <a:pt x="3017" y="487"/>
                    <a:pt x="3008" y="498"/>
                    <a:pt x="3016" y="505"/>
                  </a:cubicBezTo>
                  <a:cubicBezTo>
                    <a:pt x="3024" y="512"/>
                    <a:pt x="3033" y="513"/>
                    <a:pt x="3033" y="513"/>
                  </a:cubicBezTo>
                  <a:cubicBezTo>
                    <a:pt x="3033" y="513"/>
                    <a:pt x="3043" y="506"/>
                    <a:pt x="3043" y="495"/>
                  </a:cubicBezTo>
                  <a:cubicBezTo>
                    <a:pt x="3043" y="484"/>
                    <a:pt x="3042" y="481"/>
                    <a:pt x="3042" y="481"/>
                  </a:cubicBezTo>
                  <a:cubicBezTo>
                    <a:pt x="3050" y="477"/>
                    <a:pt x="3050" y="477"/>
                    <a:pt x="3050" y="477"/>
                  </a:cubicBezTo>
                  <a:lnTo>
                    <a:pt x="3048" y="446"/>
                  </a:lnTo>
                  <a:close/>
                  <a:moveTo>
                    <a:pt x="2964" y="107"/>
                  </a:moveTo>
                  <a:cubicBezTo>
                    <a:pt x="2964" y="103"/>
                    <a:pt x="2964" y="103"/>
                    <a:pt x="2964" y="103"/>
                  </a:cubicBezTo>
                  <a:cubicBezTo>
                    <a:pt x="2964" y="103"/>
                    <a:pt x="2950" y="107"/>
                    <a:pt x="2944" y="106"/>
                  </a:cubicBezTo>
                  <a:cubicBezTo>
                    <a:pt x="2938" y="105"/>
                    <a:pt x="2940" y="100"/>
                    <a:pt x="2940" y="100"/>
                  </a:cubicBezTo>
                  <a:cubicBezTo>
                    <a:pt x="2923" y="100"/>
                    <a:pt x="2923" y="100"/>
                    <a:pt x="2923" y="100"/>
                  </a:cubicBezTo>
                  <a:cubicBezTo>
                    <a:pt x="2923" y="100"/>
                    <a:pt x="2927" y="90"/>
                    <a:pt x="2924" y="87"/>
                  </a:cubicBezTo>
                  <a:cubicBezTo>
                    <a:pt x="2921" y="84"/>
                    <a:pt x="2919" y="80"/>
                    <a:pt x="2919" y="80"/>
                  </a:cubicBezTo>
                  <a:cubicBezTo>
                    <a:pt x="2908" y="78"/>
                    <a:pt x="2908" y="78"/>
                    <a:pt x="2908" y="78"/>
                  </a:cubicBezTo>
                  <a:cubicBezTo>
                    <a:pt x="2899" y="85"/>
                    <a:pt x="2899" y="85"/>
                    <a:pt x="2899" y="85"/>
                  </a:cubicBezTo>
                  <a:cubicBezTo>
                    <a:pt x="2894" y="81"/>
                    <a:pt x="2894" y="81"/>
                    <a:pt x="2894" y="81"/>
                  </a:cubicBezTo>
                  <a:cubicBezTo>
                    <a:pt x="2880" y="81"/>
                    <a:pt x="2880" y="81"/>
                    <a:pt x="2880" y="81"/>
                  </a:cubicBezTo>
                  <a:cubicBezTo>
                    <a:pt x="2880" y="81"/>
                    <a:pt x="2879" y="80"/>
                    <a:pt x="2877" y="77"/>
                  </a:cubicBezTo>
                  <a:cubicBezTo>
                    <a:pt x="2875" y="74"/>
                    <a:pt x="2853" y="70"/>
                    <a:pt x="2853" y="70"/>
                  </a:cubicBezTo>
                  <a:cubicBezTo>
                    <a:pt x="2853" y="54"/>
                    <a:pt x="2853" y="54"/>
                    <a:pt x="2853" y="54"/>
                  </a:cubicBezTo>
                  <a:cubicBezTo>
                    <a:pt x="2843" y="61"/>
                    <a:pt x="2843" y="61"/>
                    <a:pt x="2843" y="61"/>
                  </a:cubicBezTo>
                  <a:cubicBezTo>
                    <a:pt x="2828" y="61"/>
                    <a:pt x="2828" y="61"/>
                    <a:pt x="2828" y="61"/>
                  </a:cubicBezTo>
                  <a:cubicBezTo>
                    <a:pt x="2828" y="61"/>
                    <a:pt x="2828" y="45"/>
                    <a:pt x="2823" y="42"/>
                  </a:cubicBezTo>
                  <a:cubicBezTo>
                    <a:pt x="2818" y="39"/>
                    <a:pt x="2800" y="37"/>
                    <a:pt x="2800" y="37"/>
                  </a:cubicBezTo>
                  <a:cubicBezTo>
                    <a:pt x="2793" y="30"/>
                    <a:pt x="2793" y="30"/>
                    <a:pt x="2793" y="30"/>
                  </a:cubicBezTo>
                  <a:cubicBezTo>
                    <a:pt x="2777" y="26"/>
                    <a:pt x="2777" y="26"/>
                    <a:pt x="2777" y="26"/>
                  </a:cubicBezTo>
                  <a:cubicBezTo>
                    <a:pt x="2771" y="12"/>
                    <a:pt x="2771" y="12"/>
                    <a:pt x="2771" y="12"/>
                  </a:cubicBezTo>
                  <a:cubicBezTo>
                    <a:pt x="2772" y="3"/>
                    <a:pt x="2772" y="3"/>
                    <a:pt x="2772" y="3"/>
                  </a:cubicBezTo>
                  <a:cubicBezTo>
                    <a:pt x="2772" y="3"/>
                    <a:pt x="2756" y="0"/>
                    <a:pt x="2746" y="4"/>
                  </a:cubicBezTo>
                  <a:cubicBezTo>
                    <a:pt x="2736" y="8"/>
                    <a:pt x="2711" y="4"/>
                    <a:pt x="2715" y="12"/>
                  </a:cubicBezTo>
                  <a:cubicBezTo>
                    <a:pt x="2719" y="20"/>
                    <a:pt x="2722" y="27"/>
                    <a:pt x="2722" y="27"/>
                  </a:cubicBezTo>
                  <a:cubicBezTo>
                    <a:pt x="2722" y="27"/>
                    <a:pt x="2730" y="44"/>
                    <a:pt x="2719" y="52"/>
                  </a:cubicBezTo>
                  <a:cubicBezTo>
                    <a:pt x="2708" y="60"/>
                    <a:pt x="2686" y="60"/>
                    <a:pt x="2686" y="60"/>
                  </a:cubicBezTo>
                  <a:cubicBezTo>
                    <a:pt x="2661" y="80"/>
                    <a:pt x="2661" y="80"/>
                    <a:pt x="2661" y="80"/>
                  </a:cubicBezTo>
                  <a:cubicBezTo>
                    <a:pt x="2670" y="86"/>
                    <a:pt x="2670" y="86"/>
                    <a:pt x="2670" y="86"/>
                  </a:cubicBezTo>
                  <a:cubicBezTo>
                    <a:pt x="2670" y="86"/>
                    <a:pt x="2650" y="98"/>
                    <a:pt x="2635" y="97"/>
                  </a:cubicBezTo>
                  <a:cubicBezTo>
                    <a:pt x="2620" y="96"/>
                    <a:pt x="2611" y="91"/>
                    <a:pt x="2611" y="91"/>
                  </a:cubicBezTo>
                  <a:cubicBezTo>
                    <a:pt x="2600" y="76"/>
                    <a:pt x="2600" y="76"/>
                    <a:pt x="2600" y="76"/>
                  </a:cubicBezTo>
                  <a:cubicBezTo>
                    <a:pt x="2600" y="76"/>
                    <a:pt x="2579" y="68"/>
                    <a:pt x="2580" y="75"/>
                  </a:cubicBezTo>
                  <a:cubicBezTo>
                    <a:pt x="2581" y="82"/>
                    <a:pt x="2592" y="96"/>
                    <a:pt x="2592" y="96"/>
                  </a:cubicBezTo>
                  <a:cubicBezTo>
                    <a:pt x="2592" y="96"/>
                    <a:pt x="2605" y="120"/>
                    <a:pt x="2587" y="123"/>
                  </a:cubicBezTo>
                  <a:cubicBezTo>
                    <a:pt x="2569" y="126"/>
                    <a:pt x="2550" y="125"/>
                    <a:pt x="2550" y="125"/>
                  </a:cubicBezTo>
                  <a:cubicBezTo>
                    <a:pt x="2543" y="136"/>
                    <a:pt x="2543" y="136"/>
                    <a:pt x="2543" y="136"/>
                  </a:cubicBezTo>
                  <a:cubicBezTo>
                    <a:pt x="2543" y="136"/>
                    <a:pt x="2527" y="116"/>
                    <a:pt x="2521" y="117"/>
                  </a:cubicBezTo>
                  <a:cubicBezTo>
                    <a:pt x="2515" y="118"/>
                    <a:pt x="2495" y="124"/>
                    <a:pt x="2495" y="124"/>
                  </a:cubicBezTo>
                  <a:cubicBezTo>
                    <a:pt x="2495" y="124"/>
                    <a:pt x="2459" y="129"/>
                    <a:pt x="2456" y="136"/>
                  </a:cubicBezTo>
                  <a:cubicBezTo>
                    <a:pt x="2453" y="143"/>
                    <a:pt x="2475" y="149"/>
                    <a:pt x="2474" y="152"/>
                  </a:cubicBezTo>
                  <a:cubicBezTo>
                    <a:pt x="2473" y="155"/>
                    <a:pt x="2444" y="153"/>
                    <a:pt x="2450" y="161"/>
                  </a:cubicBezTo>
                  <a:cubicBezTo>
                    <a:pt x="2456" y="169"/>
                    <a:pt x="2475" y="170"/>
                    <a:pt x="2475" y="170"/>
                  </a:cubicBezTo>
                  <a:cubicBezTo>
                    <a:pt x="2482" y="166"/>
                    <a:pt x="2482" y="166"/>
                    <a:pt x="2482" y="166"/>
                  </a:cubicBezTo>
                  <a:cubicBezTo>
                    <a:pt x="2514" y="184"/>
                    <a:pt x="2514" y="184"/>
                    <a:pt x="2514" y="184"/>
                  </a:cubicBezTo>
                  <a:cubicBezTo>
                    <a:pt x="2534" y="184"/>
                    <a:pt x="2534" y="184"/>
                    <a:pt x="2534" y="184"/>
                  </a:cubicBezTo>
                  <a:cubicBezTo>
                    <a:pt x="2546" y="196"/>
                    <a:pt x="2546" y="196"/>
                    <a:pt x="2546" y="196"/>
                  </a:cubicBezTo>
                  <a:cubicBezTo>
                    <a:pt x="2572" y="199"/>
                    <a:pt x="2572" y="199"/>
                    <a:pt x="2572" y="199"/>
                  </a:cubicBezTo>
                  <a:cubicBezTo>
                    <a:pt x="2553" y="209"/>
                    <a:pt x="2553" y="209"/>
                    <a:pt x="2553" y="209"/>
                  </a:cubicBezTo>
                  <a:cubicBezTo>
                    <a:pt x="2553" y="209"/>
                    <a:pt x="2572" y="240"/>
                    <a:pt x="2576" y="244"/>
                  </a:cubicBezTo>
                  <a:cubicBezTo>
                    <a:pt x="2580" y="248"/>
                    <a:pt x="2597" y="248"/>
                    <a:pt x="2597" y="248"/>
                  </a:cubicBezTo>
                  <a:cubicBezTo>
                    <a:pt x="2595" y="277"/>
                    <a:pt x="2595" y="277"/>
                    <a:pt x="2595" y="277"/>
                  </a:cubicBezTo>
                  <a:cubicBezTo>
                    <a:pt x="2608" y="297"/>
                    <a:pt x="2608" y="297"/>
                    <a:pt x="2608" y="297"/>
                  </a:cubicBezTo>
                  <a:cubicBezTo>
                    <a:pt x="2617" y="320"/>
                    <a:pt x="2617" y="320"/>
                    <a:pt x="2617" y="320"/>
                  </a:cubicBezTo>
                  <a:cubicBezTo>
                    <a:pt x="2596" y="294"/>
                    <a:pt x="2596" y="294"/>
                    <a:pt x="2596" y="294"/>
                  </a:cubicBezTo>
                  <a:cubicBezTo>
                    <a:pt x="2596" y="294"/>
                    <a:pt x="2594" y="323"/>
                    <a:pt x="2593" y="333"/>
                  </a:cubicBezTo>
                  <a:cubicBezTo>
                    <a:pt x="2592" y="343"/>
                    <a:pt x="2581" y="383"/>
                    <a:pt x="2576" y="391"/>
                  </a:cubicBezTo>
                  <a:cubicBezTo>
                    <a:pt x="2572" y="398"/>
                    <a:pt x="2574" y="407"/>
                    <a:pt x="2562" y="409"/>
                  </a:cubicBezTo>
                  <a:cubicBezTo>
                    <a:pt x="2563" y="415"/>
                    <a:pt x="2563" y="415"/>
                    <a:pt x="2563" y="415"/>
                  </a:cubicBezTo>
                  <a:cubicBezTo>
                    <a:pt x="2563" y="415"/>
                    <a:pt x="2572" y="407"/>
                    <a:pt x="2578" y="414"/>
                  </a:cubicBezTo>
                  <a:cubicBezTo>
                    <a:pt x="2584" y="421"/>
                    <a:pt x="2578" y="424"/>
                    <a:pt x="2578" y="424"/>
                  </a:cubicBezTo>
                  <a:cubicBezTo>
                    <a:pt x="2578" y="424"/>
                    <a:pt x="2592" y="426"/>
                    <a:pt x="2599" y="427"/>
                  </a:cubicBezTo>
                  <a:cubicBezTo>
                    <a:pt x="2606" y="428"/>
                    <a:pt x="2612" y="437"/>
                    <a:pt x="2612" y="437"/>
                  </a:cubicBezTo>
                  <a:cubicBezTo>
                    <a:pt x="2612" y="437"/>
                    <a:pt x="2622" y="433"/>
                    <a:pt x="2626" y="435"/>
                  </a:cubicBezTo>
                  <a:cubicBezTo>
                    <a:pt x="2630" y="437"/>
                    <a:pt x="2631" y="440"/>
                    <a:pt x="2631" y="440"/>
                  </a:cubicBezTo>
                  <a:cubicBezTo>
                    <a:pt x="2651" y="441"/>
                    <a:pt x="2651" y="441"/>
                    <a:pt x="2651" y="441"/>
                  </a:cubicBezTo>
                  <a:cubicBezTo>
                    <a:pt x="2653" y="449"/>
                    <a:pt x="2653" y="449"/>
                    <a:pt x="2653" y="449"/>
                  </a:cubicBezTo>
                  <a:cubicBezTo>
                    <a:pt x="2666" y="446"/>
                    <a:pt x="2666" y="446"/>
                    <a:pt x="2666" y="446"/>
                  </a:cubicBezTo>
                  <a:cubicBezTo>
                    <a:pt x="2666" y="446"/>
                    <a:pt x="2660" y="434"/>
                    <a:pt x="2673" y="434"/>
                  </a:cubicBezTo>
                  <a:cubicBezTo>
                    <a:pt x="2686" y="434"/>
                    <a:pt x="2686" y="441"/>
                    <a:pt x="2686" y="441"/>
                  </a:cubicBezTo>
                  <a:cubicBezTo>
                    <a:pt x="2695" y="442"/>
                    <a:pt x="2695" y="442"/>
                    <a:pt x="2695" y="442"/>
                  </a:cubicBezTo>
                  <a:cubicBezTo>
                    <a:pt x="2697" y="446"/>
                    <a:pt x="2697" y="446"/>
                    <a:pt x="2697" y="446"/>
                  </a:cubicBezTo>
                  <a:cubicBezTo>
                    <a:pt x="2698" y="445"/>
                    <a:pt x="2700" y="445"/>
                    <a:pt x="2702" y="445"/>
                  </a:cubicBezTo>
                  <a:cubicBezTo>
                    <a:pt x="2712" y="444"/>
                    <a:pt x="2716" y="445"/>
                    <a:pt x="2716" y="445"/>
                  </a:cubicBezTo>
                  <a:cubicBezTo>
                    <a:pt x="2717" y="454"/>
                    <a:pt x="2717" y="454"/>
                    <a:pt x="2717" y="454"/>
                  </a:cubicBezTo>
                  <a:cubicBezTo>
                    <a:pt x="2720" y="455"/>
                    <a:pt x="2722" y="459"/>
                    <a:pt x="2722" y="459"/>
                  </a:cubicBezTo>
                  <a:cubicBezTo>
                    <a:pt x="2722" y="459"/>
                    <a:pt x="2729" y="457"/>
                    <a:pt x="2732" y="456"/>
                  </a:cubicBezTo>
                  <a:cubicBezTo>
                    <a:pt x="2735" y="455"/>
                    <a:pt x="2742" y="463"/>
                    <a:pt x="2742" y="463"/>
                  </a:cubicBezTo>
                  <a:cubicBezTo>
                    <a:pt x="2742" y="463"/>
                    <a:pt x="2743" y="463"/>
                    <a:pt x="2750" y="463"/>
                  </a:cubicBezTo>
                  <a:cubicBezTo>
                    <a:pt x="2757" y="463"/>
                    <a:pt x="2757" y="453"/>
                    <a:pt x="2757" y="453"/>
                  </a:cubicBezTo>
                  <a:cubicBezTo>
                    <a:pt x="2763" y="453"/>
                    <a:pt x="2763" y="453"/>
                    <a:pt x="2763" y="453"/>
                  </a:cubicBezTo>
                  <a:cubicBezTo>
                    <a:pt x="2763" y="452"/>
                    <a:pt x="2763" y="451"/>
                    <a:pt x="2763" y="450"/>
                  </a:cubicBezTo>
                  <a:cubicBezTo>
                    <a:pt x="2763" y="440"/>
                    <a:pt x="2778" y="417"/>
                    <a:pt x="2785" y="413"/>
                  </a:cubicBezTo>
                  <a:cubicBezTo>
                    <a:pt x="2792" y="409"/>
                    <a:pt x="2813" y="392"/>
                    <a:pt x="2822" y="397"/>
                  </a:cubicBezTo>
                  <a:cubicBezTo>
                    <a:pt x="2831" y="402"/>
                    <a:pt x="2839" y="407"/>
                    <a:pt x="2839" y="407"/>
                  </a:cubicBezTo>
                  <a:cubicBezTo>
                    <a:pt x="2839" y="407"/>
                    <a:pt x="2862" y="401"/>
                    <a:pt x="2867" y="406"/>
                  </a:cubicBezTo>
                  <a:cubicBezTo>
                    <a:pt x="2872" y="411"/>
                    <a:pt x="2879" y="419"/>
                    <a:pt x="2882" y="421"/>
                  </a:cubicBezTo>
                  <a:cubicBezTo>
                    <a:pt x="2882" y="421"/>
                    <a:pt x="2907" y="431"/>
                    <a:pt x="2920" y="421"/>
                  </a:cubicBezTo>
                  <a:cubicBezTo>
                    <a:pt x="2933" y="411"/>
                    <a:pt x="2937" y="392"/>
                    <a:pt x="2943" y="390"/>
                  </a:cubicBezTo>
                  <a:cubicBezTo>
                    <a:pt x="2945" y="389"/>
                    <a:pt x="2951" y="389"/>
                    <a:pt x="2957" y="388"/>
                  </a:cubicBezTo>
                  <a:cubicBezTo>
                    <a:pt x="2957" y="385"/>
                    <a:pt x="2958" y="383"/>
                    <a:pt x="2960" y="383"/>
                  </a:cubicBezTo>
                  <a:cubicBezTo>
                    <a:pt x="2964" y="383"/>
                    <a:pt x="2970" y="373"/>
                    <a:pt x="2967" y="369"/>
                  </a:cubicBezTo>
                  <a:cubicBezTo>
                    <a:pt x="2964" y="365"/>
                    <a:pt x="2950" y="367"/>
                    <a:pt x="2950" y="367"/>
                  </a:cubicBezTo>
                  <a:cubicBezTo>
                    <a:pt x="2947" y="361"/>
                    <a:pt x="2947" y="361"/>
                    <a:pt x="2947" y="361"/>
                  </a:cubicBezTo>
                  <a:cubicBezTo>
                    <a:pt x="2947" y="361"/>
                    <a:pt x="2933" y="360"/>
                    <a:pt x="2934" y="350"/>
                  </a:cubicBezTo>
                  <a:cubicBezTo>
                    <a:pt x="2935" y="340"/>
                    <a:pt x="2941" y="340"/>
                    <a:pt x="2940" y="335"/>
                  </a:cubicBezTo>
                  <a:cubicBezTo>
                    <a:pt x="2939" y="330"/>
                    <a:pt x="2935" y="327"/>
                    <a:pt x="2935" y="327"/>
                  </a:cubicBezTo>
                  <a:cubicBezTo>
                    <a:pt x="2928" y="327"/>
                    <a:pt x="2928" y="327"/>
                    <a:pt x="2928" y="327"/>
                  </a:cubicBezTo>
                  <a:cubicBezTo>
                    <a:pt x="2922" y="314"/>
                    <a:pt x="2922" y="314"/>
                    <a:pt x="2922" y="314"/>
                  </a:cubicBezTo>
                  <a:cubicBezTo>
                    <a:pt x="2931" y="312"/>
                    <a:pt x="2931" y="312"/>
                    <a:pt x="2931" y="312"/>
                  </a:cubicBezTo>
                  <a:cubicBezTo>
                    <a:pt x="2931" y="312"/>
                    <a:pt x="2950" y="311"/>
                    <a:pt x="2950" y="302"/>
                  </a:cubicBezTo>
                  <a:cubicBezTo>
                    <a:pt x="2950" y="293"/>
                    <a:pt x="2939" y="289"/>
                    <a:pt x="2939" y="289"/>
                  </a:cubicBezTo>
                  <a:cubicBezTo>
                    <a:pt x="2931" y="281"/>
                    <a:pt x="2931" y="281"/>
                    <a:pt x="2931" y="281"/>
                  </a:cubicBezTo>
                  <a:cubicBezTo>
                    <a:pt x="2931" y="281"/>
                    <a:pt x="2941" y="277"/>
                    <a:pt x="2941" y="273"/>
                  </a:cubicBezTo>
                  <a:cubicBezTo>
                    <a:pt x="2941" y="269"/>
                    <a:pt x="2934" y="263"/>
                    <a:pt x="2934" y="263"/>
                  </a:cubicBezTo>
                  <a:cubicBezTo>
                    <a:pt x="2935" y="245"/>
                    <a:pt x="2935" y="245"/>
                    <a:pt x="2935" y="245"/>
                  </a:cubicBezTo>
                  <a:cubicBezTo>
                    <a:pt x="2935" y="245"/>
                    <a:pt x="2927" y="239"/>
                    <a:pt x="2920" y="243"/>
                  </a:cubicBezTo>
                  <a:cubicBezTo>
                    <a:pt x="2913" y="247"/>
                    <a:pt x="2908" y="260"/>
                    <a:pt x="2902" y="259"/>
                  </a:cubicBezTo>
                  <a:cubicBezTo>
                    <a:pt x="2896" y="258"/>
                    <a:pt x="2906" y="250"/>
                    <a:pt x="2906" y="250"/>
                  </a:cubicBezTo>
                  <a:cubicBezTo>
                    <a:pt x="2900" y="242"/>
                    <a:pt x="2900" y="242"/>
                    <a:pt x="2900" y="242"/>
                  </a:cubicBezTo>
                  <a:cubicBezTo>
                    <a:pt x="2900" y="242"/>
                    <a:pt x="2912" y="233"/>
                    <a:pt x="2918" y="226"/>
                  </a:cubicBezTo>
                  <a:cubicBezTo>
                    <a:pt x="2924" y="219"/>
                    <a:pt x="2921" y="213"/>
                    <a:pt x="2921" y="213"/>
                  </a:cubicBezTo>
                  <a:cubicBezTo>
                    <a:pt x="2921" y="213"/>
                    <a:pt x="2927" y="219"/>
                    <a:pt x="2932" y="213"/>
                  </a:cubicBezTo>
                  <a:cubicBezTo>
                    <a:pt x="2937" y="207"/>
                    <a:pt x="2943" y="198"/>
                    <a:pt x="2943" y="198"/>
                  </a:cubicBezTo>
                  <a:cubicBezTo>
                    <a:pt x="2948" y="189"/>
                    <a:pt x="2948" y="189"/>
                    <a:pt x="2948" y="189"/>
                  </a:cubicBezTo>
                  <a:cubicBezTo>
                    <a:pt x="2961" y="196"/>
                    <a:pt x="2961" y="196"/>
                    <a:pt x="2961" y="196"/>
                  </a:cubicBezTo>
                  <a:cubicBezTo>
                    <a:pt x="2966" y="186"/>
                    <a:pt x="2966" y="186"/>
                    <a:pt x="2966" y="186"/>
                  </a:cubicBezTo>
                  <a:cubicBezTo>
                    <a:pt x="2966" y="186"/>
                    <a:pt x="2962" y="177"/>
                    <a:pt x="2964" y="166"/>
                  </a:cubicBezTo>
                  <a:cubicBezTo>
                    <a:pt x="2966" y="155"/>
                    <a:pt x="2976" y="136"/>
                    <a:pt x="2976" y="136"/>
                  </a:cubicBezTo>
                  <a:cubicBezTo>
                    <a:pt x="2976" y="128"/>
                    <a:pt x="2976" y="128"/>
                    <a:pt x="2976" y="128"/>
                  </a:cubicBezTo>
                  <a:cubicBezTo>
                    <a:pt x="2990" y="117"/>
                    <a:pt x="2990" y="117"/>
                    <a:pt x="2990" y="117"/>
                  </a:cubicBezTo>
                  <a:cubicBezTo>
                    <a:pt x="2992" y="111"/>
                    <a:pt x="2992" y="111"/>
                    <a:pt x="2992" y="111"/>
                  </a:cubicBezTo>
                  <a:cubicBezTo>
                    <a:pt x="2982" y="106"/>
                    <a:pt x="2982" y="106"/>
                    <a:pt x="2982" y="106"/>
                  </a:cubicBezTo>
                  <a:lnTo>
                    <a:pt x="2964" y="107"/>
                  </a:lnTo>
                  <a:close/>
                  <a:moveTo>
                    <a:pt x="106" y="2472"/>
                  </a:moveTo>
                  <a:cubicBezTo>
                    <a:pt x="90" y="2439"/>
                    <a:pt x="90" y="2439"/>
                    <a:pt x="90" y="2439"/>
                  </a:cubicBezTo>
                  <a:cubicBezTo>
                    <a:pt x="67" y="2439"/>
                    <a:pt x="67" y="2439"/>
                    <a:pt x="67" y="2439"/>
                  </a:cubicBezTo>
                  <a:cubicBezTo>
                    <a:pt x="67" y="2439"/>
                    <a:pt x="44" y="2431"/>
                    <a:pt x="36" y="2423"/>
                  </a:cubicBezTo>
                  <a:cubicBezTo>
                    <a:pt x="32" y="2430"/>
                    <a:pt x="32" y="2439"/>
                    <a:pt x="32" y="2444"/>
                  </a:cubicBezTo>
                  <a:cubicBezTo>
                    <a:pt x="32" y="2451"/>
                    <a:pt x="21" y="2450"/>
                    <a:pt x="10" y="2467"/>
                  </a:cubicBezTo>
                  <a:cubicBezTo>
                    <a:pt x="0" y="2483"/>
                    <a:pt x="10" y="2504"/>
                    <a:pt x="11" y="2517"/>
                  </a:cubicBezTo>
                  <a:cubicBezTo>
                    <a:pt x="12" y="2529"/>
                    <a:pt x="31" y="2534"/>
                    <a:pt x="32" y="2544"/>
                  </a:cubicBezTo>
                  <a:cubicBezTo>
                    <a:pt x="33" y="2554"/>
                    <a:pt x="21" y="2559"/>
                    <a:pt x="21" y="2559"/>
                  </a:cubicBezTo>
                  <a:cubicBezTo>
                    <a:pt x="23" y="2587"/>
                    <a:pt x="23" y="2587"/>
                    <a:pt x="23" y="2587"/>
                  </a:cubicBezTo>
                  <a:cubicBezTo>
                    <a:pt x="23" y="2587"/>
                    <a:pt x="12" y="2591"/>
                    <a:pt x="11" y="2594"/>
                  </a:cubicBezTo>
                  <a:cubicBezTo>
                    <a:pt x="10" y="2597"/>
                    <a:pt x="4" y="2611"/>
                    <a:pt x="4" y="2611"/>
                  </a:cubicBezTo>
                  <a:cubicBezTo>
                    <a:pt x="4" y="2611"/>
                    <a:pt x="6" y="2621"/>
                    <a:pt x="20" y="2622"/>
                  </a:cubicBezTo>
                  <a:cubicBezTo>
                    <a:pt x="34" y="2623"/>
                    <a:pt x="32" y="2617"/>
                    <a:pt x="38" y="2611"/>
                  </a:cubicBezTo>
                  <a:cubicBezTo>
                    <a:pt x="44" y="2605"/>
                    <a:pt x="48" y="2613"/>
                    <a:pt x="48" y="2613"/>
                  </a:cubicBezTo>
                  <a:cubicBezTo>
                    <a:pt x="58" y="2615"/>
                    <a:pt x="58" y="2615"/>
                    <a:pt x="58" y="2615"/>
                  </a:cubicBezTo>
                  <a:cubicBezTo>
                    <a:pt x="62" y="2610"/>
                    <a:pt x="62" y="2610"/>
                    <a:pt x="62" y="2610"/>
                  </a:cubicBezTo>
                  <a:cubicBezTo>
                    <a:pt x="62" y="2610"/>
                    <a:pt x="66" y="2618"/>
                    <a:pt x="66" y="2619"/>
                  </a:cubicBezTo>
                  <a:cubicBezTo>
                    <a:pt x="72" y="2619"/>
                    <a:pt x="87" y="2613"/>
                    <a:pt x="87" y="2613"/>
                  </a:cubicBezTo>
                  <a:cubicBezTo>
                    <a:pt x="104" y="2599"/>
                    <a:pt x="105" y="2580"/>
                    <a:pt x="108" y="2570"/>
                  </a:cubicBezTo>
                  <a:cubicBezTo>
                    <a:pt x="111" y="2560"/>
                    <a:pt x="120" y="2545"/>
                    <a:pt x="127" y="2539"/>
                  </a:cubicBezTo>
                  <a:cubicBezTo>
                    <a:pt x="134" y="2533"/>
                    <a:pt x="139" y="2516"/>
                    <a:pt x="139" y="2516"/>
                  </a:cubicBezTo>
                  <a:cubicBezTo>
                    <a:pt x="137" y="2511"/>
                    <a:pt x="125" y="2479"/>
                    <a:pt x="125" y="2479"/>
                  </a:cubicBezTo>
                  <a:lnTo>
                    <a:pt x="106" y="2472"/>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7" name="Freeform 146"/>
            <p:cNvSpPr>
              <a:spLocks noEditPoints="1"/>
            </p:cNvSpPr>
            <p:nvPr/>
          </p:nvSpPr>
          <p:spPr bwMode="gray">
            <a:xfrm>
              <a:off x="4446341" y="5085309"/>
              <a:ext cx="425450" cy="443533"/>
            </a:xfrm>
            <a:custGeom>
              <a:avLst/>
              <a:gdLst>
                <a:gd name="T0" fmla="*/ 725 w 759"/>
                <a:gd name="T1" fmla="*/ 254 h 682"/>
                <a:gd name="T2" fmla="*/ 696 w 759"/>
                <a:gd name="T3" fmla="*/ 278 h 682"/>
                <a:gd name="T4" fmla="*/ 673 w 759"/>
                <a:gd name="T5" fmla="*/ 221 h 682"/>
                <a:gd name="T6" fmla="*/ 708 w 759"/>
                <a:gd name="T7" fmla="*/ 206 h 682"/>
                <a:gd name="T8" fmla="*/ 727 w 759"/>
                <a:gd name="T9" fmla="*/ 125 h 682"/>
                <a:gd name="T10" fmla="*/ 696 w 759"/>
                <a:gd name="T11" fmla="*/ 15 h 682"/>
                <a:gd name="T12" fmla="*/ 649 w 759"/>
                <a:gd name="T13" fmla="*/ 8 h 682"/>
                <a:gd name="T14" fmla="*/ 586 w 759"/>
                <a:gd name="T15" fmla="*/ 2 h 682"/>
                <a:gd name="T16" fmla="*/ 549 w 759"/>
                <a:gd name="T17" fmla="*/ 25 h 682"/>
                <a:gd name="T18" fmla="*/ 495 w 759"/>
                <a:gd name="T19" fmla="*/ 77 h 682"/>
                <a:gd name="T20" fmla="*/ 461 w 759"/>
                <a:gd name="T21" fmla="*/ 137 h 682"/>
                <a:gd name="T22" fmla="*/ 436 w 759"/>
                <a:gd name="T23" fmla="*/ 152 h 682"/>
                <a:gd name="T24" fmla="*/ 402 w 759"/>
                <a:gd name="T25" fmla="*/ 192 h 682"/>
                <a:gd name="T26" fmla="*/ 364 w 759"/>
                <a:gd name="T27" fmla="*/ 190 h 682"/>
                <a:gd name="T28" fmla="*/ 337 w 759"/>
                <a:gd name="T29" fmla="*/ 179 h 682"/>
                <a:gd name="T30" fmla="*/ 290 w 759"/>
                <a:gd name="T31" fmla="*/ 212 h 682"/>
                <a:gd name="T32" fmla="*/ 263 w 759"/>
                <a:gd name="T33" fmla="*/ 240 h 682"/>
                <a:gd name="T34" fmla="*/ 244 w 759"/>
                <a:gd name="T35" fmla="*/ 251 h 682"/>
                <a:gd name="T36" fmla="*/ 193 w 759"/>
                <a:gd name="T37" fmla="*/ 231 h 682"/>
                <a:gd name="T38" fmla="*/ 196 w 759"/>
                <a:gd name="T39" fmla="*/ 189 h 682"/>
                <a:gd name="T40" fmla="*/ 166 w 759"/>
                <a:gd name="T41" fmla="*/ 143 h 682"/>
                <a:gd name="T42" fmla="*/ 142 w 759"/>
                <a:gd name="T43" fmla="*/ 343 h 682"/>
                <a:gd name="T44" fmla="*/ 129 w 759"/>
                <a:gd name="T45" fmla="*/ 353 h 682"/>
                <a:gd name="T46" fmla="*/ 114 w 759"/>
                <a:gd name="T47" fmla="*/ 367 h 682"/>
                <a:gd name="T48" fmla="*/ 88 w 759"/>
                <a:gd name="T49" fmla="*/ 369 h 682"/>
                <a:gd name="T50" fmla="*/ 65 w 759"/>
                <a:gd name="T51" fmla="*/ 357 h 682"/>
                <a:gd name="T52" fmla="*/ 41 w 759"/>
                <a:gd name="T53" fmla="*/ 330 h 682"/>
                <a:gd name="T54" fmla="*/ 12 w 759"/>
                <a:gd name="T55" fmla="*/ 340 h 682"/>
                <a:gd name="T56" fmla="*/ 0 w 759"/>
                <a:gd name="T57" fmla="*/ 345 h 682"/>
                <a:gd name="T58" fmla="*/ 31 w 759"/>
                <a:gd name="T59" fmla="*/ 407 h 682"/>
                <a:gd name="T60" fmla="*/ 83 w 759"/>
                <a:gd name="T61" fmla="*/ 523 h 682"/>
                <a:gd name="T62" fmla="*/ 61 w 759"/>
                <a:gd name="T63" fmla="*/ 572 h 682"/>
                <a:gd name="T64" fmla="*/ 81 w 759"/>
                <a:gd name="T65" fmla="*/ 649 h 682"/>
                <a:gd name="T66" fmla="*/ 103 w 759"/>
                <a:gd name="T67" fmla="*/ 650 h 682"/>
                <a:gd name="T68" fmla="*/ 145 w 759"/>
                <a:gd name="T69" fmla="*/ 679 h 682"/>
                <a:gd name="T70" fmla="*/ 233 w 759"/>
                <a:gd name="T71" fmla="*/ 662 h 682"/>
                <a:gd name="T72" fmla="*/ 292 w 759"/>
                <a:gd name="T73" fmla="*/ 646 h 682"/>
                <a:gd name="T74" fmla="*/ 366 w 759"/>
                <a:gd name="T75" fmla="*/ 646 h 682"/>
                <a:gd name="T76" fmla="*/ 406 w 759"/>
                <a:gd name="T77" fmla="*/ 637 h 682"/>
                <a:gd name="T78" fmla="*/ 473 w 759"/>
                <a:gd name="T79" fmla="*/ 617 h 682"/>
                <a:gd name="T80" fmla="*/ 538 w 759"/>
                <a:gd name="T81" fmla="*/ 565 h 682"/>
                <a:gd name="T82" fmla="*/ 615 w 759"/>
                <a:gd name="T83" fmla="*/ 500 h 682"/>
                <a:gd name="T84" fmla="*/ 686 w 759"/>
                <a:gd name="T85" fmla="*/ 379 h 682"/>
                <a:gd name="T86" fmla="*/ 748 w 759"/>
                <a:gd name="T87" fmla="*/ 297 h 682"/>
                <a:gd name="T88" fmla="*/ 746 w 759"/>
                <a:gd name="T89" fmla="*/ 250 h 682"/>
                <a:gd name="T90" fmla="*/ 563 w 759"/>
                <a:gd name="T91" fmla="*/ 428 h 682"/>
                <a:gd name="T92" fmla="*/ 531 w 759"/>
                <a:gd name="T93" fmla="*/ 456 h 682"/>
                <a:gd name="T94" fmla="*/ 498 w 759"/>
                <a:gd name="T95" fmla="*/ 437 h 682"/>
                <a:gd name="T96" fmla="*/ 481 w 759"/>
                <a:gd name="T97" fmla="*/ 401 h 682"/>
                <a:gd name="T98" fmla="*/ 500 w 759"/>
                <a:gd name="T99" fmla="*/ 389 h 682"/>
                <a:gd name="T100" fmla="*/ 519 w 759"/>
                <a:gd name="T101" fmla="*/ 362 h 682"/>
                <a:gd name="T102" fmla="*/ 535 w 759"/>
                <a:gd name="T103" fmla="*/ 351 h 682"/>
                <a:gd name="T104" fmla="*/ 564 w 759"/>
                <a:gd name="T105" fmla="*/ 349 h 682"/>
                <a:gd name="T106" fmla="*/ 591 w 759"/>
                <a:gd name="T107" fmla="*/ 377 h 682"/>
                <a:gd name="T108" fmla="*/ 577 w 759"/>
                <a:gd name="T109" fmla="*/ 4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9" h="682">
                  <a:moveTo>
                    <a:pt x="746" y="250"/>
                  </a:moveTo>
                  <a:cubicBezTo>
                    <a:pt x="738" y="246"/>
                    <a:pt x="725" y="254"/>
                    <a:pt x="725" y="254"/>
                  </a:cubicBezTo>
                  <a:cubicBezTo>
                    <a:pt x="718" y="279"/>
                    <a:pt x="718" y="279"/>
                    <a:pt x="718" y="279"/>
                  </a:cubicBezTo>
                  <a:cubicBezTo>
                    <a:pt x="718" y="279"/>
                    <a:pt x="703" y="278"/>
                    <a:pt x="696" y="278"/>
                  </a:cubicBezTo>
                  <a:cubicBezTo>
                    <a:pt x="689" y="278"/>
                    <a:pt x="666" y="262"/>
                    <a:pt x="664" y="250"/>
                  </a:cubicBezTo>
                  <a:cubicBezTo>
                    <a:pt x="662" y="238"/>
                    <a:pt x="670" y="225"/>
                    <a:pt x="673" y="221"/>
                  </a:cubicBezTo>
                  <a:cubicBezTo>
                    <a:pt x="676" y="217"/>
                    <a:pt x="682" y="192"/>
                    <a:pt x="689" y="192"/>
                  </a:cubicBezTo>
                  <a:cubicBezTo>
                    <a:pt x="696" y="192"/>
                    <a:pt x="708" y="206"/>
                    <a:pt x="708" y="206"/>
                  </a:cubicBezTo>
                  <a:cubicBezTo>
                    <a:pt x="726" y="182"/>
                    <a:pt x="726" y="182"/>
                    <a:pt x="726" y="182"/>
                  </a:cubicBezTo>
                  <a:cubicBezTo>
                    <a:pt x="726" y="182"/>
                    <a:pt x="726" y="134"/>
                    <a:pt x="727" y="125"/>
                  </a:cubicBezTo>
                  <a:cubicBezTo>
                    <a:pt x="728" y="116"/>
                    <a:pt x="707" y="84"/>
                    <a:pt x="705" y="75"/>
                  </a:cubicBezTo>
                  <a:cubicBezTo>
                    <a:pt x="703" y="66"/>
                    <a:pt x="696" y="15"/>
                    <a:pt x="696" y="15"/>
                  </a:cubicBezTo>
                  <a:cubicBezTo>
                    <a:pt x="684" y="8"/>
                    <a:pt x="684" y="8"/>
                    <a:pt x="684" y="8"/>
                  </a:cubicBezTo>
                  <a:cubicBezTo>
                    <a:pt x="684" y="8"/>
                    <a:pt x="657" y="9"/>
                    <a:pt x="649" y="8"/>
                  </a:cubicBezTo>
                  <a:cubicBezTo>
                    <a:pt x="641" y="7"/>
                    <a:pt x="625" y="0"/>
                    <a:pt x="625" y="0"/>
                  </a:cubicBezTo>
                  <a:cubicBezTo>
                    <a:pt x="586" y="2"/>
                    <a:pt x="586" y="2"/>
                    <a:pt x="586" y="2"/>
                  </a:cubicBezTo>
                  <a:cubicBezTo>
                    <a:pt x="578" y="18"/>
                    <a:pt x="578" y="18"/>
                    <a:pt x="578" y="18"/>
                  </a:cubicBezTo>
                  <a:cubicBezTo>
                    <a:pt x="578" y="18"/>
                    <a:pt x="554" y="19"/>
                    <a:pt x="549" y="25"/>
                  </a:cubicBezTo>
                  <a:cubicBezTo>
                    <a:pt x="544" y="31"/>
                    <a:pt x="530" y="57"/>
                    <a:pt x="519" y="64"/>
                  </a:cubicBezTo>
                  <a:cubicBezTo>
                    <a:pt x="508" y="71"/>
                    <a:pt x="505" y="70"/>
                    <a:pt x="495" y="77"/>
                  </a:cubicBezTo>
                  <a:cubicBezTo>
                    <a:pt x="485" y="84"/>
                    <a:pt x="484" y="107"/>
                    <a:pt x="484" y="113"/>
                  </a:cubicBezTo>
                  <a:cubicBezTo>
                    <a:pt x="484" y="119"/>
                    <a:pt x="461" y="137"/>
                    <a:pt x="461" y="137"/>
                  </a:cubicBezTo>
                  <a:cubicBezTo>
                    <a:pt x="450" y="140"/>
                    <a:pt x="450" y="140"/>
                    <a:pt x="450" y="140"/>
                  </a:cubicBezTo>
                  <a:cubicBezTo>
                    <a:pt x="436" y="152"/>
                    <a:pt x="436" y="152"/>
                    <a:pt x="436" y="152"/>
                  </a:cubicBezTo>
                  <a:cubicBezTo>
                    <a:pt x="436" y="152"/>
                    <a:pt x="432" y="185"/>
                    <a:pt x="421" y="192"/>
                  </a:cubicBezTo>
                  <a:cubicBezTo>
                    <a:pt x="410" y="199"/>
                    <a:pt x="402" y="192"/>
                    <a:pt x="402" y="192"/>
                  </a:cubicBezTo>
                  <a:cubicBezTo>
                    <a:pt x="402" y="192"/>
                    <a:pt x="399" y="197"/>
                    <a:pt x="389" y="199"/>
                  </a:cubicBezTo>
                  <a:cubicBezTo>
                    <a:pt x="379" y="201"/>
                    <a:pt x="364" y="190"/>
                    <a:pt x="364" y="190"/>
                  </a:cubicBezTo>
                  <a:cubicBezTo>
                    <a:pt x="347" y="189"/>
                    <a:pt x="347" y="189"/>
                    <a:pt x="347" y="189"/>
                  </a:cubicBezTo>
                  <a:cubicBezTo>
                    <a:pt x="337" y="179"/>
                    <a:pt x="337" y="179"/>
                    <a:pt x="337" y="179"/>
                  </a:cubicBezTo>
                  <a:cubicBezTo>
                    <a:pt x="337" y="179"/>
                    <a:pt x="321" y="167"/>
                    <a:pt x="308" y="167"/>
                  </a:cubicBezTo>
                  <a:cubicBezTo>
                    <a:pt x="295" y="167"/>
                    <a:pt x="290" y="205"/>
                    <a:pt x="290" y="212"/>
                  </a:cubicBezTo>
                  <a:cubicBezTo>
                    <a:pt x="290" y="219"/>
                    <a:pt x="279" y="217"/>
                    <a:pt x="272" y="220"/>
                  </a:cubicBezTo>
                  <a:cubicBezTo>
                    <a:pt x="265" y="223"/>
                    <a:pt x="263" y="240"/>
                    <a:pt x="263" y="240"/>
                  </a:cubicBezTo>
                  <a:cubicBezTo>
                    <a:pt x="263" y="240"/>
                    <a:pt x="253" y="238"/>
                    <a:pt x="249" y="239"/>
                  </a:cubicBezTo>
                  <a:cubicBezTo>
                    <a:pt x="245" y="240"/>
                    <a:pt x="244" y="251"/>
                    <a:pt x="244" y="251"/>
                  </a:cubicBezTo>
                  <a:cubicBezTo>
                    <a:pt x="244" y="251"/>
                    <a:pt x="198" y="256"/>
                    <a:pt x="193" y="253"/>
                  </a:cubicBezTo>
                  <a:cubicBezTo>
                    <a:pt x="188" y="250"/>
                    <a:pt x="193" y="231"/>
                    <a:pt x="193" y="231"/>
                  </a:cubicBezTo>
                  <a:cubicBezTo>
                    <a:pt x="193" y="231"/>
                    <a:pt x="201" y="218"/>
                    <a:pt x="203" y="209"/>
                  </a:cubicBezTo>
                  <a:cubicBezTo>
                    <a:pt x="205" y="200"/>
                    <a:pt x="196" y="189"/>
                    <a:pt x="196" y="189"/>
                  </a:cubicBezTo>
                  <a:cubicBezTo>
                    <a:pt x="196" y="189"/>
                    <a:pt x="197" y="179"/>
                    <a:pt x="188" y="160"/>
                  </a:cubicBezTo>
                  <a:cubicBezTo>
                    <a:pt x="184" y="152"/>
                    <a:pt x="175" y="147"/>
                    <a:pt x="166" y="143"/>
                  </a:cubicBezTo>
                  <a:cubicBezTo>
                    <a:pt x="163" y="339"/>
                    <a:pt x="163" y="339"/>
                    <a:pt x="163" y="339"/>
                  </a:cubicBezTo>
                  <a:cubicBezTo>
                    <a:pt x="163" y="339"/>
                    <a:pt x="149" y="340"/>
                    <a:pt x="142" y="343"/>
                  </a:cubicBezTo>
                  <a:cubicBezTo>
                    <a:pt x="135" y="346"/>
                    <a:pt x="137" y="351"/>
                    <a:pt x="137" y="351"/>
                  </a:cubicBezTo>
                  <a:cubicBezTo>
                    <a:pt x="129" y="353"/>
                    <a:pt x="129" y="353"/>
                    <a:pt x="129" y="353"/>
                  </a:cubicBezTo>
                  <a:cubicBezTo>
                    <a:pt x="129" y="353"/>
                    <a:pt x="132" y="367"/>
                    <a:pt x="126" y="367"/>
                  </a:cubicBezTo>
                  <a:cubicBezTo>
                    <a:pt x="121" y="367"/>
                    <a:pt x="114" y="367"/>
                    <a:pt x="114" y="367"/>
                  </a:cubicBezTo>
                  <a:cubicBezTo>
                    <a:pt x="114" y="367"/>
                    <a:pt x="110" y="361"/>
                    <a:pt x="102" y="361"/>
                  </a:cubicBezTo>
                  <a:cubicBezTo>
                    <a:pt x="94" y="361"/>
                    <a:pt x="88" y="369"/>
                    <a:pt x="88" y="369"/>
                  </a:cubicBezTo>
                  <a:cubicBezTo>
                    <a:pt x="76" y="369"/>
                    <a:pt x="76" y="369"/>
                    <a:pt x="76" y="369"/>
                  </a:cubicBezTo>
                  <a:cubicBezTo>
                    <a:pt x="76" y="369"/>
                    <a:pt x="72" y="361"/>
                    <a:pt x="65" y="357"/>
                  </a:cubicBezTo>
                  <a:cubicBezTo>
                    <a:pt x="58" y="353"/>
                    <a:pt x="49" y="359"/>
                    <a:pt x="45" y="352"/>
                  </a:cubicBezTo>
                  <a:cubicBezTo>
                    <a:pt x="40" y="345"/>
                    <a:pt x="41" y="330"/>
                    <a:pt x="41" y="330"/>
                  </a:cubicBezTo>
                  <a:cubicBezTo>
                    <a:pt x="41" y="330"/>
                    <a:pt x="31" y="318"/>
                    <a:pt x="27" y="317"/>
                  </a:cubicBezTo>
                  <a:cubicBezTo>
                    <a:pt x="23" y="316"/>
                    <a:pt x="12" y="340"/>
                    <a:pt x="12" y="340"/>
                  </a:cubicBezTo>
                  <a:cubicBezTo>
                    <a:pt x="0" y="346"/>
                    <a:pt x="0" y="346"/>
                    <a:pt x="0" y="346"/>
                  </a:cubicBezTo>
                  <a:cubicBezTo>
                    <a:pt x="0" y="345"/>
                    <a:pt x="0" y="345"/>
                    <a:pt x="0" y="345"/>
                  </a:cubicBezTo>
                  <a:cubicBezTo>
                    <a:pt x="0" y="345"/>
                    <a:pt x="7" y="368"/>
                    <a:pt x="11" y="372"/>
                  </a:cubicBezTo>
                  <a:cubicBezTo>
                    <a:pt x="15" y="376"/>
                    <a:pt x="31" y="394"/>
                    <a:pt x="31" y="407"/>
                  </a:cubicBezTo>
                  <a:cubicBezTo>
                    <a:pt x="31" y="420"/>
                    <a:pt x="28" y="446"/>
                    <a:pt x="38" y="461"/>
                  </a:cubicBezTo>
                  <a:cubicBezTo>
                    <a:pt x="48" y="476"/>
                    <a:pt x="83" y="509"/>
                    <a:pt x="83" y="523"/>
                  </a:cubicBezTo>
                  <a:cubicBezTo>
                    <a:pt x="83" y="537"/>
                    <a:pt x="82" y="564"/>
                    <a:pt x="78" y="568"/>
                  </a:cubicBezTo>
                  <a:cubicBezTo>
                    <a:pt x="74" y="572"/>
                    <a:pt x="62" y="564"/>
                    <a:pt x="61" y="572"/>
                  </a:cubicBezTo>
                  <a:cubicBezTo>
                    <a:pt x="60" y="580"/>
                    <a:pt x="63" y="588"/>
                    <a:pt x="73" y="605"/>
                  </a:cubicBezTo>
                  <a:cubicBezTo>
                    <a:pt x="83" y="622"/>
                    <a:pt x="75" y="641"/>
                    <a:pt x="81" y="649"/>
                  </a:cubicBezTo>
                  <a:cubicBezTo>
                    <a:pt x="87" y="657"/>
                    <a:pt x="84" y="646"/>
                    <a:pt x="90" y="643"/>
                  </a:cubicBezTo>
                  <a:cubicBezTo>
                    <a:pt x="96" y="640"/>
                    <a:pt x="103" y="650"/>
                    <a:pt x="103" y="650"/>
                  </a:cubicBezTo>
                  <a:cubicBezTo>
                    <a:pt x="121" y="656"/>
                    <a:pt x="121" y="656"/>
                    <a:pt x="121" y="656"/>
                  </a:cubicBezTo>
                  <a:cubicBezTo>
                    <a:pt x="121" y="656"/>
                    <a:pt x="126" y="682"/>
                    <a:pt x="145" y="679"/>
                  </a:cubicBezTo>
                  <a:cubicBezTo>
                    <a:pt x="164" y="676"/>
                    <a:pt x="165" y="662"/>
                    <a:pt x="177" y="658"/>
                  </a:cubicBezTo>
                  <a:cubicBezTo>
                    <a:pt x="189" y="654"/>
                    <a:pt x="224" y="665"/>
                    <a:pt x="233" y="662"/>
                  </a:cubicBezTo>
                  <a:cubicBezTo>
                    <a:pt x="242" y="659"/>
                    <a:pt x="238" y="638"/>
                    <a:pt x="261" y="638"/>
                  </a:cubicBezTo>
                  <a:cubicBezTo>
                    <a:pt x="284" y="638"/>
                    <a:pt x="292" y="646"/>
                    <a:pt x="292" y="646"/>
                  </a:cubicBezTo>
                  <a:cubicBezTo>
                    <a:pt x="292" y="646"/>
                    <a:pt x="303" y="635"/>
                    <a:pt x="326" y="636"/>
                  </a:cubicBezTo>
                  <a:cubicBezTo>
                    <a:pt x="349" y="637"/>
                    <a:pt x="361" y="647"/>
                    <a:pt x="366" y="646"/>
                  </a:cubicBezTo>
                  <a:cubicBezTo>
                    <a:pt x="371" y="645"/>
                    <a:pt x="383" y="635"/>
                    <a:pt x="383" y="635"/>
                  </a:cubicBezTo>
                  <a:cubicBezTo>
                    <a:pt x="383" y="635"/>
                    <a:pt x="397" y="642"/>
                    <a:pt x="406" y="637"/>
                  </a:cubicBezTo>
                  <a:cubicBezTo>
                    <a:pt x="415" y="632"/>
                    <a:pt x="427" y="624"/>
                    <a:pt x="427" y="624"/>
                  </a:cubicBezTo>
                  <a:cubicBezTo>
                    <a:pt x="427" y="624"/>
                    <a:pt x="451" y="632"/>
                    <a:pt x="473" y="617"/>
                  </a:cubicBezTo>
                  <a:cubicBezTo>
                    <a:pt x="495" y="602"/>
                    <a:pt x="525" y="573"/>
                    <a:pt x="525" y="573"/>
                  </a:cubicBezTo>
                  <a:cubicBezTo>
                    <a:pt x="538" y="565"/>
                    <a:pt x="538" y="565"/>
                    <a:pt x="538" y="565"/>
                  </a:cubicBezTo>
                  <a:cubicBezTo>
                    <a:pt x="600" y="499"/>
                    <a:pt x="600" y="499"/>
                    <a:pt x="600" y="499"/>
                  </a:cubicBezTo>
                  <a:cubicBezTo>
                    <a:pt x="615" y="500"/>
                    <a:pt x="615" y="500"/>
                    <a:pt x="615" y="500"/>
                  </a:cubicBezTo>
                  <a:cubicBezTo>
                    <a:pt x="615" y="500"/>
                    <a:pt x="652" y="449"/>
                    <a:pt x="656" y="435"/>
                  </a:cubicBezTo>
                  <a:cubicBezTo>
                    <a:pt x="660" y="421"/>
                    <a:pt x="677" y="385"/>
                    <a:pt x="686" y="379"/>
                  </a:cubicBezTo>
                  <a:cubicBezTo>
                    <a:pt x="695" y="373"/>
                    <a:pt x="726" y="360"/>
                    <a:pt x="729" y="349"/>
                  </a:cubicBezTo>
                  <a:cubicBezTo>
                    <a:pt x="732" y="338"/>
                    <a:pt x="748" y="297"/>
                    <a:pt x="748" y="297"/>
                  </a:cubicBezTo>
                  <a:cubicBezTo>
                    <a:pt x="748" y="297"/>
                    <a:pt x="754" y="280"/>
                    <a:pt x="759" y="264"/>
                  </a:cubicBezTo>
                  <a:cubicBezTo>
                    <a:pt x="755" y="258"/>
                    <a:pt x="750" y="252"/>
                    <a:pt x="746" y="250"/>
                  </a:cubicBezTo>
                  <a:close/>
                  <a:moveTo>
                    <a:pt x="580" y="418"/>
                  </a:moveTo>
                  <a:cubicBezTo>
                    <a:pt x="580" y="418"/>
                    <a:pt x="571" y="426"/>
                    <a:pt x="563" y="428"/>
                  </a:cubicBezTo>
                  <a:cubicBezTo>
                    <a:pt x="555" y="430"/>
                    <a:pt x="552" y="428"/>
                    <a:pt x="542" y="432"/>
                  </a:cubicBezTo>
                  <a:cubicBezTo>
                    <a:pt x="532" y="436"/>
                    <a:pt x="531" y="456"/>
                    <a:pt x="531" y="456"/>
                  </a:cubicBezTo>
                  <a:cubicBezTo>
                    <a:pt x="516" y="457"/>
                    <a:pt x="516" y="457"/>
                    <a:pt x="516" y="457"/>
                  </a:cubicBezTo>
                  <a:cubicBezTo>
                    <a:pt x="498" y="437"/>
                    <a:pt x="498" y="437"/>
                    <a:pt x="498" y="437"/>
                  </a:cubicBezTo>
                  <a:cubicBezTo>
                    <a:pt x="498" y="426"/>
                    <a:pt x="498" y="426"/>
                    <a:pt x="498" y="426"/>
                  </a:cubicBezTo>
                  <a:cubicBezTo>
                    <a:pt x="481" y="401"/>
                    <a:pt x="481" y="401"/>
                    <a:pt x="481" y="401"/>
                  </a:cubicBezTo>
                  <a:cubicBezTo>
                    <a:pt x="498" y="399"/>
                    <a:pt x="498" y="399"/>
                    <a:pt x="498" y="399"/>
                  </a:cubicBezTo>
                  <a:cubicBezTo>
                    <a:pt x="500" y="389"/>
                    <a:pt x="500" y="389"/>
                    <a:pt x="500" y="389"/>
                  </a:cubicBezTo>
                  <a:cubicBezTo>
                    <a:pt x="512" y="376"/>
                    <a:pt x="512" y="376"/>
                    <a:pt x="512" y="376"/>
                  </a:cubicBezTo>
                  <a:cubicBezTo>
                    <a:pt x="512" y="376"/>
                    <a:pt x="514" y="366"/>
                    <a:pt x="519" y="362"/>
                  </a:cubicBezTo>
                  <a:cubicBezTo>
                    <a:pt x="524" y="358"/>
                    <a:pt x="534" y="361"/>
                    <a:pt x="534" y="361"/>
                  </a:cubicBezTo>
                  <a:cubicBezTo>
                    <a:pt x="535" y="351"/>
                    <a:pt x="535" y="351"/>
                    <a:pt x="535" y="351"/>
                  </a:cubicBezTo>
                  <a:cubicBezTo>
                    <a:pt x="543" y="348"/>
                    <a:pt x="543" y="348"/>
                    <a:pt x="543" y="348"/>
                  </a:cubicBezTo>
                  <a:cubicBezTo>
                    <a:pt x="543" y="348"/>
                    <a:pt x="559" y="343"/>
                    <a:pt x="564" y="349"/>
                  </a:cubicBezTo>
                  <a:cubicBezTo>
                    <a:pt x="569" y="355"/>
                    <a:pt x="581" y="374"/>
                    <a:pt x="581" y="374"/>
                  </a:cubicBezTo>
                  <a:cubicBezTo>
                    <a:pt x="591" y="377"/>
                    <a:pt x="591" y="377"/>
                    <a:pt x="591" y="377"/>
                  </a:cubicBezTo>
                  <a:cubicBezTo>
                    <a:pt x="592" y="393"/>
                    <a:pt x="592" y="393"/>
                    <a:pt x="592" y="393"/>
                  </a:cubicBezTo>
                  <a:cubicBezTo>
                    <a:pt x="577" y="406"/>
                    <a:pt x="577" y="406"/>
                    <a:pt x="577" y="406"/>
                  </a:cubicBezTo>
                  <a:lnTo>
                    <a:pt x="580" y="41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8" name="Freeform 147"/>
            <p:cNvSpPr>
              <a:spLocks noEditPoints="1"/>
            </p:cNvSpPr>
            <p:nvPr/>
          </p:nvSpPr>
          <p:spPr bwMode="gray">
            <a:xfrm>
              <a:off x="3873254" y="2219832"/>
              <a:ext cx="222250" cy="357034"/>
            </a:xfrm>
            <a:custGeom>
              <a:avLst/>
              <a:gdLst>
                <a:gd name="T0" fmla="*/ 118 w 395"/>
                <a:gd name="T1" fmla="*/ 256 h 549"/>
                <a:gd name="T2" fmla="*/ 111 w 395"/>
                <a:gd name="T3" fmla="*/ 221 h 549"/>
                <a:gd name="T4" fmla="*/ 98 w 395"/>
                <a:gd name="T5" fmla="*/ 248 h 549"/>
                <a:gd name="T6" fmla="*/ 222 w 395"/>
                <a:gd name="T7" fmla="*/ 93 h 549"/>
                <a:gd name="T8" fmla="*/ 97 w 395"/>
                <a:gd name="T9" fmla="*/ 159 h 549"/>
                <a:gd name="T10" fmla="*/ 93 w 395"/>
                <a:gd name="T11" fmla="*/ 183 h 549"/>
                <a:gd name="T12" fmla="*/ 325 w 395"/>
                <a:gd name="T13" fmla="*/ 1 h 549"/>
                <a:gd name="T14" fmla="*/ 296 w 395"/>
                <a:gd name="T15" fmla="*/ 36 h 549"/>
                <a:gd name="T16" fmla="*/ 301 w 395"/>
                <a:gd name="T17" fmla="*/ 12 h 549"/>
                <a:gd name="T18" fmla="*/ 296 w 395"/>
                <a:gd name="T19" fmla="*/ 36 h 549"/>
                <a:gd name="T20" fmla="*/ 246 w 395"/>
                <a:gd name="T21" fmla="*/ 96 h 549"/>
                <a:gd name="T22" fmla="*/ 128 w 395"/>
                <a:gd name="T23" fmla="*/ 258 h 549"/>
                <a:gd name="T24" fmla="*/ 331 w 395"/>
                <a:gd name="T25" fmla="*/ 402 h 549"/>
                <a:gd name="T26" fmla="*/ 330 w 395"/>
                <a:gd name="T27" fmla="*/ 357 h 549"/>
                <a:gd name="T28" fmla="*/ 291 w 395"/>
                <a:gd name="T29" fmla="*/ 314 h 549"/>
                <a:gd name="T30" fmla="*/ 265 w 395"/>
                <a:gd name="T31" fmla="*/ 261 h 549"/>
                <a:gd name="T32" fmla="*/ 191 w 395"/>
                <a:gd name="T33" fmla="*/ 235 h 549"/>
                <a:gd name="T34" fmla="*/ 214 w 395"/>
                <a:gd name="T35" fmla="*/ 222 h 549"/>
                <a:gd name="T36" fmla="*/ 261 w 395"/>
                <a:gd name="T37" fmla="*/ 177 h 549"/>
                <a:gd name="T38" fmla="*/ 211 w 395"/>
                <a:gd name="T39" fmla="*/ 154 h 549"/>
                <a:gd name="T40" fmla="*/ 179 w 395"/>
                <a:gd name="T41" fmla="*/ 147 h 549"/>
                <a:gd name="T42" fmla="*/ 224 w 395"/>
                <a:gd name="T43" fmla="*/ 112 h 549"/>
                <a:gd name="T44" fmla="*/ 153 w 395"/>
                <a:gd name="T45" fmla="*/ 110 h 549"/>
                <a:gd name="T46" fmla="*/ 144 w 395"/>
                <a:gd name="T47" fmla="*/ 148 h 549"/>
                <a:gd name="T48" fmla="*/ 121 w 395"/>
                <a:gd name="T49" fmla="*/ 162 h 549"/>
                <a:gd name="T50" fmla="*/ 116 w 395"/>
                <a:gd name="T51" fmla="*/ 198 h 549"/>
                <a:gd name="T52" fmla="*/ 134 w 395"/>
                <a:gd name="T53" fmla="*/ 202 h 549"/>
                <a:gd name="T54" fmla="*/ 116 w 395"/>
                <a:gd name="T55" fmla="*/ 250 h 549"/>
                <a:gd name="T56" fmla="*/ 144 w 395"/>
                <a:gd name="T57" fmla="*/ 251 h 549"/>
                <a:gd name="T58" fmla="*/ 146 w 395"/>
                <a:gd name="T59" fmla="*/ 306 h 549"/>
                <a:gd name="T60" fmla="*/ 211 w 395"/>
                <a:gd name="T61" fmla="*/ 295 h 549"/>
                <a:gd name="T62" fmla="*/ 216 w 395"/>
                <a:gd name="T63" fmla="*/ 349 h 549"/>
                <a:gd name="T64" fmla="*/ 162 w 395"/>
                <a:gd name="T65" fmla="*/ 377 h 549"/>
                <a:gd name="T66" fmla="*/ 135 w 395"/>
                <a:gd name="T67" fmla="*/ 402 h 549"/>
                <a:gd name="T68" fmla="*/ 117 w 395"/>
                <a:gd name="T69" fmla="*/ 448 h 549"/>
                <a:gd name="T70" fmla="*/ 151 w 395"/>
                <a:gd name="T71" fmla="*/ 466 h 549"/>
                <a:gd name="T72" fmla="*/ 202 w 395"/>
                <a:gd name="T73" fmla="*/ 467 h 549"/>
                <a:gd name="T74" fmla="*/ 156 w 395"/>
                <a:gd name="T75" fmla="*/ 485 h 549"/>
                <a:gd name="T76" fmla="*/ 129 w 395"/>
                <a:gd name="T77" fmla="*/ 516 h 549"/>
                <a:gd name="T78" fmla="*/ 83 w 395"/>
                <a:gd name="T79" fmla="*/ 545 h 549"/>
                <a:gd name="T80" fmla="*/ 147 w 395"/>
                <a:gd name="T81" fmla="*/ 530 h 549"/>
                <a:gd name="T82" fmla="*/ 211 w 395"/>
                <a:gd name="T83" fmla="*/ 519 h 549"/>
                <a:gd name="T84" fmla="*/ 273 w 395"/>
                <a:gd name="T85" fmla="*/ 520 h 549"/>
                <a:gd name="T86" fmla="*/ 293 w 395"/>
                <a:gd name="T87" fmla="*/ 508 h 549"/>
                <a:gd name="T88" fmla="*/ 340 w 395"/>
                <a:gd name="T89" fmla="*/ 474 h 549"/>
                <a:gd name="T90" fmla="*/ 375 w 395"/>
                <a:gd name="T91" fmla="*/ 447 h 549"/>
                <a:gd name="T92" fmla="*/ 157 w 395"/>
                <a:gd name="T93" fmla="*/ 325 h 549"/>
                <a:gd name="T94" fmla="*/ 94 w 395"/>
                <a:gd name="T95" fmla="*/ 338 h 549"/>
                <a:gd name="T96" fmla="*/ 110 w 395"/>
                <a:gd name="T97" fmla="*/ 308 h 549"/>
                <a:gd name="T98" fmla="*/ 86 w 395"/>
                <a:gd name="T99" fmla="*/ 281 h 549"/>
                <a:gd name="T100" fmla="*/ 58 w 395"/>
                <a:gd name="T101" fmla="*/ 288 h 549"/>
                <a:gd name="T102" fmla="*/ 13 w 395"/>
                <a:gd name="T103" fmla="*/ 325 h 549"/>
                <a:gd name="T104" fmla="*/ 67 w 395"/>
                <a:gd name="T105" fmla="*/ 335 h 549"/>
                <a:gd name="T106" fmla="*/ 63 w 395"/>
                <a:gd name="T107" fmla="*/ 155 h 549"/>
                <a:gd name="T108" fmla="*/ 63 w 395"/>
                <a:gd name="T109" fmla="*/ 155 h 549"/>
                <a:gd name="T110" fmla="*/ 108 w 395"/>
                <a:gd name="T111" fmla="*/ 115 h 549"/>
                <a:gd name="T112" fmla="*/ 72 w 395"/>
                <a:gd name="T113" fmla="*/ 128 h 549"/>
                <a:gd name="T114" fmla="*/ 57 w 395"/>
                <a:gd name="T115" fmla="*/ 169 h 549"/>
                <a:gd name="T116" fmla="*/ 57 w 395"/>
                <a:gd name="T117" fmla="*/ 16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5" h="549">
                  <a:moveTo>
                    <a:pt x="118" y="256"/>
                  </a:moveTo>
                  <a:cubicBezTo>
                    <a:pt x="110" y="256"/>
                    <a:pt x="109" y="262"/>
                    <a:pt x="106" y="277"/>
                  </a:cubicBezTo>
                  <a:cubicBezTo>
                    <a:pt x="104" y="289"/>
                    <a:pt x="126" y="256"/>
                    <a:pt x="118" y="256"/>
                  </a:cubicBezTo>
                  <a:close/>
                  <a:moveTo>
                    <a:pt x="100" y="210"/>
                  </a:moveTo>
                  <a:cubicBezTo>
                    <a:pt x="96" y="210"/>
                    <a:pt x="90" y="222"/>
                    <a:pt x="94" y="225"/>
                  </a:cubicBezTo>
                  <a:cubicBezTo>
                    <a:pt x="98" y="228"/>
                    <a:pt x="111" y="221"/>
                    <a:pt x="111" y="221"/>
                  </a:cubicBezTo>
                  <a:cubicBezTo>
                    <a:pt x="111" y="221"/>
                    <a:pt x="104" y="210"/>
                    <a:pt x="100" y="210"/>
                  </a:cubicBezTo>
                  <a:close/>
                  <a:moveTo>
                    <a:pt x="87" y="261"/>
                  </a:moveTo>
                  <a:cubicBezTo>
                    <a:pt x="102" y="261"/>
                    <a:pt x="109" y="250"/>
                    <a:pt x="98" y="248"/>
                  </a:cubicBezTo>
                  <a:cubicBezTo>
                    <a:pt x="87" y="246"/>
                    <a:pt x="78" y="261"/>
                    <a:pt x="87" y="261"/>
                  </a:cubicBezTo>
                  <a:close/>
                  <a:moveTo>
                    <a:pt x="231" y="85"/>
                  </a:moveTo>
                  <a:cubicBezTo>
                    <a:pt x="223" y="78"/>
                    <a:pt x="222" y="93"/>
                    <a:pt x="222" y="93"/>
                  </a:cubicBezTo>
                  <a:cubicBezTo>
                    <a:pt x="229" y="99"/>
                    <a:pt x="239" y="92"/>
                    <a:pt x="231" y="85"/>
                  </a:cubicBezTo>
                  <a:close/>
                  <a:moveTo>
                    <a:pt x="103" y="176"/>
                  </a:moveTo>
                  <a:cubicBezTo>
                    <a:pt x="103" y="176"/>
                    <a:pt x="107" y="159"/>
                    <a:pt x="97" y="159"/>
                  </a:cubicBezTo>
                  <a:cubicBezTo>
                    <a:pt x="87" y="159"/>
                    <a:pt x="93" y="169"/>
                    <a:pt x="93" y="169"/>
                  </a:cubicBezTo>
                  <a:cubicBezTo>
                    <a:pt x="93" y="169"/>
                    <a:pt x="85" y="166"/>
                    <a:pt x="82" y="169"/>
                  </a:cubicBezTo>
                  <a:cubicBezTo>
                    <a:pt x="79" y="172"/>
                    <a:pt x="91" y="179"/>
                    <a:pt x="93" y="183"/>
                  </a:cubicBezTo>
                  <a:cubicBezTo>
                    <a:pt x="95" y="187"/>
                    <a:pt x="110" y="184"/>
                    <a:pt x="110" y="184"/>
                  </a:cubicBezTo>
                  <a:lnTo>
                    <a:pt x="103" y="176"/>
                  </a:lnTo>
                  <a:close/>
                  <a:moveTo>
                    <a:pt x="325" y="1"/>
                  </a:moveTo>
                  <a:cubicBezTo>
                    <a:pt x="318" y="2"/>
                    <a:pt x="316" y="11"/>
                    <a:pt x="316" y="11"/>
                  </a:cubicBezTo>
                  <a:cubicBezTo>
                    <a:pt x="327" y="16"/>
                    <a:pt x="332" y="0"/>
                    <a:pt x="325" y="1"/>
                  </a:cubicBezTo>
                  <a:close/>
                  <a:moveTo>
                    <a:pt x="296" y="36"/>
                  </a:moveTo>
                  <a:cubicBezTo>
                    <a:pt x="300" y="45"/>
                    <a:pt x="300" y="45"/>
                    <a:pt x="300" y="45"/>
                  </a:cubicBezTo>
                  <a:cubicBezTo>
                    <a:pt x="305" y="49"/>
                    <a:pt x="312" y="28"/>
                    <a:pt x="311" y="24"/>
                  </a:cubicBezTo>
                  <a:cubicBezTo>
                    <a:pt x="310" y="20"/>
                    <a:pt x="301" y="12"/>
                    <a:pt x="301" y="12"/>
                  </a:cubicBezTo>
                  <a:cubicBezTo>
                    <a:pt x="300" y="21"/>
                    <a:pt x="300" y="21"/>
                    <a:pt x="300" y="21"/>
                  </a:cubicBezTo>
                  <a:cubicBezTo>
                    <a:pt x="300" y="21"/>
                    <a:pt x="287" y="25"/>
                    <a:pt x="288" y="29"/>
                  </a:cubicBezTo>
                  <a:cubicBezTo>
                    <a:pt x="289" y="33"/>
                    <a:pt x="296" y="36"/>
                    <a:pt x="296" y="36"/>
                  </a:cubicBezTo>
                  <a:close/>
                  <a:moveTo>
                    <a:pt x="239" y="94"/>
                  </a:moveTo>
                  <a:cubicBezTo>
                    <a:pt x="237" y="104"/>
                    <a:pt x="237" y="104"/>
                    <a:pt x="237" y="104"/>
                  </a:cubicBezTo>
                  <a:cubicBezTo>
                    <a:pt x="246" y="96"/>
                    <a:pt x="246" y="96"/>
                    <a:pt x="246" y="96"/>
                  </a:cubicBezTo>
                  <a:lnTo>
                    <a:pt x="239" y="94"/>
                  </a:lnTo>
                  <a:close/>
                  <a:moveTo>
                    <a:pt x="137" y="269"/>
                  </a:moveTo>
                  <a:cubicBezTo>
                    <a:pt x="143" y="265"/>
                    <a:pt x="134" y="252"/>
                    <a:pt x="128" y="258"/>
                  </a:cubicBezTo>
                  <a:cubicBezTo>
                    <a:pt x="122" y="264"/>
                    <a:pt x="130" y="273"/>
                    <a:pt x="137" y="269"/>
                  </a:cubicBezTo>
                  <a:close/>
                  <a:moveTo>
                    <a:pt x="346" y="395"/>
                  </a:moveTo>
                  <a:cubicBezTo>
                    <a:pt x="346" y="395"/>
                    <a:pt x="341" y="409"/>
                    <a:pt x="331" y="402"/>
                  </a:cubicBezTo>
                  <a:cubicBezTo>
                    <a:pt x="321" y="394"/>
                    <a:pt x="341" y="387"/>
                    <a:pt x="340" y="378"/>
                  </a:cubicBezTo>
                  <a:cubicBezTo>
                    <a:pt x="339" y="369"/>
                    <a:pt x="308" y="364"/>
                    <a:pt x="308" y="359"/>
                  </a:cubicBezTo>
                  <a:cubicBezTo>
                    <a:pt x="308" y="354"/>
                    <a:pt x="330" y="357"/>
                    <a:pt x="330" y="357"/>
                  </a:cubicBezTo>
                  <a:cubicBezTo>
                    <a:pt x="321" y="349"/>
                    <a:pt x="321" y="349"/>
                    <a:pt x="321" y="349"/>
                  </a:cubicBezTo>
                  <a:cubicBezTo>
                    <a:pt x="321" y="349"/>
                    <a:pt x="312" y="328"/>
                    <a:pt x="308" y="321"/>
                  </a:cubicBezTo>
                  <a:cubicBezTo>
                    <a:pt x="304" y="314"/>
                    <a:pt x="291" y="314"/>
                    <a:pt x="291" y="314"/>
                  </a:cubicBezTo>
                  <a:cubicBezTo>
                    <a:pt x="291" y="314"/>
                    <a:pt x="283" y="305"/>
                    <a:pt x="275" y="299"/>
                  </a:cubicBezTo>
                  <a:cubicBezTo>
                    <a:pt x="267" y="293"/>
                    <a:pt x="273" y="261"/>
                    <a:pt x="273" y="261"/>
                  </a:cubicBezTo>
                  <a:cubicBezTo>
                    <a:pt x="265" y="261"/>
                    <a:pt x="265" y="261"/>
                    <a:pt x="265" y="261"/>
                  </a:cubicBezTo>
                  <a:cubicBezTo>
                    <a:pt x="265" y="261"/>
                    <a:pt x="264" y="255"/>
                    <a:pt x="250" y="245"/>
                  </a:cubicBezTo>
                  <a:cubicBezTo>
                    <a:pt x="235" y="235"/>
                    <a:pt x="216" y="245"/>
                    <a:pt x="208" y="246"/>
                  </a:cubicBezTo>
                  <a:cubicBezTo>
                    <a:pt x="200" y="247"/>
                    <a:pt x="191" y="235"/>
                    <a:pt x="191" y="235"/>
                  </a:cubicBezTo>
                  <a:cubicBezTo>
                    <a:pt x="191" y="235"/>
                    <a:pt x="205" y="240"/>
                    <a:pt x="209" y="239"/>
                  </a:cubicBezTo>
                  <a:cubicBezTo>
                    <a:pt x="213" y="238"/>
                    <a:pt x="231" y="234"/>
                    <a:pt x="232" y="228"/>
                  </a:cubicBezTo>
                  <a:cubicBezTo>
                    <a:pt x="233" y="223"/>
                    <a:pt x="214" y="222"/>
                    <a:pt x="214" y="222"/>
                  </a:cubicBezTo>
                  <a:cubicBezTo>
                    <a:pt x="230" y="218"/>
                    <a:pt x="230" y="218"/>
                    <a:pt x="230" y="218"/>
                  </a:cubicBezTo>
                  <a:cubicBezTo>
                    <a:pt x="230" y="218"/>
                    <a:pt x="239" y="211"/>
                    <a:pt x="245" y="206"/>
                  </a:cubicBezTo>
                  <a:cubicBezTo>
                    <a:pt x="250" y="201"/>
                    <a:pt x="261" y="177"/>
                    <a:pt x="261" y="177"/>
                  </a:cubicBezTo>
                  <a:cubicBezTo>
                    <a:pt x="261" y="177"/>
                    <a:pt x="276" y="168"/>
                    <a:pt x="276" y="161"/>
                  </a:cubicBezTo>
                  <a:cubicBezTo>
                    <a:pt x="276" y="154"/>
                    <a:pt x="222" y="159"/>
                    <a:pt x="222" y="159"/>
                  </a:cubicBezTo>
                  <a:cubicBezTo>
                    <a:pt x="222" y="159"/>
                    <a:pt x="223" y="154"/>
                    <a:pt x="211" y="154"/>
                  </a:cubicBezTo>
                  <a:cubicBezTo>
                    <a:pt x="199" y="154"/>
                    <a:pt x="177" y="162"/>
                    <a:pt x="177" y="162"/>
                  </a:cubicBezTo>
                  <a:cubicBezTo>
                    <a:pt x="185" y="155"/>
                    <a:pt x="185" y="155"/>
                    <a:pt x="185" y="155"/>
                  </a:cubicBezTo>
                  <a:cubicBezTo>
                    <a:pt x="179" y="147"/>
                    <a:pt x="179" y="147"/>
                    <a:pt x="179" y="147"/>
                  </a:cubicBezTo>
                  <a:cubicBezTo>
                    <a:pt x="191" y="145"/>
                    <a:pt x="191" y="145"/>
                    <a:pt x="191" y="145"/>
                  </a:cubicBezTo>
                  <a:cubicBezTo>
                    <a:pt x="212" y="132"/>
                    <a:pt x="212" y="132"/>
                    <a:pt x="212" y="132"/>
                  </a:cubicBezTo>
                  <a:cubicBezTo>
                    <a:pt x="212" y="132"/>
                    <a:pt x="223" y="123"/>
                    <a:pt x="224" y="112"/>
                  </a:cubicBezTo>
                  <a:cubicBezTo>
                    <a:pt x="225" y="105"/>
                    <a:pt x="211" y="107"/>
                    <a:pt x="203" y="108"/>
                  </a:cubicBezTo>
                  <a:cubicBezTo>
                    <a:pt x="195" y="109"/>
                    <a:pt x="183" y="115"/>
                    <a:pt x="175" y="115"/>
                  </a:cubicBezTo>
                  <a:cubicBezTo>
                    <a:pt x="167" y="115"/>
                    <a:pt x="160" y="106"/>
                    <a:pt x="153" y="110"/>
                  </a:cubicBezTo>
                  <a:cubicBezTo>
                    <a:pt x="146" y="114"/>
                    <a:pt x="153" y="124"/>
                    <a:pt x="153" y="124"/>
                  </a:cubicBezTo>
                  <a:cubicBezTo>
                    <a:pt x="153" y="124"/>
                    <a:pt x="146" y="125"/>
                    <a:pt x="141" y="129"/>
                  </a:cubicBezTo>
                  <a:cubicBezTo>
                    <a:pt x="136" y="133"/>
                    <a:pt x="144" y="148"/>
                    <a:pt x="144" y="148"/>
                  </a:cubicBezTo>
                  <a:cubicBezTo>
                    <a:pt x="115" y="151"/>
                    <a:pt x="115" y="151"/>
                    <a:pt x="115" y="151"/>
                  </a:cubicBezTo>
                  <a:cubicBezTo>
                    <a:pt x="115" y="157"/>
                    <a:pt x="115" y="157"/>
                    <a:pt x="115" y="157"/>
                  </a:cubicBezTo>
                  <a:cubicBezTo>
                    <a:pt x="121" y="162"/>
                    <a:pt x="121" y="162"/>
                    <a:pt x="121" y="162"/>
                  </a:cubicBezTo>
                  <a:cubicBezTo>
                    <a:pt x="130" y="180"/>
                    <a:pt x="130" y="180"/>
                    <a:pt x="130" y="180"/>
                  </a:cubicBezTo>
                  <a:cubicBezTo>
                    <a:pt x="130" y="180"/>
                    <a:pt x="124" y="185"/>
                    <a:pt x="121" y="188"/>
                  </a:cubicBezTo>
                  <a:cubicBezTo>
                    <a:pt x="118" y="191"/>
                    <a:pt x="116" y="198"/>
                    <a:pt x="116" y="198"/>
                  </a:cubicBezTo>
                  <a:cubicBezTo>
                    <a:pt x="105" y="203"/>
                    <a:pt x="105" y="203"/>
                    <a:pt x="105" y="203"/>
                  </a:cubicBezTo>
                  <a:cubicBezTo>
                    <a:pt x="105" y="203"/>
                    <a:pt x="111" y="212"/>
                    <a:pt x="119" y="211"/>
                  </a:cubicBezTo>
                  <a:cubicBezTo>
                    <a:pt x="127" y="210"/>
                    <a:pt x="134" y="202"/>
                    <a:pt x="134" y="202"/>
                  </a:cubicBezTo>
                  <a:cubicBezTo>
                    <a:pt x="133" y="214"/>
                    <a:pt x="133" y="214"/>
                    <a:pt x="133" y="214"/>
                  </a:cubicBezTo>
                  <a:cubicBezTo>
                    <a:pt x="133" y="214"/>
                    <a:pt x="120" y="220"/>
                    <a:pt x="115" y="228"/>
                  </a:cubicBezTo>
                  <a:cubicBezTo>
                    <a:pt x="110" y="237"/>
                    <a:pt x="116" y="250"/>
                    <a:pt x="116" y="250"/>
                  </a:cubicBezTo>
                  <a:cubicBezTo>
                    <a:pt x="116" y="250"/>
                    <a:pt x="127" y="242"/>
                    <a:pt x="134" y="247"/>
                  </a:cubicBezTo>
                  <a:cubicBezTo>
                    <a:pt x="140" y="252"/>
                    <a:pt x="153" y="241"/>
                    <a:pt x="153" y="241"/>
                  </a:cubicBezTo>
                  <a:cubicBezTo>
                    <a:pt x="144" y="251"/>
                    <a:pt x="144" y="251"/>
                    <a:pt x="144" y="251"/>
                  </a:cubicBezTo>
                  <a:cubicBezTo>
                    <a:pt x="149" y="269"/>
                    <a:pt x="149" y="269"/>
                    <a:pt x="149" y="269"/>
                  </a:cubicBezTo>
                  <a:cubicBezTo>
                    <a:pt x="149" y="269"/>
                    <a:pt x="138" y="282"/>
                    <a:pt x="130" y="296"/>
                  </a:cubicBezTo>
                  <a:cubicBezTo>
                    <a:pt x="123" y="309"/>
                    <a:pt x="146" y="306"/>
                    <a:pt x="146" y="306"/>
                  </a:cubicBezTo>
                  <a:cubicBezTo>
                    <a:pt x="146" y="306"/>
                    <a:pt x="159" y="300"/>
                    <a:pt x="166" y="303"/>
                  </a:cubicBezTo>
                  <a:cubicBezTo>
                    <a:pt x="173" y="306"/>
                    <a:pt x="189" y="293"/>
                    <a:pt x="189" y="293"/>
                  </a:cubicBezTo>
                  <a:cubicBezTo>
                    <a:pt x="211" y="295"/>
                    <a:pt x="211" y="295"/>
                    <a:pt x="211" y="295"/>
                  </a:cubicBezTo>
                  <a:cubicBezTo>
                    <a:pt x="211" y="295"/>
                    <a:pt x="188" y="308"/>
                    <a:pt x="186" y="318"/>
                  </a:cubicBezTo>
                  <a:cubicBezTo>
                    <a:pt x="185" y="328"/>
                    <a:pt x="215" y="335"/>
                    <a:pt x="215" y="335"/>
                  </a:cubicBezTo>
                  <a:cubicBezTo>
                    <a:pt x="216" y="349"/>
                    <a:pt x="216" y="349"/>
                    <a:pt x="216" y="349"/>
                  </a:cubicBezTo>
                  <a:cubicBezTo>
                    <a:pt x="208" y="361"/>
                    <a:pt x="208" y="361"/>
                    <a:pt x="208" y="361"/>
                  </a:cubicBezTo>
                  <a:cubicBezTo>
                    <a:pt x="208" y="361"/>
                    <a:pt x="210" y="375"/>
                    <a:pt x="207" y="379"/>
                  </a:cubicBezTo>
                  <a:cubicBezTo>
                    <a:pt x="204" y="383"/>
                    <a:pt x="162" y="377"/>
                    <a:pt x="162" y="377"/>
                  </a:cubicBezTo>
                  <a:cubicBezTo>
                    <a:pt x="162" y="377"/>
                    <a:pt x="152" y="374"/>
                    <a:pt x="143" y="376"/>
                  </a:cubicBezTo>
                  <a:cubicBezTo>
                    <a:pt x="134" y="378"/>
                    <a:pt x="149" y="389"/>
                    <a:pt x="149" y="389"/>
                  </a:cubicBezTo>
                  <a:cubicBezTo>
                    <a:pt x="135" y="402"/>
                    <a:pt x="135" y="402"/>
                    <a:pt x="135" y="402"/>
                  </a:cubicBezTo>
                  <a:cubicBezTo>
                    <a:pt x="163" y="400"/>
                    <a:pt x="163" y="400"/>
                    <a:pt x="163" y="400"/>
                  </a:cubicBezTo>
                  <a:cubicBezTo>
                    <a:pt x="163" y="400"/>
                    <a:pt x="163" y="423"/>
                    <a:pt x="156" y="430"/>
                  </a:cubicBezTo>
                  <a:cubicBezTo>
                    <a:pt x="149" y="437"/>
                    <a:pt x="121" y="445"/>
                    <a:pt x="117" y="448"/>
                  </a:cubicBezTo>
                  <a:cubicBezTo>
                    <a:pt x="113" y="451"/>
                    <a:pt x="118" y="466"/>
                    <a:pt x="122" y="468"/>
                  </a:cubicBezTo>
                  <a:cubicBezTo>
                    <a:pt x="126" y="470"/>
                    <a:pt x="144" y="456"/>
                    <a:pt x="144" y="456"/>
                  </a:cubicBezTo>
                  <a:cubicBezTo>
                    <a:pt x="144" y="456"/>
                    <a:pt x="147" y="462"/>
                    <a:pt x="151" y="466"/>
                  </a:cubicBezTo>
                  <a:cubicBezTo>
                    <a:pt x="155" y="470"/>
                    <a:pt x="165" y="466"/>
                    <a:pt x="165" y="466"/>
                  </a:cubicBezTo>
                  <a:cubicBezTo>
                    <a:pt x="165" y="466"/>
                    <a:pt x="173" y="475"/>
                    <a:pt x="181" y="476"/>
                  </a:cubicBezTo>
                  <a:cubicBezTo>
                    <a:pt x="190" y="477"/>
                    <a:pt x="197" y="472"/>
                    <a:pt x="202" y="467"/>
                  </a:cubicBezTo>
                  <a:cubicBezTo>
                    <a:pt x="207" y="462"/>
                    <a:pt x="220" y="463"/>
                    <a:pt x="220" y="463"/>
                  </a:cubicBezTo>
                  <a:cubicBezTo>
                    <a:pt x="220" y="463"/>
                    <a:pt x="204" y="478"/>
                    <a:pt x="194" y="485"/>
                  </a:cubicBezTo>
                  <a:cubicBezTo>
                    <a:pt x="183" y="492"/>
                    <a:pt x="163" y="485"/>
                    <a:pt x="156" y="485"/>
                  </a:cubicBezTo>
                  <a:cubicBezTo>
                    <a:pt x="149" y="485"/>
                    <a:pt x="151" y="495"/>
                    <a:pt x="151" y="495"/>
                  </a:cubicBezTo>
                  <a:cubicBezTo>
                    <a:pt x="151" y="495"/>
                    <a:pt x="142" y="495"/>
                    <a:pt x="135" y="498"/>
                  </a:cubicBezTo>
                  <a:cubicBezTo>
                    <a:pt x="127" y="501"/>
                    <a:pt x="135" y="507"/>
                    <a:pt x="129" y="516"/>
                  </a:cubicBezTo>
                  <a:cubicBezTo>
                    <a:pt x="124" y="524"/>
                    <a:pt x="117" y="520"/>
                    <a:pt x="110" y="520"/>
                  </a:cubicBezTo>
                  <a:cubicBezTo>
                    <a:pt x="103" y="520"/>
                    <a:pt x="106" y="530"/>
                    <a:pt x="99" y="536"/>
                  </a:cubicBezTo>
                  <a:cubicBezTo>
                    <a:pt x="92" y="542"/>
                    <a:pt x="83" y="541"/>
                    <a:pt x="83" y="545"/>
                  </a:cubicBezTo>
                  <a:cubicBezTo>
                    <a:pt x="83" y="549"/>
                    <a:pt x="102" y="549"/>
                    <a:pt x="105" y="549"/>
                  </a:cubicBezTo>
                  <a:cubicBezTo>
                    <a:pt x="108" y="549"/>
                    <a:pt x="116" y="539"/>
                    <a:pt x="122" y="534"/>
                  </a:cubicBezTo>
                  <a:cubicBezTo>
                    <a:pt x="128" y="529"/>
                    <a:pt x="138" y="530"/>
                    <a:pt x="147" y="530"/>
                  </a:cubicBezTo>
                  <a:cubicBezTo>
                    <a:pt x="156" y="530"/>
                    <a:pt x="159" y="540"/>
                    <a:pt x="165" y="540"/>
                  </a:cubicBezTo>
                  <a:cubicBezTo>
                    <a:pt x="171" y="540"/>
                    <a:pt x="184" y="515"/>
                    <a:pt x="191" y="512"/>
                  </a:cubicBezTo>
                  <a:cubicBezTo>
                    <a:pt x="197" y="508"/>
                    <a:pt x="211" y="519"/>
                    <a:pt x="211" y="519"/>
                  </a:cubicBezTo>
                  <a:cubicBezTo>
                    <a:pt x="228" y="520"/>
                    <a:pt x="228" y="520"/>
                    <a:pt x="228" y="520"/>
                  </a:cubicBezTo>
                  <a:cubicBezTo>
                    <a:pt x="248" y="512"/>
                    <a:pt x="248" y="512"/>
                    <a:pt x="248" y="512"/>
                  </a:cubicBezTo>
                  <a:cubicBezTo>
                    <a:pt x="248" y="512"/>
                    <a:pt x="267" y="521"/>
                    <a:pt x="273" y="520"/>
                  </a:cubicBezTo>
                  <a:cubicBezTo>
                    <a:pt x="279" y="519"/>
                    <a:pt x="265" y="508"/>
                    <a:pt x="271" y="503"/>
                  </a:cubicBezTo>
                  <a:cubicBezTo>
                    <a:pt x="277" y="498"/>
                    <a:pt x="286" y="513"/>
                    <a:pt x="286" y="513"/>
                  </a:cubicBezTo>
                  <a:cubicBezTo>
                    <a:pt x="293" y="508"/>
                    <a:pt x="293" y="508"/>
                    <a:pt x="293" y="508"/>
                  </a:cubicBezTo>
                  <a:cubicBezTo>
                    <a:pt x="293" y="508"/>
                    <a:pt x="346" y="508"/>
                    <a:pt x="359" y="501"/>
                  </a:cubicBezTo>
                  <a:cubicBezTo>
                    <a:pt x="371" y="494"/>
                    <a:pt x="379" y="479"/>
                    <a:pt x="379" y="479"/>
                  </a:cubicBezTo>
                  <a:cubicBezTo>
                    <a:pt x="340" y="474"/>
                    <a:pt x="340" y="474"/>
                    <a:pt x="340" y="474"/>
                  </a:cubicBezTo>
                  <a:cubicBezTo>
                    <a:pt x="358" y="471"/>
                    <a:pt x="358" y="471"/>
                    <a:pt x="358" y="471"/>
                  </a:cubicBezTo>
                  <a:cubicBezTo>
                    <a:pt x="354" y="461"/>
                    <a:pt x="354" y="461"/>
                    <a:pt x="354" y="461"/>
                  </a:cubicBezTo>
                  <a:cubicBezTo>
                    <a:pt x="354" y="461"/>
                    <a:pt x="368" y="448"/>
                    <a:pt x="375" y="447"/>
                  </a:cubicBezTo>
                  <a:cubicBezTo>
                    <a:pt x="382" y="446"/>
                    <a:pt x="393" y="435"/>
                    <a:pt x="394" y="415"/>
                  </a:cubicBezTo>
                  <a:cubicBezTo>
                    <a:pt x="395" y="394"/>
                    <a:pt x="346" y="395"/>
                    <a:pt x="346" y="395"/>
                  </a:cubicBezTo>
                  <a:close/>
                  <a:moveTo>
                    <a:pt x="157" y="325"/>
                  </a:moveTo>
                  <a:cubicBezTo>
                    <a:pt x="152" y="310"/>
                    <a:pt x="147" y="330"/>
                    <a:pt x="138" y="338"/>
                  </a:cubicBezTo>
                  <a:cubicBezTo>
                    <a:pt x="138" y="338"/>
                    <a:pt x="162" y="340"/>
                    <a:pt x="157" y="325"/>
                  </a:cubicBezTo>
                  <a:close/>
                  <a:moveTo>
                    <a:pt x="94" y="338"/>
                  </a:moveTo>
                  <a:cubicBezTo>
                    <a:pt x="97" y="335"/>
                    <a:pt x="99" y="329"/>
                    <a:pt x="99" y="329"/>
                  </a:cubicBezTo>
                  <a:cubicBezTo>
                    <a:pt x="99" y="329"/>
                    <a:pt x="104" y="336"/>
                    <a:pt x="107" y="330"/>
                  </a:cubicBezTo>
                  <a:cubicBezTo>
                    <a:pt x="110" y="324"/>
                    <a:pt x="117" y="314"/>
                    <a:pt x="110" y="308"/>
                  </a:cubicBezTo>
                  <a:cubicBezTo>
                    <a:pt x="103" y="302"/>
                    <a:pt x="103" y="293"/>
                    <a:pt x="103" y="293"/>
                  </a:cubicBezTo>
                  <a:cubicBezTo>
                    <a:pt x="98" y="295"/>
                    <a:pt x="98" y="295"/>
                    <a:pt x="98" y="295"/>
                  </a:cubicBezTo>
                  <a:cubicBezTo>
                    <a:pt x="98" y="295"/>
                    <a:pt x="93" y="283"/>
                    <a:pt x="86" y="281"/>
                  </a:cubicBezTo>
                  <a:cubicBezTo>
                    <a:pt x="79" y="279"/>
                    <a:pt x="61" y="282"/>
                    <a:pt x="61" y="282"/>
                  </a:cubicBezTo>
                  <a:cubicBezTo>
                    <a:pt x="61" y="282"/>
                    <a:pt x="61" y="282"/>
                    <a:pt x="61" y="281"/>
                  </a:cubicBezTo>
                  <a:cubicBezTo>
                    <a:pt x="58" y="288"/>
                    <a:pt x="58" y="288"/>
                    <a:pt x="58" y="288"/>
                  </a:cubicBezTo>
                  <a:cubicBezTo>
                    <a:pt x="28" y="302"/>
                    <a:pt x="28" y="302"/>
                    <a:pt x="28" y="302"/>
                  </a:cubicBezTo>
                  <a:cubicBezTo>
                    <a:pt x="29" y="312"/>
                    <a:pt x="29" y="312"/>
                    <a:pt x="29" y="312"/>
                  </a:cubicBezTo>
                  <a:cubicBezTo>
                    <a:pt x="29" y="312"/>
                    <a:pt x="0" y="318"/>
                    <a:pt x="13" y="325"/>
                  </a:cubicBezTo>
                  <a:cubicBezTo>
                    <a:pt x="26" y="333"/>
                    <a:pt x="38" y="335"/>
                    <a:pt x="38" y="335"/>
                  </a:cubicBezTo>
                  <a:cubicBezTo>
                    <a:pt x="55" y="319"/>
                    <a:pt x="55" y="319"/>
                    <a:pt x="55" y="319"/>
                  </a:cubicBezTo>
                  <a:cubicBezTo>
                    <a:pt x="67" y="335"/>
                    <a:pt x="67" y="335"/>
                    <a:pt x="67" y="335"/>
                  </a:cubicBezTo>
                  <a:cubicBezTo>
                    <a:pt x="89" y="340"/>
                    <a:pt x="89" y="340"/>
                    <a:pt x="89" y="340"/>
                  </a:cubicBezTo>
                  <a:cubicBezTo>
                    <a:pt x="91" y="340"/>
                    <a:pt x="93" y="339"/>
                    <a:pt x="94" y="338"/>
                  </a:cubicBezTo>
                  <a:close/>
                  <a:moveTo>
                    <a:pt x="63" y="155"/>
                  </a:moveTo>
                  <a:cubicBezTo>
                    <a:pt x="57" y="155"/>
                    <a:pt x="54" y="155"/>
                    <a:pt x="52" y="163"/>
                  </a:cubicBezTo>
                  <a:cubicBezTo>
                    <a:pt x="66" y="163"/>
                    <a:pt x="66" y="163"/>
                    <a:pt x="66" y="163"/>
                  </a:cubicBezTo>
                  <a:cubicBezTo>
                    <a:pt x="66" y="163"/>
                    <a:pt x="69" y="155"/>
                    <a:pt x="63" y="155"/>
                  </a:cubicBezTo>
                  <a:close/>
                  <a:moveTo>
                    <a:pt x="82" y="144"/>
                  </a:moveTo>
                  <a:cubicBezTo>
                    <a:pt x="82" y="144"/>
                    <a:pt x="88" y="146"/>
                    <a:pt x="94" y="145"/>
                  </a:cubicBezTo>
                  <a:cubicBezTo>
                    <a:pt x="100" y="144"/>
                    <a:pt x="108" y="115"/>
                    <a:pt x="108" y="115"/>
                  </a:cubicBezTo>
                  <a:cubicBezTo>
                    <a:pt x="108" y="115"/>
                    <a:pt x="100" y="117"/>
                    <a:pt x="94" y="122"/>
                  </a:cubicBezTo>
                  <a:cubicBezTo>
                    <a:pt x="88" y="126"/>
                    <a:pt x="86" y="133"/>
                    <a:pt x="86" y="133"/>
                  </a:cubicBezTo>
                  <a:cubicBezTo>
                    <a:pt x="86" y="133"/>
                    <a:pt x="78" y="125"/>
                    <a:pt x="72" y="128"/>
                  </a:cubicBezTo>
                  <a:cubicBezTo>
                    <a:pt x="67" y="131"/>
                    <a:pt x="73" y="153"/>
                    <a:pt x="73" y="153"/>
                  </a:cubicBezTo>
                  <a:lnTo>
                    <a:pt x="82" y="144"/>
                  </a:lnTo>
                  <a:close/>
                  <a:moveTo>
                    <a:pt x="57" y="169"/>
                  </a:moveTo>
                  <a:cubicBezTo>
                    <a:pt x="51" y="191"/>
                    <a:pt x="51" y="191"/>
                    <a:pt x="51" y="191"/>
                  </a:cubicBezTo>
                  <a:cubicBezTo>
                    <a:pt x="62" y="177"/>
                    <a:pt x="62" y="177"/>
                    <a:pt x="62" y="177"/>
                  </a:cubicBezTo>
                  <a:lnTo>
                    <a:pt x="57" y="169"/>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29" name="Freeform 148"/>
            <p:cNvSpPr>
              <a:spLocks/>
            </p:cNvSpPr>
            <p:nvPr/>
          </p:nvSpPr>
          <p:spPr bwMode="gray">
            <a:xfrm>
              <a:off x="3817691" y="2398349"/>
              <a:ext cx="106362" cy="130668"/>
            </a:xfrm>
            <a:custGeom>
              <a:avLst/>
              <a:gdLst>
                <a:gd name="T0" fmla="*/ 186 w 189"/>
                <a:gd name="T1" fmla="*/ 104 h 202"/>
                <a:gd name="T2" fmla="*/ 177 w 189"/>
                <a:gd name="T3" fmla="*/ 87 h 202"/>
                <a:gd name="T4" fmla="*/ 175 w 189"/>
                <a:gd name="T5" fmla="*/ 73 h 202"/>
                <a:gd name="T6" fmla="*/ 189 w 189"/>
                <a:gd name="T7" fmla="*/ 66 h 202"/>
                <a:gd name="T8" fmla="*/ 167 w 189"/>
                <a:gd name="T9" fmla="*/ 61 h 202"/>
                <a:gd name="T10" fmla="*/ 155 w 189"/>
                <a:gd name="T11" fmla="*/ 45 h 202"/>
                <a:gd name="T12" fmla="*/ 138 w 189"/>
                <a:gd name="T13" fmla="*/ 61 h 202"/>
                <a:gd name="T14" fmla="*/ 113 w 189"/>
                <a:gd name="T15" fmla="*/ 51 h 202"/>
                <a:gd name="T16" fmla="*/ 129 w 189"/>
                <a:gd name="T17" fmla="*/ 38 h 202"/>
                <a:gd name="T18" fmla="*/ 128 w 189"/>
                <a:gd name="T19" fmla="*/ 28 h 202"/>
                <a:gd name="T20" fmla="*/ 158 w 189"/>
                <a:gd name="T21" fmla="*/ 14 h 202"/>
                <a:gd name="T22" fmla="*/ 161 w 189"/>
                <a:gd name="T23" fmla="*/ 7 h 202"/>
                <a:gd name="T24" fmla="*/ 153 w 189"/>
                <a:gd name="T25" fmla="*/ 2 h 202"/>
                <a:gd name="T26" fmla="*/ 138 w 189"/>
                <a:gd name="T27" fmla="*/ 14 h 202"/>
                <a:gd name="T28" fmla="*/ 134 w 189"/>
                <a:gd name="T29" fmla="*/ 4 h 202"/>
                <a:gd name="T30" fmla="*/ 107 w 189"/>
                <a:gd name="T31" fmla="*/ 9 h 202"/>
                <a:gd name="T32" fmla="*/ 99 w 189"/>
                <a:gd name="T33" fmla="*/ 30 h 202"/>
                <a:gd name="T34" fmla="*/ 84 w 189"/>
                <a:gd name="T35" fmla="*/ 35 h 202"/>
                <a:gd name="T36" fmla="*/ 102 w 189"/>
                <a:gd name="T37" fmla="*/ 44 h 202"/>
                <a:gd name="T38" fmla="*/ 92 w 189"/>
                <a:gd name="T39" fmla="*/ 50 h 202"/>
                <a:gd name="T40" fmla="*/ 87 w 189"/>
                <a:gd name="T41" fmla="*/ 57 h 202"/>
                <a:gd name="T42" fmla="*/ 69 w 189"/>
                <a:gd name="T43" fmla="*/ 56 h 202"/>
                <a:gd name="T44" fmla="*/ 69 w 189"/>
                <a:gd name="T45" fmla="*/ 61 h 202"/>
                <a:gd name="T46" fmla="*/ 48 w 189"/>
                <a:gd name="T47" fmla="*/ 51 h 202"/>
                <a:gd name="T48" fmla="*/ 30 w 189"/>
                <a:gd name="T49" fmla="*/ 54 h 202"/>
                <a:gd name="T50" fmla="*/ 33 w 189"/>
                <a:gd name="T51" fmla="*/ 71 h 202"/>
                <a:gd name="T52" fmla="*/ 42 w 189"/>
                <a:gd name="T53" fmla="*/ 79 h 202"/>
                <a:gd name="T54" fmla="*/ 31 w 189"/>
                <a:gd name="T55" fmla="*/ 86 h 202"/>
                <a:gd name="T56" fmla="*/ 25 w 189"/>
                <a:gd name="T57" fmla="*/ 98 h 202"/>
                <a:gd name="T58" fmla="*/ 48 w 189"/>
                <a:gd name="T59" fmla="*/ 107 h 202"/>
                <a:gd name="T60" fmla="*/ 66 w 189"/>
                <a:gd name="T61" fmla="*/ 107 h 202"/>
                <a:gd name="T62" fmla="*/ 50 w 189"/>
                <a:gd name="T63" fmla="*/ 116 h 202"/>
                <a:gd name="T64" fmla="*/ 50 w 189"/>
                <a:gd name="T65" fmla="*/ 130 h 202"/>
                <a:gd name="T66" fmla="*/ 35 w 189"/>
                <a:gd name="T67" fmla="*/ 134 h 202"/>
                <a:gd name="T68" fmla="*/ 30 w 189"/>
                <a:gd name="T69" fmla="*/ 156 h 202"/>
                <a:gd name="T70" fmla="*/ 4 w 189"/>
                <a:gd name="T71" fmla="*/ 161 h 202"/>
                <a:gd name="T72" fmla="*/ 15 w 189"/>
                <a:gd name="T73" fmla="*/ 167 h 202"/>
                <a:gd name="T74" fmla="*/ 0 w 189"/>
                <a:gd name="T75" fmla="*/ 176 h 202"/>
                <a:gd name="T76" fmla="*/ 7 w 189"/>
                <a:gd name="T77" fmla="*/ 183 h 202"/>
                <a:gd name="T78" fmla="*/ 30 w 189"/>
                <a:gd name="T79" fmla="*/ 180 h 202"/>
                <a:gd name="T80" fmla="*/ 19 w 189"/>
                <a:gd name="T81" fmla="*/ 192 h 202"/>
                <a:gd name="T82" fmla="*/ 35 w 189"/>
                <a:gd name="T83" fmla="*/ 190 h 202"/>
                <a:gd name="T84" fmla="*/ 29 w 189"/>
                <a:gd name="T85" fmla="*/ 202 h 202"/>
                <a:gd name="T86" fmla="*/ 74 w 189"/>
                <a:gd name="T87" fmla="*/ 191 h 202"/>
                <a:gd name="T88" fmla="*/ 83 w 189"/>
                <a:gd name="T89" fmla="*/ 178 h 202"/>
                <a:gd name="T90" fmla="*/ 102 w 189"/>
                <a:gd name="T91" fmla="*/ 178 h 202"/>
                <a:gd name="T92" fmla="*/ 124 w 189"/>
                <a:gd name="T93" fmla="*/ 166 h 202"/>
                <a:gd name="T94" fmla="*/ 140 w 189"/>
                <a:gd name="T95" fmla="*/ 165 h 202"/>
                <a:gd name="T96" fmla="*/ 143 w 189"/>
                <a:gd name="T97" fmla="*/ 159 h 202"/>
                <a:gd name="T98" fmla="*/ 168 w 189"/>
                <a:gd name="T99" fmla="*/ 160 h 202"/>
                <a:gd name="T100" fmla="*/ 167 w 189"/>
                <a:gd name="T101" fmla="*/ 148 h 202"/>
                <a:gd name="T102" fmla="*/ 179 w 189"/>
                <a:gd name="T103" fmla="*/ 146 h 202"/>
                <a:gd name="T104" fmla="*/ 178 w 189"/>
                <a:gd name="T105" fmla="*/ 133 h 202"/>
                <a:gd name="T106" fmla="*/ 186 w 189"/>
                <a:gd name="T107" fmla="*/ 10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202">
                  <a:moveTo>
                    <a:pt x="186" y="104"/>
                  </a:moveTo>
                  <a:cubicBezTo>
                    <a:pt x="186" y="94"/>
                    <a:pt x="177" y="87"/>
                    <a:pt x="177" y="87"/>
                  </a:cubicBezTo>
                  <a:cubicBezTo>
                    <a:pt x="177" y="87"/>
                    <a:pt x="177" y="78"/>
                    <a:pt x="175" y="73"/>
                  </a:cubicBezTo>
                  <a:cubicBezTo>
                    <a:pt x="175" y="69"/>
                    <a:pt x="184" y="68"/>
                    <a:pt x="189" y="66"/>
                  </a:cubicBezTo>
                  <a:cubicBezTo>
                    <a:pt x="167" y="61"/>
                    <a:pt x="167" y="61"/>
                    <a:pt x="167" y="61"/>
                  </a:cubicBezTo>
                  <a:cubicBezTo>
                    <a:pt x="155" y="45"/>
                    <a:pt x="155" y="45"/>
                    <a:pt x="155" y="45"/>
                  </a:cubicBezTo>
                  <a:cubicBezTo>
                    <a:pt x="138" y="61"/>
                    <a:pt x="138" y="61"/>
                    <a:pt x="138" y="61"/>
                  </a:cubicBezTo>
                  <a:cubicBezTo>
                    <a:pt x="138" y="61"/>
                    <a:pt x="126" y="59"/>
                    <a:pt x="113" y="51"/>
                  </a:cubicBezTo>
                  <a:cubicBezTo>
                    <a:pt x="100" y="44"/>
                    <a:pt x="129" y="38"/>
                    <a:pt x="129" y="38"/>
                  </a:cubicBezTo>
                  <a:cubicBezTo>
                    <a:pt x="128" y="28"/>
                    <a:pt x="128" y="28"/>
                    <a:pt x="128" y="28"/>
                  </a:cubicBezTo>
                  <a:cubicBezTo>
                    <a:pt x="158" y="14"/>
                    <a:pt x="158" y="14"/>
                    <a:pt x="158" y="14"/>
                  </a:cubicBezTo>
                  <a:cubicBezTo>
                    <a:pt x="161" y="7"/>
                    <a:pt x="161" y="7"/>
                    <a:pt x="161" y="7"/>
                  </a:cubicBezTo>
                  <a:cubicBezTo>
                    <a:pt x="160" y="6"/>
                    <a:pt x="158" y="4"/>
                    <a:pt x="153" y="2"/>
                  </a:cubicBezTo>
                  <a:cubicBezTo>
                    <a:pt x="146" y="0"/>
                    <a:pt x="138" y="14"/>
                    <a:pt x="138" y="14"/>
                  </a:cubicBezTo>
                  <a:cubicBezTo>
                    <a:pt x="134" y="4"/>
                    <a:pt x="134" y="4"/>
                    <a:pt x="134" y="4"/>
                  </a:cubicBezTo>
                  <a:cubicBezTo>
                    <a:pt x="134" y="4"/>
                    <a:pt x="111" y="4"/>
                    <a:pt x="107" y="9"/>
                  </a:cubicBezTo>
                  <a:cubicBezTo>
                    <a:pt x="103" y="15"/>
                    <a:pt x="99" y="30"/>
                    <a:pt x="99" y="30"/>
                  </a:cubicBezTo>
                  <a:cubicBezTo>
                    <a:pt x="99" y="30"/>
                    <a:pt x="84" y="29"/>
                    <a:pt x="84" y="35"/>
                  </a:cubicBezTo>
                  <a:cubicBezTo>
                    <a:pt x="84" y="41"/>
                    <a:pt x="106" y="37"/>
                    <a:pt x="102" y="44"/>
                  </a:cubicBezTo>
                  <a:cubicBezTo>
                    <a:pt x="98" y="51"/>
                    <a:pt x="94" y="47"/>
                    <a:pt x="92" y="50"/>
                  </a:cubicBezTo>
                  <a:cubicBezTo>
                    <a:pt x="90" y="53"/>
                    <a:pt x="87" y="57"/>
                    <a:pt x="87" y="57"/>
                  </a:cubicBezTo>
                  <a:cubicBezTo>
                    <a:pt x="69" y="56"/>
                    <a:pt x="69" y="56"/>
                    <a:pt x="69" y="56"/>
                  </a:cubicBezTo>
                  <a:cubicBezTo>
                    <a:pt x="69" y="61"/>
                    <a:pt x="69" y="61"/>
                    <a:pt x="69" y="61"/>
                  </a:cubicBezTo>
                  <a:cubicBezTo>
                    <a:pt x="69" y="61"/>
                    <a:pt x="56" y="47"/>
                    <a:pt x="48" y="51"/>
                  </a:cubicBezTo>
                  <a:cubicBezTo>
                    <a:pt x="40" y="55"/>
                    <a:pt x="30" y="54"/>
                    <a:pt x="30" y="54"/>
                  </a:cubicBezTo>
                  <a:cubicBezTo>
                    <a:pt x="30" y="54"/>
                    <a:pt x="28" y="71"/>
                    <a:pt x="33" y="71"/>
                  </a:cubicBezTo>
                  <a:cubicBezTo>
                    <a:pt x="38" y="71"/>
                    <a:pt x="42" y="79"/>
                    <a:pt x="42" y="79"/>
                  </a:cubicBezTo>
                  <a:cubicBezTo>
                    <a:pt x="31" y="86"/>
                    <a:pt x="31" y="86"/>
                    <a:pt x="31" y="86"/>
                  </a:cubicBezTo>
                  <a:cubicBezTo>
                    <a:pt x="31" y="86"/>
                    <a:pt x="20" y="90"/>
                    <a:pt x="25" y="98"/>
                  </a:cubicBezTo>
                  <a:cubicBezTo>
                    <a:pt x="30" y="106"/>
                    <a:pt x="48" y="107"/>
                    <a:pt x="48" y="107"/>
                  </a:cubicBezTo>
                  <a:cubicBezTo>
                    <a:pt x="48" y="107"/>
                    <a:pt x="67" y="99"/>
                    <a:pt x="66" y="107"/>
                  </a:cubicBezTo>
                  <a:cubicBezTo>
                    <a:pt x="65" y="115"/>
                    <a:pt x="50" y="116"/>
                    <a:pt x="50" y="116"/>
                  </a:cubicBezTo>
                  <a:cubicBezTo>
                    <a:pt x="50" y="130"/>
                    <a:pt x="50" y="130"/>
                    <a:pt x="50" y="130"/>
                  </a:cubicBezTo>
                  <a:cubicBezTo>
                    <a:pt x="50" y="130"/>
                    <a:pt x="37" y="125"/>
                    <a:pt x="35" y="134"/>
                  </a:cubicBezTo>
                  <a:cubicBezTo>
                    <a:pt x="33" y="143"/>
                    <a:pt x="30" y="156"/>
                    <a:pt x="30" y="156"/>
                  </a:cubicBezTo>
                  <a:cubicBezTo>
                    <a:pt x="30" y="156"/>
                    <a:pt x="5" y="156"/>
                    <a:pt x="4" y="161"/>
                  </a:cubicBezTo>
                  <a:cubicBezTo>
                    <a:pt x="3" y="166"/>
                    <a:pt x="15" y="167"/>
                    <a:pt x="15" y="167"/>
                  </a:cubicBezTo>
                  <a:cubicBezTo>
                    <a:pt x="15" y="167"/>
                    <a:pt x="0" y="169"/>
                    <a:pt x="0" y="176"/>
                  </a:cubicBezTo>
                  <a:cubicBezTo>
                    <a:pt x="0" y="184"/>
                    <a:pt x="7" y="183"/>
                    <a:pt x="7" y="183"/>
                  </a:cubicBezTo>
                  <a:cubicBezTo>
                    <a:pt x="30" y="180"/>
                    <a:pt x="30" y="180"/>
                    <a:pt x="30" y="180"/>
                  </a:cubicBezTo>
                  <a:cubicBezTo>
                    <a:pt x="19" y="192"/>
                    <a:pt x="19" y="192"/>
                    <a:pt x="19" y="192"/>
                  </a:cubicBezTo>
                  <a:cubicBezTo>
                    <a:pt x="19" y="192"/>
                    <a:pt x="36" y="187"/>
                    <a:pt x="35" y="190"/>
                  </a:cubicBezTo>
                  <a:cubicBezTo>
                    <a:pt x="34" y="193"/>
                    <a:pt x="14" y="202"/>
                    <a:pt x="29" y="202"/>
                  </a:cubicBezTo>
                  <a:cubicBezTo>
                    <a:pt x="44" y="202"/>
                    <a:pt x="65" y="196"/>
                    <a:pt x="74" y="191"/>
                  </a:cubicBezTo>
                  <a:cubicBezTo>
                    <a:pt x="83" y="186"/>
                    <a:pt x="83" y="178"/>
                    <a:pt x="83" y="178"/>
                  </a:cubicBezTo>
                  <a:cubicBezTo>
                    <a:pt x="83" y="178"/>
                    <a:pt x="93" y="184"/>
                    <a:pt x="102" y="178"/>
                  </a:cubicBezTo>
                  <a:cubicBezTo>
                    <a:pt x="111" y="173"/>
                    <a:pt x="112" y="167"/>
                    <a:pt x="124" y="166"/>
                  </a:cubicBezTo>
                  <a:cubicBezTo>
                    <a:pt x="135" y="165"/>
                    <a:pt x="140" y="165"/>
                    <a:pt x="140" y="165"/>
                  </a:cubicBezTo>
                  <a:cubicBezTo>
                    <a:pt x="143" y="159"/>
                    <a:pt x="143" y="159"/>
                    <a:pt x="143" y="159"/>
                  </a:cubicBezTo>
                  <a:cubicBezTo>
                    <a:pt x="168" y="160"/>
                    <a:pt x="168" y="160"/>
                    <a:pt x="168" y="160"/>
                  </a:cubicBezTo>
                  <a:cubicBezTo>
                    <a:pt x="167" y="148"/>
                    <a:pt x="167" y="148"/>
                    <a:pt x="167" y="148"/>
                  </a:cubicBezTo>
                  <a:cubicBezTo>
                    <a:pt x="167" y="148"/>
                    <a:pt x="179" y="150"/>
                    <a:pt x="179" y="146"/>
                  </a:cubicBezTo>
                  <a:cubicBezTo>
                    <a:pt x="179" y="142"/>
                    <a:pt x="174" y="138"/>
                    <a:pt x="178" y="133"/>
                  </a:cubicBezTo>
                  <a:cubicBezTo>
                    <a:pt x="181" y="128"/>
                    <a:pt x="186" y="114"/>
                    <a:pt x="186" y="10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0" name="Freeform 149"/>
            <p:cNvSpPr>
              <a:spLocks noEditPoints="1"/>
            </p:cNvSpPr>
            <p:nvPr/>
          </p:nvSpPr>
          <p:spPr bwMode="gray">
            <a:xfrm>
              <a:off x="2868366" y="1592261"/>
              <a:ext cx="1479550" cy="831853"/>
            </a:xfrm>
            <a:custGeom>
              <a:avLst/>
              <a:gdLst>
                <a:gd name="T0" fmla="*/ 1565 w 2644"/>
                <a:gd name="T1" fmla="*/ 52 h 1282"/>
                <a:gd name="T2" fmla="*/ 1392 w 2644"/>
                <a:gd name="T3" fmla="*/ 47 h 1282"/>
                <a:gd name="T4" fmla="*/ 1490 w 2644"/>
                <a:gd name="T5" fmla="*/ 10 h 1282"/>
                <a:gd name="T6" fmla="*/ 1129 w 2644"/>
                <a:gd name="T7" fmla="*/ 20 h 1282"/>
                <a:gd name="T8" fmla="*/ 1006 w 2644"/>
                <a:gd name="T9" fmla="*/ 38 h 1282"/>
                <a:gd name="T10" fmla="*/ 728 w 2644"/>
                <a:gd name="T11" fmla="*/ 51 h 1282"/>
                <a:gd name="T12" fmla="*/ 452 w 2644"/>
                <a:gd name="T13" fmla="*/ 80 h 1282"/>
                <a:gd name="T14" fmla="*/ 236 w 2644"/>
                <a:gd name="T15" fmla="*/ 157 h 1282"/>
                <a:gd name="T16" fmla="*/ 83 w 2644"/>
                <a:gd name="T17" fmla="*/ 219 h 1282"/>
                <a:gd name="T18" fmla="*/ 96 w 2644"/>
                <a:gd name="T19" fmla="*/ 231 h 1282"/>
                <a:gd name="T20" fmla="*/ 106 w 2644"/>
                <a:gd name="T21" fmla="*/ 266 h 1282"/>
                <a:gd name="T22" fmla="*/ 313 w 2644"/>
                <a:gd name="T23" fmla="*/ 274 h 1282"/>
                <a:gd name="T24" fmla="*/ 399 w 2644"/>
                <a:gd name="T25" fmla="*/ 369 h 1282"/>
                <a:gd name="T26" fmla="*/ 370 w 2644"/>
                <a:gd name="T27" fmla="*/ 445 h 1282"/>
                <a:gd name="T28" fmla="*/ 438 w 2644"/>
                <a:gd name="T29" fmla="*/ 447 h 1282"/>
                <a:gd name="T30" fmla="*/ 432 w 2644"/>
                <a:gd name="T31" fmla="*/ 517 h 1282"/>
                <a:gd name="T32" fmla="*/ 456 w 2644"/>
                <a:gd name="T33" fmla="*/ 542 h 1282"/>
                <a:gd name="T34" fmla="*/ 421 w 2644"/>
                <a:gd name="T35" fmla="*/ 578 h 1282"/>
                <a:gd name="T36" fmla="*/ 408 w 2644"/>
                <a:gd name="T37" fmla="*/ 639 h 1282"/>
                <a:gd name="T38" fmla="*/ 354 w 2644"/>
                <a:gd name="T39" fmla="*/ 640 h 1282"/>
                <a:gd name="T40" fmla="*/ 276 w 2644"/>
                <a:gd name="T41" fmla="*/ 668 h 1282"/>
                <a:gd name="T42" fmla="*/ 273 w 2644"/>
                <a:gd name="T43" fmla="*/ 727 h 1282"/>
                <a:gd name="T44" fmla="*/ 270 w 2644"/>
                <a:gd name="T45" fmla="*/ 802 h 1282"/>
                <a:gd name="T46" fmla="*/ 328 w 2644"/>
                <a:gd name="T47" fmla="*/ 798 h 1282"/>
                <a:gd name="T48" fmla="*/ 286 w 2644"/>
                <a:gd name="T49" fmla="*/ 851 h 1282"/>
                <a:gd name="T50" fmla="*/ 322 w 2644"/>
                <a:gd name="T51" fmla="*/ 925 h 1282"/>
                <a:gd name="T52" fmla="*/ 398 w 2644"/>
                <a:gd name="T53" fmla="*/ 969 h 1282"/>
                <a:gd name="T54" fmla="*/ 443 w 2644"/>
                <a:gd name="T55" fmla="*/ 1000 h 1282"/>
                <a:gd name="T56" fmla="*/ 540 w 2644"/>
                <a:gd name="T57" fmla="*/ 948 h 1282"/>
                <a:gd name="T58" fmla="*/ 585 w 2644"/>
                <a:gd name="T59" fmla="*/ 903 h 1282"/>
                <a:gd name="T60" fmla="*/ 625 w 2644"/>
                <a:gd name="T61" fmla="*/ 858 h 1282"/>
                <a:gd name="T62" fmla="*/ 673 w 2644"/>
                <a:gd name="T63" fmla="*/ 802 h 1282"/>
                <a:gd name="T64" fmla="*/ 752 w 2644"/>
                <a:gd name="T65" fmla="*/ 741 h 1282"/>
                <a:gd name="T66" fmla="*/ 841 w 2644"/>
                <a:gd name="T67" fmla="*/ 727 h 1282"/>
                <a:gd name="T68" fmla="*/ 1053 w 2644"/>
                <a:gd name="T69" fmla="*/ 599 h 1282"/>
                <a:gd name="T70" fmla="*/ 1317 w 2644"/>
                <a:gd name="T71" fmla="*/ 578 h 1282"/>
                <a:gd name="T72" fmla="*/ 1303 w 2644"/>
                <a:gd name="T73" fmla="*/ 524 h 1282"/>
                <a:gd name="T74" fmla="*/ 1217 w 2644"/>
                <a:gd name="T75" fmla="*/ 512 h 1282"/>
                <a:gd name="T76" fmla="*/ 1271 w 2644"/>
                <a:gd name="T77" fmla="*/ 465 h 1282"/>
                <a:gd name="T78" fmla="*/ 1427 w 2644"/>
                <a:gd name="T79" fmla="*/ 502 h 1282"/>
                <a:gd name="T80" fmla="*/ 1425 w 2644"/>
                <a:gd name="T81" fmla="*/ 459 h 1282"/>
                <a:gd name="T82" fmla="*/ 1303 w 2644"/>
                <a:gd name="T83" fmla="*/ 412 h 1282"/>
                <a:gd name="T84" fmla="*/ 1471 w 2644"/>
                <a:gd name="T85" fmla="*/ 404 h 1282"/>
                <a:gd name="T86" fmla="*/ 1535 w 2644"/>
                <a:gd name="T87" fmla="*/ 368 h 1282"/>
                <a:gd name="T88" fmla="*/ 1546 w 2644"/>
                <a:gd name="T89" fmla="*/ 334 h 1282"/>
                <a:gd name="T90" fmla="*/ 1594 w 2644"/>
                <a:gd name="T91" fmla="*/ 289 h 1282"/>
                <a:gd name="T92" fmla="*/ 1590 w 2644"/>
                <a:gd name="T93" fmla="*/ 221 h 1282"/>
                <a:gd name="T94" fmla="*/ 1627 w 2644"/>
                <a:gd name="T95" fmla="*/ 165 h 1282"/>
                <a:gd name="T96" fmla="*/ 1659 w 2644"/>
                <a:gd name="T97" fmla="*/ 111 h 1282"/>
                <a:gd name="T98" fmla="*/ 1807 w 2644"/>
                <a:gd name="T99" fmla="*/ 79 h 1282"/>
                <a:gd name="T100" fmla="*/ 371 w 2644"/>
                <a:gd name="T101" fmla="*/ 534 h 1282"/>
                <a:gd name="T102" fmla="*/ 2531 w 2644"/>
                <a:gd name="T103" fmla="*/ 1160 h 1282"/>
                <a:gd name="T104" fmla="*/ 2458 w 2644"/>
                <a:gd name="T105" fmla="*/ 1164 h 1282"/>
                <a:gd name="T106" fmla="*/ 2471 w 2644"/>
                <a:gd name="T107" fmla="*/ 1249 h 1282"/>
                <a:gd name="T108" fmla="*/ 2517 w 2644"/>
                <a:gd name="T109" fmla="*/ 1268 h 1282"/>
                <a:gd name="T110" fmla="*/ 2531 w 2644"/>
                <a:gd name="T111" fmla="*/ 1179 h 1282"/>
                <a:gd name="T112" fmla="*/ 2577 w 2644"/>
                <a:gd name="T113" fmla="*/ 1240 h 1282"/>
                <a:gd name="T114" fmla="*/ 2624 w 2644"/>
                <a:gd name="T115" fmla="*/ 1211 h 1282"/>
                <a:gd name="T116" fmla="*/ 2629 w 2644"/>
                <a:gd name="T117" fmla="*/ 126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44" h="1282">
                  <a:moveTo>
                    <a:pt x="1845" y="57"/>
                  </a:moveTo>
                  <a:cubicBezTo>
                    <a:pt x="1825" y="57"/>
                    <a:pt x="1757" y="51"/>
                    <a:pt x="1752" y="57"/>
                  </a:cubicBezTo>
                  <a:cubicBezTo>
                    <a:pt x="1747" y="63"/>
                    <a:pt x="1722" y="69"/>
                    <a:pt x="1711" y="69"/>
                  </a:cubicBezTo>
                  <a:cubicBezTo>
                    <a:pt x="1700" y="69"/>
                    <a:pt x="1655" y="60"/>
                    <a:pt x="1647" y="64"/>
                  </a:cubicBezTo>
                  <a:cubicBezTo>
                    <a:pt x="1639" y="68"/>
                    <a:pt x="1587" y="83"/>
                    <a:pt x="1581" y="86"/>
                  </a:cubicBezTo>
                  <a:cubicBezTo>
                    <a:pt x="1575" y="89"/>
                    <a:pt x="1523" y="101"/>
                    <a:pt x="1532" y="94"/>
                  </a:cubicBezTo>
                  <a:cubicBezTo>
                    <a:pt x="1541" y="87"/>
                    <a:pt x="1615" y="71"/>
                    <a:pt x="1610" y="61"/>
                  </a:cubicBezTo>
                  <a:cubicBezTo>
                    <a:pt x="1605" y="51"/>
                    <a:pt x="1576" y="48"/>
                    <a:pt x="1565" y="52"/>
                  </a:cubicBezTo>
                  <a:cubicBezTo>
                    <a:pt x="1554" y="56"/>
                    <a:pt x="1536" y="63"/>
                    <a:pt x="1536" y="63"/>
                  </a:cubicBezTo>
                  <a:cubicBezTo>
                    <a:pt x="1457" y="73"/>
                    <a:pt x="1457" y="73"/>
                    <a:pt x="1457" y="73"/>
                  </a:cubicBezTo>
                  <a:cubicBezTo>
                    <a:pt x="1457" y="73"/>
                    <a:pt x="1531" y="55"/>
                    <a:pt x="1513" y="54"/>
                  </a:cubicBezTo>
                  <a:cubicBezTo>
                    <a:pt x="1495" y="53"/>
                    <a:pt x="1427" y="52"/>
                    <a:pt x="1427" y="52"/>
                  </a:cubicBezTo>
                  <a:cubicBezTo>
                    <a:pt x="1403" y="57"/>
                    <a:pt x="1403" y="57"/>
                    <a:pt x="1403" y="57"/>
                  </a:cubicBezTo>
                  <a:cubicBezTo>
                    <a:pt x="1358" y="53"/>
                    <a:pt x="1358" y="53"/>
                    <a:pt x="1358" y="53"/>
                  </a:cubicBezTo>
                  <a:cubicBezTo>
                    <a:pt x="1358" y="53"/>
                    <a:pt x="1307" y="68"/>
                    <a:pt x="1309" y="61"/>
                  </a:cubicBezTo>
                  <a:cubicBezTo>
                    <a:pt x="1311" y="54"/>
                    <a:pt x="1371" y="47"/>
                    <a:pt x="1392" y="47"/>
                  </a:cubicBezTo>
                  <a:cubicBezTo>
                    <a:pt x="1413" y="47"/>
                    <a:pt x="1548" y="45"/>
                    <a:pt x="1557" y="45"/>
                  </a:cubicBezTo>
                  <a:cubicBezTo>
                    <a:pt x="1566" y="45"/>
                    <a:pt x="1645" y="43"/>
                    <a:pt x="1636" y="35"/>
                  </a:cubicBezTo>
                  <a:cubicBezTo>
                    <a:pt x="1627" y="27"/>
                    <a:pt x="1577" y="24"/>
                    <a:pt x="1558" y="27"/>
                  </a:cubicBezTo>
                  <a:cubicBezTo>
                    <a:pt x="1539" y="30"/>
                    <a:pt x="1526" y="29"/>
                    <a:pt x="1526" y="29"/>
                  </a:cubicBezTo>
                  <a:cubicBezTo>
                    <a:pt x="1526" y="29"/>
                    <a:pt x="1551" y="18"/>
                    <a:pt x="1535" y="17"/>
                  </a:cubicBezTo>
                  <a:cubicBezTo>
                    <a:pt x="1519" y="16"/>
                    <a:pt x="1492" y="19"/>
                    <a:pt x="1492" y="19"/>
                  </a:cubicBezTo>
                  <a:cubicBezTo>
                    <a:pt x="1492" y="19"/>
                    <a:pt x="1462" y="18"/>
                    <a:pt x="1455" y="16"/>
                  </a:cubicBezTo>
                  <a:cubicBezTo>
                    <a:pt x="1448" y="14"/>
                    <a:pt x="1483" y="17"/>
                    <a:pt x="1490" y="10"/>
                  </a:cubicBezTo>
                  <a:cubicBezTo>
                    <a:pt x="1497" y="3"/>
                    <a:pt x="1454" y="5"/>
                    <a:pt x="1432" y="5"/>
                  </a:cubicBezTo>
                  <a:cubicBezTo>
                    <a:pt x="1410" y="5"/>
                    <a:pt x="1355" y="8"/>
                    <a:pt x="1355" y="8"/>
                  </a:cubicBezTo>
                  <a:cubicBezTo>
                    <a:pt x="1355" y="8"/>
                    <a:pt x="1315" y="4"/>
                    <a:pt x="1292" y="2"/>
                  </a:cubicBezTo>
                  <a:cubicBezTo>
                    <a:pt x="1269" y="0"/>
                    <a:pt x="1246" y="5"/>
                    <a:pt x="1237" y="6"/>
                  </a:cubicBezTo>
                  <a:cubicBezTo>
                    <a:pt x="1228" y="7"/>
                    <a:pt x="1210" y="7"/>
                    <a:pt x="1188" y="6"/>
                  </a:cubicBezTo>
                  <a:cubicBezTo>
                    <a:pt x="1166" y="5"/>
                    <a:pt x="1144" y="5"/>
                    <a:pt x="1146" y="10"/>
                  </a:cubicBezTo>
                  <a:cubicBezTo>
                    <a:pt x="1148" y="15"/>
                    <a:pt x="1177" y="16"/>
                    <a:pt x="1177" y="16"/>
                  </a:cubicBezTo>
                  <a:cubicBezTo>
                    <a:pt x="1177" y="16"/>
                    <a:pt x="1142" y="21"/>
                    <a:pt x="1129" y="20"/>
                  </a:cubicBezTo>
                  <a:cubicBezTo>
                    <a:pt x="1116" y="19"/>
                    <a:pt x="1061" y="13"/>
                    <a:pt x="1047" y="11"/>
                  </a:cubicBezTo>
                  <a:cubicBezTo>
                    <a:pt x="1033" y="9"/>
                    <a:pt x="995" y="13"/>
                    <a:pt x="990" y="13"/>
                  </a:cubicBezTo>
                  <a:cubicBezTo>
                    <a:pt x="985" y="13"/>
                    <a:pt x="935" y="19"/>
                    <a:pt x="956" y="24"/>
                  </a:cubicBezTo>
                  <a:cubicBezTo>
                    <a:pt x="977" y="29"/>
                    <a:pt x="1046" y="31"/>
                    <a:pt x="1046" y="31"/>
                  </a:cubicBezTo>
                  <a:cubicBezTo>
                    <a:pt x="1103" y="38"/>
                    <a:pt x="1103" y="38"/>
                    <a:pt x="1103" y="38"/>
                  </a:cubicBezTo>
                  <a:cubicBezTo>
                    <a:pt x="1103" y="38"/>
                    <a:pt x="1048" y="40"/>
                    <a:pt x="1040" y="40"/>
                  </a:cubicBezTo>
                  <a:cubicBezTo>
                    <a:pt x="1032" y="40"/>
                    <a:pt x="984" y="27"/>
                    <a:pt x="985" y="31"/>
                  </a:cubicBezTo>
                  <a:cubicBezTo>
                    <a:pt x="986" y="35"/>
                    <a:pt x="1006" y="38"/>
                    <a:pt x="1006" y="38"/>
                  </a:cubicBezTo>
                  <a:cubicBezTo>
                    <a:pt x="975" y="41"/>
                    <a:pt x="975" y="41"/>
                    <a:pt x="975" y="41"/>
                  </a:cubicBezTo>
                  <a:cubicBezTo>
                    <a:pt x="975" y="41"/>
                    <a:pt x="958" y="55"/>
                    <a:pt x="962" y="59"/>
                  </a:cubicBezTo>
                  <a:cubicBezTo>
                    <a:pt x="966" y="63"/>
                    <a:pt x="938" y="64"/>
                    <a:pt x="925" y="56"/>
                  </a:cubicBezTo>
                  <a:cubicBezTo>
                    <a:pt x="912" y="48"/>
                    <a:pt x="885" y="42"/>
                    <a:pt x="859" y="40"/>
                  </a:cubicBezTo>
                  <a:cubicBezTo>
                    <a:pt x="833" y="38"/>
                    <a:pt x="804" y="38"/>
                    <a:pt x="804" y="38"/>
                  </a:cubicBezTo>
                  <a:cubicBezTo>
                    <a:pt x="806" y="58"/>
                    <a:pt x="806" y="58"/>
                    <a:pt x="806" y="58"/>
                  </a:cubicBezTo>
                  <a:cubicBezTo>
                    <a:pt x="806" y="58"/>
                    <a:pt x="786" y="61"/>
                    <a:pt x="773" y="59"/>
                  </a:cubicBezTo>
                  <a:cubicBezTo>
                    <a:pt x="760" y="57"/>
                    <a:pt x="736" y="49"/>
                    <a:pt x="728" y="51"/>
                  </a:cubicBezTo>
                  <a:cubicBezTo>
                    <a:pt x="720" y="53"/>
                    <a:pt x="702" y="62"/>
                    <a:pt x="702" y="62"/>
                  </a:cubicBezTo>
                  <a:cubicBezTo>
                    <a:pt x="702" y="62"/>
                    <a:pt x="713" y="44"/>
                    <a:pt x="700" y="44"/>
                  </a:cubicBezTo>
                  <a:cubicBezTo>
                    <a:pt x="687" y="44"/>
                    <a:pt x="616" y="45"/>
                    <a:pt x="597" y="48"/>
                  </a:cubicBezTo>
                  <a:cubicBezTo>
                    <a:pt x="578" y="51"/>
                    <a:pt x="545" y="44"/>
                    <a:pt x="550" y="49"/>
                  </a:cubicBezTo>
                  <a:cubicBezTo>
                    <a:pt x="555" y="54"/>
                    <a:pt x="590" y="71"/>
                    <a:pt x="590" y="71"/>
                  </a:cubicBezTo>
                  <a:cubicBezTo>
                    <a:pt x="590" y="71"/>
                    <a:pt x="536" y="54"/>
                    <a:pt x="527" y="54"/>
                  </a:cubicBezTo>
                  <a:cubicBezTo>
                    <a:pt x="518" y="54"/>
                    <a:pt x="491" y="49"/>
                    <a:pt x="487" y="59"/>
                  </a:cubicBezTo>
                  <a:cubicBezTo>
                    <a:pt x="483" y="69"/>
                    <a:pt x="465" y="80"/>
                    <a:pt x="452" y="80"/>
                  </a:cubicBezTo>
                  <a:cubicBezTo>
                    <a:pt x="439" y="80"/>
                    <a:pt x="402" y="80"/>
                    <a:pt x="402" y="80"/>
                  </a:cubicBezTo>
                  <a:cubicBezTo>
                    <a:pt x="402" y="80"/>
                    <a:pt x="328" y="94"/>
                    <a:pt x="324" y="95"/>
                  </a:cubicBezTo>
                  <a:cubicBezTo>
                    <a:pt x="320" y="96"/>
                    <a:pt x="248" y="106"/>
                    <a:pt x="259" y="113"/>
                  </a:cubicBezTo>
                  <a:cubicBezTo>
                    <a:pt x="270" y="120"/>
                    <a:pt x="310" y="122"/>
                    <a:pt x="315" y="121"/>
                  </a:cubicBezTo>
                  <a:cubicBezTo>
                    <a:pt x="320" y="120"/>
                    <a:pt x="335" y="118"/>
                    <a:pt x="335" y="118"/>
                  </a:cubicBezTo>
                  <a:cubicBezTo>
                    <a:pt x="311" y="128"/>
                    <a:pt x="311" y="128"/>
                    <a:pt x="311" y="128"/>
                  </a:cubicBezTo>
                  <a:cubicBezTo>
                    <a:pt x="300" y="139"/>
                    <a:pt x="300" y="139"/>
                    <a:pt x="300" y="139"/>
                  </a:cubicBezTo>
                  <a:cubicBezTo>
                    <a:pt x="300" y="139"/>
                    <a:pt x="253" y="157"/>
                    <a:pt x="236" y="157"/>
                  </a:cubicBezTo>
                  <a:cubicBezTo>
                    <a:pt x="219" y="157"/>
                    <a:pt x="151" y="157"/>
                    <a:pt x="137" y="169"/>
                  </a:cubicBezTo>
                  <a:cubicBezTo>
                    <a:pt x="123" y="181"/>
                    <a:pt x="112" y="167"/>
                    <a:pt x="112" y="167"/>
                  </a:cubicBezTo>
                  <a:cubicBezTo>
                    <a:pt x="90" y="176"/>
                    <a:pt x="90" y="176"/>
                    <a:pt x="90" y="176"/>
                  </a:cubicBezTo>
                  <a:cubicBezTo>
                    <a:pt x="57" y="175"/>
                    <a:pt x="57" y="175"/>
                    <a:pt x="57" y="175"/>
                  </a:cubicBezTo>
                  <a:cubicBezTo>
                    <a:pt x="57" y="175"/>
                    <a:pt x="0" y="181"/>
                    <a:pt x="14" y="191"/>
                  </a:cubicBezTo>
                  <a:cubicBezTo>
                    <a:pt x="28" y="201"/>
                    <a:pt x="51" y="212"/>
                    <a:pt x="51" y="212"/>
                  </a:cubicBezTo>
                  <a:cubicBezTo>
                    <a:pt x="71" y="204"/>
                    <a:pt x="71" y="204"/>
                    <a:pt x="71" y="204"/>
                  </a:cubicBezTo>
                  <a:cubicBezTo>
                    <a:pt x="71" y="204"/>
                    <a:pt x="73" y="216"/>
                    <a:pt x="83" y="219"/>
                  </a:cubicBezTo>
                  <a:cubicBezTo>
                    <a:pt x="93" y="222"/>
                    <a:pt x="116" y="209"/>
                    <a:pt x="116" y="209"/>
                  </a:cubicBezTo>
                  <a:cubicBezTo>
                    <a:pt x="116" y="209"/>
                    <a:pt x="112" y="220"/>
                    <a:pt x="122" y="220"/>
                  </a:cubicBezTo>
                  <a:cubicBezTo>
                    <a:pt x="132" y="220"/>
                    <a:pt x="169" y="204"/>
                    <a:pt x="176" y="209"/>
                  </a:cubicBezTo>
                  <a:cubicBezTo>
                    <a:pt x="183" y="214"/>
                    <a:pt x="181" y="220"/>
                    <a:pt x="181" y="220"/>
                  </a:cubicBezTo>
                  <a:cubicBezTo>
                    <a:pt x="170" y="221"/>
                    <a:pt x="170" y="221"/>
                    <a:pt x="170" y="221"/>
                  </a:cubicBezTo>
                  <a:cubicBezTo>
                    <a:pt x="170" y="221"/>
                    <a:pt x="162" y="232"/>
                    <a:pt x="155" y="232"/>
                  </a:cubicBezTo>
                  <a:cubicBezTo>
                    <a:pt x="148" y="232"/>
                    <a:pt x="152" y="226"/>
                    <a:pt x="141" y="226"/>
                  </a:cubicBezTo>
                  <a:cubicBezTo>
                    <a:pt x="130" y="226"/>
                    <a:pt x="96" y="231"/>
                    <a:pt x="96" y="231"/>
                  </a:cubicBezTo>
                  <a:cubicBezTo>
                    <a:pt x="69" y="228"/>
                    <a:pt x="69" y="228"/>
                    <a:pt x="69" y="228"/>
                  </a:cubicBezTo>
                  <a:cubicBezTo>
                    <a:pt x="69" y="228"/>
                    <a:pt x="31" y="208"/>
                    <a:pt x="20" y="227"/>
                  </a:cubicBezTo>
                  <a:cubicBezTo>
                    <a:pt x="9" y="246"/>
                    <a:pt x="36" y="252"/>
                    <a:pt x="44" y="251"/>
                  </a:cubicBezTo>
                  <a:cubicBezTo>
                    <a:pt x="52" y="250"/>
                    <a:pt x="79" y="251"/>
                    <a:pt x="79" y="251"/>
                  </a:cubicBezTo>
                  <a:cubicBezTo>
                    <a:pt x="79" y="251"/>
                    <a:pt x="36" y="254"/>
                    <a:pt x="41" y="261"/>
                  </a:cubicBezTo>
                  <a:cubicBezTo>
                    <a:pt x="46" y="268"/>
                    <a:pt x="74" y="274"/>
                    <a:pt x="74" y="274"/>
                  </a:cubicBezTo>
                  <a:cubicBezTo>
                    <a:pt x="98" y="277"/>
                    <a:pt x="98" y="277"/>
                    <a:pt x="98" y="277"/>
                  </a:cubicBezTo>
                  <a:cubicBezTo>
                    <a:pt x="98" y="277"/>
                    <a:pt x="99" y="267"/>
                    <a:pt x="106" y="266"/>
                  </a:cubicBezTo>
                  <a:cubicBezTo>
                    <a:pt x="113" y="265"/>
                    <a:pt x="121" y="276"/>
                    <a:pt x="121" y="276"/>
                  </a:cubicBezTo>
                  <a:cubicBezTo>
                    <a:pt x="144" y="267"/>
                    <a:pt x="144" y="267"/>
                    <a:pt x="144" y="267"/>
                  </a:cubicBezTo>
                  <a:cubicBezTo>
                    <a:pt x="144" y="267"/>
                    <a:pt x="148" y="277"/>
                    <a:pt x="151" y="277"/>
                  </a:cubicBezTo>
                  <a:cubicBezTo>
                    <a:pt x="154" y="277"/>
                    <a:pt x="184" y="263"/>
                    <a:pt x="193" y="265"/>
                  </a:cubicBezTo>
                  <a:cubicBezTo>
                    <a:pt x="202" y="267"/>
                    <a:pt x="209" y="271"/>
                    <a:pt x="214" y="271"/>
                  </a:cubicBezTo>
                  <a:cubicBezTo>
                    <a:pt x="219" y="271"/>
                    <a:pt x="230" y="262"/>
                    <a:pt x="236" y="262"/>
                  </a:cubicBezTo>
                  <a:cubicBezTo>
                    <a:pt x="242" y="262"/>
                    <a:pt x="259" y="273"/>
                    <a:pt x="259" y="273"/>
                  </a:cubicBezTo>
                  <a:cubicBezTo>
                    <a:pt x="259" y="273"/>
                    <a:pt x="291" y="268"/>
                    <a:pt x="313" y="274"/>
                  </a:cubicBezTo>
                  <a:cubicBezTo>
                    <a:pt x="335" y="280"/>
                    <a:pt x="339" y="291"/>
                    <a:pt x="339" y="291"/>
                  </a:cubicBezTo>
                  <a:cubicBezTo>
                    <a:pt x="339" y="291"/>
                    <a:pt x="361" y="286"/>
                    <a:pt x="361" y="291"/>
                  </a:cubicBezTo>
                  <a:cubicBezTo>
                    <a:pt x="361" y="296"/>
                    <a:pt x="351" y="306"/>
                    <a:pt x="351" y="306"/>
                  </a:cubicBezTo>
                  <a:cubicBezTo>
                    <a:pt x="357" y="315"/>
                    <a:pt x="357" y="315"/>
                    <a:pt x="357" y="315"/>
                  </a:cubicBezTo>
                  <a:cubicBezTo>
                    <a:pt x="357" y="315"/>
                    <a:pt x="390" y="321"/>
                    <a:pt x="390" y="330"/>
                  </a:cubicBezTo>
                  <a:cubicBezTo>
                    <a:pt x="390" y="339"/>
                    <a:pt x="374" y="343"/>
                    <a:pt x="374" y="343"/>
                  </a:cubicBezTo>
                  <a:cubicBezTo>
                    <a:pt x="383" y="359"/>
                    <a:pt x="383" y="359"/>
                    <a:pt x="383" y="359"/>
                  </a:cubicBezTo>
                  <a:cubicBezTo>
                    <a:pt x="399" y="369"/>
                    <a:pt x="399" y="369"/>
                    <a:pt x="399" y="369"/>
                  </a:cubicBezTo>
                  <a:cubicBezTo>
                    <a:pt x="385" y="374"/>
                    <a:pt x="385" y="374"/>
                    <a:pt x="385" y="374"/>
                  </a:cubicBezTo>
                  <a:cubicBezTo>
                    <a:pt x="395" y="387"/>
                    <a:pt x="395" y="387"/>
                    <a:pt x="395" y="387"/>
                  </a:cubicBezTo>
                  <a:cubicBezTo>
                    <a:pt x="395" y="387"/>
                    <a:pt x="383" y="386"/>
                    <a:pt x="383" y="395"/>
                  </a:cubicBezTo>
                  <a:cubicBezTo>
                    <a:pt x="383" y="404"/>
                    <a:pt x="405" y="407"/>
                    <a:pt x="402" y="412"/>
                  </a:cubicBezTo>
                  <a:cubicBezTo>
                    <a:pt x="399" y="417"/>
                    <a:pt x="380" y="426"/>
                    <a:pt x="380" y="426"/>
                  </a:cubicBezTo>
                  <a:cubicBezTo>
                    <a:pt x="388" y="433"/>
                    <a:pt x="388" y="433"/>
                    <a:pt x="388" y="433"/>
                  </a:cubicBezTo>
                  <a:cubicBezTo>
                    <a:pt x="388" y="433"/>
                    <a:pt x="347" y="438"/>
                    <a:pt x="348" y="441"/>
                  </a:cubicBezTo>
                  <a:cubicBezTo>
                    <a:pt x="349" y="444"/>
                    <a:pt x="357" y="446"/>
                    <a:pt x="370" y="445"/>
                  </a:cubicBezTo>
                  <a:cubicBezTo>
                    <a:pt x="383" y="444"/>
                    <a:pt x="367" y="455"/>
                    <a:pt x="367" y="455"/>
                  </a:cubicBezTo>
                  <a:cubicBezTo>
                    <a:pt x="367" y="455"/>
                    <a:pt x="316" y="456"/>
                    <a:pt x="328" y="465"/>
                  </a:cubicBezTo>
                  <a:cubicBezTo>
                    <a:pt x="340" y="474"/>
                    <a:pt x="353" y="479"/>
                    <a:pt x="369" y="478"/>
                  </a:cubicBezTo>
                  <a:cubicBezTo>
                    <a:pt x="385" y="477"/>
                    <a:pt x="389" y="467"/>
                    <a:pt x="389" y="467"/>
                  </a:cubicBezTo>
                  <a:cubicBezTo>
                    <a:pt x="389" y="467"/>
                    <a:pt x="416" y="469"/>
                    <a:pt x="414" y="460"/>
                  </a:cubicBezTo>
                  <a:cubicBezTo>
                    <a:pt x="412" y="451"/>
                    <a:pt x="419" y="439"/>
                    <a:pt x="419" y="439"/>
                  </a:cubicBezTo>
                  <a:cubicBezTo>
                    <a:pt x="421" y="458"/>
                    <a:pt x="421" y="458"/>
                    <a:pt x="421" y="458"/>
                  </a:cubicBezTo>
                  <a:cubicBezTo>
                    <a:pt x="438" y="447"/>
                    <a:pt x="438" y="447"/>
                    <a:pt x="438" y="447"/>
                  </a:cubicBezTo>
                  <a:cubicBezTo>
                    <a:pt x="438" y="447"/>
                    <a:pt x="430" y="453"/>
                    <a:pt x="434" y="458"/>
                  </a:cubicBezTo>
                  <a:cubicBezTo>
                    <a:pt x="438" y="463"/>
                    <a:pt x="463" y="465"/>
                    <a:pt x="463" y="465"/>
                  </a:cubicBezTo>
                  <a:cubicBezTo>
                    <a:pt x="454" y="471"/>
                    <a:pt x="454" y="471"/>
                    <a:pt x="454" y="471"/>
                  </a:cubicBezTo>
                  <a:cubicBezTo>
                    <a:pt x="454" y="471"/>
                    <a:pt x="448" y="484"/>
                    <a:pt x="457" y="487"/>
                  </a:cubicBezTo>
                  <a:cubicBezTo>
                    <a:pt x="466" y="490"/>
                    <a:pt x="479" y="504"/>
                    <a:pt x="473" y="510"/>
                  </a:cubicBezTo>
                  <a:cubicBezTo>
                    <a:pt x="467" y="516"/>
                    <a:pt x="456" y="513"/>
                    <a:pt x="456" y="513"/>
                  </a:cubicBezTo>
                  <a:cubicBezTo>
                    <a:pt x="456" y="519"/>
                    <a:pt x="456" y="519"/>
                    <a:pt x="456" y="519"/>
                  </a:cubicBezTo>
                  <a:cubicBezTo>
                    <a:pt x="456" y="519"/>
                    <a:pt x="441" y="518"/>
                    <a:pt x="432" y="517"/>
                  </a:cubicBezTo>
                  <a:cubicBezTo>
                    <a:pt x="423" y="516"/>
                    <a:pt x="415" y="506"/>
                    <a:pt x="415" y="506"/>
                  </a:cubicBezTo>
                  <a:cubicBezTo>
                    <a:pt x="375" y="505"/>
                    <a:pt x="375" y="505"/>
                    <a:pt x="375" y="505"/>
                  </a:cubicBezTo>
                  <a:cubicBezTo>
                    <a:pt x="375" y="505"/>
                    <a:pt x="351" y="483"/>
                    <a:pt x="345" y="505"/>
                  </a:cubicBezTo>
                  <a:cubicBezTo>
                    <a:pt x="343" y="514"/>
                    <a:pt x="355" y="520"/>
                    <a:pt x="362" y="521"/>
                  </a:cubicBezTo>
                  <a:cubicBezTo>
                    <a:pt x="369" y="522"/>
                    <a:pt x="374" y="518"/>
                    <a:pt x="383" y="522"/>
                  </a:cubicBezTo>
                  <a:cubicBezTo>
                    <a:pt x="392" y="526"/>
                    <a:pt x="400" y="540"/>
                    <a:pt x="415" y="540"/>
                  </a:cubicBezTo>
                  <a:cubicBezTo>
                    <a:pt x="430" y="540"/>
                    <a:pt x="441" y="534"/>
                    <a:pt x="441" y="534"/>
                  </a:cubicBezTo>
                  <a:cubicBezTo>
                    <a:pt x="456" y="542"/>
                    <a:pt x="456" y="542"/>
                    <a:pt x="456" y="542"/>
                  </a:cubicBezTo>
                  <a:cubicBezTo>
                    <a:pt x="470" y="533"/>
                    <a:pt x="470" y="533"/>
                    <a:pt x="470" y="533"/>
                  </a:cubicBezTo>
                  <a:cubicBezTo>
                    <a:pt x="467" y="547"/>
                    <a:pt x="467" y="547"/>
                    <a:pt x="467" y="547"/>
                  </a:cubicBezTo>
                  <a:cubicBezTo>
                    <a:pt x="467" y="547"/>
                    <a:pt x="452" y="540"/>
                    <a:pt x="450" y="547"/>
                  </a:cubicBezTo>
                  <a:cubicBezTo>
                    <a:pt x="448" y="554"/>
                    <a:pt x="459" y="561"/>
                    <a:pt x="459" y="561"/>
                  </a:cubicBezTo>
                  <a:cubicBezTo>
                    <a:pt x="459" y="561"/>
                    <a:pt x="432" y="561"/>
                    <a:pt x="433" y="566"/>
                  </a:cubicBezTo>
                  <a:cubicBezTo>
                    <a:pt x="434" y="571"/>
                    <a:pt x="454" y="572"/>
                    <a:pt x="454" y="572"/>
                  </a:cubicBezTo>
                  <a:cubicBezTo>
                    <a:pt x="454" y="572"/>
                    <a:pt x="451" y="581"/>
                    <a:pt x="446" y="583"/>
                  </a:cubicBezTo>
                  <a:cubicBezTo>
                    <a:pt x="441" y="585"/>
                    <a:pt x="425" y="572"/>
                    <a:pt x="421" y="578"/>
                  </a:cubicBezTo>
                  <a:cubicBezTo>
                    <a:pt x="417" y="584"/>
                    <a:pt x="427" y="592"/>
                    <a:pt x="427" y="592"/>
                  </a:cubicBezTo>
                  <a:cubicBezTo>
                    <a:pt x="411" y="591"/>
                    <a:pt x="411" y="591"/>
                    <a:pt x="411" y="591"/>
                  </a:cubicBezTo>
                  <a:cubicBezTo>
                    <a:pt x="416" y="605"/>
                    <a:pt x="416" y="605"/>
                    <a:pt x="416" y="605"/>
                  </a:cubicBezTo>
                  <a:cubicBezTo>
                    <a:pt x="416" y="605"/>
                    <a:pt x="395" y="606"/>
                    <a:pt x="398" y="616"/>
                  </a:cubicBezTo>
                  <a:cubicBezTo>
                    <a:pt x="401" y="626"/>
                    <a:pt x="420" y="628"/>
                    <a:pt x="420" y="628"/>
                  </a:cubicBezTo>
                  <a:cubicBezTo>
                    <a:pt x="420" y="628"/>
                    <a:pt x="422" y="639"/>
                    <a:pt x="415" y="639"/>
                  </a:cubicBezTo>
                  <a:cubicBezTo>
                    <a:pt x="408" y="639"/>
                    <a:pt x="413" y="647"/>
                    <a:pt x="413" y="647"/>
                  </a:cubicBezTo>
                  <a:cubicBezTo>
                    <a:pt x="413" y="647"/>
                    <a:pt x="411" y="649"/>
                    <a:pt x="408" y="639"/>
                  </a:cubicBezTo>
                  <a:cubicBezTo>
                    <a:pt x="405" y="629"/>
                    <a:pt x="394" y="624"/>
                    <a:pt x="394" y="624"/>
                  </a:cubicBezTo>
                  <a:cubicBezTo>
                    <a:pt x="394" y="624"/>
                    <a:pt x="377" y="593"/>
                    <a:pt x="367" y="595"/>
                  </a:cubicBezTo>
                  <a:cubicBezTo>
                    <a:pt x="357" y="597"/>
                    <a:pt x="331" y="609"/>
                    <a:pt x="345" y="617"/>
                  </a:cubicBezTo>
                  <a:cubicBezTo>
                    <a:pt x="359" y="625"/>
                    <a:pt x="381" y="628"/>
                    <a:pt x="381" y="628"/>
                  </a:cubicBezTo>
                  <a:cubicBezTo>
                    <a:pt x="381" y="628"/>
                    <a:pt x="364" y="630"/>
                    <a:pt x="353" y="630"/>
                  </a:cubicBezTo>
                  <a:cubicBezTo>
                    <a:pt x="342" y="630"/>
                    <a:pt x="328" y="625"/>
                    <a:pt x="320" y="630"/>
                  </a:cubicBezTo>
                  <a:cubicBezTo>
                    <a:pt x="312" y="635"/>
                    <a:pt x="289" y="640"/>
                    <a:pt x="296" y="643"/>
                  </a:cubicBezTo>
                  <a:cubicBezTo>
                    <a:pt x="303" y="646"/>
                    <a:pt x="344" y="639"/>
                    <a:pt x="354" y="640"/>
                  </a:cubicBezTo>
                  <a:cubicBezTo>
                    <a:pt x="364" y="641"/>
                    <a:pt x="388" y="643"/>
                    <a:pt x="388" y="643"/>
                  </a:cubicBezTo>
                  <a:cubicBezTo>
                    <a:pt x="388" y="643"/>
                    <a:pt x="368" y="644"/>
                    <a:pt x="362" y="644"/>
                  </a:cubicBezTo>
                  <a:cubicBezTo>
                    <a:pt x="356" y="644"/>
                    <a:pt x="290" y="649"/>
                    <a:pt x="284" y="654"/>
                  </a:cubicBezTo>
                  <a:cubicBezTo>
                    <a:pt x="278" y="659"/>
                    <a:pt x="278" y="663"/>
                    <a:pt x="294" y="662"/>
                  </a:cubicBezTo>
                  <a:cubicBezTo>
                    <a:pt x="310" y="661"/>
                    <a:pt x="348" y="657"/>
                    <a:pt x="348" y="657"/>
                  </a:cubicBezTo>
                  <a:cubicBezTo>
                    <a:pt x="348" y="657"/>
                    <a:pt x="375" y="656"/>
                    <a:pt x="376" y="659"/>
                  </a:cubicBezTo>
                  <a:cubicBezTo>
                    <a:pt x="377" y="662"/>
                    <a:pt x="330" y="664"/>
                    <a:pt x="330" y="664"/>
                  </a:cubicBezTo>
                  <a:cubicBezTo>
                    <a:pt x="330" y="664"/>
                    <a:pt x="275" y="666"/>
                    <a:pt x="276" y="668"/>
                  </a:cubicBezTo>
                  <a:cubicBezTo>
                    <a:pt x="277" y="670"/>
                    <a:pt x="286" y="675"/>
                    <a:pt x="295" y="675"/>
                  </a:cubicBezTo>
                  <a:cubicBezTo>
                    <a:pt x="304" y="675"/>
                    <a:pt x="318" y="682"/>
                    <a:pt x="318" y="682"/>
                  </a:cubicBezTo>
                  <a:cubicBezTo>
                    <a:pt x="318" y="682"/>
                    <a:pt x="294" y="676"/>
                    <a:pt x="289" y="682"/>
                  </a:cubicBezTo>
                  <a:cubicBezTo>
                    <a:pt x="284" y="688"/>
                    <a:pt x="289" y="690"/>
                    <a:pt x="289" y="690"/>
                  </a:cubicBezTo>
                  <a:cubicBezTo>
                    <a:pt x="289" y="690"/>
                    <a:pt x="258" y="699"/>
                    <a:pt x="262" y="705"/>
                  </a:cubicBezTo>
                  <a:cubicBezTo>
                    <a:pt x="287" y="706"/>
                    <a:pt x="287" y="706"/>
                    <a:pt x="287" y="706"/>
                  </a:cubicBezTo>
                  <a:cubicBezTo>
                    <a:pt x="264" y="716"/>
                    <a:pt x="264" y="716"/>
                    <a:pt x="264" y="716"/>
                  </a:cubicBezTo>
                  <a:cubicBezTo>
                    <a:pt x="264" y="716"/>
                    <a:pt x="263" y="729"/>
                    <a:pt x="273" y="727"/>
                  </a:cubicBezTo>
                  <a:cubicBezTo>
                    <a:pt x="283" y="725"/>
                    <a:pt x="306" y="725"/>
                    <a:pt x="306" y="725"/>
                  </a:cubicBezTo>
                  <a:cubicBezTo>
                    <a:pt x="306" y="725"/>
                    <a:pt x="267" y="736"/>
                    <a:pt x="274" y="744"/>
                  </a:cubicBezTo>
                  <a:cubicBezTo>
                    <a:pt x="281" y="752"/>
                    <a:pt x="304" y="740"/>
                    <a:pt x="304" y="740"/>
                  </a:cubicBezTo>
                  <a:cubicBezTo>
                    <a:pt x="304" y="740"/>
                    <a:pt x="287" y="755"/>
                    <a:pt x="285" y="762"/>
                  </a:cubicBezTo>
                  <a:cubicBezTo>
                    <a:pt x="283" y="769"/>
                    <a:pt x="280" y="775"/>
                    <a:pt x="286" y="775"/>
                  </a:cubicBezTo>
                  <a:cubicBezTo>
                    <a:pt x="292" y="775"/>
                    <a:pt x="303" y="767"/>
                    <a:pt x="303" y="767"/>
                  </a:cubicBezTo>
                  <a:cubicBezTo>
                    <a:pt x="303" y="767"/>
                    <a:pt x="298" y="783"/>
                    <a:pt x="291" y="783"/>
                  </a:cubicBezTo>
                  <a:cubicBezTo>
                    <a:pt x="284" y="783"/>
                    <a:pt x="269" y="792"/>
                    <a:pt x="270" y="802"/>
                  </a:cubicBezTo>
                  <a:cubicBezTo>
                    <a:pt x="271" y="812"/>
                    <a:pt x="294" y="793"/>
                    <a:pt x="294" y="793"/>
                  </a:cubicBezTo>
                  <a:cubicBezTo>
                    <a:pt x="294" y="793"/>
                    <a:pt x="309" y="776"/>
                    <a:pt x="313" y="780"/>
                  </a:cubicBezTo>
                  <a:cubicBezTo>
                    <a:pt x="317" y="784"/>
                    <a:pt x="341" y="774"/>
                    <a:pt x="341" y="774"/>
                  </a:cubicBezTo>
                  <a:cubicBezTo>
                    <a:pt x="338" y="784"/>
                    <a:pt x="338" y="784"/>
                    <a:pt x="338" y="784"/>
                  </a:cubicBezTo>
                  <a:cubicBezTo>
                    <a:pt x="352" y="774"/>
                    <a:pt x="352" y="774"/>
                    <a:pt x="352" y="774"/>
                  </a:cubicBezTo>
                  <a:cubicBezTo>
                    <a:pt x="338" y="791"/>
                    <a:pt x="338" y="791"/>
                    <a:pt x="338" y="791"/>
                  </a:cubicBezTo>
                  <a:cubicBezTo>
                    <a:pt x="360" y="794"/>
                    <a:pt x="360" y="794"/>
                    <a:pt x="360" y="794"/>
                  </a:cubicBezTo>
                  <a:cubicBezTo>
                    <a:pt x="360" y="794"/>
                    <a:pt x="330" y="794"/>
                    <a:pt x="328" y="798"/>
                  </a:cubicBezTo>
                  <a:cubicBezTo>
                    <a:pt x="326" y="802"/>
                    <a:pt x="335" y="804"/>
                    <a:pt x="335" y="804"/>
                  </a:cubicBezTo>
                  <a:cubicBezTo>
                    <a:pt x="335" y="804"/>
                    <a:pt x="312" y="809"/>
                    <a:pt x="306" y="810"/>
                  </a:cubicBezTo>
                  <a:cubicBezTo>
                    <a:pt x="300" y="811"/>
                    <a:pt x="307" y="816"/>
                    <a:pt x="307" y="816"/>
                  </a:cubicBezTo>
                  <a:cubicBezTo>
                    <a:pt x="307" y="816"/>
                    <a:pt x="283" y="821"/>
                    <a:pt x="281" y="826"/>
                  </a:cubicBezTo>
                  <a:cubicBezTo>
                    <a:pt x="279" y="831"/>
                    <a:pt x="305" y="829"/>
                    <a:pt x="305" y="829"/>
                  </a:cubicBezTo>
                  <a:cubicBezTo>
                    <a:pt x="305" y="829"/>
                    <a:pt x="284" y="833"/>
                    <a:pt x="284" y="836"/>
                  </a:cubicBezTo>
                  <a:cubicBezTo>
                    <a:pt x="284" y="839"/>
                    <a:pt x="304" y="844"/>
                    <a:pt x="304" y="844"/>
                  </a:cubicBezTo>
                  <a:cubicBezTo>
                    <a:pt x="304" y="844"/>
                    <a:pt x="287" y="844"/>
                    <a:pt x="286" y="851"/>
                  </a:cubicBezTo>
                  <a:cubicBezTo>
                    <a:pt x="285" y="858"/>
                    <a:pt x="310" y="855"/>
                    <a:pt x="310" y="855"/>
                  </a:cubicBezTo>
                  <a:cubicBezTo>
                    <a:pt x="298" y="870"/>
                    <a:pt x="298" y="870"/>
                    <a:pt x="298" y="870"/>
                  </a:cubicBezTo>
                  <a:cubicBezTo>
                    <a:pt x="317" y="867"/>
                    <a:pt x="317" y="867"/>
                    <a:pt x="317" y="867"/>
                  </a:cubicBezTo>
                  <a:cubicBezTo>
                    <a:pt x="317" y="867"/>
                    <a:pt x="295" y="880"/>
                    <a:pt x="298" y="891"/>
                  </a:cubicBezTo>
                  <a:cubicBezTo>
                    <a:pt x="301" y="902"/>
                    <a:pt x="324" y="900"/>
                    <a:pt x="324" y="900"/>
                  </a:cubicBezTo>
                  <a:cubicBezTo>
                    <a:pt x="313" y="915"/>
                    <a:pt x="313" y="915"/>
                    <a:pt x="313" y="915"/>
                  </a:cubicBezTo>
                  <a:cubicBezTo>
                    <a:pt x="334" y="908"/>
                    <a:pt x="334" y="908"/>
                    <a:pt x="334" y="908"/>
                  </a:cubicBezTo>
                  <a:cubicBezTo>
                    <a:pt x="334" y="908"/>
                    <a:pt x="319" y="920"/>
                    <a:pt x="322" y="925"/>
                  </a:cubicBezTo>
                  <a:cubicBezTo>
                    <a:pt x="325" y="930"/>
                    <a:pt x="344" y="931"/>
                    <a:pt x="344" y="931"/>
                  </a:cubicBezTo>
                  <a:cubicBezTo>
                    <a:pt x="344" y="931"/>
                    <a:pt x="334" y="934"/>
                    <a:pt x="337" y="940"/>
                  </a:cubicBezTo>
                  <a:cubicBezTo>
                    <a:pt x="340" y="946"/>
                    <a:pt x="351" y="943"/>
                    <a:pt x="351" y="943"/>
                  </a:cubicBezTo>
                  <a:cubicBezTo>
                    <a:pt x="351" y="943"/>
                    <a:pt x="336" y="955"/>
                    <a:pt x="339" y="959"/>
                  </a:cubicBezTo>
                  <a:cubicBezTo>
                    <a:pt x="342" y="963"/>
                    <a:pt x="358" y="961"/>
                    <a:pt x="358" y="961"/>
                  </a:cubicBezTo>
                  <a:cubicBezTo>
                    <a:pt x="356" y="969"/>
                    <a:pt x="356" y="969"/>
                    <a:pt x="356" y="969"/>
                  </a:cubicBezTo>
                  <a:cubicBezTo>
                    <a:pt x="382" y="963"/>
                    <a:pt x="382" y="963"/>
                    <a:pt x="382" y="963"/>
                  </a:cubicBezTo>
                  <a:cubicBezTo>
                    <a:pt x="382" y="963"/>
                    <a:pt x="390" y="976"/>
                    <a:pt x="398" y="969"/>
                  </a:cubicBezTo>
                  <a:cubicBezTo>
                    <a:pt x="406" y="962"/>
                    <a:pt x="431" y="946"/>
                    <a:pt x="435" y="948"/>
                  </a:cubicBezTo>
                  <a:cubicBezTo>
                    <a:pt x="439" y="950"/>
                    <a:pt x="428" y="958"/>
                    <a:pt x="428" y="958"/>
                  </a:cubicBezTo>
                  <a:cubicBezTo>
                    <a:pt x="443" y="962"/>
                    <a:pt x="443" y="962"/>
                    <a:pt x="443" y="962"/>
                  </a:cubicBezTo>
                  <a:cubicBezTo>
                    <a:pt x="457" y="955"/>
                    <a:pt x="457" y="955"/>
                    <a:pt x="457" y="955"/>
                  </a:cubicBezTo>
                  <a:cubicBezTo>
                    <a:pt x="457" y="955"/>
                    <a:pt x="436" y="968"/>
                    <a:pt x="431" y="973"/>
                  </a:cubicBezTo>
                  <a:cubicBezTo>
                    <a:pt x="426" y="978"/>
                    <a:pt x="422" y="983"/>
                    <a:pt x="430" y="983"/>
                  </a:cubicBezTo>
                  <a:cubicBezTo>
                    <a:pt x="438" y="983"/>
                    <a:pt x="465" y="978"/>
                    <a:pt x="465" y="978"/>
                  </a:cubicBezTo>
                  <a:cubicBezTo>
                    <a:pt x="465" y="978"/>
                    <a:pt x="434" y="994"/>
                    <a:pt x="443" y="1000"/>
                  </a:cubicBezTo>
                  <a:cubicBezTo>
                    <a:pt x="452" y="1006"/>
                    <a:pt x="471" y="1000"/>
                    <a:pt x="471" y="1000"/>
                  </a:cubicBezTo>
                  <a:cubicBezTo>
                    <a:pt x="471" y="1000"/>
                    <a:pt x="481" y="1019"/>
                    <a:pt x="493" y="1012"/>
                  </a:cubicBezTo>
                  <a:cubicBezTo>
                    <a:pt x="505" y="1005"/>
                    <a:pt x="511" y="998"/>
                    <a:pt x="511" y="998"/>
                  </a:cubicBezTo>
                  <a:cubicBezTo>
                    <a:pt x="511" y="998"/>
                    <a:pt x="506" y="995"/>
                    <a:pt x="502" y="989"/>
                  </a:cubicBezTo>
                  <a:cubicBezTo>
                    <a:pt x="498" y="983"/>
                    <a:pt x="515" y="990"/>
                    <a:pt x="520" y="985"/>
                  </a:cubicBezTo>
                  <a:cubicBezTo>
                    <a:pt x="525" y="980"/>
                    <a:pt x="524" y="964"/>
                    <a:pt x="524" y="964"/>
                  </a:cubicBezTo>
                  <a:cubicBezTo>
                    <a:pt x="524" y="964"/>
                    <a:pt x="546" y="974"/>
                    <a:pt x="545" y="964"/>
                  </a:cubicBezTo>
                  <a:cubicBezTo>
                    <a:pt x="544" y="954"/>
                    <a:pt x="540" y="948"/>
                    <a:pt x="540" y="948"/>
                  </a:cubicBezTo>
                  <a:cubicBezTo>
                    <a:pt x="540" y="948"/>
                    <a:pt x="546" y="957"/>
                    <a:pt x="552" y="958"/>
                  </a:cubicBezTo>
                  <a:cubicBezTo>
                    <a:pt x="557" y="958"/>
                    <a:pt x="562" y="949"/>
                    <a:pt x="559" y="944"/>
                  </a:cubicBezTo>
                  <a:cubicBezTo>
                    <a:pt x="553" y="934"/>
                    <a:pt x="547" y="931"/>
                    <a:pt x="547" y="931"/>
                  </a:cubicBezTo>
                  <a:cubicBezTo>
                    <a:pt x="547" y="931"/>
                    <a:pt x="569" y="937"/>
                    <a:pt x="569" y="933"/>
                  </a:cubicBezTo>
                  <a:cubicBezTo>
                    <a:pt x="569" y="929"/>
                    <a:pt x="564" y="923"/>
                    <a:pt x="564" y="923"/>
                  </a:cubicBezTo>
                  <a:cubicBezTo>
                    <a:pt x="582" y="922"/>
                    <a:pt x="582" y="922"/>
                    <a:pt x="582" y="922"/>
                  </a:cubicBezTo>
                  <a:cubicBezTo>
                    <a:pt x="574" y="908"/>
                    <a:pt x="574" y="908"/>
                    <a:pt x="574" y="908"/>
                  </a:cubicBezTo>
                  <a:cubicBezTo>
                    <a:pt x="585" y="903"/>
                    <a:pt x="585" y="903"/>
                    <a:pt x="585" y="903"/>
                  </a:cubicBezTo>
                  <a:cubicBezTo>
                    <a:pt x="585" y="903"/>
                    <a:pt x="572" y="894"/>
                    <a:pt x="569" y="893"/>
                  </a:cubicBezTo>
                  <a:cubicBezTo>
                    <a:pt x="566" y="892"/>
                    <a:pt x="580" y="887"/>
                    <a:pt x="580" y="887"/>
                  </a:cubicBezTo>
                  <a:cubicBezTo>
                    <a:pt x="566" y="873"/>
                    <a:pt x="566" y="873"/>
                    <a:pt x="566" y="873"/>
                  </a:cubicBezTo>
                  <a:cubicBezTo>
                    <a:pt x="566" y="873"/>
                    <a:pt x="580" y="885"/>
                    <a:pt x="584" y="882"/>
                  </a:cubicBezTo>
                  <a:cubicBezTo>
                    <a:pt x="588" y="879"/>
                    <a:pt x="596" y="873"/>
                    <a:pt x="596" y="873"/>
                  </a:cubicBezTo>
                  <a:cubicBezTo>
                    <a:pt x="596" y="873"/>
                    <a:pt x="612" y="875"/>
                    <a:pt x="615" y="872"/>
                  </a:cubicBezTo>
                  <a:cubicBezTo>
                    <a:pt x="618" y="869"/>
                    <a:pt x="611" y="859"/>
                    <a:pt x="611" y="859"/>
                  </a:cubicBezTo>
                  <a:cubicBezTo>
                    <a:pt x="625" y="858"/>
                    <a:pt x="625" y="858"/>
                    <a:pt x="625" y="858"/>
                  </a:cubicBezTo>
                  <a:cubicBezTo>
                    <a:pt x="630" y="841"/>
                    <a:pt x="630" y="841"/>
                    <a:pt x="630" y="841"/>
                  </a:cubicBezTo>
                  <a:cubicBezTo>
                    <a:pt x="630" y="841"/>
                    <a:pt x="650" y="848"/>
                    <a:pt x="656" y="843"/>
                  </a:cubicBezTo>
                  <a:cubicBezTo>
                    <a:pt x="662" y="838"/>
                    <a:pt x="657" y="829"/>
                    <a:pt x="657" y="829"/>
                  </a:cubicBezTo>
                  <a:cubicBezTo>
                    <a:pt x="657" y="829"/>
                    <a:pt x="664" y="839"/>
                    <a:pt x="671" y="839"/>
                  </a:cubicBezTo>
                  <a:cubicBezTo>
                    <a:pt x="675" y="839"/>
                    <a:pt x="678" y="830"/>
                    <a:pt x="680" y="828"/>
                  </a:cubicBezTo>
                  <a:cubicBezTo>
                    <a:pt x="685" y="821"/>
                    <a:pt x="680" y="811"/>
                    <a:pt x="680" y="811"/>
                  </a:cubicBezTo>
                  <a:cubicBezTo>
                    <a:pt x="655" y="807"/>
                    <a:pt x="655" y="807"/>
                    <a:pt x="655" y="807"/>
                  </a:cubicBezTo>
                  <a:cubicBezTo>
                    <a:pt x="673" y="802"/>
                    <a:pt x="673" y="802"/>
                    <a:pt x="673" y="802"/>
                  </a:cubicBezTo>
                  <a:cubicBezTo>
                    <a:pt x="693" y="794"/>
                    <a:pt x="693" y="794"/>
                    <a:pt x="693" y="794"/>
                  </a:cubicBezTo>
                  <a:cubicBezTo>
                    <a:pt x="694" y="780"/>
                    <a:pt x="694" y="780"/>
                    <a:pt x="694" y="780"/>
                  </a:cubicBezTo>
                  <a:cubicBezTo>
                    <a:pt x="681" y="777"/>
                    <a:pt x="681" y="777"/>
                    <a:pt x="681" y="777"/>
                  </a:cubicBezTo>
                  <a:cubicBezTo>
                    <a:pt x="686" y="765"/>
                    <a:pt x="686" y="765"/>
                    <a:pt x="686" y="765"/>
                  </a:cubicBezTo>
                  <a:cubicBezTo>
                    <a:pt x="707" y="765"/>
                    <a:pt x="707" y="765"/>
                    <a:pt x="707" y="765"/>
                  </a:cubicBezTo>
                  <a:cubicBezTo>
                    <a:pt x="707" y="765"/>
                    <a:pt x="721" y="769"/>
                    <a:pt x="728" y="763"/>
                  </a:cubicBezTo>
                  <a:cubicBezTo>
                    <a:pt x="735" y="757"/>
                    <a:pt x="730" y="745"/>
                    <a:pt x="730" y="745"/>
                  </a:cubicBezTo>
                  <a:cubicBezTo>
                    <a:pt x="752" y="741"/>
                    <a:pt x="752" y="741"/>
                    <a:pt x="752" y="741"/>
                  </a:cubicBezTo>
                  <a:cubicBezTo>
                    <a:pt x="752" y="741"/>
                    <a:pt x="783" y="747"/>
                    <a:pt x="791" y="740"/>
                  </a:cubicBezTo>
                  <a:cubicBezTo>
                    <a:pt x="799" y="733"/>
                    <a:pt x="802" y="726"/>
                    <a:pt x="802" y="726"/>
                  </a:cubicBezTo>
                  <a:cubicBezTo>
                    <a:pt x="811" y="721"/>
                    <a:pt x="811" y="721"/>
                    <a:pt x="811" y="721"/>
                  </a:cubicBezTo>
                  <a:cubicBezTo>
                    <a:pt x="811" y="721"/>
                    <a:pt x="813" y="710"/>
                    <a:pt x="824" y="708"/>
                  </a:cubicBezTo>
                  <a:cubicBezTo>
                    <a:pt x="835" y="706"/>
                    <a:pt x="804" y="740"/>
                    <a:pt x="812" y="740"/>
                  </a:cubicBezTo>
                  <a:cubicBezTo>
                    <a:pt x="820" y="740"/>
                    <a:pt x="828" y="738"/>
                    <a:pt x="828" y="738"/>
                  </a:cubicBezTo>
                  <a:cubicBezTo>
                    <a:pt x="832" y="725"/>
                    <a:pt x="832" y="725"/>
                    <a:pt x="832" y="725"/>
                  </a:cubicBezTo>
                  <a:cubicBezTo>
                    <a:pt x="841" y="727"/>
                    <a:pt x="841" y="727"/>
                    <a:pt x="841" y="727"/>
                  </a:cubicBezTo>
                  <a:cubicBezTo>
                    <a:pt x="849" y="718"/>
                    <a:pt x="849" y="718"/>
                    <a:pt x="849" y="718"/>
                  </a:cubicBezTo>
                  <a:cubicBezTo>
                    <a:pt x="849" y="718"/>
                    <a:pt x="866" y="733"/>
                    <a:pt x="878" y="725"/>
                  </a:cubicBezTo>
                  <a:cubicBezTo>
                    <a:pt x="890" y="717"/>
                    <a:pt x="907" y="704"/>
                    <a:pt x="907" y="704"/>
                  </a:cubicBezTo>
                  <a:cubicBezTo>
                    <a:pt x="907" y="704"/>
                    <a:pt x="923" y="709"/>
                    <a:pt x="950" y="698"/>
                  </a:cubicBezTo>
                  <a:cubicBezTo>
                    <a:pt x="977" y="687"/>
                    <a:pt x="974" y="670"/>
                    <a:pt x="992" y="658"/>
                  </a:cubicBezTo>
                  <a:cubicBezTo>
                    <a:pt x="1010" y="646"/>
                    <a:pt x="1052" y="634"/>
                    <a:pt x="1052" y="634"/>
                  </a:cubicBezTo>
                  <a:cubicBezTo>
                    <a:pt x="1052" y="634"/>
                    <a:pt x="1055" y="625"/>
                    <a:pt x="1054" y="619"/>
                  </a:cubicBezTo>
                  <a:cubicBezTo>
                    <a:pt x="1053" y="613"/>
                    <a:pt x="1046" y="601"/>
                    <a:pt x="1053" y="599"/>
                  </a:cubicBezTo>
                  <a:cubicBezTo>
                    <a:pt x="1060" y="597"/>
                    <a:pt x="1071" y="625"/>
                    <a:pt x="1082" y="625"/>
                  </a:cubicBezTo>
                  <a:cubicBezTo>
                    <a:pt x="1082" y="625"/>
                    <a:pt x="1124" y="624"/>
                    <a:pt x="1135" y="622"/>
                  </a:cubicBezTo>
                  <a:cubicBezTo>
                    <a:pt x="1146" y="620"/>
                    <a:pt x="1167" y="609"/>
                    <a:pt x="1190" y="606"/>
                  </a:cubicBezTo>
                  <a:cubicBezTo>
                    <a:pt x="1213" y="603"/>
                    <a:pt x="1253" y="600"/>
                    <a:pt x="1260" y="598"/>
                  </a:cubicBezTo>
                  <a:cubicBezTo>
                    <a:pt x="1267" y="596"/>
                    <a:pt x="1273" y="589"/>
                    <a:pt x="1273" y="589"/>
                  </a:cubicBezTo>
                  <a:cubicBezTo>
                    <a:pt x="1291" y="589"/>
                    <a:pt x="1291" y="589"/>
                    <a:pt x="1291" y="589"/>
                  </a:cubicBezTo>
                  <a:cubicBezTo>
                    <a:pt x="1300" y="578"/>
                    <a:pt x="1300" y="578"/>
                    <a:pt x="1300" y="578"/>
                  </a:cubicBezTo>
                  <a:cubicBezTo>
                    <a:pt x="1317" y="578"/>
                    <a:pt x="1317" y="578"/>
                    <a:pt x="1317" y="578"/>
                  </a:cubicBezTo>
                  <a:cubicBezTo>
                    <a:pt x="1317" y="578"/>
                    <a:pt x="1335" y="561"/>
                    <a:pt x="1339" y="558"/>
                  </a:cubicBezTo>
                  <a:cubicBezTo>
                    <a:pt x="1343" y="555"/>
                    <a:pt x="1369" y="553"/>
                    <a:pt x="1369" y="553"/>
                  </a:cubicBezTo>
                  <a:cubicBezTo>
                    <a:pt x="1401" y="542"/>
                    <a:pt x="1401" y="542"/>
                    <a:pt x="1401" y="542"/>
                  </a:cubicBezTo>
                  <a:cubicBezTo>
                    <a:pt x="1422" y="537"/>
                    <a:pt x="1422" y="537"/>
                    <a:pt x="1422" y="537"/>
                  </a:cubicBezTo>
                  <a:cubicBezTo>
                    <a:pt x="1427" y="529"/>
                    <a:pt x="1427" y="529"/>
                    <a:pt x="1427" y="529"/>
                  </a:cubicBezTo>
                  <a:cubicBezTo>
                    <a:pt x="1427" y="529"/>
                    <a:pt x="1407" y="531"/>
                    <a:pt x="1395" y="531"/>
                  </a:cubicBezTo>
                  <a:cubicBezTo>
                    <a:pt x="1383" y="531"/>
                    <a:pt x="1375" y="524"/>
                    <a:pt x="1360" y="522"/>
                  </a:cubicBezTo>
                  <a:cubicBezTo>
                    <a:pt x="1345" y="520"/>
                    <a:pt x="1317" y="520"/>
                    <a:pt x="1303" y="524"/>
                  </a:cubicBezTo>
                  <a:cubicBezTo>
                    <a:pt x="1289" y="528"/>
                    <a:pt x="1269" y="528"/>
                    <a:pt x="1269" y="528"/>
                  </a:cubicBezTo>
                  <a:cubicBezTo>
                    <a:pt x="1259" y="537"/>
                    <a:pt x="1259" y="537"/>
                    <a:pt x="1259" y="537"/>
                  </a:cubicBezTo>
                  <a:cubicBezTo>
                    <a:pt x="1259" y="537"/>
                    <a:pt x="1214" y="541"/>
                    <a:pt x="1221" y="535"/>
                  </a:cubicBezTo>
                  <a:cubicBezTo>
                    <a:pt x="1228" y="529"/>
                    <a:pt x="1288" y="520"/>
                    <a:pt x="1288" y="520"/>
                  </a:cubicBezTo>
                  <a:cubicBezTo>
                    <a:pt x="1288" y="520"/>
                    <a:pt x="1348" y="508"/>
                    <a:pt x="1333" y="499"/>
                  </a:cubicBezTo>
                  <a:cubicBezTo>
                    <a:pt x="1318" y="490"/>
                    <a:pt x="1310" y="490"/>
                    <a:pt x="1310" y="490"/>
                  </a:cubicBezTo>
                  <a:cubicBezTo>
                    <a:pt x="1310" y="490"/>
                    <a:pt x="1255" y="508"/>
                    <a:pt x="1249" y="511"/>
                  </a:cubicBezTo>
                  <a:cubicBezTo>
                    <a:pt x="1243" y="514"/>
                    <a:pt x="1217" y="512"/>
                    <a:pt x="1217" y="512"/>
                  </a:cubicBezTo>
                  <a:cubicBezTo>
                    <a:pt x="1241" y="500"/>
                    <a:pt x="1241" y="500"/>
                    <a:pt x="1241" y="500"/>
                  </a:cubicBezTo>
                  <a:cubicBezTo>
                    <a:pt x="1255" y="489"/>
                    <a:pt x="1255" y="489"/>
                    <a:pt x="1255" y="489"/>
                  </a:cubicBezTo>
                  <a:cubicBezTo>
                    <a:pt x="1255" y="489"/>
                    <a:pt x="1279" y="493"/>
                    <a:pt x="1286" y="491"/>
                  </a:cubicBezTo>
                  <a:cubicBezTo>
                    <a:pt x="1293" y="489"/>
                    <a:pt x="1311" y="485"/>
                    <a:pt x="1319" y="485"/>
                  </a:cubicBezTo>
                  <a:cubicBezTo>
                    <a:pt x="1327" y="485"/>
                    <a:pt x="1349" y="483"/>
                    <a:pt x="1337" y="477"/>
                  </a:cubicBezTo>
                  <a:cubicBezTo>
                    <a:pt x="1325" y="471"/>
                    <a:pt x="1287" y="470"/>
                    <a:pt x="1287" y="470"/>
                  </a:cubicBezTo>
                  <a:cubicBezTo>
                    <a:pt x="1255" y="472"/>
                    <a:pt x="1255" y="472"/>
                    <a:pt x="1255" y="472"/>
                  </a:cubicBezTo>
                  <a:cubicBezTo>
                    <a:pt x="1271" y="465"/>
                    <a:pt x="1271" y="465"/>
                    <a:pt x="1271" y="465"/>
                  </a:cubicBezTo>
                  <a:cubicBezTo>
                    <a:pt x="1255" y="455"/>
                    <a:pt x="1255" y="455"/>
                    <a:pt x="1255" y="455"/>
                  </a:cubicBezTo>
                  <a:cubicBezTo>
                    <a:pt x="1255" y="455"/>
                    <a:pt x="1253" y="446"/>
                    <a:pt x="1257" y="446"/>
                  </a:cubicBezTo>
                  <a:cubicBezTo>
                    <a:pt x="1261" y="446"/>
                    <a:pt x="1281" y="463"/>
                    <a:pt x="1294" y="464"/>
                  </a:cubicBezTo>
                  <a:cubicBezTo>
                    <a:pt x="1307" y="465"/>
                    <a:pt x="1348" y="477"/>
                    <a:pt x="1348" y="477"/>
                  </a:cubicBezTo>
                  <a:cubicBezTo>
                    <a:pt x="1348" y="477"/>
                    <a:pt x="1366" y="469"/>
                    <a:pt x="1367" y="478"/>
                  </a:cubicBezTo>
                  <a:cubicBezTo>
                    <a:pt x="1368" y="487"/>
                    <a:pt x="1356" y="501"/>
                    <a:pt x="1377" y="507"/>
                  </a:cubicBezTo>
                  <a:cubicBezTo>
                    <a:pt x="1398" y="513"/>
                    <a:pt x="1421" y="514"/>
                    <a:pt x="1421" y="514"/>
                  </a:cubicBezTo>
                  <a:cubicBezTo>
                    <a:pt x="1421" y="514"/>
                    <a:pt x="1423" y="499"/>
                    <a:pt x="1427" y="502"/>
                  </a:cubicBezTo>
                  <a:cubicBezTo>
                    <a:pt x="1431" y="505"/>
                    <a:pt x="1427" y="520"/>
                    <a:pt x="1436" y="520"/>
                  </a:cubicBezTo>
                  <a:cubicBezTo>
                    <a:pt x="1445" y="520"/>
                    <a:pt x="1457" y="510"/>
                    <a:pt x="1457" y="510"/>
                  </a:cubicBezTo>
                  <a:cubicBezTo>
                    <a:pt x="1457" y="494"/>
                    <a:pt x="1457" y="494"/>
                    <a:pt x="1457" y="494"/>
                  </a:cubicBezTo>
                  <a:cubicBezTo>
                    <a:pt x="1451" y="492"/>
                    <a:pt x="1451" y="492"/>
                    <a:pt x="1451" y="492"/>
                  </a:cubicBezTo>
                  <a:cubicBezTo>
                    <a:pt x="1451" y="492"/>
                    <a:pt x="1465" y="481"/>
                    <a:pt x="1459" y="476"/>
                  </a:cubicBezTo>
                  <a:cubicBezTo>
                    <a:pt x="1453" y="471"/>
                    <a:pt x="1442" y="477"/>
                    <a:pt x="1442" y="477"/>
                  </a:cubicBezTo>
                  <a:cubicBezTo>
                    <a:pt x="1436" y="462"/>
                    <a:pt x="1436" y="462"/>
                    <a:pt x="1436" y="462"/>
                  </a:cubicBezTo>
                  <a:cubicBezTo>
                    <a:pt x="1425" y="459"/>
                    <a:pt x="1425" y="459"/>
                    <a:pt x="1425" y="459"/>
                  </a:cubicBezTo>
                  <a:cubicBezTo>
                    <a:pt x="1428" y="449"/>
                    <a:pt x="1428" y="449"/>
                    <a:pt x="1428" y="449"/>
                  </a:cubicBezTo>
                  <a:cubicBezTo>
                    <a:pt x="1380" y="430"/>
                    <a:pt x="1380" y="430"/>
                    <a:pt x="1380" y="430"/>
                  </a:cubicBezTo>
                  <a:cubicBezTo>
                    <a:pt x="1353" y="437"/>
                    <a:pt x="1353" y="437"/>
                    <a:pt x="1353" y="437"/>
                  </a:cubicBezTo>
                  <a:cubicBezTo>
                    <a:pt x="1347" y="434"/>
                    <a:pt x="1347" y="434"/>
                    <a:pt x="1347" y="434"/>
                  </a:cubicBezTo>
                  <a:cubicBezTo>
                    <a:pt x="1369" y="427"/>
                    <a:pt x="1369" y="427"/>
                    <a:pt x="1369" y="427"/>
                  </a:cubicBezTo>
                  <a:cubicBezTo>
                    <a:pt x="1371" y="424"/>
                    <a:pt x="1371" y="424"/>
                    <a:pt x="1371" y="424"/>
                  </a:cubicBezTo>
                  <a:cubicBezTo>
                    <a:pt x="1371" y="424"/>
                    <a:pt x="1370" y="415"/>
                    <a:pt x="1353" y="415"/>
                  </a:cubicBezTo>
                  <a:cubicBezTo>
                    <a:pt x="1336" y="415"/>
                    <a:pt x="1303" y="412"/>
                    <a:pt x="1303" y="412"/>
                  </a:cubicBezTo>
                  <a:cubicBezTo>
                    <a:pt x="1314" y="398"/>
                    <a:pt x="1314" y="398"/>
                    <a:pt x="1314" y="398"/>
                  </a:cubicBezTo>
                  <a:cubicBezTo>
                    <a:pt x="1314" y="398"/>
                    <a:pt x="1327" y="396"/>
                    <a:pt x="1337" y="400"/>
                  </a:cubicBezTo>
                  <a:cubicBezTo>
                    <a:pt x="1347" y="404"/>
                    <a:pt x="1363" y="393"/>
                    <a:pt x="1363" y="393"/>
                  </a:cubicBezTo>
                  <a:cubicBezTo>
                    <a:pt x="1381" y="390"/>
                    <a:pt x="1381" y="390"/>
                    <a:pt x="1381" y="390"/>
                  </a:cubicBezTo>
                  <a:cubicBezTo>
                    <a:pt x="1413" y="400"/>
                    <a:pt x="1413" y="400"/>
                    <a:pt x="1413" y="400"/>
                  </a:cubicBezTo>
                  <a:cubicBezTo>
                    <a:pt x="1427" y="397"/>
                    <a:pt x="1427" y="397"/>
                    <a:pt x="1427" y="397"/>
                  </a:cubicBezTo>
                  <a:cubicBezTo>
                    <a:pt x="1427" y="397"/>
                    <a:pt x="1453" y="418"/>
                    <a:pt x="1464" y="418"/>
                  </a:cubicBezTo>
                  <a:cubicBezTo>
                    <a:pt x="1475" y="418"/>
                    <a:pt x="1471" y="404"/>
                    <a:pt x="1471" y="404"/>
                  </a:cubicBezTo>
                  <a:cubicBezTo>
                    <a:pt x="1445" y="400"/>
                    <a:pt x="1445" y="400"/>
                    <a:pt x="1445" y="400"/>
                  </a:cubicBezTo>
                  <a:cubicBezTo>
                    <a:pt x="1425" y="390"/>
                    <a:pt x="1425" y="390"/>
                    <a:pt x="1425" y="390"/>
                  </a:cubicBezTo>
                  <a:cubicBezTo>
                    <a:pt x="1394" y="387"/>
                    <a:pt x="1394" y="387"/>
                    <a:pt x="1394" y="387"/>
                  </a:cubicBezTo>
                  <a:cubicBezTo>
                    <a:pt x="1394" y="387"/>
                    <a:pt x="1401" y="378"/>
                    <a:pt x="1408" y="375"/>
                  </a:cubicBezTo>
                  <a:cubicBezTo>
                    <a:pt x="1415" y="372"/>
                    <a:pt x="1432" y="390"/>
                    <a:pt x="1448" y="390"/>
                  </a:cubicBezTo>
                  <a:cubicBezTo>
                    <a:pt x="1464" y="390"/>
                    <a:pt x="1492" y="391"/>
                    <a:pt x="1492" y="391"/>
                  </a:cubicBezTo>
                  <a:cubicBezTo>
                    <a:pt x="1534" y="386"/>
                    <a:pt x="1534" y="386"/>
                    <a:pt x="1534" y="386"/>
                  </a:cubicBezTo>
                  <a:cubicBezTo>
                    <a:pt x="1535" y="368"/>
                    <a:pt x="1535" y="368"/>
                    <a:pt x="1535" y="368"/>
                  </a:cubicBezTo>
                  <a:cubicBezTo>
                    <a:pt x="1506" y="361"/>
                    <a:pt x="1506" y="361"/>
                    <a:pt x="1506" y="361"/>
                  </a:cubicBezTo>
                  <a:cubicBezTo>
                    <a:pt x="1491" y="371"/>
                    <a:pt x="1491" y="371"/>
                    <a:pt x="1491" y="371"/>
                  </a:cubicBezTo>
                  <a:cubicBezTo>
                    <a:pt x="1491" y="371"/>
                    <a:pt x="1477" y="359"/>
                    <a:pt x="1481" y="355"/>
                  </a:cubicBezTo>
                  <a:cubicBezTo>
                    <a:pt x="1485" y="351"/>
                    <a:pt x="1517" y="354"/>
                    <a:pt x="1517" y="354"/>
                  </a:cubicBezTo>
                  <a:cubicBezTo>
                    <a:pt x="1546" y="346"/>
                    <a:pt x="1546" y="346"/>
                    <a:pt x="1546" y="346"/>
                  </a:cubicBezTo>
                  <a:cubicBezTo>
                    <a:pt x="1546" y="346"/>
                    <a:pt x="1563" y="356"/>
                    <a:pt x="1576" y="352"/>
                  </a:cubicBezTo>
                  <a:cubicBezTo>
                    <a:pt x="1589" y="348"/>
                    <a:pt x="1602" y="339"/>
                    <a:pt x="1597" y="337"/>
                  </a:cubicBezTo>
                  <a:cubicBezTo>
                    <a:pt x="1592" y="335"/>
                    <a:pt x="1550" y="334"/>
                    <a:pt x="1546" y="334"/>
                  </a:cubicBezTo>
                  <a:cubicBezTo>
                    <a:pt x="1542" y="334"/>
                    <a:pt x="1550" y="326"/>
                    <a:pt x="1538" y="323"/>
                  </a:cubicBezTo>
                  <a:cubicBezTo>
                    <a:pt x="1526" y="320"/>
                    <a:pt x="1498" y="321"/>
                    <a:pt x="1498" y="321"/>
                  </a:cubicBezTo>
                  <a:cubicBezTo>
                    <a:pt x="1498" y="321"/>
                    <a:pt x="1532" y="320"/>
                    <a:pt x="1535" y="314"/>
                  </a:cubicBezTo>
                  <a:cubicBezTo>
                    <a:pt x="1538" y="308"/>
                    <a:pt x="1499" y="301"/>
                    <a:pt x="1499" y="301"/>
                  </a:cubicBezTo>
                  <a:cubicBezTo>
                    <a:pt x="1499" y="301"/>
                    <a:pt x="1521" y="296"/>
                    <a:pt x="1528" y="299"/>
                  </a:cubicBezTo>
                  <a:cubicBezTo>
                    <a:pt x="1535" y="302"/>
                    <a:pt x="1559" y="310"/>
                    <a:pt x="1565" y="308"/>
                  </a:cubicBezTo>
                  <a:cubicBezTo>
                    <a:pt x="1571" y="306"/>
                    <a:pt x="1573" y="320"/>
                    <a:pt x="1583" y="316"/>
                  </a:cubicBezTo>
                  <a:cubicBezTo>
                    <a:pt x="1593" y="312"/>
                    <a:pt x="1601" y="294"/>
                    <a:pt x="1594" y="289"/>
                  </a:cubicBezTo>
                  <a:cubicBezTo>
                    <a:pt x="1587" y="284"/>
                    <a:pt x="1570" y="272"/>
                    <a:pt x="1570" y="272"/>
                  </a:cubicBezTo>
                  <a:cubicBezTo>
                    <a:pt x="1531" y="264"/>
                    <a:pt x="1531" y="264"/>
                    <a:pt x="1531" y="264"/>
                  </a:cubicBezTo>
                  <a:cubicBezTo>
                    <a:pt x="1531" y="264"/>
                    <a:pt x="1513" y="256"/>
                    <a:pt x="1520" y="250"/>
                  </a:cubicBezTo>
                  <a:cubicBezTo>
                    <a:pt x="1527" y="244"/>
                    <a:pt x="1549" y="249"/>
                    <a:pt x="1549" y="249"/>
                  </a:cubicBezTo>
                  <a:cubicBezTo>
                    <a:pt x="1580" y="242"/>
                    <a:pt x="1580" y="242"/>
                    <a:pt x="1580" y="242"/>
                  </a:cubicBezTo>
                  <a:cubicBezTo>
                    <a:pt x="1580" y="242"/>
                    <a:pt x="1591" y="244"/>
                    <a:pt x="1623" y="246"/>
                  </a:cubicBezTo>
                  <a:cubicBezTo>
                    <a:pt x="1655" y="248"/>
                    <a:pt x="1670" y="225"/>
                    <a:pt x="1647" y="223"/>
                  </a:cubicBezTo>
                  <a:cubicBezTo>
                    <a:pt x="1624" y="221"/>
                    <a:pt x="1590" y="221"/>
                    <a:pt x="1590" y="221"/>
                  </a:cubicBezTo>
                  <a:cubicBezTo>
                    <a:pt x="1589" y="211"/>
                    <a:pt x="1589" y="211"/>
                    <a:pt x="1589" y="211"/>
                  </a:cubicBezTo>
                  <a:cubicBezTo>
                    <a:pt x="1609" y="210"/>
                    <a:pt x="1609" y="210"/>
                    <a:pt x="1609" y="210"/>
                  </a:cubicBezTo>
                  <a:cubicBezTo>
                    <a:pt x="1609" y="210"/>
                    <a:pt x="1603" y="195"/>
                    <a:pt x="1587" y="197"/>
                  </a:cubicBezTo>
                  <a:cubicBezTo>
                    <a:pt x="1571" y="199"/>
                    <a:pt x="1583" y="215"/>
                    <a:pt x="1574" y="216"/>
                  </a:cubicBezTo>
                  <a:cubicBezTo>
                    <a:pt x="1565" y="217"/>
                    <a:pt x="1540" y="204"/>
                    <a:pt x="1549" y="201"/>
                  </a:cubicBezTo>
                  <a:cubicBezTo>
                    <a:pt x="1558" y="198"/>
                    <a:pt x="1582" y="193"/>
                    <a:pt x="1585" y="185"/>
                  </a:cubicBezTo>
                  <a:cubicBezTo>
                    <a:pt x="1588" y="177"/>
                    <a:pt x="1598" y="165"/>
                    <a:pt x="1601" y="164"/>
                  </a:cubicBezTo>
                  <a:cubicBezTo>
                    <a:pt x="1604" y="163"/>
                    <a:pt x="1618" y="170"/>
                    <a:pt x="1627" y="165"/>
                  </a:cubicBezTo>
                  <a:cubicBezTo>
                    <a:pt x="1636" y="160"/>
                    <a:pt x="1649" y="151"/>
                    <a:pt x="1649" y="151"/>
                  </a:cubicBezTo>
                  <a:cubicBezTo>
                    <a:pt x="1639" y="141"/>
                    <a:pt x="1639" y="141"/>
                    <a:pt x="1639" y="141"/>
                  </a:cubicBezTo>
                  <a:cubicBezTo>
                    <a:pt x="1639" y="141"/>
                    <a:pt x="1665" y="128"/>
                    <a:pt x="1671" y="128"/>
                  </a:cubicBezTo>
                  <a:cubicBezTo>
                    <a:pt x="1677" y="128"/>
                    <a:pt x="1687" y="138"/>
                    <a:pt x="1695" y="132"/>
                  </a:cubicBezTo>
                  <a:cubicBezTo>
                    <a:pt x="1703" y="126"/>
                    <a:pt x="1723" y="122"/>
                    <a:pt x="1711" y="119"/>
                  </a:cubicBezTo>
                  <a:cubicBezTo>
                    <a:pt x="1699" y="116"/>
                    <a:pt x="1670" y="119"/>
                    <a:pt x="1670" y="119"/>
                  </a:cubicBezTo>
                  <a:cubicBezTo>
                    <a:pt x="1670" y="119"/>
                    <a:pt x="1615" y="134"/>
                    <a:pt x="1626" y="123"/>
                  </a:cubicBezTo>
                  <a:cubicBezTo>
                    <a:pt x="1637" y="112"/>
                    <a:pt x="1659" y="111"/>
                    <a:pt x="1659" y="111"/>
                  </a:cubicBezTo>
                  <a:cubicBezTo>
                    <a:pt x="1659" y="111"/>
                    <a:pt x="1700" y="113"/>
                    <a:pt x="1721" y="112"/>
                  </a:cubicBezTo>
                  <a:cubicBezTo>
                    <a:pt x="1742" y="111"/>
                    <a:pt x="1758" y="104"/>
                    <a:pt x="1758" y="104"/>
                  </a:cubicBezTo>
                  <a:cubicBezTo>
                    <a:pt x="1758" y="104"/>
                    <a:pt x="1723" y="95"/>
                    <a:pt x="1717" y="98"/>
                  </a:cubicBezTo>
                  <a:cubicBezTo>
                    <a:pt x="1711" y="101"/>
                    <a:pt x="1672" y="102"/>
                    <a:pt x="1672" y="102"/>
                  </a:cubicBezTo>
                  <a:cubicBezTo>
                    <a:pt x="1672" y="102"/>
                    <a:pt x="1625" y="105"/>
                    <a:pt x="1642" y="100"/>
                  </a:cubicBezTo>
                  <a:cubicBezTo>
                    <a:pt x="1659" y="95"/>
                    <a:pt x="1710" y="94"/>
                    <a:pt x="1710" y="94"/>
                  </a:cubicBezTo>
                  <a:cubicBezTo>
                    <a:pt x="1710" y="94"/>
                    <a:pt x="1776" y="95"/>
                    <a:pt x="1787" y="92"/>
                  </a:cubicBezTo>
                  <a:cubicBezTo>
                    <a:pt x="1798" y="89"/>
                    <a:pt x="1807" y="79"/>
                    <a:pt x="1807" y="79"/>
                  </a:cubicBezTo>
                  <a:cubicBezTo>
                    <a:pt x="1807" y="79"/>
                    <a:pt x="1834" y="80"/>
                    <a:pt x="1851" y="78"/>
                  </a:cubicBezTo>
                  <a:cubicBezTo>
                    <a:pt x="1868" y="76"/>
                    <a:pt x="1891" y="67"/>
                    <a:pt x="1891" y="67"/>
                  </a:cubicBezTo>
                  <a:cubicBezTo>
                    <a:pt x="1891" y="67"/>
                    <a:pt x="1865" y="57"/>
                    <a:pt x="1845" y="57"/>
                  </a:cubicBezTo>
                  <a:close/>
                  <a:moveTo>
                    <a:pt x="345" y="566"/>
                  </a:moveTo>
                  <a:cubicBezTo>
                    <a:pt x="353" y="568"/>
                    <a:pt x="353" y="568"/>
                    <a:pt x="353" y="568"/>
                  </a:cubicBezTo>
                  <a:cubicBezTo>
                    <a:pt x="353" y="568"/>
                    <a:pt x="371" y="564"/>
                    <a:pt x="377" y="564"/>
                  </a:cubicBezTo>
                  <a:cubicBezTo>
                    <a:pt x="383" y="564"/>
                    <a:pt x="397" y="554"/>
                    <a:pt x="395" y="546"/>
                  </a:cubicBezTo>
                  <a:cubicBezTo>
                    <a:pt x="393" y="538"/>
                    <a:pt x="371" y="534"/>
                    <a:pt x="371" y="534"/>
                  </a:cubicBezTo>
                  <a:cubicBezTo>
                    <a:pt x="371" y="534"/>
                    <a:pt x="361" y="526"/>
                    <a:pt x="351" y="526"/>
                  </a:cubicBezTo>
                  <a:cubicBezTo>
                    <a:pt x="341" y="526"/>
                    <a:pt x="337" y="532"/>
                    <a:pt x="321" y="526"/>
                  </a:cubicBezTo>
                  <a:cubicBezTo>
                    <a:pt x="317" y="542"/>
                    <a:pt x="317" y="542"/>
                    <a:pt x="317" y="542"/>
                  </a:cubicBezTo>
                  <a:cubicBezTo>
                    <a:pt x="317" y="542"/>
                    <a:pt x="309" y="546"/>
                    <a:pt x="309" y="552"/>
                  </a:cubicBezTo>
                  <a:cubicBezTo>
                    <a:pt x="309" y="558"/>
                    <a:pt x="321" y="564"/>
                    <a:pt x="321" y="564"/>
                  </a:cubicBezTo>
                  <a:cubicBezTo>
                    <a:pt x="317" y="572"/>
                    <a:pt x="317" y="572"/>
                    <a:pt x="317" y="572"/>
                  </a:cubicBezTo>
                  <a:lnTo>
                    <a:pt x="345" y="566"/>
                  </a:lnTo>
                  <a:close/>
                  <a:moveTo>
                    <a:pt x="2531" y="1160"/>
                  </a:moveTo>
                  <a:cubicBezTo>
                    <a:pt x="2535" y="1157"/>
                    <a:pt x="2548" y="1143"/>
                    <a:pt x="2545" y="1138"/>
                  </a:cubicBezTo>
                  <a:cubicBezTo>
                    <a:pt x="2542" y="1133"/>
                    <a:pt x="2538" y="1126"/>
                    <a:pt x="2538" y="1126"/>
                  </a:cubicBezTo>
                  <a:cubicBezTo>
                    <a:pt x="2538" y="1126"/>
                    <a:pt x="2520" y="1124"/>
                    <a:pt x="2519" y="1127"/>
                  </a:cubicBezTo>
                  <a:cubicBezTo>
                    <a:pt x="2518" y="1130"/>
                    <a:pt x="2498" y="1155"/>
                    <a:pt x="2498" y="1160"/>
                  </a:cubicBezTo>
                  <a:cubicBezTo>
                    <a:pt x="2498" y="1165"/>
                    <a:pt x="2501" y="1177"/>
                    <a:pt x="2501" y="1177"/>
                  </a:cubicBezTo>
                  <a:cubicBezTo>
                    <a:pt x="2488" y="1166"/>
                    <a:pt x="2488" y="1166"/>
                    <a:pt x="2488" y="1166"/>
                  </a:cubicBezTo>
                  <a:cubicBezTo>
                    <a:pt x="2482" y="1145"/>
                    <a:pt x="2482" y="1145"/>
                    <a:pt x="2482" y="1145"/>
                  </a:cubicBezTo>
                  <a:cubicBezTo>
                    <a:pt x="2482" y="1145"/>
                    <a:pt x="2457" y="1161"/>
                    <a:pt x="2458" y="1164"/>
                  </a:cubicBezTo>
                  <a:cubicBezTo>
                    <a:pt x="2459" y="1167"/>
                    <a:pt x="2472" y="1165"/>
                    <a:pt x="2473" y="1168"/>
                  </a:cubicBezTo>
                  <a:cubicBezTo>
                    <a:pt x="2474" y="1171"/>
                    <a:pt x="2483" y="1185"/>
                    <a:pt x="2483" y="1185"/>
                  </a:cubicBezTo>
                  <a:cubicBezTo>
                    <a:pt x="2460" y="1181"/>
                    <a:pt x="2460" y="1181"/>
                    <a:pt x="2460" y="1181"/>
                  </a:cubicBezTo>
                  <a:cubicBezTo>
                    <a:pt x="2460" y="1181"/>
                    <a:pt x="2448" y="1196"/>
                    <a:pt x="2449" y="1204"/>
                  </a:cubicBezTo>
                  <a:cubicBezTo>
                    <a:pt x="2450" y="1212"/>
                    <a:pt x="2466" y="1214"/>
                    <a:pt x="2466" y="1214"/>
                  </a:cubicBezTo>
                  <a:cubicBezTo>
                    <a:pt x="2466" y="1214"/>
                    <a:pt x="2452" y="1230"/>
                    <a:pt x="2455" y="1232"/>
                  </a:cubicBezTo>
                  <a:cubicBezTo>
                    <a:pt x="2458" y="1234"/>
                    <a:pt x="2472" y="1234"/>
                    <a:pt x="2472" y="1234"/>
                  </a:cubicBezTo>
                  <a:cubicBezTo>
                    <a:pt x="2471" y="1249"/>
                    <a:pt x="2471" y="1249"/>
                    <a:pt x="2471" y="1249"/>
                  </a:cubicBezTo>
                  <a:cubicBezTo>
                    <a:pt x="2463" y="1259"/>
                    <a:pt x="2463" y="1259"/>
                    <a:pt x="2463" y="1259"/>
                  </a:cubicBezTo>
                  <a:cubicBezTo>
                    <a:pt x="2473" y="1264"/>
                    <a:pt x="2473" y="1264"/>
                    <a:pt x="2473" y="1264"/>
                  </a:cubicBezTo>
                  <a:cubicBezTo>
                    <a:pt x="2473" y="1264"/>
                    <a:pt x="2480" y="1264"/>
                    <a:pt x="2484" y="1264"/>
                  </a:cubicBezTo>
                  <a:cubicBezTo>
                    <a:pt x="2488" y="1264"/>
                    <a:pt x="2496" y="1269"/>
                    <a:pt x="2496" y="1269"/>
                  </a:cubicBezTo>
                  <a:cubicBezTo>
                    <a:pt x="2496" y="1269"/>
                    <a:pt x="2498" y="1267"/>
                    <a:pt x="2506" y="1267"/>
                  </a:cubicBezTo>
                  <a:cubicBezTo>
                    <a:pt x="2513" y="1266"/>
                    <a:pt x="2514" y="1270"/>
                    <a:pt x="2514" y="1270"/>
                  </a:cubicBezTo>
                  <a:cubicBezTo>
                    <a:pt x="2514" y="1270"/>
                    <a:pt x="2515" y="1269"/>
                    <a:pt x="2517" y="1268"/>
                  </a:cubicBezTo>
                  <a:cubicBezTo>
                    <a:pt x="2517" y="1268"/>
                    <a:pt x="2517" y="1268"/>
                    <a:pt x="2517" y="1268"/>
                  </a:cubicBezTo>
                  <a:cubicBezTo>
                    <a:pt x="2513" y="1258"/>
                    <a:pt x="2510" y="1252"/>
                    <a:pt x="2510" y="1252"/>
                  </a:cubicBezTo>
                  <a:cubicBezTo>
                    <a:pt x="2521" y="1239"/>
                    <a:pt x="2521" y="1239"/>
                    <a:pt x="2521" y="1239"/>
                  </a:cubicBezTo>
                  <a:cubicBezTo>
                    <a:pt x="2521" y="1239"/>
                    <a:pt x="2503" y="1224"/>
                    <a:pt x="2513" y="1222"/>
                  </a:cubicBezTo>
                  <a:cubicBezTo>
                    <a:pt x="2523" y="1220"/>
                    <a:pt x="2531" y="1213"/>
                    <a:pt x="2531" y="1213"/>
                  </a:cubicBezTo>
                  <a:cubicBezTo>
                    <a:pt x="2535" y="1194"/>
                    <a:pt x="2535" y="1194"/>
                    <a:pt x="2535" y="1194"/>
                  </a:cubicBezTo>
                  <a:cubicBezTo>
                    <a:pt x="2549" y="1194"/>
                    <a:pt x="2549" y="1194"/>
                    <a:pt x="2549" y="1194"/>
                  </a:cubicBezTo>
                  <a:cubicBezTo>
                    <a:pt x="2554" y="1179"/>
                    <a:pt x="2554" y="1179"/>
                    <a:pt x="2554" y="1179"/>
                  </a:cubicBezTo>
                  <a:cubicBezTo>
                    <a:pt x="2531" y="1179"/>
                    <a:pt x="2531" y="1179"/>
                    <a:pt x="2531" y="1179"/>
                  </a:cubicBezTo>
                  <a:cubicBezTo>
                    <a:pt x="2531" y="1179"/>
                    <a:pt x="2527" y="1163"/>
                    <a:pt x="2531" y="1160"/>
                  </a:cubicBezTo>
                  <a:close/>
                  <a:moveTo>
                    <a:pt x="2525" y="1228"/>
                  </a:moveTo>
                  <a:cubicBezTo>
                    <a:pt x="2527" y="1252"/>
                    <a:pt x="2527" y="1252"/>
                    <a:pt x="2527" y="1252"/>
                  </a:cubicBezTo>
                  <a:cubicBezTo>
                    <a:pt x="2533" y="1252"/>
                    <a:pt x="2543" y="1262"/>
                    <a:pt x="2543" y="1262"/>
                  </a:cubicBezTo>
                  <a:cubicBezTo>
                    <a:pt x="2549" y="1244"/>
                    <a:pt x="2549" y="1244"/>
                    <a:pt x="2549" y="1244"/>
                  </a:cubicBezTo>
                  <a:cubicBezTo>
                    <a:pt x="2537" y="1230"/>
                    <a:pt x="2537" y="1230"/>
                    <a:pt x="2537" y="1230"/>
                  </a:cubicBezTo>
                  <a:lnTo>
                    <a:pt x="2525" y="1228"/>
                  </a:lnTo>
                  <a:close/>
                  <a:moveTo>
                    <a:pt x="2577" y="1240"/>
                  </a:moveTo>
                  <a:cubicBezTo>
                    <a:pt x="2576" y="1251"/>
                    <a:pt x="2567" y="1253"/>
                    <a:pt x="2579" y="1254"/>
                  </a:cubicBezTo>
                  <a:cubicBezTo>
                    <a:pt x="2591" y="1255"/>
                    <a:pt x="2596" y="1253"/>
                    <a:pt x="2596" y="1253"/>
                  </a:cubicBezTo>
                  <a:cubicBezTo>
                    <a:pt x="2596" y="1253"/>
                    <a:pt x="2604" y="1272"/>
                    <a:pt x="2605" y="1265"/>
                  </a:cubicBezTo>
                  <a:cubicBezTo>
                    <a:pt x="2607" y="1259"/>
                    <a:pt x="2617" y="1245"/>
                    <a:pt x="2619" y="1244"/>
                  </a:cubicBezTo>
                  <a:cubicBezTo>
                    <a:pt x="2621" y="1244"/>
                    <a:pt x="2630" y="1244"/>
                    <a:pt x="2622" y="1239"/>
                  </a:cubicBezTo>
                  <a:cubicBezTo>
                    <a:pt x="2614" y="1234"/>
                    <a:pt x="2607" y="1227"/>
                    <a:pt x="2610" y="1227"/>
                  </a:cubicBezTo>
                  <a:cubicBezTo>
                    <a:pt x="2613" y="1226"/>
                    <a:pt x="2620" y="1227"/>
                    <a:pt x="2615" y="1224"/>
                  </a:cubicBezTo>
                  <a:cubicBezTo>
                    <a:pt x="2610" y="1220"/>
                    <a:pt x="2624" y="1211"/>
                    <a:pt x="2624" y="1211"/>
                  </a:cubicBezTo>
                  <a:cubicBezTo>
                    <a:pt x="2624" y="1211"/>
                    <a:pt x="2616" y="1199"/>
                    <a:pt x="2615" y="1200"/>
                  </a:cubicBezTo>
                  <a:cubicBezTo>
                    <a:pt x="2614" y="1200"/>
                    <a:pt x="2601" y="1205"/>
                    <a:pt x="2601" y="1210"/>
                  </a:cubicBezTo>
                  <a:cubicBezTo>
                    <a:pt x="2601" y="1215"/>
                    <a:pt x="2601" y="1219"/>
                    <a:pt x="2601" y="1219"/>
                  </a:cubicBezTo>
                  <a:cubicBezTo>
                    <a:pt x="2601" y="1219"/>
                    <a:pt x="2592" y="1207"/>
                    <a:pt x="2590" y="1208"/>
                  </a:cubicBezTo>
                  <a:cubicBezTo>
                    <a:pt x="2588" y="1209"/>
                    <a:pt x="2585" y="1213"/>
                    <a:pt x="2585" y="1213"/>
                  </a:cubicBezTo>
                  <a:cubicBezTo>
                    <a:pt x="2569" y="1224"/>
                    <a:pt x="2569" y="1224"/>
                    <a:pt x="2569" y="1224"/>
                  </a:cubicBezTo>
                  <a:cubicBezTo>
                    <a:pt x="2569" y="1224"/>
                    <a:pt x="2578" y="1229"/>
                    <a:pt x="2577" y="1240"/>
                  </a:cubicBezTo>
                  <a:close/>
                  <a:moveTo>
                    <a:pt x="2629" y="1260"/>
                  </a:moveTo>
                  <a:cubicBezTo>
                    <a:pt x="2612" y="1266"/>
                    <a:pt x="2612" y="1266"/>
                    <a:pt x="2612" y="1266"/>
                  </a:cubicBezTo>
                  <a:cubicBezTo>
                    <a:pt x="2612" y="1266"/>
                    <a:pt x="2602" y="1270"/>
                    <a:pt x="2598" y="1269"/>
                  </a:cubicBezTo>
                  <a:cubicBezTo>
                    <a:pt x="2594" y="1269"/>
                    <a:pt x="2578" y="1262"/>
                    <a:pt x="2573" y="1262"/>
                  </a:cubicBezTo>
                  <a:cubicBezTo>
                    <a:pt x="2563" y="1262"/>
                    <a:pt x="2565" y="1273"/>
                    <a:pt x="2573" y="1272"/>
                  </a:cubicBezTo>
                  <a:cubicBezTo>
                    <a:pt x="2581" y="1270"/>
                    <a:pt x="2592" y="1282"/>
                    <a:pt x="2592" y="1282"/>
                  </a:cubicBezTo>
                  <a:cubicBezTo>
                    <a:pt x="2592" y="1282"/>
                    <a:pt x="2609" y="1279"/>
                    <a:pt x="2626" y="1275"/>
                  </a:cubicBezTo>
                  <a:cubicBezTo>
                    <a:pt x="2644" y="1272"/>
                    <a:pt x="2629" y="1260"/>
                    <a:pt x="2629" y="1260"/>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1" name="Freeform 150"/>
            <p:cNvSpPr>
              <a:spLocks noEditPoints="1"/>
            </p:cNvSpPr>
            <p:nvPr/>
          </p:nvSpPr>
          <p:spPr bwMode="gray">
            <a:xfrm>
              <a:off x="4535241" y="2258480"/>
              <a:ext cx="133350" cy="69935"/>
            </a:xfrm>
            <a:custGeom>
              <a:avLst/>
              <a:gdLst>
                <a:gd name="T0" fmla="*/ 228 w 237"/>
                <a:gd name="T1" fmla="*/ 76 h 107"/>
                <a:gd name="T2" fmla="*/ 221 w 237"/>
                <a:gd name="T3" fmla="*/ 74 h 107"/>
                <a:gd name="T4" fmla="*/ 226 w 237"/>
                <a:gd name="T5" fmla="*/ 56 h 107"/>
                <a:gd name="T6" fmla="*/ 217 w 237"/>
                <a:gd name="T7" fmla="*/ 52 h 107"/>
                <a:gd name="T8" fmla="*/ 220 w 237"/>
                <a:gd name="T9" fmla="*/ 36 h 107"/>
                <a:gd name="T10" fmla="*/ 231 w 237"/>
                <a:gd name="T11" fmla="*/ 30 h 107"/>
                <a:gd name="T12" fmla="*/ 228 w 237"/>
                <a:gd name="T13" fmla="*/ 21 h 107"/>
                <a:gd name="T14" fmla="*/ 231 w 237"/>
                <a:gd name="T15" fmla="*/ 11 h 107"/>
                <a:gd name="T16" fmla="*/ 170 w 237"/>
                <a:gd name="T17" fmla="*/ 1 h 107"/>
                <a:gd name="T18" fmla="*/ 110 w 237"/>
                <a:gd name="T19" fmla="*/ 6 h 107"/>
                <a:gd name="T20" fmla="*/ 60 w 237"/>
                <a:gd name="T21" fmla="*/ 31 h 107"/>
                <a:gd name="T22" fmla="*/ 66 w 237"/>
                <a:gd name="T23" fmla="*/ 56 h 107"/>
                <a:gd name="T24" fmla="*/ 105 w 237"/>
                <a:gd name="T25" fmla="*/ 61 h 107"/>
                <a:gd name="T26" fmla="*/ 98 w 237"/>
                <a:gd name="T27" fmla="*/ 85 h 107"/>
                <a:gd name="T28" fmla="*/ 102 w 237"/>
                <a:gd name="T29" fmla="*/ 85 h 107"/>
                <a:gd name="T30" fmla="*/ 123 w 237"/>
                <a:gd name="T31" fmla="*/ 79 h 107"/>
                <a:gd name="T32" fmla="*/ 144 w 237"/>
                <a:gd name="T33" fmla="*/ 78 h 107"/>
                <a:gd name="T34" fmla="*/ 172 w 237"/>
                <a:gd name="T35" fmla="*/ 95 h 107"/>
                <a:gd name="T36" fmla="*/ 192 w 237"/>
                <a:gd name="T37" fmla="*/ 107 h 107"/>
                <a:gd name="T38" fmla="*/ 203 w 237"/>
                <a:gd name="T39" fmla="*/ 101 h 107"/>
                <a:gd name="T40" fmla="*/ 216 w 237"/>
                <a:gd name="T41" fmla="*/ 106 h 107"/>
                <a:gd name="T42" fmla="*/ 224 w 237"/>
                <a:gd name="T43" fmla="*/ 105 h 107"/>
                <a:gd name="T44" fmla="*/ 224 w 237"/>
                <a:gd name="T45" fmla="*/ 97 h 107"/>
                <a:gd name="T46" fmla="*/ 237 w 237"/>
                <a:gd name="T47" fmla="*/ 88 h 107"/>
                <a:gd name="T48" fmla="*/ 228 w 237"/>
                <a:gd name="T49" fmla="*/ 76 h 107"/>
                <a:gd name="T50" fmla="*/ 27 w 237"/>
                <a:gd name="T51" fmla="*/ 53 h 107"/>
                <a:gd name="T52" fmla="*/ 7 w 237"/>
                <a:gd name="T53" fmla="*/ 55 h 107"/>
                <a:gd name="T54" fmla="*/ 9 w 237"/>
                <a:gd name="T55" fmla="*/ 74 h 107"/>
                <a:gd name="T56" fmla="*/ 14 w 237"/>
                <a:gd name="T57" fmla="*/ 87 h 107"/>
                <a:gd name="T58" fmla="*/ 34 w 237"/>
                <a:gd name="T59" fmla="*/ 74 h 107"/>
                <a:gd name="T60" fmla="*/ 55 w 237"/>
                <a:gd name="T61" fmla="*/ 60 h 107"/>
                <a:gd name="T62" fmla="*/ 51 w 237"/>
                <a:gd name="T63" fmla="*/ 49 h 107"/>
                <a:gd name="T64" fmla="*/ 27 w 237"/>
                <a:gd name="T65" fmla="*/ 53 h 107"/>
                <a:gd name="T66" fmla="*/ 29 w 237"/>
                <a:gd name="T67" fmla="*/ 45 h 107"/>
                <a:gd name="T68" fmla="*/ 35 w 237"/>
                <a:gd name="T69" fmla="*/ 25 h 107"/>
                <a:gd name="T70" fmla="*/ 29 w 237"/>
                <a:gd name="T7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107">
                  <a:moveTo>
                    <a:pt x="228" y="76"/>
                  </a:moveTo>
                  <a:cubicBezTo>
                    <a:pt x="221" y="74"/>
                    <a:pt x="221" y="74"/>
                    <a:pt x="221" y="74"/>
                  </a:cubicBezTo>
                  <a:cubicBezTo>
                    <a:pt x="226" y="56"/>
                    <a:pt x="226" y="56"/>
                    <a:pt x="226" y="56"/>
                  </a:cubicBezTo>
                  <a:cubicBezTo>
                    <a:pt x="217" y="52"/>
                    <a:pt x="217" y="52"/>
                    <a:pt x="217" y="52"/>
                  </a:cubicBezTo>
                  <a:cubicBezTo>
                    <a:pt x="217" y="52"/>
                    <a:pt x="216" y="38"/>
                    <a:pt x="220" y="36"/>
                  </a:cubicBezTo>
                  <a:cubicBezTo>
                    <a:pt x="224" y="34"/>
                    <a:pt x="231" y="30"/>
                    <a:pt x="231" y="30"/>
                  </a:cubicBezTo>
                  <a:cubicBezTo>
                    <a:pt x="228" y="21"/>
                    <a:pt x="228" y="21"/>
                    <a:pt x="228" y="21"/>
                  </a:cubicBezTo>
                  <a:cubicBezTo>
                    <a:pt x="231" y="11"/>
                    <a:pt x="231" y="11"/>
                    <a:pt x="231" y="11"/>
                  </a:cubicBezTo>
                  <a:cubicBezTo>
                    <a:pt x="215" y="8"/>
                    <a:pt x="180" y="2"/>
                    <a:pt x="170" y="1"/>
                  </a:cubicBezTo>
                  <a:cubicBezTo>
                    <a:pt x="157" y="0"/>
                    <a:pt x="110" y="6"/>
                    <a:pt x="110" y="6"/>
                  </a:cubicBezTo>
                  <a:cubicBezTo>
                    <a:pt x="110" y="6"/>
                    <a:pt x="60" y="24"/>
                    <a:pt x="60" y="31"/>
                  </a:cubicBezTo>
                  <a:cubicBezTo>
                    <a:pt x="60" y="38"/>
                    <a:pt x="66" y="56"/>
                    <a:pt x="66" y="56"/>
                  </a:cubicBezTo>
                  <a:cubicBezTo>
                    <a:pt x="105" y="61"/>
                    <a:pt x="105" y="61"/>
                    <a:pt x="105" y="61"/>
                  </a:cubicBezTo>
                  <a:cubicBezTo>
                    <a:pt x="98" y="85"/>
                    <a:pt x="98" y="85"/>
                    <a:pt x="98" y="85"/>
                  </a:cubicBezTo>
                  <a:cubicBezTo>
                    <a:pt x="102" y="85"/>
                    <a:pt x="102" y="85"/>
                    <a:pt x="102" y="85"/>
                  </a:cubicBezTo>
                  <a:cubicBezTo>
                    <a:pt x="123" y="79"/>
                    <a:pt x="123" y="79"/>
                    <a:pt x="123" y="79"/>
                  </a:cubicBezTo>
                  <a:cubicBezTo>
                    <a:pt x="123" y="79"/>
                    <a:pt x="129" y="75"/>
                    <a:pt x="144" y="78"/>
                  </a:cubicBezTo>
                  <a:cubicBezTo>
                    <a:pt x="159" y="81"/>
                    <a:pt x="161" y="86"/>
                    <a:pt x="172" y="95"/>
                  </a:cubicBezTo>
                  <a:cubicBezTo>
                    <a:pt x="183" y="104"/>
                    <a:pt x="186" y="107"/>
                    <a:pt x="192" y="107"/>
                  </a:cubicBezTo>
                  <a:cubicBezTo>
                    <a:pt x="198" y="107"/>
                    <a:pt x="200" y="100"/>
                    <a:pt x="203" y="101"/>
                  </a:cubicBezTo>
                  <a:cubicBezTo>
                    <a:pt x="206" y="102"/>
                    <a:pt x="216" y="106"/>
                    <a:pt x="216" y="106"/>
                  </a:cubicBezTo>
                  <a:cubicBezTo>
                    <a:pt x="224" y="105"/>
                    <a:pt x="224" y="105"/>
                    <a:pt x="224" y="105"/>
                  </a:cubicBezTo>
                  <a:cubicBezTo>
                    <a:pt x="224" y="97"/>
                    <a:pt x="224" y="97"/>
                    <a:pt x="224" y="97"/>
                  </a:cubicBezTo>
                  <a:cubicBezTo>
                    <a:pt x="237" y="88"/>
                    <a:pt x="237" y="88"/>
                    <a:pt x="237" y="88"/>
                  </a:cubicBezTo>
                  <a:lnTo>
                    <a:pt x="228" y="76"/>
                  </a:lnTo>
                  <a:close/>
                  <a:moveTo>
                    <a:pt x="27" y="53"/>
                  </a:moveTo>
                  <a:cubicBezTo>
                    <a:pt x="27" y="53"/>
                    <a:pt x="14" y="52"/>
                    <a:pt x="7" y="55"/>
                  </a:cubicBezTo>
                  <a:cubicBezTo>
                    <a:pt x="0" y="57"/>
                    <a:pt x="9" y="74"/>
                    <a:pt x="9" y="74"/>
                  </a:cubicBezTo>
                  <a:cubicBezTo>
                    <a:pt x="14" y="87"/>
                    <a:pt x="14" y="87"/>
                    <a:pt x="14" y="87"/>
                  </a:cubicBezTo>
                  <a:cubicBezTo>
                    <a:pt x="14" y="87"/>
                    <a:pt x="30" y="74"/>
                    <a:pt x="34" y="74"/>
                  </a:cubicBezTo>
                  <a:cubicBezTo>
                    <a:pt x="38" y="74"/>
                    <a:pt x="55" y="60"/>
                    <a:pt x="55" y="60"/>
                  </a:cubicBezTo>
                  <a:cubicBezTo>
                    <a:pt x="51" y="49"/>
                    <a:pt x="51" y="49"/>
                    <a:pt x="51" y="49"/>
                  </a:cubicBezTo>
                  <a:lnTo>
                    <a:pt x="27" y="53"/>
                  </a:lnTo>
                  <a:close/>
                  <a:moveTo>
                    <a:pt x="29" y="45"/>
                  </a:moveTo>
                  <a:cubicBezTo>
                    <a:pt x="44" y="45"/>
                    <a:pt x="48" y="23"/>
                    <a:pt x="35" y="25"/>
                  </a:cubicBezTo>
                  <a:cubicBezTo>
                    <a:pt x="22" y="28"/>
                    <a:pt x="15" y="45"/>
                    <a:pt x="29" y="4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2" name="Freeform 151"/>
            <p:cNvSpPr>
              <a:spLocks/>
            </p:cNvSpPr>
            <p:nvPr/>
          </p:nvSpPr>
          <p:spPr bwMode="gray">
            <a:xfrm>
              <a:off x="6933954" y="4054694"/>
              <a:ext cx="258762" cy="230049"/>
            </a:xfrm>
            <a:custGeom>
              <a:avLst/>
              <a:gdLst>
                <a:gd name="T0" fmla="*/ 9 w 461"/>
                <a:gd name="T1" fmla="*/ 338 h 355"/>
                <a:gd name="T2" fmla="*/ 43 w 461"/>
                <a:gd name="T3" fmla="*/ 352 h 355"/>
                <a:gd name="T4" fmla="*/ 61 w 461"/>
                <a:gd name="T5" fmla="*/ 342 h 355"/>
                <a:gd name="T6" fmla="*/ 98 w 461"/>
                <a:gd name="T7" fmla="*/ 345 h 355"/>
                <a:gd name="T8" fmla="*/ 121 w 461"/>
                <a:gd name="T9" fmla="*/ 318 h 355"/>
                <a:gd name="T10" fmla="*/ 150 w 461"/>
                <a:gd name="T11" fmla="*/ 318 h 355"/>
                <a:gd name="T12" fmla="*/ 182 w 461"/>
                <a:gd name="T13" fmla="*/ 335 h 355"/>
                <a:gd name="T14" fmla="*/ 203 w 461"/>
                <a:gd name="T15" fmla="*/ 322 h 355"/>
                <a:gd name="T16" fmla="*/ 219 w 461"/>
                <a:gd name="T17" fmla="*/ 322 h 355"/>
                <a:gd name="T18" fmla="*/ 236 w 461"/>
                <a:gd name="T19" fmla="*/ 299 h 355"/>
                <a:gd name="T20" fmla="*/ 235 w 461"/>
                <a:gd name="T21" fmla="*/ 287 h 355"/>
                <a:gd name="T22" fmla="*/ 257 w 461"/>
                <a:gd name="T23" fmla="*/ 268 h 355"/>
                <a:gd name="T24" fmla="*/ 252 w 461"/>
                <a:gd name="T25" fmla="*/ 243 h 355"/>
                <a:gd name="T26" fmla="*/ 265 w 461"/>
                <a:gd name="T27" fmla="*/ 235 h 355"/>
                <a:gd name="T28" fmla="*/ 275 w 461"/>
                <a:gd name="T29" fmla="*/ 204 h 355"/>
                <a:gd name="T30" fmla="*/ 284 w 461"/>
                <a:gd name="T31" fmla="*/ 165 h 355"/>
                <a:gd name="T32" fmla="*/ 344 w 461"/>
                <a:gd name="T33" fmla="*/ 166 h 355"/>
                <a:gd name="T34" fmla="*/ 375 w 461"/>
                <a:gd name="T35" fmla="*/ 190 h 355"/>
                <a:gd name="T36" fmla="*/ 374 w 461"/>
                <a:gd name="T37" fmla="*/ 189 h 355"/>
                <a:gd name="T38" fmla="*/ 387 w 461"/>
                <a:gd name="T39" fmla="*/ 186 h 355"/>
                <a:gd name="T40" fmla="*/ 378 w 461"/>
                <a:gd name="T41" fmla="*/ 144 h 355"/>
                <a:gd name="T42" fmla="*/ 402 w 461"/>
                <a:gd name="T43" fmla="*/ 162 h 355"/>
                <a:gd name="T44" fmla="*/ 427 w 461"/>
                <a:gd name="T45" fmla="*/ 160 h 355"/>
                <a:gd name="T46" fmla="*/ 408 w 461"/>
                <a:gd name="T47" fmla="*/ 126 h 355"/>
                <a:gd name="T48" fmla="*/ 444 w 461"/>
                <a:gd name="T49" fmla="*/ 131 h 355"/>
                <a:gd name="T50" fmla="*/ 461 w 461"/>
                <a:gd name="T51" fmla="*/ 111 h 355"/>
                <a:gd name="T52" fmla="*/ 444 w 461"/>
                <a:gd name="T53" fmla="*/ 105 h 355"/>
                <a:gd name="T54" fmla="*/ 433 w 461"/>
                <a:gd name="T55" fmla="*/ 88 h 355"/>
                <a:gd name="T56" fmla="*/ 393 w 461"/>
                <a:gd name="T57" fmla="*/ 77 h 355"/>
                <a:gd name="T58" fmla="*/ 380 w 461"/>
                <a:gd name="T59" fmla="*/ 46 h 355"/>
                <a:gd name="T60" fmla="*/ 354 w 461"/>
                <a:gd name="T61" fmla="*/ 42 h 355"/>
                <a:gd name="T62" fmla="*/ 343 w 461"/>
                <a:gd name="T63" fmla="*/ 1 h 355"/>
                <a:gd name="T64" fmla="*/ 339 w 461"/>
                <a:gd name="T65" fmla="*/ 14 h 355"/>
                <a:gd name="T66" fmla="*/ 329 w 461"/>
                <a:gd name="T67" fmla="*/ 0 h 355"/>
                <a:gd name="T68" fmla="*/ 323 w 461"/>
                <a:gd name="T69" fmla="*/ 41 h 355"/>
                <a:gd name="T70" fmla="*/ 301 w 461"/>
                <a:gd name="T71" fmla="*/ 50 h 355"/>
                <a:gd name="T72" fmla="*/ 293 w 461"/>
                <a:gd name="T73" fmla="*/ 77 h 355"/>
                <a:gd name="T74" fmla="*/ 276 w 461"/>
                <a:gd name="T75" fmla="*/ 83 h 355"/>
                <a:gd name="T76" fmla="*/ 283 w 461"/>
                <a:gd name="T77" fmla="*/ 107 h 355"/>
                <a:gd name="T78" fmla="*/ 243 w 461"/>
                <a:gd name="T79" fmla="*/ 101 h 355"/>
                <a:gd name="T80" fmla="*/ 227 w 461"/>
                <a:gd name="T81" fmla="*/ 136 h 355"/>
                <a:gd name="T82" fmla="*/ 200 w 461"/>
                <a:gd name="T83" fmla="*/ 166 h 355"/>
                <a:gd name="T84" fmla="*/ 176 w 461"/>
                <a:gd name="T85" fmla="*/ 213 h 355"/>
                <a:gd name="T86" fmla="*/ 110 w 461"/>
                <a:gd name="T87" fmla="*/ 235 h 355"/>
                <a:gd name="T88" fmla="*/ 69 w 461"/>
                <a:gd name="T89" fmla="*/ 262 h 355"/>
                <a:gd name="T90" fmla="*/ 60 w 461"/>
                <a:gd name="T91" fmla="*/ 285 h 355"/>
                <a:gd name="T92" fmla="*/ 65 w 461"/>
                <a:gd name="T93" fmla="*/ 317 h 355"/>
                <a:gd name="T94" fmla="*/ 23 w 461"/>
                <a:gd name="T95" fmla="*/ 305 h 355"/>
                <a:gd name="T96" fmla="*/ 0 w 461"/>
                <a:gd name="T97" fmla="*/ 322 h 355"/>
                <a:gd name="T98" fmla="*/ 0 w 461"/>
                <a:gd name="T99" fmla="*/ 322 h 355"/>
                <a:gd name="T100" fmla="*/ 9 w 461"/>
                <a:gd name="T101" fmla="*/ 3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355">
                  <a:moveTo>
                    <a:pt x="9" y="338"/>
                  </a:moveTo>
                  <a:cubicBezTo>
                    <a:pt x="17" y="347"/>
                    <a:pt x="39" y="355"/>
                    <a:pt x="43" y="352"/>
                  </a:cubicBezTo>
                  <a:cubicBezTo>
                    <a:pt x="47" y="350"/>
                    <a:pt x="46" y="342"/>
                    <a:pt x="61" y="342"/>
                  </a:cubicBezTo>
                  <a:cubicBezTo>
                    <a:pt x="75" y="342"/>
                    <a:pt x="88" y="351"/>
                    <a:pt x="98" y="345"/>
                  </a:cubicBezTo>
                  <a:cubicBezTo>
                    <a:pt x="108" y="339"/>
                    <a:pt x="121" y="318"/>
                    <a:pt x="121" y="318"/>
                  </a:cubicBezTo>
                  <a:cubicBezTo>
                    <a:pt x="121" y="318"/>
                    <a:pt x="146" y="315"/>
                    <a:pt x="150" y="318"/>
                  </a:cubicBezTo>
                  <a:cubicBezTo>
                    <a:pt x="154" y="320"/>
                    <a:pt x="179" y="336"/>
                    <a:pt x="182" y="335"/>
                  </a:cubicBezTo>
                  <a:cubicBezTo>
                    <a:pt x="185" y="335"/>
                    <a:pt x="203" y="322"/>
                    <a:pt x="203" y="322"/>
                  </a:cubicBezTo>
                  <a:cubicBezTo>
                    <a:pt x="219" y="322"/>
                    <a:pt x="219" y="322"/>
                    <a:pt x="219" y="322"/>
                  </a:cubicBezTo>
                  <a:cubicBezTo>
                    <a:pt x="236" y="299"/>
                    <a:pt x="236" y="299"/>
                    <a:pt x="236" y="299"/>
                  </a:cubicBezTo>
                  <a:cubicBezTo>
                    <a:pt x="235" y="287"/>
                    <a:pt x="235" y="287"/>
                    <a:pt x="235" y="287"/>
                  </a:cubicBezTo>
                  <a:cubicBezTo>
                    <a:pt x="257" y="268"/>
                    <a:pt x="257" y="268"/>
                    <a:pt x="257" y="268"/>
                  </a:cubicBezTo>
                  <a:cubicBezTo>
                    <a:pt x="257" y="268"/>
                    <a:pt x="245" y="252"/>
                    <a:pt x="252" y="243"/>
                  </a:cubicBezTo>
                  <a:cubicBezTo>
                    <a:pt x="258" y="234"/>
                    <a:pt x="265" y="235"/>
                    <a:pt x="265" y="235"/>
                  </a:cubicBezTo>
                  <a:cubicBezTo>
                    <a:pt x="265" y="235"/>
                    <a:pt x="274" y="220"/>
                    <a:pt x="275" y="204"/>
                  </a:cubicBezTo>
                  <a:cubicBezTo>
                    <a:pt x="277" y="188"/>
                    <a:pt x="270" y="166"/>
                    <a:pt x="284" y="165"/>
                  </a:cubicBezTo>
                  <a:cubicBezTo>
                    <a:pt x="299" y="164"/>
                    <a:pt x="340" y="165"/>
                    <a:pt x="344" y="166"/>
                  </a:cubicBezTo>
                  <a:cubicBezTo>
                    <a:pt x="348" y="166"/>
                    <a:pt x="367" y="183"/>
                    <a:pt x="375" y="190"/>
                  </a:cubicBezTo>
                  <a:cubicBezTo>
                    <a:pt x="374" y="189"/>
                    <a:pt x="374" y="189"/>
                    <a:pt x="374" y="189"/>
                  </a:cubicBezTo>
                  <a:cubicBezTo>
                    <a:pt x="387" y="186"/>
                    <a:pt x="387" y="186"/>
                    <a:pt x="387" y="186"/>
                  </a:cubicBezTo>
                  <a:cubicBezTo>
                    <a:pt x="378" y="144"/>
                    <a:pt x="378" y="144"/>
                    <a:pt x="378" y="144"/>
                  </a:cubicBezTo>
                  <a:cubicBezTo>
                    <a:pt x="378" y="144"/>
                    <a:pt x="393" y="160"/>
                    <a:pt x="402" y="162"/>
                  </a:cubicBezTo>
                  <a:cubicBezTo>
                    <a:pt x="412" y="163"/>
                    <a:pt x="427" y="160"/>
                    <a:pt x="427" y="160"/>
                  </a:cubicBezTo>
                  <a:cubicBezTo>
                    <a:pt x="427" y="160"/>
                    <a:pt x="402" y="136"/>
                    <a:pt x="408" y="126"/>
                  </a:cubicBezTo>
                  <a:cubicBezTo>
                    <a:pt x="413" y="115"/>
                    <a:pt x="444" y="131"/>
                    <a:pt x="444" y="131"/>
                  </a:cubicBezTo>
                  <a:cubicBezTo>
                    <a:pt x="461" y="111"/>
                    <a:pt x="461" y="111"/>
                    <a:pt x="461" y="111"/>
                  </a:cubicBezTo>
                  <a:cubicBezTo>
                    <a:pt x="444" y="105"/>
                    <a:pt x="444" y="105"/>
                    <a:pt x="444" y="105"/>
                  </a:cubicBezTo>
                  <a:cubicBezTo>
                    <a:pt x="444" y="105"/>
                    <a:pt x="441" y="93"/>
                    <a:pt x="433" y="88"/>
                  </a:cubicBezTo>
                  <a:cubicBezTo>
                    <a:pt x="425" y="82"/>
                    <a:pt x="393" y="77"/>
                    <a:pt x="393" y="77"/>
                  </a:cubicBezTo>
                  <a:cubicBezTo>
                    <a:pt x="393" y="77"/>
                    <a:pt x="392" y="58"/>
                    <a:pt x="380" y="46"/>
                  </a:cubicBezTo>
                  <a:cubicBezTo>
                    <a:pt x="367" y="33"/>
                    <a:pt x="354" y="42"/>
                    <a:pt x="354" y="42"/>
                  </a:cubicBezTo>
                  <a:cubicBezTo>
                    <a:pt x="343" y="1"/>
                    <a:pt x="343" y="1"/>
                    <a:pt x="343" y="1"/>
                  </a:cubicBezTo>
                  <a:cubicBezTo>
                    <a:pt x="339" y="14"/>
                    <a:pt x="339" y="14"/>
                    <a:pt x="339" y="14"/>
                  </a:cubicBezTo>
                  <a:cubicBezTo>
                    <a:pt x="329" y="0"/>
                    <a:pt x="329" y="0"/>
                    <a:pt x="329" y="0"/>
                  </a:cubicBezTo>
                  <a:cubicBezTo>
                    <a:pt x="323" y="41"/>
                    <a:pt x="323" y="41"/>
                    <a:pt x="323" y="41"/>
                  </a:cubicBezTo>
                  <a:cubicBezTo>
                    <a:pt x="323" y="41"/>
                    <a:pt x="308" y="45"/>
                    <a:pt x="301" y="50"/>
                  </a:cubicBezTo>
                  <a:cubicBezTo>
                    <a:pt x="294" y="55"/>
                    <a:pt x="293" y="77"/>
                    <a:pt x="293" y="77"/>
                  </a:cubicBezTo>
                  <a:cubicBezTo>
                    <a:pt x="276" y="83"/>
                    <a:pt x="276" y="83"/>
                    <a:pt x="276" y="83"/>
                  </a:cubicBezTo>
                  <a:cubicBezTo>
                    <a:pt x="283" y="107"/>
                    <a:pt x="283" y="107"/>
                    <a:pt x="283" y="107"/>
                  </a:cubicBezTo>
                  <a:cubicBezTo>
                    <a:pt x="283" y="107"/>
                    <a:pt x="259" y="104"/>
                    <a:pt x="243" y="101"/>
                  </a:cubicBezTo>
                  <a:cubicBezTo>
                    <a:pt x="228" y="97"/>
                    <a:pt x="227" y="136"/>
                    <a:pt x="227" y="136"/>
                  </a:cubicBezTo>
                  <a:cubicBezTo>
                    <a:pt x="200" y="166"/>
                    <a:pt x="200" y="166"/>
                    <a:pt x="200" y="166"/>
                  </a:cubicBezTo>
                  <a:cubicBezTo>
                    <a:pt x="200" y="166"/>
                    <a:pt x="192" y="201"/>
                    <a:pt x="176" y="213"/>
                  </a:cubicBezTo>
                  <a:cubicBezTo>
                    <a:pt x="160" y="224"/>
                    <a:pt x="119" y="232"/>
                    <a:pt x="110" y="235"/>
                  </a:cubicBezTo>
                  <a:cubicBezTo>
                    <a:pt x="101" y="237"/>
                    <a:pt x="69" y="262"/>
                    <a:pt x="69" y="262"/>
                  </a:cubicBezTo>
                  <a:cubicBezTo>
                    <a:pt x="60" y="285"/>
                    <a:pt x="60" y="285"/>
                    <a:pt x="60" y="285"/>
                  </a:cubicBezTo>
                  <a:cubicBezTo>
                    <a:pt x="60" y="285"/>
                    <a:pt x="84" y="303"/>
                    <a:pt x="65" y="317"/>
                  </a:cubicBezTo>
                  <a:cubicBezTo>
                    <a:pt x="47" y="331"/>
                    <a:pt x="34" y="308"/>
                    <a:pt x="23" y="305"/>
                  </a:cubicBezTo>
                  <a:cubicBezTo>
                    <a:pt x="13" y="303"/>
                    <a:pt x="0" y="322"/>
                    <a:pt x="0" y="322"/>
                  </a:cubicBezTo>
                  <a:cubicBezTo>
                    <a:pt x="0" y="322"/>
                    <a:pt x="0" y="322"/>
                    <a:pt x="0" y="322"/>
                  </a:cubicBezTo>
                  <a:cubicBezTo>
                    <a:pt x="3" y="328"/>
                    <a:pt x="5" y="334"/>
                    <a:pt x="9" y="33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3" name="Freeform 152"/>
            <p:cNvSpPr>
              <a:spLocks noEditPoints="1"/>
            </p:cNvSpPr>
            <p:nvPr/>
          </p:nvSpPr>
          <p:spPr bwMode="gray">
            <a:xfrm>
              <a:off x="7299079" y="4601289"/>
              <a:ext cx="95250" cy="49691"/>
            </a:xfrm>
            <a:custGeom>
              <a:avLst/>
              <a:gdLst>
                <a:gd name="T0" fmla="*/ 53 w 168"/>
                <a:gd name="T1" fmla="*/ 33 h 77"/>
                <a:gd name="T2" fmla="*/ 53 w 168"/>
                <a:gd name="T3" fmla="*/ 33 h 77"/>
                <a:gd name="T4" fmla="*/ 53 w 168"/>
                <a:gd name="T5" fmla="*/ 33 h 77"/>
                <a:gd name="T6" fmla="*/ 53 w 168"/>
                <a:gd name="T7" fmla="*/ 33 h 77"/>
                <a:gd name="T8" fmla="*/ 152 w 168"/>
                <a:gd name="T9" fmla="*/ 0 h 77"/>
                <a:gd name="T10" fmla="*/ 139 w 168"/>
                <a:gd name="T11" fmla="*/ 14 h 77"/>
                <a:gd name="T12" fmla="*/ 84 w 168"/>
                <a:gd name="T13" fmla="*/ 15 h 77"/>
                <a:gd name="T14" fmla="*/ 67 w 168"/>
                <a:gd name="T15" fmla="*/ 33 h 77"/>
                <a:gd name="T16" fmla="*/ 53 w 168"/>
                <a:gd name="T17" fmla="*/ 33 h 77"/>
                <a:gd name="T18" fmla="*/ 60 w 168"/>
                <a:gd name="T19" fmla="*/ 47 h 77"/>
                <a:gd name="T20" fmla="*/ 50 w 168"/>
                <a:gd name="T21" fmla="*/ 66 h 77"/>
                <a:gd name="T22" fmla="*/ 52 w 168"/>
                <a:gd name="T23" fmla="*/ 77 h 77"/>
                <a:gd name="T24" fmla="*/ 57 w 168"/>
                <a:gd name="T25" fmla="*/ 72 h 77"/>
                <a:gd name="T26" fmla="*/ 67 w 168"/>
                <a:gd name="T27" fmla="*/ 69 h 77"/>
                <a:gd name="T28" fmla="*/ 89 w 168"/>
                <a:gd name="T29" fmla="*/ 53 h 77"/>
                <a:gd name="T30" fmla="*/ 111 w 168"/>
                <a:gd name="T31" fmla="*/ 59 h 77"/>
                <a:gd name="T32" fmla="*/ 168 w 168"/>
                <a:gd name="T33" fmla="*/ 9 h 77"/>
                <a:gd name="T34" fmla="*/ 152 w 168"/>
                <a:gd name="T35" fmla="*/ 0 h 77"/>
                <a:gd name="T36" fmla="*/ 0 w 168"/>
                <a:gd name="T37" fmla="*/ 58 h 77"/>
                <a:gd name="T38" fmla="*/ 4 w 168"/>
                <a:gd name="T39" fmla="*/ 67 h 77"/>
                <a:gd name="T40" fmla="*/ 24 w 168"/>
                <a:gd name="T41" fmla="*/ 61 h 77"/>
                <a:gd name="T42" fmla="*/ 28 w 168"/>
                <a:gd name="T43" fmla="*/ 48 h 77"/>
                <a:gd name="T44" fmla="*/ 11 w 168"/>
                <a:gd name="T45" fmla="*/ 47 h 77"/>
                <a:gd name="T46" fmla="*/ 0 w 168"/>
                <a:gd name="T47"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77">
                  <a:moveTo>
                    <a:pt x="53" y="33"/>
                  </a:moveTo>
                  <a:cubicBezTo>
                    <a:pt x="53" y="33"/>
                    <a:pt x="53" y="33"/>
                    <a:pt x="53" y="33"/>
                  </a:cubicBezTo>
                  <a:cubicBezTo>
                    <a:pt x="53" y="33"/>
                    <a:pt x="53" y="33"/>
                    <a:pt x="53" y="33"/>
                  </a:cubicBezTo>
                  <a:cubicBezTo>
                    <a:pt x="53" y="33"/>
                    <a:pt x="53" y="33"/>
                    <a:pt x="53" y="33"/>
                  </a:cubicBezTo>
                  <a:close/>
                  <a:moveTo>
                    <a:pt x="152" y="0"/>
                  </a:moveTo>
                  <a:cubicBezTo>
                    <a:pt x="139" y="14"/>
                    <a:pt x="139" y="14"/>
                    <a:pt x="139" y="14"/>
                  </a:cubicBezTo>
                  <a:cubicBezTo>
                    <a:pt x="139" y="14"/>
                    <a:pt x="96" y="15"/>
                    <a:pt x="84" y="15"/>
                  </a:cubicBezTo>
                  <a:cubicBezTo>
                    <a:pt x="73" y="15"/>
                    <a:pt x="67" y="33"/>
                    <a:pt x="67" y="33"/>
                  </a:cubicBezTo>
                  <a:cubicBezTo>
                    <a:pt x="67" y="33"/>
                    <a:pt x="61" y="32"/>
                    <a:pt x="53" y="33"/>
                  </a:cubicBezTo>
                  <a:cubicBezTo>
                    <a:pt x="60" y="47"/>
                    <a:pt x="60" y="47"/>
                    <a:pt x="60" y="47"/>
                  </a:cubicBezTo>
                  <a:cubicBezTo>
                    <a:pt x="60" y="47"/>
                    <a:pt x="56" y="54"/>
                    <a:pt x="50" y="66"/>
                  </a:cubicBezTo>
                  <a:cubicBezTo>
                    <a:pt x="46" y="72"/>
                    <a:pt x="49" y="76"/>
                    <a:pt x="52" y="77"/>
                  </a:cubicBezTo>
                  <a:cubicBezTo>
                    <a:pt x="55" y="74"/>
                    <a:pt x="57" y="72"/>
                    <a:pt x="57" y="72"/>
                  </a:cubicBezTo>
                  <a:cubicBezTo>
                    <a:pt x="67" y="69"/>
                    <a:pt x="67" y="69"/>
                    <a:pt x="67" y="69"/>
                  </a:cubicBezTo>
                  <a:cubicBezTo>
                    <a:pt x="89" y="53"/>
                    <a:pt x="89" y="53"/>
                    <a:pt x="89" y="53"/>
                  </a:cubicBezTo>
                  <a:cubicBezTo>
                    <a:pt x="89" y="53"/>
                    <a:pt x="98" y="62"/>
                    <a:pt x="111" y="59"/>
                  </a:cubicBezTo>
                  <a:cubicBezTo>
                    <a:pt x="124" y="56"/>
                    <a:pt x="168" y="9"/>
                    <a:pt x="168" y="9"/>
                  </a:cubicBezTo>
                  <a:lnTo>
                    <a:pt x="152" y="0"/>
                  </a:lnTo>
                  <a:close/>
                  <a:moveTo>
                    <a:pt x="0" y="58"/>
                  </a:moveTo>
                  <a:cubicBezTo>
                    <a:pt x="4" y="67"/>
                    <a:pt x="4" y="67"/>
                    <a:pt x="4" y="67"/>
                  </a:cubicBezTo>
                  <a:cubicBezTo>
                    <a:pt x="15" y="58"/>
                    <a:pt x="24" y="61"/>
                    <a:pt x="24" y="61"/>
                  </a:cubicBezTo>
                  <a:cubicBezTo>
                    <a:pt x="24" y="61"/>
                    <a:pt x="24" y="54"/>
                    <a:pt x="28" y="48"/>
                  </a:cubicBezTo>
                  <a:cubicBezTo>
                    <a:pt x="11" y="47"/>
                    <a:pt x="11" y="47"/>
                    <a:pt x="11" y="47"/>
                  </a:cubicBezTo>
                  <a:lnTo>
                    <a:pt x="0" y="5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4" name="Freeform 153"/>
            <p:cNvSpPr>
              <a:spLocks noEditPoints="1"/>
            </p:cNvSpPr>
            <p:nvPr/>
          </p:nvSpPr>
          <p:spPr bwMode="gray">
            <a:xfrm>
              <a:off x="7741991" y="4373081"/>
              <a:ext cx="409575" cy="318387"/>
            </a:xfrm>
            <a:custGeom>
              <a:avLst/>
              <a:gdLst>
                <a:gd name="T0" fmla="*/ 296 w 730"/>
                <a:gd name="T1" fmla="*/ 19 h 491"/>
                <a:gd name="T2" fmla="*/ 331 w 730"/>
                <a:gd name="T3" fmla="*/ 7 h 491"/>
                <a:gd name="T4" fmla="*/ 521 w 730"/>
                <a:gd name="T5" fmla="*/ 171 h 491"/>
                <a:gd name="T6" fmla="*/ 476 w 730"/>
                <a:gd name="T7" fmla="*/ 209 h 491"/>
                <a:gd name="T8" fmla="*/ 404 w 730"/>
                <a:gd name="T9" fmla="*/ 228 h 491"/>
                <a:gd name="T10" fmla="*/ 398 w 730"/>
                <a:gd name="T11" fmla="*/ 257 h 491"/>
                <a:gd name="T12" fmla="*/ 474 w 730"/>
                <a:gd name="T13" fmla="*/ 251 h 491"/>
                <a:gd name="T14" fmla="*/ 523 w 730"/>
                <a:gd name="T15" fmla="*/ 228 h 491"/>
                <a:gd name="T16" fmla="*/ 536 w 730"/>
                <a:gd name="T17" fmla="*/ 206 h 491"/>
                <a:gd name="T18" fmla="*/ 555 w 730"/>
                <a:gd name="T19" fmla="*/ 140 h 491"/>
                <a:gd name="T20" fmla="*/ 564 w 730"/>
                <a:gd name="T21" fmla="*/ 94 h 491"/>
                <a:gd name="T22" fmla="*/ 520 w 730"/>
                <a:gd name="T23" fmla="*/ 58 h 491"/>
                <a:gd name="T24" fmla="*/ 494 w 730"/>
                <a:gd name="T25" fmla="*/ 31 h 491"/>
                <a:gd name="T26" fmla="*/ 516 w 730"/>
                <a:gd name="T27" fmla="*/ 69 h 491"/>
                <a:gd name="T28" fmla="*/ 576 w 730"/>
                <a:gd name="T29" fmla="*/ 122 h 491"/>
                <a:gd name="T30" fmla="*/ 599 w 730"/>
                <a:gd name="T31" fmla="*/ 131 h 491"/>
                <a:gd name="T32" fmla="*/ 728 w 730"/>
                <a:gd name="T33" fmla="*/ 249 h 491"/>
                <a:gd name="T34" fmla="*/ 664 w 730"/>
                <a:gd name="T35" fmla="*/ 185 h 491"/>
                <a:gd name="T36" fmla="*/ 670 w 730"/>
                <a:gd name="T37" fmla="*/ 225 h 491"/>
                <a:gd name="T38" fmla="*/ 730 w 730"/>
                <a:gd name="T39" fmla="*/ 300 h 491"/>
                <a:gd name="T40" fmla="*/ 17 w 730"/>
                <a:gd name="T41" fmla="*/ 401 h 491"/>
                <a:gd name="T42" fmla="*/ 17 w 730"/>
                <a:gd name="T43" fmla="*/ 401 h 491"/>
                <a:gd name="T44" fmla="*/ 452 w 730"/>
                <a:gd name="T45" fmla="*/ 453 h 491"/>
                <a:gd name="T46" fmla="*/ 437 w 730"/>
                <a:gd name="T47" fmla="*/ 426 h 491"/>
                <a:gd name="T48" fmla="*/ 408 w 730"/>
                <a:gd name="T49" fmla="*/ 388 h 491"/>
                <a:gd name="T50" fmla="*/ 374 w 730"/>
                <a:gd name="T51" fmla="*/ 375 h 491"/>
                <a:gd name="T52" fmla="*/ 357 w 730"/>
                <a:gd name="T53" fmla="*/ 337 h 491"/>
                <a:gd name="T54" fmla="*/ 304 w 730"/>
                <a:gd name="T55" fmla="*/ 274 h 491"/>
                <a:gd name="T56" fmla="*/ 308 w 730"/>
                <a:gd name="T57" fmla="*/ 220 h 491"/>
                <a:gd name="T58" fmla="*/ 256 w 730"/>
                <a:gd name="T59" fmla="*/ 169 h 491"/>
                <a:gd name="T60" fmla="*/ 200 w 730"/>
                <a:gd name="T61" fmla="*/ 113 h 491"/>
                <a:gd name="T62" fmla="*/ 151 w 730"/>
                <a:gd name="T63" fmla="*/ 91 h 491"/>
                <a:gd name="T64" fmla="*/ 49 w 730"/>
                <a:gd name="T65" fmla="*/ 49 h 491"/>
                <a:gd name="T66" fmla="*/ 6 w 730"/>
                <a:gd name="T67" fmla="*/ 36 h 491"/>
                <a:gd name="T68" fmla="*/ 30 w 730"/>
                <a:gd name="T69" fmla="*/ 155 h 491"/>
                <a:gd name="T70" fmla="*/ 27 w 730"/>
                <a:gd name="T71" fmla="*/ 253 h 491"/>
                <a:gd name="T72" fmla="*/ 26 w 730"/>
                <a:gd name="T73" fmla="*/ 282 h 491"/>
                <a:gd name="T74" fmla="*/ 15 w 730"/>
                <a:gd name="T75" fmla="*/ 353 h 491"/>
                <a:gd name="T76" fmla="*/ 17 w 730"/>
                <a:gd name="T77" fmla="*/ 401 h 491"/>
                <a:gd name="T78" fmla="*/ 88 w 730"/>
                <a:gd name="T79" fmla="*/ 408 h 491"/>
                <a:gd name="T80" fmla="*/ 71 w 730"/>
                <a:gd name="T81" fmla="*/ 347 h 491"/>
                <a:gd name="T82" fmla="*/ 130 w 730"/>
                <a:gd name="T83" fmla="*/ 329 h 491"/>
                <a:gd name="T84" fmla="*/ 146 w 730"/>
                <a:gd name="T85" fmla="*/ 313 h 491"/>
                <a:gd name="T86" fmla="*/ 185 w 730"/>
                <a:gd name="T87" fmla="*/ 311 h 491"/>
                <a:gd name="T88" fmla="*/ 258 w 730"/>
                <a:gd name="T89" fmla="*/ 342 h 491"/>
                <a:gd name="T90" fmla="*/ 302 w 730"/>
                <a:gd name="T91" fmla="*/ 398 h 491"/>
                <a:gd name="T92" fmla="*/ 418 w 730"/>
                <a:gd name="T93" fmla="*/ 464 h 491"/>
                <a:gd name="T94" fmla="*/ 450 w 730"/>
                <a:gd name="T95" fmla="*/ 46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0" h="491">
                  <a:moveTo>
                    <a:pt x="331" y="7"/>
                  </a:moveTo>
                  <a:cubicBezTo>
                    <a:pt x="318" y="0"/>
                    <a:pt x="296" y="19"/>
                    <a:pt x="296" y="19"/>
                  </a:cubicBezTo>
                  <a:cubicBezTo>
                    <a:pt x="315" y="31"/>
                    <a:pt x="315" y="31"/>
                    <a:pt x="315" y="31"/>
                  </a:cubicBezTo>
                  <a:cubicBezTo>
                    <a:pt x="333" y="35"/>
                    <a:pt x="344" y="14"/>
                    <a:pt x="331" y="7"/>
                  </a:cubicBezTo>
                  <a:close/>
                  <a:moveTo>
                    <a:pt x="508" y="150"/>
                  </a:moveTo>
                  <a:cubicBezTo>
                    <a:pt x="499" y="159"/>
                    <a:pt x="521" y="171"/>
                    <a:pt x="521" y="171"/>
                  </a:cubicBezTo>
                  <a:cubicBezTo>
                    <a:pt x="523" y="184"/>
                    <a:pt x="523" y="184"/>
                    <a:pt x="523" y="184"/>
                  </a:cubicBezTo>
                  <a:cubicBezTo>
                    <a:pt x="476" y="209"/>
                    <a:pt x="476" y="209"/>
                    <a:pt x="476" y="209"/>
                  </a:cubicBezTo>
                  <a:cubicBezTo>
                    <a:pt x="476" y="209"/>
                    <a:pt x="452" y="207"/>
                    <a:pt x="436" y="210"/>
                  </a:cubicBezTo>
                  <a:cubicBezTo>
                    <a:pt x="420" y="213"/>
                    <a:pt x="414" y="222"/>
                    <a:pt x="404" y="228"/>
                  </a:cubicBezTo>
                  <a:cubicBezTo>
                    <a:pt x="394" y="234"/>
                    <a:pt x="388" y="222"/>
                    <a:pt x="382" y="234"/>
                  </a:cubicBezTo>
                  <a:cubicBezTo>
                    <a:pt x="398" y="257"/>
                    <a:pt x="398" y="257"/>
                    <a:pt x="398" y="257"/>
                  </a:cubicBezTo>
                  <a:cubicBezTo>
                    <a:pt x="463" y="260"/>
                    <a:pt x="463" y="260"/>
                    <a:pt x="463" y="260"/>
                  </a:cubicBezTo>
                  <a:cubicBezTo>
                    <a:pt x="474" y="251"/>
                    <a:pt x="474" y="251"/>
                    <a:pt x="474" y="251"/>
                  </a:cubicBezTo>
                  <a:cubicBezTo>
                    <a:pt x="474" y="251"/>
                    <a:pt x="486" y="251"/>
                    <a:pt x="499" y="250"/>
                  </a:cubicBezTo>
                  <a:cubicBezTo>
                    <a:pt x="513" y="248"/>
                    <a:pt x="523" y="228"/>
                    <a:pt x="523" y="228"/>
                  </a:cubicBezTo>
                  <a:cubicBezTo>
                    <a:pt x="542" y="223"/>
                    <a:pt x="542" y="223"/>
                    <a:pt x="542" y="223"/>
                  </a:cubicBezTo>
                  <a:cubicBezTo>
                    <a:pt x="536" y="206"/>
                    <a:pt x="536" y="206"/>
                    <a:pt x="536" y="206"/>
                  </a:cubicBezTo>
                  <a:cubicBezTo>
                    <a:pt x="554" y="209"/>
                    <a:pt x="554" y="209"/>
                    <a:pt x="554" y="209"/>
                  </a:cubicBezTo>
                  <a:cubicBezTo>
                    <a:pt x="554" y="209"/>
                    <a:pt x="562" y="157"/>
                    <a:pt x="555" y="140"/>
                  </a:cubicBezTo>
                  <a:cubicBezTo>
                    <a:pt x="548" y="122"/>
                    <a:pt x="517" y="141"/>
                    <a:pt x="508" y="150"/>
                  </a:cubicBezTo>
                  <a:close/>
                  <a:moveTo>
                    <a:pt x="564" y="94"/>
                  </a:moveTo>
                  <a:cubicBezTo>
                    <a:pt x="555" y="94"/>
                    <a:pt x="555" y="94"/>
                    <a:pt x="555" y="94"/>
                  </a:cubicBezTo>
                  <a:cubicBezTo>
                    <a:pt x="555" y="94"/>
                    <a:pt x="524" y="60"/>
                    <a:pt x="520" y="58"/>
                  </a:cubicBezTo>
                  <a:cubicBezTo>
                    <a:pt x="516" y="55"/>
                    <a:pt x="508" y="55"/>
                    <a:pt x="508" y="55"/>
                  </a:cubicBezTo>
                  <a:cubicBezTo>
                    <a:pt x="494" y="31"/>
                    <a:pt x="494" y="31"/>
                    <a:pt x="494" y="31"/>
                  </a:cubicBezTo>
                  <a:cubicBezTo>
                    <a:pt x="486" y="63"/>
                    <a:pt x="486" y="63"/>
                    <a:pt x="486" y="63"/>
                  </a:cubicBezTo>
                  <a:cubicBezTo>
                    <a:pt x="516" y="69"/>
                    <a:pt x="516" y="69"/>
                    <a:pt x="516" y="69"/>
                  </a:cubicBezTo>
                  <a:cubicBezTo>
                    <a:pt x="516" y="69"/>
                    <a:pt x="539" y="96"/>
                    <a:pt x="545" y="102"/>
                  </a:cubicBezTo>
                  <a:cubicBezTo>
                    <a:pt x="551" y="107"/>
                    <a:pt x="571" y="109"/>
                    <a:pt x="576" y="122"/>
                  </a:cubicBezTo>
                  <a:cubicBezTo>
                    <a:pt x="580" y="135"/>
                    <a:pt x="562" y="179"/>
                    <a:pt x="589" y="181"/>
                  </a:cubicBezTo>
                  <a:cubicBezTo>
                    <a:pt x="604" y="182"/>
                    <a:pt x="612" y="150"/>
                    <a:pt x="599" y="131"/>
                  </a:cubicBezTo>
                  <a:cubicBezTo>
                    <a:pt x="586" y="112"/>
                    <a:pt x="564" y="94"/>
                    <a:pt x="564" y="94"/>
                  </a:cubicBezTo>
                  <a:close/>
                  <a:moveTo>
                    <a:pt x="728" y="249"/>
                  </a:moveTo>
                  <a:cubicBezTo>
                    <a:pt x="687" y="202"/>
                    <a:pt x="687" y="202"/>
                    <a:pt x="687" y="202"/>
                  </a:cubicBezTo>
                  <a:cubicBezTo>
                    <a:pt x="687" y="202"/>
                    <a:pt x="683" y="177"/>
                    <a:pt x="664" y="185"/>
                  </a:cubicBezTo>
                  <a:cubicBezTo>
                    <a:pt x="653" y="190"/>
                    <a:pt x="659" y="206"/>
                    <a:pt x="659" y="206"/>
                  </a:cubicBezTo>
                  <a:cubicBezTo>
                    <a:pt x="670" y="225"/>
                    <a:pt x="670" y="225"/>
                    <a:pt x="670" y="225"/>
                  </a:cubicBezTo>
                  <a:cubicBezTo>
                    <a:pt x="687" y="257"/>
                    <a:pt x="687" y="257"/>
                    <a:pt x="687" y="257"/>
                  </a:cubicBezTo>
                  <a:cubicBezTo>
                    <a:pt x="730" y="300"/>
                    <a:pt x="730" y="300"/>
                    <a:pt x="730" y="300"/>
                  </a:cubicBezTo>
                  <a:lnTo>
                    <a:pt x="728" y="249"/>
                  </a:lnTo>
                  <a:close/>
                  <a:moveTo>
                    <a:pt x="17" y="401"/>
                  </a:moveTo>
                  <a:cubicBezTo>
                    <a:pt x="17" y="401"/>
                    <a:pt x="17" y="401"/>
                    <a:pt x="17" y="401"/>
                  </a:cubicBezTo>
                  <a:cubicBezTo>
                    <a:pt x="17" y="401"/>
                    <a:pt x="17" y="401"/>
                    <a:pt x="17" y="401"/>
                  </a:cubicBezTo>
                  <a:cubicBezTo>
                    <a:pt x="17" y="401"/>
                    <a:pt x="17" y="401"/>
                    <a:pt x="17" y="401"/>
                  </a:cubicBezTo>
                  <a:close/>
                  <a:moveTo>
                    <a:pt x="452" y="453"/>
                  </a:moveTo>
                  <a:cubicBezTo>
                    <a:pt x="425" y="436"/>
                    <a:pt x="425" y="436"/>
                    <a:pt x="425" y="436"/>
                  </a:cubicBezTo>
                  <a:cubicBezTo>
                    <a:pt x="437" y="426"/>
                    <a:pt x="437" y="426"/>
                    <a:pt x="437" y="426"/>
                  </a:cubicBezTo>
                  <a:cubicBezTo>
                    <a:pt x="437" y="426"/>
                    <a:pt x="413" y="425"/>
                    <a:pt x="406" y="418"/>
                  </a:cubicBezTo>
                  <a:cubicBezTo>
                    <a:pt x="400" y="411"/>
                    <a:pt x="408" y="397"/>
                    <a:pt x="408" y="388"/>
                  </a:cubicBezTo>
                  <a:cubicBezTo>
                    <a:pt x="408" y="379"/>
                    <a:pt x="375" y="396"/>
                    <a:pt x="375" y="396"/>
                  </a:cubicBezTo>
                  <a:cubicBezTo>
                    <a:pt x="374" y="375"/>
                    <a:pt x="374" y="375"/>
                    <a:pt x="374" y="375"/>
                  </a:cubicBezTo>
                  <a:cubicBezTo>
                    <a:pt x="357" y="367"/>
                    <a:pt x="357" y="367"/>
                    <a:pt x="357" y="367"/>
                  </a:cubicBezTo>
                  <a:cubicBezTo>
                    <a:pt x="357" y="337"/>
                    <a:pt x="357" y="337"/>
                    <a:pt x="357" y="337"/>
                  </a:cubicBezTo>
                  <a:cubicBezTo>
                    <a:pt x="321" y="311"/>
                    <a:pt x="321" y="311"/>
                    <a:pt x="321" y="311"/>
                  </a:cubicBezTo>
                  <a:cubicBezTo>
                    <a:pt x="304" y="274"/>
                    <a:pt x="304" y="274"/>
                    <a:pt x="304" y="274"/>
                  </a:cubicBezTo>
                  <a:cubicBezTo>
                    <a:pt x="304" y="274"/>
                    <a:pt x="342" y="261"/>
                    <a:pt x="342" y="245"/>
                  </a:cubicBezTo>
                  <a:cubicBezTo>
                    <a:pt x="342" y="229"/>
                    <a:pt x="308" y="220"/>
                    <a:pt x="308" y="220"/>
                  </a:cubicBezTo>
                  <a:cubicBezTo>
                    <a:pt x="306" y="216"/>
                    <a:pt x="256" y="202"/>
                    <a:pt x="256" y="202"/>
                  </a:cubicBezTo>
                  <a:cubicBezTo>
                    <a:pt x="256" y="202"/>
                    <a:pt x="252" y="189"/>
                    <a:pt x="256" y="169"/>
                  </a:cubicBezTo>
                  <a:cubicBezTo>
                    <a:pt x="260" y="150"/>
                    <a:pt x="232" y="147"/>
                    <a:pt x="232" y="147"/>
                  </a:cubicBezTo>
                  <a:cubicBezTo>
                    <a:pt x="200" y="113"/>
                    <a:pt x="200" y="113"/>
                    <a:pt x="200" y="113"/>
                  </a:cubicBezTo>
                  <a:cubicBezTo>
                    <a:pt x="175" y="114"/>
                    <a:pt x="175" y="114"/>
                    <a:pt x="175" y="114"/>
                  </a:cubicBezTo>
                  <a:cubicBezTo>
                    <a:pt x="151" y="91"/>
                    <a:pt x="151" y="91"/>
                    <a:pt x="151" y="91"/>
                  </a:cubicBezTo>
                  <a:cubicBezTo>
                    <a:pt x="131" y="87"/>
                    <a:pt x="131" y="87"/>
                    <a:pt x="131" y="87"/>
                  </a:cubicBezTo>
                  <a:cubicBezTo>
                    <a:pt x="49" y="49"/>
                    <a:pt x="49" y="49"/>
                    <a:pt x="49" y="49"/>
                  </a:cubicBezTo>
                  <a:cubicBezTo>
                    <a:pt x="33" y="55"/>
                    <a:pt x="33" y="55"/>
                    <a:pt x="33" y="55"/>
                  </a:cubicBezTo>
                  <a:cubicBezTo>
                    <a:pt x="6" y="36"/>
                    <a:pt x="6" y="36"/>
                    <a:pt x="6" y="36"/>
                  </a:cubicBezTo>
                  <a:cubicBezTo>
                    <a:pt x="32" y="55"/>
                    <a:pt x="32" y="55"/>
                    <a:pt x="32" y="55"/>
                  </a:cubicBezTo>
                  <a:cubicBezTo>
                    <a:pt x="32" y="75"/>
                    <a:pt x="30" y="139"/>
                    <a:pt x="30" y="155"/>
                  </a:cubicBezTo>
                  <a:cubicBezTo>
                    <a:pt x="30" y="175"/>
                    <a:pt x="22" y="197"/>
                    <a:pt x="24" y="212"/>
                  </a:cubicBezTo>
                  <a:cubicBezTo>
                    <a:pt x="26" y="227"/>
                    <a:pt x="27" y="253"/>
                    <a:pt x="27" y="253"/>
                  </a:cubicBezTo>
                  <a:cubicBezTo>
                    <a:pt x="27" y="253"/>
                    <a:pt x="0" y="271"/>
                    <a:pt x="11" y="277"/>
                  </a:cubicBezTo>
                  <a:cubicBezTo>
                    <a:pt x="22" y="284"/>
                    <a:pt x="26" y="282"/>
                    <a:pt x="26" y="282"/>
                  </a:cubicBezTo>
                  <a:cubicBezTo>
                    <a:pt x="26" y="282"/>
                    <a:pt x="23" y="319"/>
                    <a:pt x="21" y="327"/>
                  </a:cubicBezTo>
                  <a:cubicBezTo>
                    <a:pt x="19" y="334"/>
                    <a:pt x="15" y="353"/>
                    <a:pt x="15" y="353"/>
                  </a:cubicBezTo>
                  <a:cubicBezTo>
                    <a:pt x="19" y="369"/>
                    <a:pt x="19" y="369"/>
                    <a:pt x="19" y="369"/>
                  </a:cubicBezTo>
                  <a:cubicBezTo>
                    <a:pt x="17" y="401"/>
                    <a:pt x="17" y="401"/>
                    <a:pt x="17" y="401"/>
                  </a:cubicBezTo>
                  <a:cubicBezTo>
                    <a:pt x="34" y="405"/>
                    <a:pt x="75" y="396"/>
                    <a:pt x="75" y="396"/>
                  </a:cubicBezTo>
                  <a:cubicBezTo>
                    <a:pt x="88" y="408"/>
                    <a:pt x="88" y="408"/>
                    <a:pt x="88" y="408"/>
                  </a:cubicBezTo>
                  <a:cubicBezTo>
                    <a:pt x="88" y="408"/>
                    <a:pt x="114" y="398"/>
                    <a:pt x="126" y="388"/>
                  </a:cubicBezTo>
                  <a:cubicBezTo>
                    <a:pt x="138" y="377"/>
                    <a:pt x="71" y="347"/>
                    <a:pt x="71" y="347"/>
                  </a:cubicBezTo>
                  <a:cubicBezTo>
                    <a:pt x="71" y="347"/>
                    <a:pt x="126" y="355"/>
                    <a:pt x="138" y="353"/>
                  </a:cubicBezTo>
                  <a:cubicBezTo>
                    <a:pt x="150" y="350"/>
                    <a:pt x="130" y="329"/>
                    <a:pt x="130" y="329"/>
                  </a:cubicBezTo>
                  <a:cubicBezTo>
                    <a:pt x="130" y="329"/>
                    <a:pt x="146" y="341"/>
                    <a:pt x="151" y="338"/>
                  </a:cubicBezTo>
                  <a:cubicBezTo>
                    <a:pt x="156" y="336"/>
                    <a:pt x="146" y="313"/>
                    <a:pt x="146" y="313"/>
                  </a:cubicBezTo>
                  <a:cubicBezTo>
                    <a:pt x="146" y="313"/>
                    <a:pt x="156" y="322"/>
                    <a:pt x="163" y="324"/>
                  </a:cubicBezTo>
                  <a:cubicBezTo>
                    <a:pt x="169" y="325"/>
                    <a:pt x="179" y="312"/>
                    <a:pt x="185" y="311"/>
                  </a:cubicBezTo>
                  <a:cubicBezTo>
                    <a:pt x="192" y="309"/>
                    <a:pt x="202" y="329"/>
                    <a:pt x="209" y="333"/>
                  </a:cubicBezTo>
                  <a:cubicBezTo>
                    <a:pt x="215" y="337"/>
                    <a:pt x="240" y="332"/>
                    <a:pt x="258" y="342"/>
                  </a:cubicBezTo>
                  <a:cubicBezTo>
                    <a:pt x="277" y="353"/>
                    <a:pt x="270" y="376"/>
                    <a:pt x="277" y="388"/>
                  </a:cubicBezTo>
                  <a:cubicBezTo>
                    <a:pt x="283" y="400"/>
                    <a:pt x="296" y="392"/>
                    <a:pt x="302" y="398"/>
                  </a:cubicBezTo>
                  <a:cubicBezTo>
                    <a:pt x="307" y="405"/>
                    <a:pt x="316" y="446"/>
                    <a:pt x="330" y="456"/>
                  </a:cubicBezTo>
                  <a:cubicBezTo>
                    <a:pt x="345" y="466"/>
                    <a:pt x="409" y="460"/>
                    <a:pt x="418" y="464"/>
                  </a:cubicBezTo>
                  <a:cubicBezTo>
                    <a:pt x="427" y="468"/>
                    <a:pt x="447" y="491"/>
                    <a:pt x="459" y="491"/>
                  </a:cubicBezTo>
                  <a:cubicBezTo>
                    <a:pt x="471" y="491"/>
                    <a:pt x="450" y="464"/>
                    <a:pt x="450" y="464"/>
                  </a:cubicBezTo>
                  <a:lnTo>
                    <a:pt x="452" y="45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5" name="Freeform 154"/>
            <p:cNvSpPr>
              <a:spLocks noEditPoints="1"/>
            </p:cNvSpPr>
            <p:nvPr/>
          </p:nvSpPr>
          <p:spPr bwMode="gray">
            <a:xfrm>
              <a:off x="6540254" y="4113586"/>
              <a:ext cx="1220787" cy="570519"/>
            </a:xfrm>
            <a:custGeom>
              <a:avLst/>
              <a:gdLst>
                <a:gd name="T0" fmla="*/ 455 w 2179"/>
                <a:gd name="T1" fmla="*/ 287 h 879"/>
                <a:gd name="T2" fmla="*/ 603 w 2179"/>
                <a:gd name="T3" fmla="*/ 446 h 879"/>
                <a:gd name="T4" fmla="*/ 558 w 2179"/>
                <a:gd name="T5" fmla="*/ 443 h 879"/>
                <a:gd name="T6" fmla="*/ 162 w 2179"/>
                <a:gd name="T7" fmla="*/ 330 h 879"/>
                <a:gd name="T8" fmla="*/ 40 w 2179"/>
                <a:gd name="T9" fmla="*/ 174 h 879"/>
                <a:gd name="T10" fmla="*/ 1708 w 2179"/>
                <a:gd name="T11" fmla="*/ 314 h 879"/>
                <a:gd name="T12" fmla="*/ 1627 w 2179"/>
                <a:gd name="T13" fmla="*/ 412 h 879"/>
                <a:gd name="T14" fmla="*/ 1950 w 2179"/>
                <a:gd name="T15" fmla="*/ 413 h 879"/>
                <a:gd name="T16" fmla="*/ 1124 w 2179"/>
                <a:gd name="T17" fmla="*/ 485 h 879"/>
                <a:gd name="T18" fmla="*/ 1210 w 2179"/>
                <a:gd name="T19" fmla="*/ 476 h 879"/>
                <a:gd name="T20" fmla="*/ 1285 w 2179"/>
                <a:gd name="T21" fmla="*/ 614 h 879"/>
                <a:gd name="T22" fmla="*/ 1291 w 2179"/>
                <a:gd name="T23" fmla="*/ 446 h 879"/>
                <a:gd name="T24" fmla="*/ 1240 w 2179"/>
                <a:gd name="T25" fmla="*/ 370 h 879"/>
                <a:gd name="T26" fmla="*/ 1415 w 2179"/>
                <a:gd name="T27" fmla="*/ 258 h 879"/>
                <a:gd name="T28" fmla="*/ 1253 w 2179"/>
                <a:gd name="T29" fmla="*/ 232 h 879"/>
                <a:gd name="T30" fmla="*/ 1328 w 2179"/>
                <a:gd name="T31" fmla="*/ 387 h 879"/>
                <a:gd name="T32" fmla="*/ 1127 w 2179"/>
                <a:gd name="T33" fmla="*/ 743 h 879"/>
                <a:gd name="T34" fmla="*/ 1542 w 2179"/>
                <a:gd name="T35" fmla="*/ 370 h 879"/>
                <a:gd name="T36" fmla="*/ 1603 w 2179"/>
                <a:gd name="T37" fmla="*/ 288 h 879"/>
                <a:gd name="T38" fmla="*/ 1548 w 2179"/>
                <a:gd name="T39" fmla="*/ 230 h 879"/>
                <a:gd name="T40" fmla="*/ 1517 w 2179"/>
                <a:gd name="T41" fmla="*/ 471 h 879"/>
                <a:gd name="T42" fmla="*/ 1634 w 2179"/>
                <a:gd name="T43" fmla="*/ 448 h 879"/>
                <a:gd name="T44" fmla="*/ 1654 w 2179"/>
                <a:gd name="T45" fmla="*/ 509 h 879"/>
                <a:gd name="T46" fmla="*/ 2007 w 2179"/>
                <a:gd name="T47" fmla="*/ 423 h 879"/>
                <a:gd name="T48" fmla="*/ 1820 w 2179"/>
                <a:gd name="T49" fmla="*/ 350 h 879"/>
                <a:gd name="T50" fmla="*/ 1749 w 2179"/>
                <a:gd name="T51" fmla="*/ 393 h 879"/>
                <a:gd name="T52" fmla="*/ 1790 w 2179"/>
                <a:gd name="T53" fmla="*/ 530 h 879"/>
                <a:gd name="T54" fmla="*/ 1964 w 2179"/>
                <a:gd name="T55" fmla="*/ 567 h 879"/>
                <a:gd name="T56" fmla="*/ 2077 w 2179"/>
                <a:gd name="T57" fmla="*/ 729 h 879"/>
                <a:gd name="T58" fmla="*/ 2168 w 2179"/>
                <a:gd name="T59" fmla="*/ 726 h 879"/>
                <a:gd name="T60" fmla="*/ 258 w 2179"/>
                <a:gd name="T61" fmla="*/ 478 h 879"/>
                <a:gd name="T62" fmla="*/ 2037 w 2179"/>
                <a:gd name="T63" fmla="*/ 711 h 879"/>
                <a:gd name="T64" fmla="*/ 1860 w 2179"/>
                <a:gd name="T65" fmla="*/ 679 h 879"/>
                <a:gd name="T66" fmla="*/ 1427 w 2179"/>
                <a:gd name="T67" fmla="*/ 403 h 879"/>
                <a:gd name="T68" fmla="*/ 863 w 2179"/>
                <a:gd name="T69" fmla="*/ 677 h 879"/>
                <a:gd name="T70" fmla="*/ 499 w 2179"/>
                <a:gd name="T71" fmla="*/ 620 h 879"/>
                <a:gd name="T72" fmla="*/ 450 w 2179"/>
                <a:gd name="T73" fmla="*/ 413 h 879"/>
                <a:gd name="T74" fmla="*/ 340 w 2179"/>
                <a:gd name="T75" fmla="*/ 238 h 879"/>
                <a:gd name="T76" fmla="*/ 151 w 2179"/>
                <a:gd name="T77" fmla="*/ 72 h 879"/>
                <a:gd name="T78" fmla="*/ 119 w 2179"/>
                <a:gd name="T79" fmla="*/ 154 h 879"/>
                <a:gd name="T80" fmla="*/ 275 w 2179"/>
                <a:gd name="T81" fmla="*/ 408 h 879"/>
                <a:gd name="T82" fmla="*/ 444 w 2179"/>
                <a:gd name="T83" fmla="*/ 630 h 879"/>
                <a:gd name="T84" fmla="*/ 1408 w 2179"/>
                <a:gd name="T85" fmla="*/ 828 h 879"/>
                <a:gd name="T86" fmla="*/ 778 w 2179"/>
                <a:gd name="T87" fmla="*/ 674 h 879"/>
                <a:gd name="T88" fmla="*/ 535 w 2179"/>
                <a:gd name="T89" fmla="*/ 624 h 879"/>
                <a:gd name="T90" fmla="*/ 705 w 2179"/>
                <a:gd name="T91" fmla="*/ 728 h 879"/>
                <a:gd name="T92" fmla="*/ 1004 w 2179"/>
                <a:gd name="T93" fmla="*/ 484 h 879"/>
                <a:gd name="T94" fmla="*/ 1139 w 2179"/>
                <a:gd name="T95" fmla="*/ 271 h 879"/>
                <a:gd name="T96" fmla="*/ 1086 w 2179"/>
                <a:gd name="T97" fmla="*/ 110 h 879"/>
                <a:gd name="T98" fmla="*/ 939 w 2179"/>
                <a:gd name="T99" fmla="*/ 208 h 879"/>
                <a:gd name="T100" fmla="*/ 712 w 2179"/>
                <a:gd name="T101" fmla="*/ 247 h 879"/>
                <a:gd name="T102" fmla="*/ 716 w 2179"/>
                <a:gd name="T103" fmla="*/ 388 h 879"/>
                <a:gd name="T104" fmla="*/ 822 w 2179"/>
                <a:gd name="T105" fmla="*/ 472 h 879"/>
                <a:gd name="T106" fmla="*/ 974 w 2179"/>
                <a:gd name="T107" fmla="*/ 755 h 879"/>
                <a:gd name="T108" fmla="*/ 1187 w 2179"/>
                <a:gd name="T109" fmla="*/ 827 h 879"/>
                <a:gd name="T110" fmla="*/ 1151 w 2179"/>
                <a:gd name="T111" fmla="*/ 787 h 879"/>
                <a:gd name="T112" fmla="*/ 1056 w 2179"/>
                <a:gd name="T113" fmla="*/ 774 h 879"/>
                <a:gd name="T114" fmla="*/ 1067 w 2179"/>
                <a:gd name="T115" fmla="*/ 771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879">
                  <a:moveTo>
                    <a:pt x="1196" y="656"/>
                  </a:moveTo>
                  <a:cubicBezTo>
                    <a:pt x="1210" y="655"/>
                    <a:pt x="1210" y="655"/>
                    <a:pt x="1210" y="655"/>
                  </a:cubicBezTo>
                  <a:cubicBezTo>
                    <a:pt x="1218" y="637"/>
                    <a:pt x="1218" y="637"/>
                    <a:pt x="1218" y="637"/>
                  </a:cubicBezTo>
                  <a:cubicBezTo>
                    <a:pt x="1215" y="622"/>
                    <a:pt x="1215" y="622"/>
                    <a:pt x="1215" y="622"/>
                  </a:cubicBezTo>
                  <a:lnTo>
                    <a:pt x="1196" y="656"/>
                  </a:lnTo>
                  <a:close/>
                  <a:moveTo>
                    <a:pt x="453" y="310"/>
                  </a:moveTo>
                  <a:cubicBezTo>
                    <a:pt x="472" y="321"/>
                    <a:pt x="472" y="321"/>
                    <a:pt x="472" y="321"/>
                  </a:cubicBezTo>
                  <a:cubicBezTo>
                    <a:pt x="472" y="300"/>
                    <a:pt x="472" y="300"/>
                    <a:pt x="472" y="300"/>
                  </a:cubicBezTo>
                  <a:cubicBezTo>
                    <a:pt x="455" y="287"/>
                    <a:pt x="455" y="287"/>
                    <a:pt x="455" y="287"/>
                  </a:cubicBezTo>
                  <a:lnTo>
                    <a:pt x="453" y="310"/>
                  </a:lnTo>
                  <a:close/>
                  <a:moveTo>
                    <a:pt x="455" y="331"/>
                  </a:moveTo>
                  <a:cubicBezTo>
                    <a:pt x="441" y="344"/>
                    <a:pt x="441" y="344"/>
                    <a:pt x="441" y="344"/>
                  </a:cubicBezTo>
                  <a:cubicBezTo>
                    <a:pt x="458" y="365"/>
                    <a:pt x="458" y="365"/>
                    <a:pt x="458" y="365"/>
                  </a:cubicBezTo>
                  <a:lnTo>
                    <a:pt x="455" y="331"/>
                  </a:lnTo>
                  <a:close/>
                  <a:moveTo>
                    <a:pt x="611" y="478"/>
                  </a:moveTo>
                  <a:cubicBezTo>
                    <a:pt x="624" y="491"/>
                    <a:pt x="624" y="491"/>
                    <a:pt x="624" y="491"/>
                  </a:cubicBezTo>
                  <a:cubicBezTo>
                    <a:pt x="630" y="474"/>
                    <a:pt x="630" y="474"/>
                    <a:pt x="630" y="474"/>
                  </a:cubicBezTo>
                  <a:cubicBezTo>
                    <a:pt x="630" y="474"/>
                    <a:pt x="622" y="444"/>
                    <a:pt x="603" y="446"/>
                  </a:cubicBezTo>
                  <a:cubicBezTo>
                    <a:pt x="584" y="447"/>
                    <a:pt x="590" y="466"/>
                    <a:pt x="596" y="484"/>
                  </a:cubicBezTo>
                  <a:lnTo>
                    <a:pt x="611" y="478"/>
                  </a:lnTo>
                  <a:close/>
                  <a:moveTo>
                    <a:pt x="459" y="249"/>
                  </a:moveTo>
                  <a:cubicBezTo>
                    <a:pt x="454" y="237"/>
                    <a:pt x="440" y="244"/>
                    <a:pt x="450" y="260"/>
                  </a:cubicBezTo>
                  <a:cubicBezTo>
                    <a:pt x="461" y="279"/>
                    <a:pt x="464" y="261"/>
                    <a:pt x="459" y="249"/>
                  </a:cubicBezTo>
                  <a:close/>
                  <a:moveTo>
                    <a:pt x="507" y="418"/>
                  </a:moveTo>
                  <a:cubicBezTo>
                    <a:pt x="507" y="418"/>
                    <a:pt x="512" y="447"/>
                    <a:pt x="523" y="459"/>
                  </a:cubicBezTo>
                  <a:cubicBezTo>
                    <a:pt x="533" y="471"/>
                    <a:pt x="559" y="471"/>
                    <a:pt x="559" y="471"/>
                  </a:cubicBezTo>
                  <a:cubicBezTo>
                    <a:pt x="558" y="443"/>
                    <a:pt x="558" y="443"/>
                    <a:pt x="558" y="443"/>
                  </a:cubicBezTo>
                  <a:cubicBezTo>
                    <a:pt x="546" y="435"/>
                    <a:pt x="546" y="435"/>
                    <a:pt x="546" y="435"/>
                  </a:cubicBezTo>
                  <a:cubicBezTo>
                    <a:pt x="545" y="415"/>
                    <a:pt x="545" y="415"/>
                    <a:pt x="545" y="415"/>
                  </a:cubicBezTo>
                  <a:cubicBezTo>
                    <a:pt x="545" y="415"/>
                    <a:pt x="530" y="390"/>
                    <a:pt x="508" y="384"/>
                  </a:cubicBezTo>
                  <a:cubicBezTo>
                    <a:pt x="486" y="378"/>
                    <a:pt x="487" y="403"/>
                    <a:pt x="487" y="403"/>
                  </a:cubicBezTo>
                  <a:cubicBezTo>
                    <a:pt x="487" y="403"/>
                    <a:pt x="473" y="399"/>
                    <a:pt x="480" y="419"/>
                  </a:cubicBezTo>
                  <a:lnTo>
                    <a:pt x="507" y="418"/>
                  </a:lnTo>
                  <a:close/>
                  <a:moveTo>
                    <a:pt x="169" y="296"/>
                  </a:moveTo>
                  <a:cubicBezTo>
                    <a:pt x="154" y="310"/>
                    <a:pt x="154" y="310"/>
                    <a:pt x="154" y="310"/>
                  </a:cubicBezTo>
                  <a:cubicBezTo>
                    <a:pt x="162" y="330"/>
                    <a:pt x="162" y="330"/>
                    <a:pt x="162" y="330"/>
                  </a:cubicBezTo>
                  <a:cubicBezTo>
                    <a:pt x="162" y="330"/>
                    <a:pt x="152" y="348"/>
                    <a:pt x="164" y="344"/>
                  </a:cubicBezTo>
                  <a:cubicBezTo>
                    <a:pt x="171" y="341"/>
                    <a:pt x="168" y="316"/>
                    <a:pt x="168" y="316"/>
                  </a:cubicBezTo>
                  <a:cubicBezTo>
                    <a:pt x="175" y="307"/>
                    <a:pt x="175" y="307"/>
                    <a:pt x="175" y="307"/>
                  </a:cubicBezTo>
                  <a:lnTo>
                    <a:pt x="169" y="296"/>
                  </a:lnTo>
                  <a:close/>
                  <a:moveTo>
                    <a:pt x="180" y="360"/>
                  </a:moveTo>
                  <a:cubicBezTo>
                    <a:pt x="170" y="372"/>
                    <a:pt x="176" y="414"/>
                    <a:pt x="198" y="410"/>
                  </a:cubicBezTo>
                  <a:cubicBezTo>
                    <a:pt x="207" y="408"/>
                    <a:pt x="191" y="348"/>
                    <a:pt x="180" y="360"/>
                  </a:cubicBezTo>
                  <a:close/>
                  <a:moveTo>
                    <a:pt x="35" y="152"/>
                  </a:moveTo>
                  <a:cubicBezTo>
                    <a:pt x="30" y="157"/>
                    <a:pt x="28" y="173"/>
                    <a:pt x="40" y="174"/>
                  </a:cubicBezTo>
                  <a:cubicBezTo>
                    <a:pt x="52" y="176"/>
                    <a:pt x="55" y="189"/>
                    <a:pt x="66" y="181"/>
                  </a:cubicBezTo>
                  <a:cubicBezTo>
                    <a:pt x="73" y="175"/>
                    <a:pt x="40" y="146"/>
                    <a:pt x="35" y="152"/>
                  </a:cubicBezTo>
                  <a:close/>
                  <a:moveTo>
                    <a:pt x="112" y="221"/>
                  </a:moveTo>
                  <a:cubicBezTo>
                    <a:pt x="104" y="221"/>
                    <a:pt x="94" y="234"/>
                    <a:pt x="106" y="242"/>
                  </a:cubicBezTo>
                  <a:cubicBezTo>
                    <a:pt x="118" y="250"/>
                    <a:pt x="122" y="280"/>
                    <a:pt x="134" y="280"/>
                  </a:cubicBezTo>
                  <a:cubicBezTo>
                    <a:pt x="141" y="280"/>
                    <a:pt x="142" y="249"/>
                    <a:pt x="138" y="245"/>
                  </a:cubicBezTo>
                  <a:cubicBezTo>
                    <a:pt x="134" y="241"/>
                    <a:pt x="120" y="221"/>
                    <a:pt x="112" y="221"/>
                  </a:cubicBezTo>
                  <a:close/>
                  <a:moveTo>
                    <a:pt x="1721" y="328"/>
                  </a:moveTo>
                  <a:cubicBezTo>
                    <a:pt x="1721" y="328"/>
                    <a:pt x="1725" y="316"/>
                    <a:pt x="1708" y="314"/>
                  </a:cubicBezTo>
                  <a:cubicBezTo>
                    <a:pt x="1691" y="311"/>
                    <a:pt x="1680" y="316"/>
                    <a:pt x="1680" y="316"/>
                  </a:cubicBezTo>
                  <a:cubicBezTo>
                    <a:pt x="1684" y="334"/>
                    <a:pt x="1684" y="334"/>
                    <a:pt x="1684" y="334"/>
                  </a:cubicBezTo>
                  <a:cubicBezTo>
                    <a:pt x="1693" y="333"/>
                    <a:pt x="1721" y="328"/>
                    <a:pt x="1721" y="328"/>
                  </a:cubicBezTo>
                  <a:close/>
                  <a:moveTo>
                    <a:pt x="230" y="434"/>
                  </a:moveTo>
                  <a:cubicBezTo>
                    <a:pt x="239" y="433"/>
                    <a:pt x="226" y="413"/>
                    <a:pt x="218" y="418"/>
                  </a:cubicBezTo>
                  <a:cubicBezTo>
                    <a:pt x="211" y="422"/>
                    <a:pt x="220" y="436"/>
                    <a:pt x="230" y="434"/>
                  </a:cubicBezTo>
                  <a:close/>
                  <a:moveTo>
                    <a:pt x="1652" y="438"/>
                  </a:moveTo>
                  <a:cubicBezTo>
                    <a:pt x="1674" y="429"/>
                    <a:pt x="1672" y="413"/>
                    <a:pt x="1672" y="413"/>
                  </a:cubicBezTo>
                  <a:cubicBezTo>
                    <a:pt x="1627" y="412"/>
                    <a:pt x="1627" y="412"/>
                    <a:pt x="1627" y="412"/>
                  </a:cubicBezTo>
                  <a:cubicBezTo>
                    <a:pt x="1627" y="412"/>
                    <a:pt x="1630" y="447"/>
                    <a:pt x="1652" y="438"/>
                  </a:cubicBezTo>
                  <a:close/>
                  <a:moveTo>
                    <a:pt x="1609" y="194"/>
                  </a:moveTo>
                  <a:cubicBezTo>
                    <a:pt x="1624" y="182"/>
                    <a:pt x="1618" y="175"/>
                    <a:pt x="1605" y="171"/>
                  </a:cubicBezTo>
                  <a:cubicBezTo>
                    <a:pt x="1592" y="167"/>
                    <a:pt x="1586" y="172"/>
                    <a:pt x="1586" y="172"/>
                  </a:cubicBezTo>
                  <a:cubicBezTo>
                    <a:pt x="1586" y="172"/>
                    <a:pt x="1601" y="202"/>
                    <a:pt x="1609" y="194"/>
                  </a:cubicBezTo>
                  <a:close/>
                  <a:moveTo>
                    <a:pt x="1918" y="353"/>
                  </a:moveTo>
                  <a:cubicBezTo>
                    <a:pt x="1937" y="362"/>
                    <a:pt x="1945" y="353"/>
                    <a:pt x="1930" y="346"/>
                  </a:cubicBezTo>
                  <a:cubicBezTo>
                    <a:pt x="1916" y="340"/>
                    <a:pt x="1910" y="349"/>
                    <a:pt x="1918" y="353"/>
                  </a:cubicBezTo>
                  <a:close/>
                  <a:moveTo>
                    <a:pt x="1950" y="413"/>
                  </a:moveTo>
                  <a:cubicBezTo>
                    <a:pt x="1959" y="413"/>
                    <a:pt x="1986" y="406"/>
                    <a:pt x="1986" y="406"/>
                  </a:cubicBezTo>
                  <a:cubicBezTo>
                    <a:pt x="1986" y="406"/>
                    <a:pt x="1962" y="396"/>
                    <a:pt x="1957" y="395"/>
                  </a:cubicBezTo>
                  <a:cubicBezTo>
                    <a:pt x="1953" y="394"/>
                    <a:pt x="1924" y="400"/>
                    <a:pt x="1924" y="400"/>
                  </a:cubicBezTo>
                  <a:cubicBezTo>
                    <a:pt x="1924" y="400"/>
                    <a:pt x="1940" y="413"/>
                    <a:pt x="1950" y="413"/>
                  </a:cubicBezTo>
                  <a:close/>
                  <a:moveTo>
                    <a:pt x="1145" y="370"/>
                  </a:moveTo>
                  <a:cubicBezTo>
                    <a:pt x="1142" y="380"/>
                    <a:pt x="1161" y="400"/>
                    <a:pt x="1153" y="409"/>
                  </a:cubicBezTo>
                  <a:cubicBezTo>
                    <a:pt x="1145" y="418"/>
                    <a:pt x="1122" y="424"/>
                    <a:pt x="1120" y="437"/>
                  </a:cubicBezTo>
                  <a:cubicBezTo>
                    <a:pt x="1119" y="451"/>
                    <a:pt x="1130" y="464"/>
                    <a:pt x="1130" y="464"/>
                  </a:cubicBezTo>
                  <a:cubicBezTo>
                    <a:pt x="1130" y="464"/>
                    <a:pt x="1114" y="478"/>
                    <a:pt x="1124" y="485"/>
                  </a:cubicBezTo>
                  <a:cubicBezTo>
                    <a:pt x="1135" y="492"/>
                    <a:pt x="1153" y="477"/>
                    <a:pt x="1157" y="489"/>
                  </a:cubicBezTo>
                  <a:cubicBezTo>
                    <a:pt x="1161" y="501"/>
                    <a:pt x="1153" y="510"/>
                    <a:pt x="1153" y="510"/>
                  </a:cubicBezTo>
                  <a:cubicBezTo>
                    <a:pt x="1164" y="524"/>
                    <a:pt x="1164" y="524"/>
                    <a:pt x="1164" y="524"/>
                  </a:cubicBezTo>
                  <a:cubicBezTo>
                    <a:pt x="1158" y="568"/>
                    <a:pt x="1158" y="568"/>
                    <a:pt x="1158" y="568"/>
                  </a:cubicBezTo>
                  <a:cubicBezTo>
                    <a:pt x="1158" y="568"/>
                    <a:pt x="1134" y="582"/>
                    <a:pt x="1146" y="606"/>
                  </a:cubicBezTo>
                  <a:cubicBezTo>
                    <a:pt x="1157" y="630"/>
                    <a:pt x="1173" y="630"/>
                    <a:pt x="1191" y="612"/>
                  </a:cubicBezTo>
                  <a:cubicBezTo>
                    <a:pt x="1208" y="595"/>
                    <a:pt x="1188" y="566"/>
                    <a:pt x="1188" y="566"/>
                  </a:cubicBezTo>
                  <a:cubicBezTo>
                    <a:pt x="1188" y="566"/>
                    <a:pt x="1209" y="551"/>
                    <a:pt x="1209" y="530"/>
                  </a:cubicBezTo>
                  <a:cubicBezTo>
                    <a:pt x="1208" y="508"/>
                    <a:pt x="1217" y="489"/>
                    <a:pt x="1210" y="476"/>
                  </a:cubicBezTo>
                  <a:cubicBezTo>
                    <a:pt x="1202" y="464"/>
                    <a:pt x="1198" y="439"/>
                    <a:pt x="1200" y="434"/>
                  </a:cubicBezTo>
                  <a:cubicBezTo>
                    <a:pt x="1201" y="429"/>
                    <a:pt x="1207" y="401"/>
                    <a:pt x="1217" y="419"/>
                  </a:cubicBezTo>
                  <a:cubicBezTo>
                    <a:pt x="1228" y="437"/>
                    <a:pt x="1228" y="468"/>
                    <a:pt x="1228" y="468"/>
                  </a:cubicBezTo>
                  <a:cubicBezTo>
                    <a:pt x="1251" y="494"/>
                    <a:pt x="1251" y="494"/>
                    <a:pt x="1251" y="494"/>
                  </a:cubicBezTo>
                  <a:cubicBezTo>
                    <a:pt x="1248" y="529"/>
                    <a:pt x="1248" y="529"/>
                    <a:pt x="1248" y="529"/>
                  </a:cubicBezTo>
                  <a:cubicBezTo>
                    <a:pt x="1265" y="551"/>
                    <a:pt x="1265" y="551"/>
                    <a:pt x="1265" y="551"/>
                  </a:cubicBezTo>
                  <a:cubicBezTo>
                    <a:pt x="1266" y="575"/>
                    <a:pt x="1266" y="575"/>
                    <a:pt x="1266" y="575"/>
                  </a:cubicBezTo>
                  <a:cubicBezTo>
                    <a:pt x="1275" y="624"/>
                    <a:pt x="1275" y="624"/>
                    <a:pt x="1275" y="624"/>
                  </a:cubicBezTo>
                  <a:cubicBezTo>
                    <a:pt x="1285" y="614"/>
                    <a:pt x="1285" y="614"/>
                    <a:pt x="1285" y="614"/>
                  </a:cubicBezTo>
                  <a:cubicBezTo>
                    <a:pt x="1312" y="622"/>
                    <a:pt x="1312" y="622"/>
                    <a:pt x="1312" y="622"/>
                  </a:cubicBezTo>
                  <a:cubicBezTo>
                    <a:pt x="1312" y="622"/>
                    <a:pt x="1314" y="605"/>
                    <a:pt x="1313" y="592"/>
                  </a:cubicBezTo>
                  <a:cubicBezTo>
                    <a:pt x="1312" y="579"/>
                    <a:pt x="1319" y="572"/>
                    <a:pt x="1319" y="572"/>
                  </a:cubicBezTo>
                  <a:cubicBezTo>
                    <a:pt x="1325" y="588"/>
                    <a:pt x="1325" y="588"/>
                    <a:pt x="1325" y="588"/>
                  </a:cubicBezTo>
                  <a:cubicBezTo>
                    <a:pt x="1325" y="588"/>
                    <a:pt x="1342" y="590"/>
                    <a:pt x="1344" y="574"/>
                  </a:cubicBezTo>
                  <a:cubicBezTo>
                    <a:pt x="1345" y="558"/>
                    <a:pt x="1341" y="546"/>
                    <a:pt x="1341" y="546"/>
                  </a:cubicBezTo>
                  <a:cubicBezTo>
                    <a:pt x="1341" y="546"/>
                    <a:pt x="1301" y="514"/>
                    <a:pt x="1303" y="502"/>
                  </a:cubicBezTo>
                  <a:cubicBezTo>
                    <a:pt x="1305" y="490"/>
                    <a:pt x="1324" y="477"/>
                    <a:pt x="1313" y="467"/>
                  </a:cubicBezTo>
                  <a:cubicBezTo>
                    <a:pt x="1301" y="457"/>
                    <a:pt x="1292" y="454"/>
                    <a:pt x="1291" y="446"/>
                  </a:cubicBezTo>
                  <a:cubicBezTo>
                    <a:pt x="1291" y="437"/>
                    <a:pt x="1304" y="418"/>
                    <a:pt x="1290" y="412"/>
                  </a:cubicBezTo>
                  <a:cubicBezTo>
                    <a:pt x="1277" y="407"/>
                    <a:pt x="1257" y="390"/>
                    <a:pt x="1257" y="390"/>
                  </a:cubicBezTo>
                  <a:cubicBezTo>
                    <a:pt x="1257" y="390"/>
                    <a:pt x="1279" y="395"/>
                    <a:pt x="1289" y="385"/>
                  </a:cubicBezTo>
                  <a:cubicBezTo>
                    <a:pt x="1298" y="376"/>
                    <a:pt x="1308" y="354"/>
                    <a:pt x="1308" y="354"/>
                  </a:cubicBezTo>
                  <a:cubicBezTo>
                    <a:pt x="1308" y="354"/>
                    <a:pt x="1347" y="356"/>
                    <a:pt x="1348" y="348"/>
                  </a:cubicBezTo>
                  <a:cubicBezTo>
                    <a:pt x="1349" y="339"/>
                    <a:pt x="1338" y="324"/>
                    <a:pt x="1328" y="323"/>
                  </a:cubicBezTo>
                  <a:cubicBezTo>
                    <a:pt x="1317" y="323"/>
                    <a:pt x="1310" y="341"/>
                    <a:pt x="1310" y="341"/>
                  </a:cubicBezTo>
                  <a:cubicBezTo>
                    <a:pt x="1310" y="341"/>
                    <a:pt x="1281" y="333"/>
                    <a:pt x="1269" y="337"/>
                  </a:cubicBezTo>
                  <a:cubicBezTo>
                    <a:pt x="1258" y="340"/>
                    <a:pt x="1252" y="369"/>
                    <a:pt x="1240" y="370"/>
                  </a:cubicBezTo>
                  <a:cubicBezTo>
                    <a:pt x="1229" y="370"/>
                    <a:pt x="1230" y="350"/>
                    <a:pt x="1213" y="340"/>
                  </a:cubicBezTo>
                  <a:cubicBezTo>
                    <a:pt x="1196" y="330"/>
                    <a:pt x="1188" y="333"/>
                    <a:pt x="1188" y="333"/>
                  </a:cubicBezTo>
                  <a:cubicBezTo>
                    <a:pt x="1188" y="333"/>
                    <a:pt x="1193" y="274"/>
                    <a:pt x="1209" y="273"/>
                  </a:cubicBezTo>
                  <a:cubicBezTo>
                    <a:pt x="1225" y="272"/>
                    <a:pt x="1255" y="283"/>
                    <a:pt x="1269" y="279"/>
                  </a:cubicBezTo>
                  <a:cubicBezTo>
                    <a:pt x="1282" y="276"/>
                    <a:pt x="1273" y="264"/>
                    <a:pt x="1284" y="266"/>
                  </a:cubicBezTo>
                  <a:cubicBezTo>
                    <a:pt x="1296" y="267"/>
                    <a:pt x="1349" y="293"/>
                    <a:pt x="1359" y="294"/>
                  </a:cubicBezTo>
                  <a:cubicBezTo>
                    <a:pt x="1370" y="294"/>
                    <a:pt x="1372" y="285"/>
                    <a:pt x="1379" y="281"/>
                  </a:cubicBezTo>
                  <a:cubicBezTo>
                    <a:pt x="1386" y="277"/>
                    <a:pt x="1399" y="283"/>
                    <a:pt x="1408" y="278"/>
                  </a:cubicBezTo>
                  <a:cubicBezTo>
                    <a:pt x="1417" y="272"/>
                    <a:pt x="1406" y="267"/>
                    <a:pt x="1415" y="258"/>
                  </a:cubicBezTo>
                  <a:cubicBezTo>
                    <a:pt x="1423" y="249"/>
                    <a:pt x="1443" y="240"/>
                    <a:pt x="1443" y="240"/>
                  </a:cubicBezTo>
                  <a:cubicBezTo>
                    <a:pt x="1436" y="220"/>
                    <a:pt x="1436" y="220"/>
                    <a:pt x="1436" y="220"/>
                  </a:cubicBezTo>
                  <a:cubicBezTo>
                    <a:pt x="1384" y="242"/>
                    <a:pt x="1384" y="242"/>
                    <a:pt x="1384" y="242"/>
                  </a:cubicBezTo>
                  <a:cubicBezTo>
                    <a:pt x="1384" y="242"/>
                    <a:pt x="1396" y="255"/>
                    <a:pt x="1381" y="256"/>
                  </a:cubicBezTo>
                  <a:cubicBezTo>
                    <a:pt x="1366" y="257"/>
                    <a:pt x="1353" y="248"/>
                    <a:pt x="1344" y="248"/>
                  </a:cubicBezTo>
                  <a:cubicBezTo>
                    <a:pt x="1336" y="248"/>
                    <a:pt x="1321" y="261"/>
                    <a:pt x="1311" y="259"/>
                  </a:cubicBezTo>
                  <a:cubicBezTo>
                    <a:pt x="1300" y="256"/>
                    <a:pt x="1275" y="244"/>
                    <a:pt x="1268" y="244"/>
                  </a:cubicBezTo>
                  <a:cubicBezTo>
                    <a:pt x="1261" y="244"/>
                    <a:pt x="1245" y="244"/>
                    <a:pt x="1245" y="244"/>
                  </a:cubicBezTo>
                  <a:cubicBezTo>
                    <a:pt x="1253" y="232"/>
                    <a:pt x="1253" y="232"/>
                    <a:pt x="1253" y="232"/>
                  </a:cubicBezTo>
                  <a:cubicBezTo>
                    <a:pt x="1253" y="232"/>
                    <a:pt x="1226" y="225"/>
                    <a:pt x="1223" y="228"/>
                  </a:cubicBezTo>
                  <a:cubicBezTo>
                    <a:pt x="1219" y="232"/>
                    <a:pt x="1224" y="249"/>
                    <a:pt x="1212" y="256"/>
                  </a:cubicBezTo>
                  <a:cubicBezTo>
                    <a:pt x="1201" y="263"/>
                    <a:pt x="1179" y="261"/>
                    <a:pt x="1179" y="267"/>
                  </a:cubicBezTo>
                  <a:cubicBezTo>
                    <a:pt x="1179" y="273"/>
                    <a:pt x="1178" y="287"/>
                    <a:pt x="1178" y="287"/>
                  </a:cubicBezTo>
                  <a:cubicBezTo>
                    <a:pt x="1164" y="289"/>
                    <a:pt x="1164" y="289"/>
                    <a:pt x="1164" y="289"/>
                  </a:cubicBezTo>
                  <a:cubicBezTo>
                    <a:pt x="1174" y="336"/>
                    <a:pt x="1174" y="336"/>
                    <a:pt x="1174" y="336"/>
                  </a:cubicBezTo>
                  <a:cubicBezTo>
                    <a:pt x="1164" y="335"/>
                    <a:pt x="1164" y="335"/>
                    <a:pt x="1164" y="335"/>
                  </a:cubicBezTo>
                  <a:cubicBezTo>
                    <a:pt x="1164" y="335"/>
                    <a:pt x="1147" y="360"/>
                    <a:pt x="1145" y="370"/>
                  </a:cubicBezTo>
                  <a:close/>
                  <a:moveTo>
                    <a:pt x="1328" y="387"/>
                  </a:moveTo>
                  <a:cubicBezTo>
                    <a:pt x="1328" y="400"/>
                    <a:pt x="1328" y="400"/>
                    <a:pt x="1328" y="400"/>
                  </a:cubicBezTo>
                  <a:cubicBezTo>
                    <a:pt x="1328" y="400"/>
                    <a:pt x="1343" y="412"/>
                    <a:pt x="1350" y="395"/>
                  </a:cubicBezTo>
                  <a:cubicBezTo>
                    <a:pt x="1358" y="379"/>
                    <a:pt x="1328" y="387"/>
                    <a:pt x="1328" y="387"/>
                  </a:cubicBezTo>
                  <a:close/>
                  <a:moveTo>
                    <a:pt x="1127" y="743"/>
                  </a:moveTo>
                  <a:cubicBezTo>
                    <a:pt x="1118" y="740"/>
                    <a:pt x="1111" y="746"/>
                    <a:pt x="1111" y="746"/>
                  </a:cubicBezTo>
                  <a:cubicBezTo>
                    <a:pt x="1080" y="739"/>
                    <a:pt x="1080" y="739"/>
                    <a:pt x="1080" y="739"/>
                  </a:cubicBezTo>
                  <a:cubicBezTo>
                    <a:pt x="1099" y="766"/>
                    <a:pt x="1099" y="766"/>
                    <a:pt x="1099" y="766"/>
                  </a:cubicBezTo>
                  <a:cubicBezTo>
                    <a:pt x="1099" y="766"/>
                    <a:pt x="1126" y="793"/>
                    <a:pt x="1132" y="775"/>
                  </a:cubicBezTo>
                  <a:cubicBezTo>
                    <a:pt x="1137" y="758"/>
                    <a:pt x="1136" y="746"/>
                    <a:pt x="1127" y="743"/>
                  </a:cubicBezTo>
                  <a:close/>
                  <a:moveTo>
                    <a:pt x="1400" y="740"/>
                  </a:moveTo>
                  <a:cubicBezTo>
                    <a:pt x="1379" y="754"/>
                    <a:pt x="1379" y="754"/>
                    <a:pt x="1379" y="754"/>
                  </a:cubicBezTo>
                  <a:cubicBezTo>
                    <a:pt x="1400" y="759"/>
                    <a:pt x="1400" y="759"/>
                    <a:pt x="1400" y="759"/>
                  </a:cubicBezTo>
                  <a:lnTo>
                    <a:pt x="1400" y="740"/>
                  </a:lnTo>
                  <a:close/>
                  <a:moveTo>
                    <a:pt x="327" y="200"/>
                  </a:moveTo>
                  <a:cubicBezTo>
                    <a:pt x="315" y="190"/>
                    <a:pt x="304" y="196"/>
                    <a:pt x="310" y="212"/>
                  </a:cubicBezTo>
                  <a:cubicBezTo>
                    <a:pt x="314" y="226"/>
                    <a:pt x="339" y="209"/>
                    <a:pt x="327" y="200"/>
                  </a:cubicBezTo>
                  <a:close/>
                  <a:moveTo>
                    <a:pt x="1569" y="393"/>
                  </a:moveTo>
                  <a:cubicBezTo>
                    <a:pt x="1561" y="383"/>
                    <a:pt x="1542" y="370"/>
                    <a:pt x="1542" y="370"/>
                  </a:cubicBezTo>
                  <a:cubicBezTo>
                    <a:pt x="1540" y="400"/>
                    <a:pt x="1540" y="400"/>
                    <a:pt x="1540" y="400"/>
                  </a:cubicBezTo>
                  <a:cubicBezTo>
                    <a:pt x="1552" y="408"/>
                    <a:pt x="1578" y="404"/>
                    <a:pt x="1569" y="393"/>
                  </a:cubicBezTo>
                  <a:close/>
                  <a:moveTo>
                    <a:pt x="1543" y="318"/>
                  </a:moveTo>
                  <a:cubicBezTo>
                    <a:pt x="1552" y="325"/>
                    <a:pt x="1590" y="359"/>
                    <a:pt x="1599" y="356"/>
                  </a:cubicBezTo>
                  <a:cubicBezTo>
                    <a:pt x="1608" y="353"/>
                    <a:pt x="1598" y="340"/>
                    <a:pt x="1587" y="334"/>
                  </a:cubicBezTo>
                  <a:cubicBezTo>
                    <a:pt x="1577" y="328"/>
                    <a:pt x="1571" y="316"/>
                    <a:pt x="1581" y="306"/>
                  </a:cubicBezTo>
                  <a:cubicBezTo>
                    <a:pt x="1592" y="296"/>
                    <a:pt x="1611" y="306"/>
                    <a:pt x="1611" y="306"/>
                  </a:cubicBezTo>
                  <a:cubicBezTo>
                    <a:pt x="1620" y="299"/>
                    <a:pt x="1620" y="299"/>
                    <a:pt x="1620" y="299"/>
                  </a:cubicBezTo>
                  <a:cubicBezTo>
                    <a:pt x="1603" y="288"/>
                    <a:pt x="1603" y="288"/>
                    <a:pt x="1603" y="288"/>
                  </a:cubicBezTo>
                  <a:cubicBezTo>
                    <a:pt x="1603" y="288"/>
                    <a:pt x="1617" y="281"/>
                    <a:pt x="1620" y="269"/>
                  </a:cubicBezTo>
                  <a:cubicBezTo>
                    <a:pt x="1623" y="258"/>
                    <a:pt x="1608" y="250"/>
                    <a:pt x="1598" y="249"/>
                  </a:cubicBezTo>
                  <a:cubicBezTo>
                    <a:pt x="1587" y="247"/>
                    <a:pt x="1577" y="274"/>
                    <a:pt x="1565" y="275"/>
                  </a:cubicBezTo>
                  <a:cubicBezTo>
                    <a:pt x="1554" y="277"/>
                    <a:pt x="1557" y="250"/>
                    <a:pt x="1557" y="250"/>
                  </a:cubicBezTo>
                  <a:cubicBezTo>
                    <a:pt x="1557" y="250"/>
                    <a:pt x="1567" y="237"/>
                    <a:pt x="1570" y="227"/>
                  </a:cubicBezTo>
                  <a:cubicBezTo>
                    <a:pt x="1573" y="216"/>
                    <a:pt x="1567" y="211"/>
                    <a:pt x="1567" y="211"/>
                  </a:cubicBezTo>
                  <a:cubicBezTo>
                    <a:pt x="1576" y="184"/>
                    <a:pt x="1576" y="184"/>
                    <a:pt x="1576" y="184"/>
                  </a:cubicBezTo>
                  <a:cubicBezTo>
                    <a:pt x="1548" y="211"/>
                    <a:pt x="1548" y="211"/>
                    <a:pt x="1548" y="211"/>
                  </a:cubicBezTo>
                  <a:cubicBezTo>
                    <a:pt x="1548" y="230"/>
                    <a:pt x="1548" y="230"/>
                    <a:pt x="1548" y="230"/>
                  </a:cubicBezTo>
                  <a:cubicBezTo>
                    <a:pt x="1548" y="230"/>
                    <a:pt x="1525" y="240"/>
                    <a:pt x="1527" y="265"/>
                  </a:cubicBezTo>
                  <a:cubicBezTo>
                    <a:pt x="1529" y="281"/>
                    <a:pt x="1540" y="284"/>
                    <a:pt x="1543" y="293"/>
                  </a:cubicBezTo>
                  <a:cubicBezTo>
                    <a:pt x="1546" y="302"/>
                    <a:pt x="1535" y="310"/>
                    <a:pt x="1543" y="318"/>
                  </a:cubicBezTo>
                  <a:close/>
                  <a:moveTo>
                    <a:pt x="1505" y="474"/>
                  </a:moveTo>
                  <a:cubicBezTo>
                    <a:pt x="1496" y="464"/>
                    <a:pt x="1496" y="464"/>
                    <a:pt x="1496" y="464"/>
                  </a:cubicBezTo>
                  <a:cubicBezTo>
                    <a:pt x="1482" y="475"/>
                    <a:pt x="1482" y="475"/>
                    <a:pt x="1482" y="475"/>
                  </a:cubicBezTo>
                  <a:cubicBezTo>
                    <a:pt x="1482" y="475"/>
                    <a:pt x="1475" y="494"/>
                    <a:pt x="1489" y="503"/>
                  </a:cubicBezTo>
                  <a:cubicBezTo>
                    <a:pt x="1502" y="513"/>
                    <a:pt x="1521" y="509"/>
                    <a:pt x="1521" y="509"/>
                  </a:cubicBezTo>
                  <a:cubicBezTo>
                    <a:pt x="1529" y="498"/>
                    <a:pt x="1517" y="471"/>
                    <a:pt x="1517" y="471"/>
                  </a:cubicBezTo>
                  <a:lnTo>
                    <a:pt x="1505" y="474"/>
                  </a:lnTo>
                  <a:close/>
                  <a:moveTo>
                    <a:pt x="1437" y="740"/>
                  </a:moveTo>
                  <a:cubicBezTo>
                    <a:pt x="1487" y="728"/>
                    <a:pt x="1487" y="728"/>
                    <a:pt x="1487" y="728"/>
                  </a:cubicBezTo>
                  <a:cubicBezTo>
                    <a:pt x="1449" y="718"/>
                    <a:pt x="1449" y="718"/>
                    <a:pt x="1449" y="718"/>
                  </a:cubicBezTo>
                  <a:lnTo>
                    <a:pt x="1437" y="740"/>
                  </a:lnTo>
                  <a:close/>
                  <a:moveTo>
                    <a:pt x="1700" y="502"/>
                  </a:moveTo>
                  <a:cubicBezTo>
                    <a:pt x="1686" y="490"/>
                    <a:pt x="1686" y="490"/>
                    <a:pt x="1686" y="490"/>
                  </a:cubicBezTo>
                  <a:cubicBezTo>
                    <a:pt x="1687" y="479"/>
                    <a:pt x="1687" y="479"/>
                    <a:pt x="1687" y="479"/>
                  </a:cubicBezTo>
                  <a:cubicBezTo>
                    <a:pt x="1687" y="479"/>
                    <a:pt x="1681" y="458"/>
                    <a:pt x="1634" y="448"/>
                  </a:cubicBezTo>
                  <a:cubicBezTo>
                    <a:pt x="1618" y="444"/>
                    <a:pt x="1608" y="454"/>
                    <a:pt x="1597" y="459"/>
                  </a:cubicBezTo>
                  <a:cubicBezTo>
                    <a:pt x="1591" y="461"/>
                    <a:pt x="1583" y="457"/>
                    <a:pt x="1579" y="460"/>
                  </a:cubicBezTo>
                  <a:cubicBezTo>
                    <a:pt x="1566" y="468"/>
                    <a:pt x="1562" y="484"/>
                    <a:pt x="1566" y="487"/>
                  </a:cubicBezTo>
                  <a:cubicBezTo>
                    <a:pt x="1573" y="493"/>
                    <a:pt x="1580" y="479"/>
                    <a:pt x="1580" y="479"/>
                  </a:cubicBezTo>
                  <a:cubicBezTo>
                    <a:pt x="1580" y="479"/>
                    <a:pt x="1580" y="495"/>
                    <a:pt x="1591" y="497"/>
                  </a:cubicBezTo>
                  <a:cubicBezTo>
                    <a:pt x="1602" y="498"/>
                    <a:pt x="1604" y="478"/>
                    <a:pt x="1604" y="478"/>
                  </a:cubicBezTo>
                  <a:cubicBezTo>
                    <a:pt x="1604" y="478"/>
                    <a:pt x="1612" y="489"/>
                    <a:pt x="1619" y="489"/>
                  </a:cubicBezTo>
                  <a:cubicBezTo>
                    <a:pt x="1626" y="489"/>
                    <a:pt x="1644" y="474"/>
                    <a:pt x="1644" y="474"/>
                  </a:cubicBezTo>
                  <a:cubicBezTo>
                    <a:pt x="1654" y="509"/>
                    <a:pt x="1654" y="509"/>
                    <a:pt x="1654" y="509"/>
                  </a:cubicBezTo>
                  <a:cubicBezTo>
                    <a:pt x="1673" y="495"/>
                    <a:pt x="1673" y="495"/>
                    <a:pt x="1673" y="495"/>
                  </a:cubicBezTo>
                  <a:cubicBezTo>
                    <a:pt x="1695" y="519"/>
                    <a:pt x="1695" y="519"/>
                    <a:pt x="1695" y="519"/>
                  </a:cubicBezTo>
                  <a:lnTo>
                    <a:pt x="1700" y="502"/>
                  </a:lnTo>
                  <a:close/>
                  <a:moveTo>
                    <a:pt x="2179" y="454"/>
                  </a:moveTo>
                  <a:cubicBezTo>
                    <a:pt x="2153" y="435"/>
                    <a:pt x="2153" y="435"/>
                    <a:pt x="2153" y="435"/>
                  </a:cubicBezTo>
                  <a:cubicBezTo>
                    <a:pt x="2153" y="435"/>
                    <a:pt x="2134" y="437"/>
                    <a:pt x="2124" y="437"/>
                  </a:cubicBezTo>
                  <a:cubicBezTo>
                    <a:pt x="2113" y="437"/>
                    <a:pt x="2045" y="394"/>
                    <a:pt x="2032" y="390"/>
                  </a:cubicBezTo>
                  <a:cubicBezTo>
                    <a:pt x="2019" y="386"/>
                    <a:pt x="1998" y="405"/>
                    <a:pt x="1998" y="405"/>
                  </a:cubicBezTo>
                  <a:cubicBezTo>
                    <a:pt x="2007" y="423"/>
                    <a:pt x="2007" y="423"/>
                    <a:pt x="2007" y="423"/>
                  </a:cubicBezTo>
                  <a:cubicBezTo>
                    <a:pt x="1956" y="428"/>
                    <a:pt x="1956" y="428"/>
                    <a:pt x="1956" y="428"/>
                  </a:cubicBezTo>
                  <a:cubicBezTo>
                    <a:pt x="1960" y="446"/>
                    <a:pt x="1960" y="446"/>
                    <a:pt x="1960" y="446"/>
                  </a:cubicBezTo>
                  <a:cubicBezTo>
                    <a:pt x="1960" y="446"/>
                    <a:pt x="1950" y="477"/>
                    <a:pt x="1913" y="484"/>
                  </a:cubicBezTo>
                  <a:cubicBezTo>
                    <a:pt x="1876" y="492"/>
                    <a:pt x="1886" y="443"/>
                    <a:pt x="1880" y="443"/>
                  </a:cubicBezTo>
                  <a:cubicBezTo>
                    <a:pt x="1875" y="443"/>
                    <a:pt x="1869" y="465"/>
                    <a:pt x="1869" y="465"/>
                  </a:cubicBezTo>
                  <a:cubicBezTo>
                    <a:pt x="1869" y="465"/>
                    <a:pt x="1861" y="448"/>
                    <a:pt x="1861" y="439"/>
                  </a:cubicBezTo>
                  <a:cubicBezTo>
                    <a:pt x="1861" y="429"/>
                    <a:pt x="1862" y="402"/>
                    <a:pt x="1859" y="385"/>
                  </a:cubicBezTo>
                  <a:cubicBezTo>
                    <a:pt x="1857" y="368"/>
                    <a:pt x="1846" y="350"/>
                    <a:pt x="1846" y="350"/>
                  </a:cubicBezTo>
                  <a:cubicBezTo>
                    <a:pt x="1820" y="350"/>
                    <a:pt x="1820" y="350"/>
                    <a:pt x="1820" y="350"/>
                  </a:cubicBezTo>
                  <a:cubicBezTo>
                    <a:pt x="1820" y="350"/>
                    <a:pt x="1799" y="326"/>
                    <a:pt x="1781" y="326"/>
                  </a:cubicBezTo>
                  <a:cubicBezTo>
                    <a:pt x="1763" y="326"/>
                    <a:pt x="1744" y="351"/>
                    <a:pt x="1744" y="351"/>
                  </a:cubicBezTo>
                  <a:cubicBezTo>
                    <a:pt x="1728" y="355"/>
                    <a:pt x="1728" y="355"/>
                    <a:pt x="1728" y="355"/>
                  </a:cubicBezTo>
                  <a:cubicBezTo>
                    <a:pt x="1723" y="367"/>
                    <a:pt x="1723" y="367"/>
                    <a:pt x="1723" y="367"/>
                  </a:cubicBezTo>
                  <a:cubicBezTo>
                    <a:pt x="1711" y="373"/>
                    <a:pt x="1711" y="373"/>
                    <a:pt x="1711" y="373"/>
                  </a:cubicBezTo>
                  <a:cubicBezTo>
                    <a:pt x="1711" y="364"/>
                    <a:pt x="1711" y="364"/>
                    <a:pt x="1711" y="364"/>
                  </a:cubicBezTo>
                  <a:cubicBezTo>
                    <a:pt x="1711" y="364"/>
                    <a:pt x="1704" y="352"/>
                    <a:pt x="1693" y="356"/>
                  </a:cubicBezTo>
                  <a:cubicBezTo>
                    <a:pt x="1693" y="356"/>
                    <a:pt x="1693" y="369"/>
                    <a:pt x="1702" y="382"/>
                  </a:cubicBezTo>
                  <a:cubicBezTo>
                    <a:pt x="1711" y="395"/>
                    <a:pt x="1732" y="388"/>
                    <a:pt x="1749" y="393"/>
                  </a:cubicBezTo>
                  <a:cubicBezTo>
                    <a:pt x="1766" y="398"/>
                    <a:pt x="1751" y="406"/>
                    <a:pt x="1760" y="422"/>
                  </a:cubicBezTo>
                  <a:cubicBezTo>
                    <a:pt x="1769" y="437"/>
                    <a:pt x="1799" y="424"/>
                    <a:pt x="1821" y="424"/>
                  </a:cubicBezTo>
                  <a:cubicBezTo>
                    <a:pt x="1844" y="424"/>
                    <a:pt x="1845" y="429"/>
                    <a:pt x="1845" y="440"/>
                  </a:cubicBezTo>
                  <a:cubicBezTo>
                    <a:pt x="1845" y="450"/>
                    <a:pt x="1819" y="440"/>
                    <a:pt x="1811" y="441"/>
                  </a:cubicBezTo>
                  <a:cubicBezTo>
                    <a:pt x="1803" y="443"/>
                    <a:pt x="1785" y="454"/>
                    <a:pt x="1785" y="454"/>
                  </a:cubicBezTo>
                  <a:cubicBezTo>
                    <a:pt x="1785" y="454"/>
                    <a:pt x="1757" y="454"/>
                    <a:pt x="1751" y="461"/>
                  </a:cubicBezTo>
                  <a:cubicBezTo>
                    <a:pt x="1744" y="467"/>
                    <a:pt x="1774" y="474"/>
                    <a:pt x="1781" y="478"/>
                  </a:cubicBezTo>
                  <a:cubicBezTo>
                    <a:pt x="1787" y="482"/>
                    <a:pt x="1797" y="498"/>
                    <a:pt x="1797" y="498"/>
                  </a:cubicBezTo>
                  <a:cubicBezTo>
                    <a:pt x="1797" y="498"/>
                    <a:pt x="1781" y="517"/>
                    <a:pt x="1790" y="530"/>
                  </a:cubicBezTo>
                  <a:cubicBezTo>
                    <a:pt x="1799" y="543"/>
                    <a:pt x="1819" y="508"/>
                    <a:pt x="1819" y="504"/>
                  </a:cubicBezTo>
                  <a:cubicBezTo>
                    <a:pt x="1819" y="500"/>
                    <a:pt x="1838" y="471"/>
                    <a:pt x="1838" y="471"/>
                  </a:cubicBezTo>
                  <a:cubicBezTo>
                    <a:pt x="1836" y="496"/>
                    <a:pt x="1836" y="496"/>
                    <a:pt x="1836" y="496"/>
                  </a:cubicBezTo>
                  <a:cubicBezTo>
                    <a:pt x="1836" y="496"/>
                    <a:pt x="1849" y="509"/>
                    <a:pt x="1859" y="518"/>
                  </a:cubicBezTo>
                  <a:cubicBezTo>
                    <a:pt x="1870" y="528"/>
                    <a:pt x="1891" y="520"/>
                    <a:pt x="1891" y="520"/>
                  </a:cubicBezTo>
                  <a:cubicBezTo>
                    <a:pt x="1882" y="529"/>
                    <a:pt x="1882" y="529"/>
                    <a:pt x="1882" y="529"/>
                  </a:cubicBezTo>
                  <a:cubicBezTo>
                    <a:pt x="1903" y="549"/>
                    <a:pt x="1903" y="549"/>
                    <a:pt x="1903" y="549"/>
                  </a:cubicBezTo>
                  <a:cubicBezTo>
                    <a:pt x="1941" y="550"/>
                    <a:pt x="1941" y="550"/>
                    <a:pt x="1941" y="550"/>
                  </a:cubicBezTo>
                  <a:cubicBezTo>
                    <a:pt x="1964" y="567"/>
                    <a:pt x="1964" y="567"/>
                    <a:pt x="1964" y="567"/>
                  </a:cubicBezTo>
                  <a:cubicBezTo>
                    <a:pt x="1964" y="567"/>
                    <a:pt x="2006" y="581"/>
                    <a:pt x="2030" y="598"/>
                  </a:cubicBezTo>
                  <a:cubicBezTo>
                    <a:pt x="2053" y="615"/>
                    <a:pt x="2048" y="621"/>
                    <a:pt x="2049" y="640"/>
                  </a:cubicBezTo>
                  <a:cubicBezTo>
                    <a:pt x="2051" y="660"/>
                    <a:pt x="2073" y="669"/>
                    <a:pt x="2073" y="669"/>
                  </a:cubicBezTo>
                  <a:cubicBezTo>
                    <a:pt x="2073" y="669"/>
                    <a:pt x="2056" y="672"/>
                    <a:pt x="2056" y="681"/>
                  </a:cubicBezTo>
                  <a:cubicBezTo>
                    <a:pt x="2056" y="690"/>
                    <a:pt x="2082" y="691"/>
                    <a:pt x="2082" y="691"/>
                  </a:cubicBezTo>
                  <a:cubicBezTo>
                    <a:pt x="2066" y="697"/>
                    <a:pt x="2066" y="697"/>
                    <a:pt x="2066" y="697"/>
                  </a:cubicBezTo>
                  <a:cubicBezTo>
                    <a:pt x="2067" y="705"/>
                    <a:pt x="2067" y="705"/>
                    <a:pt x="2067" y="705"/>
                  </a:cubicBezTo>
                  <a:cubicBezTo>
                    <a:pt x="2072" y="708"/>
                    <a:pt x="2072" y="708"/>
                    <a:pt x="2072" y="708"/>
                  </a:cubicBezTo>
                  <a:cubicBezTo>
                    <a:pt x="2077" y="729"/>
                    <a:pt x="2077" y="729"/>
                    <a:pt x="2077" y="729"/>
                  </a:cubicBezTo>
                  <a:cubicBezTo>
                    <a:pt x="2067" y="750"/>
                    <a:pt x="2067" y="750"/>
                    <a:pt x="2067" y="750"/>
                  </a:cubicBezTo>
                  <a:cubicBezTo>
                    <a:pt x="2073" y="749"/>
                    <a:pt x="2078" y="748"/>
                    <a:pt x="2081" y="749"/>
                  </a:cubicBezTo>
                  <a:cubicBezTo>
                    <a:pt x="2086" y="752"/>
                    <a:pt x="2120" y="737"/>
                    <a:pt x="2120" y="737"/>
                  </a:cubicBezTo>
                  <a:cubicBezTo>
                    <a:pt x="2120" y="755"/>
                    <a:pt x="2120" y="755"/>
                    <a:pt x="2120" y="755"/>
                  </a:cubicBezTo>
                  <a:cubicBezTo>
                    <a:pt x="2120" y="755"/>
                    <a:pt x="2147" y="788"/>
                    <a:pt x="2159" y="797"/>
                  </a:cubicBezTo>
                  <a:cubicBezTo>
                    <a:pt x="2161" y="798"/>
                    <a:pt x="2162" y="799"/>
                    <a:pt x="2164" y="800"/>
                  </a:cubicBezTo>
                  <a:cubicBezTo>
                    <a:pt x="2166" y="768"/>
                    <a:pt x="2166" y="768"/>
                    <a:pt x="2166" y="768"/>
                  </a:cubicBezTo>
                  <a:cubicBezTo>
                    <a:pt x="2162" y="752"/>
                    <a:pt x="2162" y="752"/>
                    <a:pt x="2162" y="752"/>
                  </a:cubicBezTo>
                  <a:cubicBezTo>
                    <a:pt x="2162" y="752"/>
                    <a:pt x="2166" y="733"/>
                    <a:pt x="2168" y="726"/>
                  </a:cubicBezTo>
                  <a:cubicBezTo>
                    <a:pt x="2170" y="718"/>
                    <a:pt x="2173" y="681"/>
                    <a:pt x="2173" y="681"/>
                  </a:cubicBezTo>
                  <a:cubicBezTo>
                    <a:pt x="2173" y="681"/>
                    <a:pt x="2169" y="683"/>
                    <a:pt x="2158" y="676"/>
                  </a:cubicBezTo>
                  <a:cubicBezTo>
                    <a:pt x="2147" y="670"/>
                    <a:pt x="2174" y="652"/>
                    <a:pt x="2174" y="652"/>
                  </a:cubicBezTo>
                  <a:cubicBezTo>
                    <a:pt x="2174" y="652"/>
                    <a:pt x="2173" y="626"/>
                    <a:pt x="2171" y="611"/>
                  </a:cubicBezTo>
                  <a:cubicBezTo>
                    <a:pt x="2169" y="596"/>
                    <a:pt x="2177" y="574"/>
                    <a:pt x="2177" y="554"/>
                  </a:cubicBezTo>
                  <a:cubicBezTo>
                    <a:pt x="2177" y="538"/>
                    <a:pt x="2179" y="474"/>
                    <a:pt x="2179" y="454"/>
                  </a:cubicBezTo>
                  <a:close/>
                  <a:moveTo>
                    <a:pt x="228" y="446"/>
                  </a:moveTo>
                  <a:cubicBezTo>
                    <a:pt x="220" y="453"/>
                    <a:pt x="238" y="462"/>
                    <a:pt x="238" y="462"/>
                  </a:cubicBezTo>
                  <a:cubicBezTo>
                    <a:pt x="238" y="462"/>
                    <a:pt x="250" y="486"/>
                    <a:pt x="258" y="478"/>
                  </a:cubicBezTo>
                  <a:cubicBezTo>
                    <a:pt x="266" y="470"/>
                    <a:pt x="234" y="442"/>
                    <a:pt x="228" y="446"/>
                  </a:cubicBezTo>
                  <a:close/>
                  <a:moveTo>
                    <a:pt x="1691" y="739"/>
                  </a:moveTo>
                  <a:cubicBezTo>
                    <a:pt x="1701" y="745"/>
                    <a:pt x="1701" y="745"/>
                    <a:pt x="1701" y="745"/>
                  </a:cubicBezTo>
                  <a:cubicBezTo>
                    <a:pt x="1720" y="730"/>
                    <a:pt x="1720" y="730"/>
                    <a:pt x="1720" y="730"/>
                  </a:cubicBezTo>
                  <a:cubicBezTo>
                    <a:pt x="1720" y="730"/>
                    <a:pt x="1742" y="738"/>
                    <a:pt x="1742" y="716"/>
                  </a:cubicBezTo>
                  <a:cubicBezTo>
                    <a:pt x="1742" y="694"/>
                    <a:pt x="1691" y="720"/>
                    <a:pt x="1691" y="739"/>
                  </a:cubicBezTo>
                  <a:close/>
                  <a:moveTo>
                    <a:pt x="2068" y="714"/>
                  </a:moveTo>
                  <a:cubicBezTo>
                    <a:pt x="2067" y="713"/>
                    <a:pt x="2067" y="713"/>
                    <a:pt x="2067" y="713"/>
                  </a:cubicBezTo>
                  <a:cubicBezTo>
                    <a:pt x="2065" y="710"/>
                    <a:pt x="2056" y="702"/>
                    <a:pt x="2037" y="711"/>
                  </a:cubicBezTo>
                  <a:cubicBezTo>
                    <a:pt x="2015" y="721"/>
                    <a:pt x="2011" y="759"/>
                    <a:pt x="2011" y="759"/>
                  </a:cubicBezTo>
                  <a:cubicBezTo>
                    <a:pt x="2053" y="754"/>
                    <a:pt x="2053" y="754"/>
                    <a:pt x="2053" y="754"/>
                  </a:cubicBezTo>
                  <a:cubicBezTo>
                    <a:pt x="2053" y="754"/>
                    <a:pt x="2059" y="752"/>
                    <a:pt x="2066" y="750"/>
                  </a:cubicBezTo>
                  <a:cubicBezTo>
                    <a:pt x="2072" y="728"/>
                    <a:pt x="2072" y="728"/>
                    <a:pt x="2072" y="728"/>
                  </a:cubicBezTo>
                  <a:lnTo>
                    <a:pt x="2068" y="714"/>
                  </a:lnTo>
                  <a:close/>
                  <a:moveTo>
                    <a:pt x="1857" y="631"/>
                  </a:moveTo>
                  <a:cubicBezTo>
                    <a:pt x="1847" y="641"/>
                    <a:pt x="1847" y="641"/>
                    <a:pt x="1847" y="641"/>
                  </a:cubicBezTo>
                  <a:cubicBezTo>
                    <a:pt x="1849" y="676"/>
                    <a:pt x="1849" y="676"/>
                    <a:pt x="1849" y="676"/>
                  </a:cubicBezTo>
                  <a:cubicBezTo>
                    <a:pt x="1860" y="679"/>
                    <a:pt x="1860" y="679"/>
                    <a:pt x="1860" y="679"/>
                  </a:cubicBezTo>
                  <a:cubicBezTo>
                    <a:pt x="1859" y="666"/>
                    <a:pt x="1859" y="666"/>
                    <a:pt x="1859" y="666"/>
                  </a:cubicBezTo>
                  <a:cubicBezTo>
                    <a:pt x="1866" y="663"/>
                    <a:pt x="1866" y="663"/>
                    <a:pt x="1866" y="663"/>
                  </a:cubicBezTo>
                  <a:cubicBezTo>
                    <a:pt x="1865" y="648"/>
                    <a:pt x="1865" y="648"/>
                    <a:pt x="1865" y="648"/>
                  </a:cubicBezTo>
                  <a:cubicBezTo>
                    <a:pt x="1856" y="648"/>
                    <a:pt x="1856" y="648"/>
                    <a:pt x="1856" y="648"/>
                  </a:cubicBezTo>
                  <a:cubicBezTo>
                    <a:pt x="1868" y="628"/>
                    <a:pt x="1868" y="628"/>
                    <a:pt x="1868" y="628"/>
                  </a:cubicBezTo>
                  <a:cubicBezTo>
                    <a:pt x="1881" y="606"/>
                    <a:pt x="1881" y="606"/>
                    <a:pt x="1881" y="606"/>
                  </a:cubicBezTo>
                  <a:cubicBezTo>
                    <a:pt x="1862" y="610"/>
                    <a:pt x="1862" y="610"/>
                    <a:pt x="1862" y="610"/>
                  </a:cubicBezTo>
                  <a:lnTo>
                    <a:pt x="1857" y="631"/>
                  </a:lnTo>
                  <a:close/>
                  <a:moveTo>
                    <a:pt x="1427" y="403"/>
                  </a:moveTo>
                  <a:cubicBezTo>
                    <a:pt x="1427" y="403"/>
                    <a:pt x="1405" y="391"/>
                    <a:pt x="1398" y="394"/>
                  </a:cubicBezTo>
                  <a:cubicBezTo>
                    <a:pt x="1392" y="397"/>
                    <a:pt x="1389" y="406"/>
                    <a:pt x="1389" y="406"/>
                  </a:cubicBezTo>
                  <a:cubicBezTo>
                    <a:pt x="1396" y="420"/>
                    <a:pt x="1427" y="415"/>
                    <a:pt x="1427" y="415"/>
                  </a:cubicBezTo>
                  <a:cubicBezTo>
                    <a:pt x="1480" y="405"/>
                    <a:pt x="1480" y="405"/>
                    <a:pt x="1480" y="405"/>
                  </a:cubicBezTo>
                  <a:lnTo>
                    <a:pt x="1427" y="403"/>
                  </a:lnTo>
                  <a:close/>
                  <a:moveTo>
                    <a:pt x="879" y="696"/>
                  </a:moveTo>
                  <a:cubicBezTo>
                    <a:pt x="917" y="669"/>
                    <a:pt x="917" y="669"/>
                    <a:pt x="917" y="669"/>
                  </a:cubicBezTo>
                  <a:cubicBezTo>
                    <a:pt x="914" y="663"/>
                    <a:pt x="914" y="663"/>
                    <a:pt x="914" y="663"/>
                  </a:cubicBezTo>
                  <a:cubicBezTo>
                    <a:pt x="914" y="663"/>
                    <a:pt x="864" y="667"/>
                    <a:pt x="863" y="677"/>
                  </a:cubicBezTo>
                  <a:cubicBezTo>
                    <a:pt x="858" y="702"/>
                    <a:pt x="879" y="696"/>
                    <a:pt x="879" y="696"/>
                  </a:cubicBezTo>
                  <a:close/>
                  <a:moveTo>
                    <a:pt x="959" y="747"/>
                  </a:moveTo>
                  <a:cubicBezTo>
                    <a:pt x="949" y="747"/>
                    <a:pt x="933" y="747"/>
                    <a:pt x="933" y="747"/>
                  </a:cubicBezTo>
                  <a:cubicBezTo>
                    <a:pt x="930" y="766"/>
                    <a:pt x="930" y="766"/>
                    <a:pt x="930" y="766"/>
                  </a:cubicBezTo>
                  <a:cubicBezTo>
                    <a:pt x="930" y="766"/>
                    <a:pt x="940" y="794"/>
                    <a:pt x="953" y="783"/>
                  </a:cubicBezTo>
                  <a:cubicBezTo>
                    <a:pt x="966" y="773"/>
                    <a:pt x="969" y="747"/>
                    <a:pt x="959" y="747"/>
                  </a:cubicBezTo>
                  <a:close/>
                  <a:moveTo>
                    <a:pt x="475" y="622"/>
                  </a:moveTo>
                  <a:cubicBezTo>
                    <a:pt x="480" y="617"/>
                    <a:pt x="480" y="602"/>
                    <a:pt x="480" y="602"/>
                  </a:cubicBezTo>
                  <a:cubicBezTo>
                    <a:pt x="499" y="620"/>
                    <a:pt x="499" y="620"/>
                    <a:pt x="499" y="620"/>
                  </a:cubicBezTo>
                  <a:cubicBezTo>
                    <a:pt x="499" y="620"/>
                    <a:pt x="507" y="597"/>
                    <a:pt x="507" y="581"/>
                  </a:cubicBezTo>
                  <a:cubicBezTo>
                    <a:pt x="507" y="565"/>
                    <a:pt x="516" y="521"/>
                    <a:pt x="516" y="521"/>
                  </a:cubicBezTo>
                  <a:cubicBezTo>
                    <a:pt x="516" y="521"/>
                    <a:pt x="507" y="516"/>
                    <a:pt x="507" y="506"/>
                  </a:cubicBezTo>
                  <a:cubicBezTo>
                    <a:pt x="507" y="497"/>
                    <a:pt x="526" y="482"/>
                    <a:pt x="520" y="477"/>
                  </a:cubicBezTo>
                  <a:cubicBezTo>
                    <a:pt x="515" y="472"/>
                    <a:pt x="510" y="468"/>
                    <a:pt x="510" y="468"/>
                  </a:cubicBezTo>
                  <a:cubicBezTo>
                    <a:pt x="502" y="437"/>
                    <a:pt x="502" y="437"/>
                    <a:pt x="502" y="437"/>
                  </a:cubicBezTo>
                  <a:cubicBezTo>
                    <a:pt x="474" y="438"/>
                    <a:pt x="474" y="438"/>
                    <a:pt x="474" y="438"/>
                  </a:cubicBezTo>
                  <a:cubicBezTo>
                    <a:pt x="474" y="438"/>
                    <a:pt x="478" y="420"/>
                    <a:pt x="471" y="416"/>
                  </a:cubicBezTo>
                  <a:cubicBezTo>
                    <a:pt x="464" y="412"/>
                    <a:pt x="450" y="413"/>
                    <a:pt x="450" y="413"/>
                  </a:cubicBezTo>
                  <a:cubicBezTo>
                    <a:pt x="444" y="366"/>
                    <a:pt x="444" y="366"/>
                    <a:pt x="444" y="366"/>
                  </a:cubicBezTo>
                  <a:cubicBezTo>
                    <a:pt x="444" y="366"/>
                    <a:pt x="402" y="370"/>
                    <a:pt x="399" y="357"/>
                  </a:cubicBezTo>
                  <a:cubicBezTo>
                    <a:pt x="396" y="344"/>
                    <a:pt x="410" y="328"/>
                    <a:pt x="410" y="328"/>
                  </a:cubicBezTo>
                  <a:cubicBezTo>
                    <a:pt x="394" y="326"/>
                    <a:pt x="394" y="326"/>
                    <a:pt x="394" y="326"/>
                  </a:cubicBezTo>
                  <a:cubicBezTo>
                    <a:pt x="394" y="326"/>
                    <a:pt x="419" y="297"/>
                    <a:pt x="410" y="289"/>
                  </a:cubicBezTo>
                  <a:cubicBezTo>
                    <a:pt x="400" y="281"/>
                    <a:pt x="358" y="300"/>
                    <a:pt x="358" y="300"/>
                  </a:cubicBezTo>
                  <a:cubicBezTo>
                    <a:pt x="358" y="300"/>
                    <a:pt x="383" y="276"/>
                    <a:pt x="375" y="272"/>
                  </a:cubicBezTo>
                  <a:cubicBezTo>
                    <a:pt x="367" y="268"/>
                    <a:pt x="343" y="264"/>
                    <a:pt x="343" y="264"/>
                  </a:cubicBezTo>
                  <a:cubicBezTo>
                    <a:pt x="343" y="264"/>
                    <a:pt x="354" y="256"/>
                    <a:pt x="340" y="238"/>
                  </a:cubicBezTo>
                  <a:cubicBezTo>
                    <a:pt x="327" y="221"/>
                    <a:pt x="304" y="220"/>
                    <a:pt x="304" y="220"/>
                  </a:cubicBezTo>
                  <a:cubicBezTo>
                    <a:pt x="304" y="220"/>
                    <a:pt x="298" y="200"/>
                    <a:pt x="291" y="192"/>
                  </a:cubicBezTo>
                  <a:cubicBezTo>
                    <a:pt x="284" y="184"/>
                    <a:pt x="275" y="190"/>
                    <a:pt x="275" y="190"/>
                  </a:cubicBezTo>
                  <a:cubicBezTo>
                    <a:pt x="279" y="205"/>
                    <a:pt x="279" y="205"/>
                    <a:pt x="279" y="205"/>
                  </a:cubicBezTo>
                  <a:cubicBezTo>
                    <a:pt x="279" y="205"/>
                    <a:pt x="254" y="186"/>
                    <a:pt x="248" y="180"/>
                  </a:cubicBezTo>
                  <a:cubicBezTo>
                    <a:pt x="243" y="173"/>
                    <a:pt x="232" y="146"/>
                    <a:pt x="232" y="146"/>
                  </a:cubicBezTo>
                  <a:cubicBezTo>
                    <a:pt x="232" y="146"/>
                    <a:pt x="202" y="125"/>
                    <a:pt x="188" y="113"/>
                  </a:cubicBezTo>
                  <a:cubicBezTo>
                    <a:pt x="175" y="101"/>
                    <a:pt x="152" y="82"/>
                    <a:pt x="152" y="82"/>
                  </a:cubicBezTo>
                  <a:cubicBezTo>
                    <a:pt x="152" y="82"/>
                    <a:pt x="156" y="77"/>
                    <a:pt x="151" y="72"/>
                  </a:cubicBezTo>
                  <a:cubicBezTo>
                    <a:pt x="146" y="66"/>
                    <a:pt x="139" y="60"/>
                    <a:pt x="139" y="60"/>
                  </a:cubicBezTo>
                  <a:cubicBezTo>
                    <a:pt x="139" y="60"/>
                    <a:pt x="128" y="41"/>
                    <a:pt x="120" y="34"/>
                  </a:cubicBezTo>
                  <a:cubicBezTo>
                    <a:pt x="112" y="28"/>
                    <a:pt x="104" y="29"/>
                    <a:pt x="104" y="29"/>
                  </a:cubicBezTo>
                  <a:cubicBezTo>
                    <a:pt x="47" y="25"/>
                    <a:pt x="47" y="25"/>
                    <a:pt x="47" y="25"/>
                  </a:cubicBezTo>
                  <a:cubicBezTo>
                    <a:pt x="47" y="25"/>
                    <a:pt x="27" y="0"/>
                    <a:pt x="16" y="2"/>
                  </a:cubicBezTo>
                  <a:cubicBezTo>
                    <a:pt x="6" y="5"/>
                    <a:pt x="0" y="29"/>
                    <a:pt x="7" y="41"/>
                  </a:cubicBezTo>
                  <a:cubicBezTo>
                    <a:pt x="14" y="53"/>
                    <a:pt x="88" y="121"/>
                    <a:pt x="88" y="121"/>
                  </a:cubicBezTo>
                  <a:cubicBezTo>
                    <a:pt x="111" y="157"/>
                    <a:pt x="111" y="157"/>
                    <a:pt x="111" y="157"/>
                  </a:cubicBezTo>
                  <a:cubicBezTo>
                    <a:pt x="119" y="154"/>
                    <a:pt x="119" y="154"/>
                    <a:pt x="119" y="154"/>
                  </a:cubicBezTo>
                  <a:cubicBezTo>
                    <a:pt x="119" y="154"/>
                    <a:pt x="122" y="178"/>
                    <a:pt x="128" y="184"/>
                  </a:cubicBezTo>
                  <a:cubicBezTo>
                    <a:pt x="135" y="189"/>
                    <a:pt x="170" y="202"/>
                    <a:pt x="178" y="218"/>
                  </a:cubicBezTo>
                  <a:cubicBezTo>
                    <a:pt x="186" y="234"/>
                    <a:pt x="194" y="266"/>
                    <a:pt x="194" y="266"/>
                  </a:cubicBezTo>
                  <a:cubicBezTo>
                    <a:pt x="194" y="266"/>
                    <a:pt x="191" y="301"/>
                    <a:pt x="199" y="301"/>
                  </a:cubicBezTo>
                  <a:cubicBezTo>
                    <a:pt x="207" y="301"/>
                    <a:pt x="219" y="293"/>
                    <a:pt x="222" y="302"/>
                  </a:cubicBezTo>
                  <a:cubicBezTo>
                    <a:pt x="224" y="312"/>
                    <a:pt x="230" y="328"/>
                    <a:pt x="230" y="328"/>
                  </a:cubicBezTo>
                  <a:cubicBezTo>
                    <a:pt x="255" y="349"/>
                    <a:pt x="255" y="349"/>
                    <a:pt x="255" y="349"/>
                  </a:cubicBezTo>
                  <a:cubicBezTo>
                    <a:pt x="254" y="365"/>
                    <a:pt x="254" y="365"/>
                    <a:pt x="254" y="365"/>
                  </a:cubicBezTo>
                  <a:cubicBezTo>
                    <a:pt x="275" y="408"/>
                    <a:pt x="275" y="408"/>
                    <a:pt x="275" y="408"/>
                  </a:cubicBezTo>
                  <a:cubicBezTo>
                    <a:pt x="275" y="408"/>
                    <a:pt x="268" y="421"/>
                    <a:pt x="278" y="436"/>
                  </a:cubicBezTo>
                  <a:cubicBezTo>
                    <a:pt x="287" y="450"/>
                    <a:pt x="296" y="453"/>
                    <a:pt x="296" y="453"/>
                  </a:cubicBezTo>
                  <a:cubicBezTo>
                    <a:pt x="296" y="453"/>
                    <a:pt x="306" y="477"/>
                    <a:pt x="314" y="485"/>
                  </a:cubicBezTo>
                  <a:cubicBezTo>
                    <a:pt x="322" y="493"/>
                    <a:pt x="343" y="501"/>
                    <a:pt x="343" y="501"/>
                  </a:cubicBezTo>
                  <a:cubicBezTo>
                    <a:pt x="343" y="526"/>
                    <a:pt x="343" y="526"/>
                    <a:pt x="343" y="526"/>
                  </a:cubicBezTo>
                  <a:cubicBezTo>
                    <a:pt x="343" y="526"/>
                    <a:pt x="392" y="568"/>
                    <a:pt x="395" y="572"/>
                  </a:cubicBezTo>
                  <a:cubicBezTo>
                    <a:pt x="398" y="576"/>
                    <a:pt x="411" y="577"/>
                    <a:pt x="411" y="577"/>
                  </a:cubicBezTo>
                  <a:cubicBezTo>
                    <a:pt x="411" y="577"/>
                    <a:pt x="422" y="602"/>
                    <a:pt x="430" y="606"/>
                  </a:cubicBezTo>
                  <a:cubicBezTo>
                    <a:pt x="438" y="610"/>
                    <a:pt x="440" y="632"/>
                    <a:pt x="444" y="630"/>
                  </a:cubicBezTo>
                  <a:cubicBezTo>
                    <a:pt x="448" y="629"/>
                    <a:pt x="442" y="608"/>
                    <a:pt x="447" y="605"/>
                  </a:cubicBezTo>
                  <a:cubicBezTo>
                    <a:pt x="452" y="602"/>
                    <a:pt x="470" y="628"/>
                    <a:pt x="475" y="622"/>
                  </a:cubicBezTo>
                  <a:close/>
                  <a:moveTo>
                    <a:pt x="1416" y="798"/>
                  </a:moveTo>
                  <a:cubicBezTo>
                    <a:pt x="1409" y="784"/>
                    <a:pt x="1409" y="784"/>
                    <a:pt x="1409" y="784"/>
                  </a:cubicBezTo>
                  <a:cubicBezTo>
                    <a:pt x="1404" y="785"/>
                    <a:pt x="1397" y="786"/>
                    <a:pt x="1392" y="790"/>
                  </a:cubicBezTo>
                  <a:cubicBezTo>
                    <a:pt x="1380" y="797"/>
                    <a:pt x="1380" y="812"/>
                    <a:pt x="1380" y="812"/>
                  </a:cubicBezTo>
                  <a:cubicBezTo>
                    <a:pt x="1380" y="812"/>
                    <a:pt x="1369" y="809"/>
                    <a:pt x="1357" y="820"/>
                  </a:cubicBezTo>
                  <a:cubicBezTo>
                    <a:pt x="1345" y="832"/>
                    <a:pt x="1322" y="855"/>
                    <a:pt x="1342" y="870"/>
                  </a:cubicBezTo>
                  <a:cubicBezTo>
                    <a:pt x="1353" y="879"/>
                    <a:pt x="1393" y="842"/>
                    <a:pt x="1408" y="828"/>
                  </a:cubicBezTo>
                  <a:cubicBezTo>
                    <a:pt x="1405" y="827"/>
                    <a:pt x="1402" y="823"/>
                    <a:pt x="1406" y="817"/>
                  </a:cubicBezTo>
                  <a:cubicBezTo>
                    <a:pt x="1412" y="805"/>
                    <a:pt x="1416" y="798"/>
                    <a:pt x="1416" y="798"/>
                  </a:cubicBezTo>
                  <a:close/>
                  <a:moveTo>
                    <a:pt x="921" y="753"/>
                  </a:moveTo>
                  <a:cubicBezTo>
                    <a:pt x="921" y="734"/>
                    <a:pt x="894" y="734"/>
                    <a:pt x="879" y="731"/>
                  </a:cubicBezTo>
                  <a:cubicBezTo>
                    <a:pt x="865" y="728"/>
                    <a:pt x="866" y="759"/>
                    <a:pt x="866" y="759"/>
                  </a:cubicBezTo>
                  <a:cubicBezTo>
                    <a:pt x="841" y="740"/>
                    <a:pt x="841" y="740"/>
                    <a:pt x="841" y="740"/>
                  </a:cubicBezTo>
                  <a:cubicBezTo>
                    <a:pt x="841" y="740"/>
                    <a:pt x="847" y="724"/>
                    <a:pt x="847" y="700"/>
                  </a:cubicBezTo>
                  <a:cubicBezTo>
                    <a:pt x="847" y="677"/>
                    <a:pt x="799" y="686"/>
                    <a:pt x="799" y="686"/>
                  </a:cubicBezTo>
                  <a:cubicBezTo>
                    <a:pt x="778" y="674"/>
                    <a:pt x="778" y="674"/>
                    <a:pt x="778" y="674"/>
                  </a:cubicBezTo>
                  <a:cubicBezTo>
                    <a:pt x="775" y="659"/>
                    <a:pt x="775" y="659"/>
                    <a:pt x="775" y="659"/>
                  </a:cubicBezTo>
                  <a:cubicBezTo>
                    <a:pt x="749" y="659"/>
                    <a:pt x="749" y="659"/>
                    <a:pt x="749" y="659"/>
                  </a:cubicBezTo>
                  <a:cubicBezTo>
                    <a:pt x="749" y="659"/>
                    <a:pt x="744" y="680"/>
                    <a:pt x="744" y="684"/>
                  </a:cubicBezTo>
                  <a:cubicBezTo>
                    <a:pt x="744" y="688"/>
                    <a:pt x="709" y="677"/>
                    <a:pt x="693" y="674"/>
                  </a:cubicBezTo>
                  <a:cubicBezTo>
                    <a:pt x="677" y="671"/>
                    <a:pt x="648" y="672"/>
                    <a:pt x="648" y="672"/>
                  </a:cubicBezTo>
                  <a:cubicBezTo>
                    <a:pt x="648" y="672"/>
                    <a:pt x="630" y="650"/>
                    <a:pt x="621" y="640"/>
                  </a:cubicBezTo>
                  <a:cubicBezTo>
                    <a:pt x="612" y="630"/>
                    <a:pt x="598" y="641"/>
                    <a:pt x="598" y="641"/>
                  </a:cubicBezTo>
                  <a:cubicBezTo>
                    <a:pt x="598" y="641"/>
                    <a:pt x="573" y="628"/>
                    <a:pt x="567" y="627"/>
                  </a:cubicBezTo>
                  <a:cubicBezTo>
                    <a:pt x="561" y="625"/>
                    <a:pt x="535" y="624"/>
                    <a:pt x="535" y="624"/>
                  </a:cubicBezTo>
                  <a:cubicBezTo>
                    <a:pt x="535" y="624"/>
                    <a:pt x="524" y="615"/>
                    <a:pt x="511" y="619"/>
                  </a:cubicBezTo>
                  <a:cubicBezTo>
                    <a:pt x="498" y="624"/>
                    <a:pt x="498" y="652"/>
                    <a:pt x="491" y="656"/>
                  </a:cubicBezTo>
                  <a:cubicBezTo>
                    <a:pt x="483" y="661"/>
                    <a:pt x="469" y="666"/>
                    <a:pt x="472" y="677"/>
                  </a:cubicBezTo>
                  <a:cubicBezTo>
                    <a:pt x="496" y="672"/>
                    <a:pt x="496" y="672"/>
                    <a:pt x="496" y="672"/>
                  </a:cubicBezTo>
                  <a:cubicBezTo>
                    <a:pt x="527" y="675"/>
                    <a:pt x="527" y="675"/>
                    <a:pt x="527" y="675"/>
                  </a:cubicBezTo>
                  <a:cubicBezTo>
                    <a:pt x="527" y="675"/>
                    <a:pt x="504" y="688"/>
                    <a:pt x="514" y="699"/>
                  </a:cubicBezTo>
                  <a:cubicBezTo>
                    <a:pt x="524" y="709"/>
                    <a:pt x="558" y="691"/>
                    <a:pt x="558" y="691"/>
                  </a:cubicBezTo>
                  <a:cubicBezTo>
                    <a:pt x="558" y="691"/>
                    <a:pt x="608" y="718"/>
                    <a:pt x="623" y="722"/>
                  </a:cubicBezTo>
                  <a:cubicBezTo>
                    <a:pt x="637" y="727"/>
                    <a:pt x="687" y="728"/>
                    <a:pt x="705" y="728"/>
                  </a:cubicBezTo>
                  <a:cubicBezTo>
                    <a:pt x="722" y="728"/>
                    <a:pt x="727" y="747"/>
                    <a:pt x="737" y="756"/>
                  </a:cubicBezTo>
                  <a:cubicBezTo>
                    <a:pt x="747" y="765"/>
                    <a:pt x="780" y="771"/>
                    <a:pt x="794" y="772"/>
                  </a:cubicBezTo>
                  <a:cubicBezTo>
                    <a:pt x="809" y="774"/>
                    <a:pt x="815" y="771"/>
                    <a:pt x="837" y="772"/>
                  </a:cubicBezTo>
                  <a:cubicBezTo>
                    <a:pt x="859" y="774"/>
                    <a:pt x="877" y="801"/>
                    <a:pt x="885" y="806"/>
                  </a:cubicBezTo>
                  <a:cubicBezTo>
                    <a:pt x="894" y="810"/>
                    <a:pt x="904" y="801"/>
                    <a:pt x="904" y="801"/>
                  </a:cubicBezTo>
                  <a:cubicBezTo>
                    <a:pt x="904" y="801"/>
                    <a:pt x="921" y="810"/>
                    <a:pt x="921" y="804"/>
                  </a:cubicBezTo>
                  <a:cubicBezTo>
                    <a:pt x="921" y="793"/>
                    <a:pt x="910" y="778"/>
                    <a:pt x="910" y="778"/>
                  </a:cubicBezTo>
                  <a:cubicBezTo>
                    <a:pt x="910" y="778"/>
                    <a:pt x="921" y="772"/>
                    <a:pt x="921" y="753"/>
                  </a:cubicBezTo>
                  <a:close/>
                  <a:moveTo>
                    <a:pt x="1004" y="484"/>
                  </a:moveTo>
                  <a:cubicBezTo>
                    <a:pt x="1004" y="484"/>
                    <a:pt x="1025" y="467"/>
                    <a:pt x="1031" y="460"/>
                  </a:cubicBezTo>
                  <a:cubicBezTo>
                    <a:pt x="1036" y="453"/>
                    <a:pt x="1055" y="403"/>
                    <a:pt x="1055" y="403"/>
                  </a:cubicBezTo>
                  <a:cubicBezTo>
                    <a:pt x="1055" y="403"/>
                    <a:pt x="1037" y="401"/>
                    <a:pt x="1034" y="388"/>
                  </a:cubicBezTo>
                  <a:cubicBezTo>
                    <a:pt x="1031" y="376"/>
                    <a:pt x="1037" y="361"/>
                    <a:pt x="1042" y="348"/>
                  </a:cubicBezTo>
                  <a:cubicBezTo>
                    <a:pt x="1048" y="334"/>
                    <a:pt x="1070" y="336"/>
                    <a:pt x="1083" y="334"/>
                  </a:cubicBezTo>
                  <a:cubicBezTo>
                    <a:pt x="1095" y="333"/>
                    <a:pt x="1102" y="309"/>
                    <a:pt x="1101" y="301"/>
                  </a:cubicBezTo>
                  <a:cubicBezTo>
                    <a:pt x="1099" y="293"/>
                    <a:pt x="1079" y="301"/>
                    <a:pt x="1079" y="301"/>
                  </a:cubicBezTo>
                  <a:cubicBezTo>
                    <a:pt x="1079" y="301"/>
                    <a:pt x="1076" y="288"/>
                    <a:pt x="1088" y="275"/>
                  </a:cubicBezTo>
                  <a:cubicBezTo>
                    <a:pt x="1101" y="264"/>
                    <a:pt x="1128" y="269"/>
                    <a:pt x="1139" y="271"/>
                  </a:cubicBezTo>
                  <a:cubicBezTo>
                    <a:pt x="1150" y="274"/>
                    <a:pt x="1150" y="257"/>
                    <a:pt x="1150" y="257"/>
                  </a:cubicBezTo>
                  <a:cubicBezTo>
                    <a:pt x="1124" y="235"/>
                    <a:pt x="1124" y="235"/>
                    <a:pt x="1124" y="235"/>
                  </a:cubicBezTo>
                  <a:cubicBezTo>
                    <a:pt x="1124" y="208"/>
                    <a:pt x="1124" y="208"/>
                    <a:pt x="1124" y="208"/>
                  </a:cubicBezTo>
                  <a:cubicBezTo>
                    <a:pt x="1124" y="208"/>
                    <a:pt x="1105" y="207"/>
                    <a:pt x="1105" y="199"/>
                  </a:cubicBezTo>
                  <a:cubicBezTo>
                    <a:pt x="1105" y="191"/>
                    <a:pt x="1117" y="179"/>
                    <a:pt x="1116" y="168"/>
                  </a:cubicBezTo>
                  <a:cubicBezTo>
                    <a:pt x="1115" y="156"/>
                    <a:pt x="1082" y="153"/>
                    <a:pt x="1082" y="153"/>
                  </a:cubicBezTo>
                  <a:cubicBezTo>
                    <a:pt x="1093" y="135"/>
                    <a:pt x="1093" y="135"/>
                    <a:pt x="1093" y="135"/>
                  </a:cubicBezTo>
                  <a:cubicBezTo>
                    <a:pt x="1082" y="130"/>
                    <a:pt x="1082" y="130"/>
                    <a:pt x="1082" y="130"/>
                  </a:cubicBezTo>
                  <a:cubicBezTo>
                    <a:pt x="1086" y="110"/>
                    <a:pt x="1086" y="110"/>
                    <a:pt x="1086" y="110"/>
                  </a:cubicBezTo>
                  <a:cubicBezTo>
                    <a:pt x="1078" y="99"/>
                    <a:pt x="1078" y="99"/>
                    <a:pt x="1078" y="99"/>
                  </a:cubicBezTo>
                  <a:cubicBezTo>
                    <a:pt x="1070" y="92"/>
                    <a:pt x="1051" y="75"/>
                    <a:pt x="1047" y="75"/>
                  </a:cubicBezTo>
                  <a:cubicBezTo>
                    <a:pt x="1043" y="74"/>
                    <a:pt x="1002" y="73"/>
                    <a:pt x="987" y="74"/>
                  </a:cubicBezTo>
                  <a:cubicBezTo>
                    <a:pt x="973" y="75"/>
                    <a:pt x="980" y="97"/>
                    <a:pt x="978" y="113"/>
                  </a:cubicBezTo>
                  <a:cubicBezTo>
                    <a:pt x="977" y="129"/>
                    <a:pt x="968" y="144"/>
                    <a:pt x="968" y="144"/>
                  </a:cubicBezTo>
                  <a:cubicBezTo>
                    <a:pt x="968" y="144"/>
                    <a:pt x="961" y="143"/>
                    <a:pt x="955" y="152"/>
                  </a:cubicBezTo>
                  <a:cubicBezTo>
                    <a:pt x="948" y="161"/>
                    <a:pt x="960" y="177"/>
                    <a:pt x="960" y="177"/>
                  </a:cubicBezTo>
                  <a:cubicBezTo>
                    <a:pt x="938" y="196"/>
                    <a:pt x="938" y="196"/>
                    <a:pt x="938" y="196"/>
                  </a:cubicBezTo>
                  <a:cubicBezTo>
                    <a:pt x="939" y="208"/>
                    <a:pt x="939" y="208"/>
                    <a:pt x="939" y="208"/>
                  </a:cubicBezTo>
                  <a:cubicBezTo>
                    <a:pt x="922" y="231"/>
                    <a:pt x="922" y="231"/>
                    <a:pt x="922" y="231"/>
                  </a:cubicBezTo>
                  <a:cubicBezTo>
                    <a:pt x="906" y="231"/>
                    <a:pt x="906" y="231"/>
                    <a:pt x="906" y="231"/>
                  </a:cubicBezTo>
                  <a:cubicBezTo>
                    <a:pt x="906" y="231"/>
                    <a:pt x="888" y="244"/>
                    <a:pt x="885" y="244"/>
                  </a:cubicBezTo>
                  <a:cubicBezTo>
                    <a:pt x="882" y="245"/>
                    <a:pt x="857" y="229"/>
                    <a:pt x="853" y="227"/>
                  </a:cubicBezTo>
                  <a:cubicBezTo>
                    <a:pt x="849" y="224"/>
                    <a:pt x="824" y="227"/>
                    <a:pt x="824" y="227"/>
                  </a:cubicBezTo>
                  <a:cubicBezTo>
                    <a:pt x="824" y="227"/>
                    <a:pt x="811" y="248"/>
                    <a:pt x="801" y="254"/>
                  </a:cubicBezTo>
                  <a:cubicBezTo>
                    <a:pt x="791" y="260"/>
                    <a:pt x="778" y="251"/>
                    <a:pt x="764" y="251"/>
                  </a:cubicBezTo>
                  <a:cubicBezTo>
                    <a:pt x="749" y="251"/>
                    <a:pt x="750" y="259"/>
                    <a:pt x="746" y="261"/>
                  </a:cubicBezTo>
                  <a:cubicBezTo>
                    <a:pt x="742" y="264"/>
                    <a:pt x="720" y="256"/>
                    <a:pt x="712" y="247"/>
                  </a:cubicBezTo>
                  <a:cubicBezTo>
                    <a:pt x="708" y="243"/>
                    <a:pt x="706" y="237"/>
                    <a:pt x="703" y="231"/>
                  </a:cubicBezTo>
                  <a:cubicBezTo>
                    <a:pt x="703" y="231"/>
                    <a:pt x="703" y="231"/>
                    <a:pt x="703" y="231"/>
                  </a:cubicBezTo>
                  <a:cubicBezTo>
                    <a:pt x="703" y="231"/>
                    <a:pt x="684" y="213"/>
                    <a:pt x="671" y="227"/>
                  </a:cubicBezTo>
                  <a:cubicBezTo>
                    <a:pt x="657" y="242"/>
                    <a:pt x="650" y="278"/>
                    <a:pt x="650" y="278"/>
                  </a:cubicBezTo>
                  <a:cubicBezTo>
                    <a:pt x="666" y="300"/>
                    <a:pt x="666" y="300"/>
                    <a:pt x="666" y="300"/>
                  </a:cubicBezTo>
                  <a:cubicBezTo>
                    <a:pt x="673" y="335"/>
                    <a:pt x="673" y="335"/>
                    <a:pt x="673" y="335"/>
                  </a:cubicBezTo>
                  <a:cubicBezTo>
                    <a:pt x="704" y="353"/>
                    <a:pt x="704" y="353"/>
                    <a:pt x="704" y="353"/>
                  </a:cubicBezTo>
                  <a:cubicBezTo>
                    <a:pt x="699" y="377"/>
                    <a:pt x="699" y="377"/>
                    <a:pt x="699" y="377"/>
                  </a:cubicBezTo>
                  <a:cubicBezTo>
                    <a:pt x="716" y="388"/>
                    <a:pt x="716" y="388"/>
                    <a:pt x="716" y="388"/>
                  </a:cubicBezTo>
                  <a:cubicBezTo>
                    <a:pt x="705" y="407"/>
                    <a:pt x="705" y="407"/>
                    <a:pt x="705" y="407"/>
                  </a:cubicBezTo>
                  <a:cubicBezTo>
                    <a:pt x="718" y="425"/>
                    <a:pt x="718" y="425"/>
                    <a:pt x="718" y="425"/>
                  </a:cubicBezTo>
                  <a:cubicBezTo>
                    <a:pt x="707" y="432"/>
                    <a:pt x="707" y="432"/>
                    <a:pt x="707" y="432"/>
                  </a:cubicBezTo>
                  <a:cubicBezTo>
                    <a:pt x="717" y="470"/>
                    <a:pt x="717" y="470"/>
                    <a:pt x="717" y="470"/>
                  </a:cubicBezTo>
                  <a:cubicBezTo>
                    <a:pt x="745" y="466"/>
                    <a:pt x="745" y="466"/>
                    <a:pt x="745" y="466"/>
                  </a:cubicBezTo>
                  <a:cubicBezTo>
                    <a:pt x="765" y="473"/>
                    <a:pt x="765" y="473"/>
                    <a:pt x="765" y="473"/>
                  </a:cubicBezTo>
                  <a:cubicBezTo>
                    <a:pt x="765" y="473"/>
                    <a:pt x="777" y="451"/>
                    <a:pt x="789" y="451"/>
                  </a:cubicBezTo>
                  <a:cubicBezTo>
                    <a:pt x="801" y="451"/>
                    <a:pt x="789" y="483"/>
                    <a:pt x="801" y="493"/>
                  </a:cubicBezTo>
                  <a:cubicBezTo>
                    <a:pt x="812" y="502"/>
                    <a:pt x="822" y="472"/>
                    <a:pt x="822" y="472"/>
                  </a:cubicBezTo>
                  <a:cubicBezTo>
                    <a:pt x="840" y="484"/>
                    <a:pt x="840" y="484"/>
                    <a:pt x="840" y="484"/>
                  </a:cubicBezTo>
                  <a:cubicBezTo>
                    <a:pt x="840" y="484"/>
                    <a:pt x="856" y="470"/>
                    <a:pt x="865" y="470"/>
                  </a:cubicBezTo>
                  <a:cubicBezTo>
                    <a:pt x="874" y="469"/>
                    <a:pt x="868" y="495"/>
                    <a:pt x="878" y="498"/>
                  </a:cubicBezTo>
                  <a:cubicBezTo>
                    <a:pt x="888" y="502"/>
                    <a:pt x="919" y="486"/>
                    <a:pt x="935" y="489"/>
                  </a:cubicBezTo>
                  <a:cubicBezTo>
                    <a:pt x="951" y="493"/>
                    <a:pt x="936" y="542"/>
                    <a:pt x="936" y="542"/>
                  </a:cubicBezTo>
                  <a:cubicBezTo>
                    <a:pt x="936" y="542"/>
                    <a:pt x="950" y="538"/>
                    <a:pt x="966" y="531"/>
                  </a:cubicBezTo>
                  <a:cubicBezTo>
                    <a:pt x="982" y="523"/>
                    <a:pt x="1004" y="484"/>
                    <a:pt x="1004" y="484"/>
                  </a:cubicBezTo>
                  <a:close/>
                  <a:moveTo>
                    <a:pt x="990" y="745"/>
                  </a:moveTo>
                  <a:cubicBezTo>
                    <a:pt x="980" y="744"/>
                    <a:pt x="974" y="755"/>
                    <a:pt x="974" y="755"/>
                  </a:cubicBezTo>
                  <a:cubicBezTo>
                    <a:pt x="974" y="755"/>
                    <a:pt x="991" y="770"/>
                    <a:pt x="1002" y="763"/>
                  </a:cubicBezTo>
                  <a:cubicBezTo>
                    <a:pt x="1012" y="755"/>
                    <a:pt x="1000" y="747"/>
                    <a:pt x="990" y="745"/>
                  </a:cubicBezTo>
                  <a:close/>
                  <a:moveTo>
                    <a:pt x="1148" y="822"/>
                  </a:moveTo>
                  <a:cubicBezTo>
                    <a:pt x="1125" y="815"/>
                    <a:pt x="1125" y="815"/>
                    <a:pt x="1125" y="815"/>
                  </a:cubicBezTo>
                  <a:cubicBezTo>
                    <a:pt x="1118" y="821"/>
                    <a:pt x="1119" y="822"/>
                    <a:pt x="1129" y="838"/>
                  </a:cubicBezTo>
                  <a:cubicBezTo>
                    <a:pt x="1140" y="854"/>
                    <a:pt x="1147" y="843"/>
                    <a:pt x="1160" y="843"/>
                  </a:cubicBezTo>
                  <a:cubicBezTo>
                    <a:pt x="1173" y="843"/>
                    <a:pt x="1163" y="852"/>
                    <a:pt x="1173" y="862"/>
                  </a:cubicBezTo>
                  <a:cubicBezTo>
                    <a:pt x="1184" y="872"/>
                    <a:pt x="1204" y="863"/>
                    <a:pt x="1204" y="863"/>
                  </a:cubicBezTo>
                  <a:cubicBezTo>
                    <a:pt x="1204" y="863"/>
                    <a:pt x="1200" y="844"/>
                    <a:pt x="1187" y="827"/>
                  </a:cubicBezTo>
                  <a:cubicBezTo>
                    <a:pt x="1173" y="809"/>
                    <a:pt x="1148" y="822"/>
                    <a:pt x="1148" y="822"/>
                  </a:cubicBezTo>
                  <a:close/>
                  <a:moveTo>
                    <a:pt x="1312" y="751"/>
                  </a:moveTo>
                  <a:cubicBezTo>
                    <a:pt x="1293" y="767"/>
                    <a:pt x="1293" y="767"/>
                    <a:pt x="1293" y="767"/>
                  </a:cubicBezTo>
                  <a:cubicBezTo>
                    <a:pt x="1293" y="767"/>
                    <a:pt x="1282" y="755"/>
                    <a:pt x="1271" y="756"/>
                  </a:cubicBezTo>
                  <a:cubicBezTo>
                    <a:pt x="1261" y="758"/>
                    <a:pt x="1249" y="771"/>
                    <a:pt x="1249" y="771"/>
                  </a:cubicBezTo>
                  <a:cubicBezTo>
                    <a:pt x="1249" y="771"/>
                    <a:pt x="1239" y="745"/>
                    <a:pt x="1221" y="748"/>
                  </a:cubicBezTo>
                  <a:cubicBezTo>
                    <a:pt x="1204" y="751"/>
                    <a:pt x="1182" y="777"/>
                    <a:pt x="1182" y="777"/>
                  </a:cubicBezTo>
                  <a:cubicBezTo>
                    <a:pt x="1158" y="775"/>
                    <a:pt x="1158" y="775"/>
                    <a:pt x="1158" y="775"/>
                  </a:cubicBezTo>
                  <a:cubicBezTo>
                    <a:pt x="1151" y="787"/>
                    <a:pt x="1151" y="787"/>
                    <a:pt x="1151" y="787"/>
                  </a:cubicBezTo>
                  <a:cubicBezTo>
                    <a:pt x="1167" y="784"/>
                    <a:pt x="1167" y="784"/>
                    <a:pt x="1167" y="784"/>
                  </a:cubicBezTo>
                  <a:cubicBezTo>
                    <a:pt x="1167" y="784"/>
                    <a:pt x="1179" y="790"/>
                    <a:pt x="1191" y="795"/>
                  </a:cubicBezTo>
                  <a:cubicBezTo>
                    <a:pt x="1202" y="799"/>
                    <a:pt x="1214" y="781"/>
                    <a:pt x="1214" y="781"/>
                  </a:cubicBezTo>
                  <a:cubicBezTo>
                    <a:pt x="1276" y="780"/>
                    <a:pt x="1276" y="780"/>
                    <a:pt x="1276" y="780"/>
                  </a:cubicBezTo>
                  <a:cubicBezTo>
                    <a:pt x="1308" y="775"/>
                    <a:pt x="1308" y="775"/>
                    <a:pt x="1308" y="775"/>
                  </a:cubicBezTo>
                  <a:cubicBezTo>
                    <a:pt x="1334" y="752"/>
                    <a:pt x="1334" y="752"/>
                    <a:pt x="1334" y="752"/>
                  </a:cubicBezTo>
                  <a:cubicBezTo>
                    <a:pt x="1333" y="742"/>
                    <a:pt x="1333" y="742"/>
                    <a:pt x="1333" y="742"/>
                  </a:cubicBezTo>
                  <a:lnTo>
                    <a:pt x="1312" y="751"/>
                  </a:lnTo>
                  <a:close/>
                  <a:moveTo>
                    <a:pt x="1056" y="774"/>
                  </a:moveTo>
                  <a:cubicBezTo>
                    <a:pt x="1056" y="774"/>
                    <a:pt x="1042" y="759"/>
                    <a:pt x="1034" y="761"/>
                  </a:cubicBezTo>
                  <a:cubicBezTo>
                    <a:pt x="1025" y="762"/>
                    <a:pt x="1006" y="791"/>
                    <a:pt x="1006" y="791"/>
                  </a:cubicBezTo>
                  <a:cubicBezTo>
                    <a:pt x="1041" y="796"/>
                    <a:pt x="1041" y="796"/>
                    <a:pt x="1041" y="796"/>
                  </a:cubicBezTo>
                  <a:cubicBezTo>
                    <a:pt x="1042" y="810"/>
                    <a:pt x="1042" y="810"/>
                    <a:pt x="1042" y="810"/>
                  </a:cubicBezTo>
                  <a:cubicBezTo>
                    <a:pt x="1057" y="808"/>
                    <a:pt x="1057" y="808"/>
                    <a:pt x="1057" y="808"/>
                  </a:cubicBezTo>
                  <a:cubicBezTo>
                    <a:pt x="1063" y="794"/>
                    <a:pt x="1063" y="794"/>
                    <a:pt x="1063" y="794"/>
                  </a:cubicBezTo>
                  <a:cubicBezTo>
                    <a:pt x="1082" y="805"/>
                    <a:pt x="1082" y="805"/>
                    <a:pt x="1082" y="805"/>
                  </a:cubicBezTo>
                  <a:cubicBezTo>
                    <a:pt x="1101" y="783"/>
                    <a:pt x="1101" y="783"/>
                    <a:pt x="1101" y="783"/>
                  </a:cubicBezTo>
                  <a:cubicBezTo>
                    <a:pt x="1067" y="771"/>
                    <a:pt x="1067" y="771"/>
                    <a:pt x="1067" y="771"/>
                  </a:cubicBezTo>
                  <a:lnTo>
                    <a:pt x="1056" y="774"/>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6" name="Freeform 155"/>
            <p:cNvSpPr>
              <a:spLocks noEditPoints="1"/>
            </p:cNvSpPr>
            <p:nvPr/>
          </p:nvSpPr>
          <p:spPr bwMode="gray">
            <a:xfrm>
              <a:off x="7980116" y="5508597"/>
              <a:ext cx="476250" cy="426969"/>
            </a:xfrm>
            <a:custGeom>
              <a:avLst/>
              <a:gdLst>
                <a:gd name="T0" fmla="*/ 489 w 851"/>
                <a:gd name="T1" fmla="*/ 375 h 656"/>
                <a:gd name="T2" fmla="*/ 477 w 851"/>
                <a:gd name="T3" fmla="*/ 361 h 656"/>
                <a:gd name="T4" fmla="*/ 456 w 851"/>
                <a:gd name="T5" fmla="*/ 351 h 656"/>
                <a:gd name="T6" fmla="*/ 425 w 851"/>
                <a:gd name="T7" fmla="*/ 380 h 656"/>
                <a:gd name="T8" fmla="*/ 360 w 851"/>
                <a:gd name="T9" fmla="*/ 432 h 656"/>
                <a:gd name="T10" fmla="*/ 261 w 851"/>
                <a:gd name="T11" fmla="*/ 484 h 656"/>
                <a:gd name="T12" fmla="*/ 177 w 851"/>
                <a:gd name="T13" fmla="*/ 513 h 656"/>
                <a:gd name="T14" fmla="*/ 112 w 851"/>
                <a:gd name="T15" fmla="*/ 564 h 656"/>
                <a:gd name="T16" fmla="*/ 56 w 851"/>
                <a:gd name="T17" fmla="*/ 583 h 656"/>
                <a:gd name="T18" fmla="*/ 0 w 851"/>
                <a:gd name="T19" fmla="*/ 608 h 656"/>
                <a:gd name="T20" fmla="*/ 12 w 851"/>
                <a:gd name="T21" fmla="*/ 629 h 656"/>
                <a:gd name="T22" fmla="*/ 47 w 851"/>
                <a:gd name="T23" fmla="*/ 631 h 656"/>
                <a:gd name="T24" fmla="*/ 65 w 851"/>
                <a:gd name="T25" fmla="*/ 637 h 656"/>
                <a:gd name="T26" fmla="*/ 96 w 851"/>
                <a:gd name="T27" fmla="*/ 648 h 656"/>
                <a:gd name="T28" fmla="*/ 152 w 851"/>
                <a:gd name="T29" fmla="*/ 653 h 656"/>
                <a:gd name="T30" fmla="*/ 215 w 851"/>
                <a:gd name="T31" fmla="*/ 620 h 656"/>
                <a:gd name="T32" fmla="*/ 265 w 851"/>
                <a:gd name="T33" fmla="*/ 574 h 656"/>
                <a:gd name="T34" fmla="*/ 279 w 851"/>
                <a:gd name="T35" fmla="*/ 557 h 656"/>
                <a:gd name="T36" fmla="*/ 306 w 851"/>
                <a:gd name="T37" fmla="*/ 517 h 656"/>
                <a:gd name="T38" fmla="*/ 343 w 851"/>
                <a:gd name="T39" fmla="*/ 510 h 656"/>
                <a:gd name="T40" fmla="*/ 388 w 851"/>
                <a:gd name="T41" fmla="*/ 503 h 656"/>
                <a:gd name="T42" fmla="*/ 395 w 851"/>
                <a:gd name="T43" fmla="*/ 480 h 656"/>
                <a:gd name="T44" fmla="*/ 430 w 851"/>
                <a:gd name="T45" fmla="*/ 456 h 656"/>
                <a:gd name="T46" fmla="*/ 468 w 851"/>
                <a:gd name="T47" fmla="*/ 430 h 656"/>
                <a:gd name="T48" fmla="*/ 518 w 851"/>
                <a:gd name="T49" fmla="*/ 389 h 656"/>
                <a:gd name="T50" fmla="*/ 498 w 851"/>
                <a:gd name="T51" fmla="*/ 375 h 656"/>
                <a:gd name="T52" fmla="*/ 841 w 851"/>
                <a:gd name="T53" fmla="*/ 205 h 656"/>
                <a:gd name="T54" fmla="*/ 821 w 851"/>
                <a:gd name="T55" fmla="*/ 186 h 656"/>
                <a:gd name="T56" fmla="*/ 768 w 851"/>
                <a:gd name="T57" fmla="*/ 192 h 656"/>
                <a:gd name="T58" fmla="*/ 777 w 851"/>
                <a:gd name="T59" fmla="*/ 120 h 656"/>
                <a:gd name="T60" fmla="*/ 756 w 851"/>
                <a:gd name="T61" fmla="*/ 129 h 656"/>
                <a:gd name="T62" fmla="*/ 740 w 851"/>
                <a:gd name="T63" fmla="*/ 126 h 656"/>
                <a:gd name="T64" fmla="*/ 750 w 851"/>
                <a:gd name="T65" fmla="*/ 62 h 656"/>
                <a:gd name="T66" fmla="*/ 720 w 851"/>
                <a:gd name="T67" fmla="*/ 27 h 656"/>
                <a:gd name="T68" fmla="*/ 692 w 851"/>
                <a:gd name="T69" fmla="*/ 11 h 656"/>
                <a:gd name="T70" fmla="*/ 679 w 851"/>
                <a:gd name="T71" fmla="*/ 12 h 656"/>
                <a:gd name="T72" fmla="*/ 686 w 851"/>
                <a:gd name="T73" fmla="*/ 60 h 656"/>
                <a:gd name="T74" fmla="*/ 692 w 851"/>
                <a:gd name="T75" fmla="*/ 70 h 656"/>
                <a:gd name="T76" fmla="*/ 712 w 851"/>
                <a:gd name="T77" fmla="*/ 89 h 656"/>
                <a:gd name="T78" fmla="*/ 705 w 851"/>
                <a:gd name="T79" fmla="*/ 102 h 656"/>
                <a:gd name="T80" fmla="*/ 715 w 851"/>
                <a:gd name="T81" fmla="*/ 136 h 656"/>
                <a:gd name="T82" fmla="*/ 694 w 851"/>
                <a:gd name="T83" fmla="*/ 148 h 656"/>
                <a:gd name="T84" fmla="*/ 682 w 851"/>
                <a:gd name="T85" fmla="*/ 185 h 656"/>
                <a:gd name="T86" fmla="*/ 656 w 851"/>
                <a:gd name="T87" fmla="*/ 209 h 656"/>
                <a:gd name="T88" fmla="*/ 578 w 851"/>
                <a:gd name="T89" fmla="*/ 255 h 656"/>
                <a:gd name="T90" fmla="*/ 609 w 851"/>
                <a:gd name="T91" fmla="*/ 302 h 656"/>
                <a:gd name="T92" fmla="*/ 576 w 851"/>
                <a:gd name="T93" fmla="*/ 359 h 656"/>
                <a:gd name="T94" fmla="*/ 557 w 851"/>
                <a:gd name="T95" fmla="*/ 381 h 656"/>
                <a:gd name="T96" fmla="*/ 644 w 851"/>
                <a:gd name="T97" fmla="*/ 340 h 656"/>
                <a:gd name="T98" fmla="*/ 697 w 851"/>
                <a:gd name="T99" fmla="*/ 308 h 656"/>
                <a:gd name="T100" fmla="*/ 715 w 851"/>
                <a:gd name="T101" fmla="*/ 277 h 656"/>
                <a:gd name="T102" fmla="*/ 774 w 851"/>
                <a:gd name="T103" fmla="*/ 266 h 656"/>
                <a:gd name="T104" fmla="*/ 805 w 851"/>
                <a:gd name="T105" fmla="*/ 23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1" h="656">
                  <a:moveTo>
                    <a:pt x="498" y="375"/>
                  </a:moveTo>
                  <a:cubicBezTo>
                    <a:pt x="489" y="375"/>
                    <a:pt x="489" y="375"/>
                    <a:pt x="489" y="375"/>
                  </a:cubicBezTo>
                  <a:cubicBezTo>
                    <a:pt x="495" y="350"/>
                    <a:pt x="495" y="350"/>
                    <a:pt x="495" y="350"/>
                  </a:cubicBezTo>
                  <a:cubicBezTo>
                    <a:pt x="477" y="361"/>
                    <a:pt x="477" y="361"/>
                    <a:pt x="477" y="361"/>
                  </a:cubicBezTo>
                  <a:cubicBezTo>
                    <a:pt x="477" y="361"/>
                    <a:pt x="490" y="335"/>
                    <a:pt x="478" y="335"/>
                  </a:cubicBezTo>
                  <a:cubicBezTo>
                    <a:pt x="466" y="334"/>
                    <a:pt x="456" y="351"/>
                    <a:pt x="456" y="351"/>
                  </a:cubicBezTo>
                  <a:cubicBezTo>
                    <a:pt x="445" y="358"/>
                    <a:pt x="445" y="358"/>
                    <a:pt x="445" y="358"/>
                  </a:cubicBezTo>
                  <a:cubicBezTo>
                    <a:pt x="445" y="358"/>
                    <a:pt x="434" y="369"/>
                    <a:pt x="425" y="380"/>
                  </a:cubicBezTo>
                  <a:cubicBezTo>
                    <a:pt x="417" y="391"/>
                    <a:pt x="396" y="393"/>
                    <a:pt x="381" y="403"/>
                  </a:cubicBezTo>
                  <a:cubicBezTo>
                    <a:pt x="366" y="414"/>
                    <a:pt x="360" y="432"/>
                    <a:pt x="360" y="432"/>
                  </a:cubicBezTo>
                  <a:cubicBezTo>
                    <a:pt x="360" y="432"/>
                    <a:pt x="313" y="446"/>
                    <a:pt x="300" y="455"/>
                  </a:cubicBezTo>
                  <a:cubicBezTo>
                    <a:pt x="285" y="464"/>
                    <a:pt x="261" y="484"/>
                    <a:pt x="261" y="484"/>
                  </a:cubicBezTo>
                  <a:cubicBezTo>
                    <a:pt x="261" y="484"/>
                    <a:pt x="234" y="488"/>
                    <a:pt x="217" y="495"/>
                  </a:cubicBezTo>
                  <a:cubicBezTo>
                    <a:pt x="201" y="503"/>
                    <a:pt x="192" y="505"/>
                    <a:pt x="177" y="513"/>
                  </a:cubicBezTo>
                  <a:cubicBezTo>
                    <a:pt x="161" y="522"/>
                    <a:pt x="131" y="533"/>
                    <a:pt x="119" y="539"/>
                  </a:cubicBezTo>
                  <a:cubicBezTo>
                    <a:pt x="106" y="545"/>
                    <a:pt x="112" y="564"/>
                    <a:pt x="112" y="564"/>
                  </a:cubicBezTo>
                  <a:cubicBezTo>
                    <a:pt x="102" y="555"/>
                    <a:pt x="102" y="555"/>
                    <a:pt x="102" y="555"/>
                  </a:cubicBezTo>
                  <a:cubicBezTo>
                    <a:pt x="102" y="555"/>
                    <a:pt x="67" y="577"/>
                    <a:pt x="56" y="583"/>
                  </a:cubicBezTo>
                  <a:cubicBezTo>
                    <a:pt x="44" y="590"/>
                    <a:pt x="39" y="587"/>
                    <a:pt x="23" y="593"/>
                  </a:cubicBezTo>
                  <a:cubicBezTo>
                    <a:pt x="7" y="599"/>
                    <a:pt x="0" y="608"/>
                    <a:pt x="0" y="608"/>
                  </a:cubicBezTo>
                  <a:cubicBezTo>
                    <a:pt x="0" y="608"/>
                    <a:pt x="20" y="607"/>
                    <a:pt x="18" y="611"/>
                  </a:cubicBezTo>
                  <a:cubicBezTo>
                    <a:pt x="16" y="615"/>
                    <a:pt x="8" y="620"/>
                    <a:pt x="12" y="629"/>
                  </a:cubicBezTo>
                  <a:cubicBezTo>
                    <a:pt x="17" y="638"/>
                    <a:pt x="40" y="624"/>
                    <a:pt x="40" y="624"/>
                  </a:cubicBezTo>
                  <a:cubicBezTo>
                    <a:pt x="47" y="631"/>
                    <a:pt x="47" y="631"/>
                    <a:pt x="47" y="631"/>
                  </a:cubicBezTo>
                  <a:cubicBezTo>
                    <a:pt x="63" y="631"/>
                    <a:pt x="63" y="631"/>
                    <a:pt x="63" y="631"/>
                  </a:cubicBezTo>
                  <a:cubicBezTo>
                    <a:pt x="65" y="637"/>
                    <a:pt x="65" y="637"/>
                    <a:pt x="65" y="637"/>
                  </a:cubicBezTo>
                  <a:cubicBezTo>
                    <a:pt x="87" y="634"/>
                    <a:pt x="87" y="634"/>
                    <a:pt x="87" y="634"/>
                  </a:cubicBezTo>
                  <a:cubicBezTo>
                    <a:pt x="96" y="648"/>
                    <a:pt x="96" y="648"/>
                    <a:pt x="96" y="648"/>
                  </a:cubicBezTo>
                  <a:cubicBezTo>
                    <a:pt x="118" y="645"/>
                    <a:pt x="118" y="645"/>
                    <a:pt x="118" y="645"/>
                  </a:cubicBezTo>
                  <a:cubicBezTo>
                    <a:pt x="118" y="645"/>
                    <a:pt x="136" y="656"/>
                    <a:pt x="152" y="653"/>
                  </a:cubicBezTo>
                  <a:cubicBezTo>
                    <a:pt x="167" y="650"/>
                    <a:pt x="172" y="634"/>
                    <a:pt x="182" y="627"/>
                  </a:cubicBezTo>
                  <a:cubicBezTo>
                    <a:pt x="192" y="620"/>
                    <a:pt x="200" y="630"/>
                    <a:pt x="215" y="620"/>
                  </a:cubicBezTo>
                  <a:cubicBezTo>
                    <a:pt x="230" y="610"/>
                    <a:pt x="220" y="597"/>
                    <a:pt x="232" y="586"/>
                  </a:cubicBezTo>
                  <a:cubicBezTo>
                    <a:pt x="243" y="574"/>
                    <a:pt x="257" y="582"/>
                    <a:pt x="265" y="574"/>
                  </a:cubicBezTo>
                  <a:cubicBezTo>
                    <a:pt x="273" y="567"/>
                    <a:pt x="265" y="558"/>
                    <a:pt x="265" y="558"/>
                  </a:cubicBezTo>
                  <a:cubicBezTo>
                    <a:pt x="279" y="557"/>
                    <a:pt x="279" y="557"/>
                    <a:pt x="279" y="557"/>
                  </a:cubicBezTo>
                  <a:cubicBezTo>
                    <a:pt x="318" y="527"/>
                    <a:pt x="318" y="527"/>
                    <a:pt x="318" y="527"/>
                  </a:cubicBezTo>
                  <a:cubicBezTo>
                    <a:pt x="306" y="517"/>
                    <a:pt x="306" y="517"/>
                    <a:pt x="306" y="517"/>
                  </a:cubicBezTo>
                  <a:cubicBezTo>
                    <a:pt x="333" y="527"/>
                    <a:pt x="333" y="527"/>
                    <a:pt x="333" y="527"/>
                  </a:cubicBezTo>
                  <a:cubicBezTo>
                    <a:pt x="333" y="527"/>
                    <a:pt x="334" y="511"/>
                    <a:pt x="343" y="510"/>
                  </a:cubicBezTo>
                  <a:cubicBezTo>
                    <a:pt x="352" y="509"/>
                    <a:pt x="360" y="517"/>
                    <a:pt x="372" y="520"/>
                  </a:cubicBezTo>
                  <a:cubicBezTo>
                    <a:pt x="383" y="522"/>
                    <a:pt x="388" y="503"/>
                    <a:pt x="388" y="503"/>
                  </a:cubicBezTo>
                  <a:cubicBezTo>
                    <a:pt x="378" y="495"/>
                    <a:pt x="378" y="495"/>
                    <a:pt x="378" y="495"/>
                  </a:cubicBezTo>
                  <a:cubicBezTo>
                    <a:pt x="395" y="480"/>
                    <a:pt x="395" y="480"/>
                    <a:pt x="395" y="480"/>
                  </a:cubicBezTo>
                  <a:cubicBezTo>
                    <a:pt x="407" y="466"/>
                    <a:pt x="407" y="466"/>
                    <a:pt x="407" y="466"/>
                  </a:cubicBezTo>
                  <a:cubicBezTo>
                    <a:pt x="407" y="466"/>
                    <a:pt x="418" y="459"/>
                    <a:pt x="430" y="456"/>
                  </a:cubicBezTo>
                  <a:cubicBezTo>
                    <a:pt x="442" y="453"/>
                    <a:pt x="447" y="436"/>
                    <a:pt x="447" y="436"/>
                  </a:cubicBezTo>
                  <a:cubicBezTo>
                    <a:pt x="447" y="436"/>
                    <a:pt x="458" y="434"/>
                    <a:pt x="468" y="430"/>
                  </a:cubicBezTo>
                  <a:cubicBezTo>
                    <a:pt x="479" y="426"/>
                    <a:pt x="488" y="408"/>
                    <a:pt x="488" y="408"/>
                  </a:cubicBezTo>
                  <a:cubicBezTo>
                    <a:pt x="488" y="408"/>
                    <a:pt x="508" y="401"/>
                    <a:pt x="518" y="389"/>
                  </a:cubicBezTo>
                  <a:cubicBezTo>
                    <a:pt x="529" y="376"/>
                    <a:pt x="516" y="353"/>
                    <a:pt x="516" y="353"/>
                  </a:cubicBezTo>
                  <a:lnTo>
                    <a:pt x="498" y="375"/>
                  </a:lnTo>
                  <a:close/>
                  <a:moveTo>
                    <a:pt x="815" y="215"/>
                  </a:moveTo>
                  <a:cubicBezTo>
                    <a:pt x="823" y="210"/>
                    <a:pt x="831" y="213"/>
                    <a:pt x="841" y="205"/>
                  </a:cubicBezTo>
                  <a:cubicBezTo>
                    <a:pt x="851" y="197"/>
                    <a:pt x="847" y="183"/>
                    <a:pt x="839" y="176"/>
                  </a:cubicBezTo>
                  <a:cubicBezTo>
                    <a:pt x="831" y="168"/>
                    <a:pt x="821" y="186"/>
                    <a:pt x="821" y="186"/>
                  </a:cubicBezTo>
                  <a:cubicBezTo>
                    <a:pt x="821" y="186"/>
                    <a:pt x="815" y="186"/>
                    <a:pt x="806" y="184"/>
                  </a:cubicBezTo>
                  <a:cubicBezTo>
                    <a:pt x="798" y="181"/>
                    <a:pt x="780" y="195"/>
                    <a:pt x="768" y="192"/>
                  </a:cubicBezTo>
                  <a:cubicBezTo>
                    <a:pt x="756" y="189"/>
                    <a:pt x="761" y="145"/>
                    <a:pt x="761" y="145"/>
                  </a:cubicBezTo>
                  <a:cubicBezTo>
                    <a:pt x="777" y="120"/>
                    <a:pt x="777" y="120"/>
                    <a:pt x="777" y="120"/>
                  </a:cubicBezTo>
                  <a:cubicBezTo>
                    <a:pt x="777" y="120"/>
                    <a:pt x="777" y="102"/>
                    <a:pt x="767" y="103"/>
                  </a:cubicBezTo>
                  <a:cubicBezTo>
                    <a:pt x="756" y="103"/>
                    <a:pt x="756" y="119"/>
                    <a:pt x="756" y="129"/>
                  </a:cubicBezTo>
                  <a:cubicBezTo>
                    <a:pt x="755" y="138"/>
                    <a:pt x="743" y="146"/>
                    <a:pt x="743" y="146"/>
                  </a:cubicBezTo>
                  <a:cubicBezTo>
                    <a:pt x="740" y="126"/>
                    <a:pt x="740" y="126"/>
                    <a:pt x="740" y="126"/>
                  </a:cubicBezTo>
                  <a:cubicBezTo>
                    <a:pt x="726" y="113"/>
                    <a:pt x="726" y="113"/>
                    <a:pt x="726" y="113"/>
                  </a:cubicBezTo>
                  <a:cubicBezTo>
                    <a:pt x="726" y="113"/>
                    <a:pt x="750" y="82"/>
                    <a:pt x="750" y="62"/>
                  </a:cubicBezTo>
                  <a:cubicBezTo>
                    <a:pt x="751" y="42"/>
                    <a:pt x="717" y="41"/>
                    <a:pt x="717" y="41"/>
                  </a:cubicBezTo>
                  <a:cubicBezTo>
                    <a:pt x="720" y="27"/>
                    <a:pt x="720" y="27"/>
                    <a:pt x="720" y="27"/>
                  </a:cubicBezTo>
                  <a:cubicBezTo>
                    <a:pt x="707" y="25"/>
                    <a:pt x="707" y="25"/>
                    <a:pt x="707" y="25"/>
                  </a:cubicBezTo>
                  <a:cubicBezTo>
                    <a:pt x="692" y="11"/>
                    <a:pt x="692" y="11"/>
                    <a:pt x="692" y="11"/>
                  </a:cubicBezTo>
                  <a:cubicBezTo>
                    <a:pt x="699" y="0"/>
                    <a:pt x="699" y="0"/>
                    <a:pt x="699" y="0"/>
                  </a:cubicBezTo>
                  <a:cubicBezTo>
                    <a:pt x="679" y="12"/>
                    <a:pt x="679" y="12"/>
                    <a:pt x="679" y="12"/>
                  </a:cubicBezTo>
                  <a:cubicBezTo>
                    <a:pt x="692" y="35"/>
                    <a:pt x="692" y="35"/>
                    <a:pt x="692" y="35"/>
                  </a:cubicBezTo>
                  <a:cubicBezTo>
                    <a:pt x="686" y="60"/>
                    <a:pt x="686" y="60"/>
                    <a:pt x="686" y="60"/>
                  </a:cubicBezTo>
                  <a:cubicBezTo>
                    <a:pt x="701" y="66"/>
                    <a:pt x="701" y="66"/>
                    <a:pt x="701" y="66"/>
                  </a:cubicBezTo>
                  <a:cubicBezTo>
                    <a:pt x="692" y="70"/>
                    <a:pt x="692" y="70"/>
                    <a:pt x="692" y="70"/>
                  </a:cubicBezTo>
                  <a:cubicBezTo>
                    <a:pt x="696" y="84"/>
                    <a:pt x="696" y="84"/>
                    <a:pt x="696" y="84"/>
                  </a:cubicBezTo>
                  <a:cubicBezTo>
                    <a:pt x="712" y="89"/>
                    <a:pt x="712" y="89"/>
                    <a:pt x="712" y="89"/>
                  </a:cubicBezTo>
                  <a:cubicBezTo>
                    <a:pt x="696" y="97"/>
                    <a:pt x="696" y="97"/>
                    <a:pt x="696" y="97"/>
                  </a:cubicBezTo>
                  <a:cubicBezTo>
                    <a:pt x="705" y="102"/>
                    <a:pt x="705" y="102"/>
                    <a:pt x="705" y="102"/>
                  </a:cubicBezTo>
                  <a:cubicBezTo>
                    <a:pt x="705" y="102"/>
                    <a:pt x="702" y="116"/>
                    <a:pt x="702" y="122"/>
                  </a:cubicBezTo>
                  <a:cubicBezTo>
                    <a:pt x="702" y="129"/>
                    <a:pt x="715" y="136"/>
                    <a:pt x="715" y="136"/>
                  </a:cubicBezTo>
                  <a:cubicBezTo>
                    <a:pt x="702" y="138"/>
                    <a:pt x="702" y="138"/>
                    <a:pt x="702" y="138"/>
                  </a:cubicBezTo>
                  <a:cubicBezTo>
                    <a:pt x="694" y="148"/>
                    <a:pt x="694" y="148"/>
                    <a:pt x="694" y="148"/>
                  </a:cubicBezTo>
                  <a:cubicBezTo>
                    <a:pt x="705" y="154"/>
                    <a:pt x="705" y="154"/>
                    <a:pt x="705" y="154"/>
                  </a:cubicBezTo>
                  <a:cubicBezTo>
                    <a:pt x="705" y="154"/>
                    <a:pt x="684" y="174"/>
                    <a:pt x="682" y="185"/>
                  </a:cubicBezTo>
                  <a:cubicBezTo>
                    <a:pt x="681" y="196"/>
                    <a:pt x="691" y="199"/>
                    <a:pt x="691" y="199"/>
                  </a:cubicBezTo>
                  <a:cubicBezTo>
                    <a:pt x="691" y="199"/>
                    <a:pt x="669" y="203"/>
                    <a:pt x="656" y="209"/>
                  </a:cubicBezTo>
                  <a:cubicBezTo>
                    <a:pt x="643" y="214"/>
                    <a:pt x="646" y="217"/>
                    <a:pt x="630" y="229"/>
                  </a:cubicBezTo>
                  <a:cubicBezTo>
                    <a:pt x="613" y="242"/>
                    <a:pt x="599" y="243"/>
                    <a:pt x="578" y="255"/>
                  </a:cubicBezTo>
                  <a:cubicBezTo>
                    <a:pt x="557" y="268"/>
                    <a:pt x="576" y="302"/>
                    <a:pt x="576" y="302"/>
                  </a:cubicBezTo>
                  <a:cubicBezTo>
                    <a:pt x="576" y="302"/>
                    <a:pt x="599" y="300"/>
                    <a:pt x="609" y="302"/>
                  </a:cubicBezTo>
                  <a:cubicBezTo>
                    <a:pt x="619" y="304"/>
                    <a:pt x="609" y="323"/>
                    <a:pt x="609" y="338"/>
                  </a:cubicBezTo>
                  <a:cubicBezTo>
                    <a:pt x="610" y="354"/>
                    <a:pt x="593" y="353"/>
                    <a:pt x="576" y="359"/>
                  </a:cubicBezTo>
                  <a:cubicBezTo>
                    <a:pt x="559" y="365"/>
                    <a:pt x="567" y="370"/>
                    <a:pt x="567" y="370"/>
                  </a:cubicBezTo>
                  <a:cubicBezTo>
                    <a:pt x="557" y="381"/>
                    <a:pt x="557" y="381"/>
                    <a:pt x="557" y="381"/>
                  </a:cubicBezTo>
                  <a:cubicBezTo>
                    <a:pt x="557" y="381"/>
                    <a:pt x="575" y="394"/>
                    <a:pt x="589" y="390"/>
                  </a:cubicBezTo>
                  <a:cubicBezTo>
                    <a:pt x="602" y="385"/>
                    <a:pt x="633" y="351"/>
                    <a:pt x="644" y="340"/>
                  </a:cubicBezTo>
                  <a:cubicBezTo>
                    <a:pt x="655" y="329"/>
                    <a:pt x="682" y="321"/>
                    <a:pt x="687" y="321"/>
                  </a:cubicBezTo>
                  <a:cubicBezTo>
                    <a:pt x="692" y="320"/>
                    <a:pt x="697" y="308"/>
                    <a:pt x="697" y="308"/>
                  </a:cubicBezTo>
                  <a:cubicBezTo>
                    <a:pt x="697" y="308"/>
                    <a:pt x="704" y="305"/>
                    <a:pt x="715" y="301"/>
                  </a:cubicBezTo>
                  <a:cubicBezTo>
                    <a:pt x="726" y="296"/>
                    <a:pt x="715" y="277"/>
                    <a:pt x="715" y="277"/>
                  </a:cubicBezTo>
                  <a:cubicBezTo>
                    <a:pt x="715" y="277"/>
                    <a:pt x="725" y="269"/>
                    <a:pt x="738" y="263"/>
                  </a:cubicBezTo>
                  <a:cubicBezTo>
                    <a:pt x="752" y="257"/>
                    <a:pt x="762" y="269"/>
                    <a:pt x="774" y="266"/>
                  </a:cubicBezTo>
                  <a:cubicBezTo>
                    <a:pt x="786" y="264"/>
                    <a:pt x="782" y="240"/>
                    <a:pt x="782" y="240"/>
                  </a:cubicBezTo>
                  <a:cubicBezTo>
                    <a:pt x="782" y="240"/>
                    <a:pt x="793" y="237"/>
                    <a:pt x="805" y="236"/>
                  </a:cubicBezTo>
                  <a:cubicBezTo>
                    <a:pt x="816" y="235"/>
                    <a:pt x="808" y="221"/>
                    <a:pt x="815" y="2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7" name="Freeform 156"/>
            <p:cNvSpPr>
              <a:spLocks noEditPoints="1"/>
            </p:cNvSpPr>
            <p:nvPr/>
          </p:nvSpPr>
          <p:spPr bwMode="gray">
            <a:xfrm>
              <a:off x="6905379" y="4684105"/>
              <a:ext cx="1062037" cy="1152080"/>
            </a:xfrm>
            <a:custGeom>
              <a:avLst/>
              <a:gdLst>
                <a:gd name="T0" fmla="*/ 971 w 1898"/>
                <a:gd name="T1" fmla="*/ 1367 h 1774"/>
                <a:gd name="T2" fmla="*/ 1008 w 1898"/>
                <a:gd name="T3" fmla="*/ 1349 h 1774"/>
                <a:gd name="T4" fmla="*/ 1830 w 1898"/>
                <a:gd name="T5" fmla="*/ 698 h 1774"/>
                <a:gd name="T6" fmla="*/ 1797 w 1898"/>
                <a:gd name="T7" fmla="*/ 622 h 1774"/>
                <a:gd name="T8" fmla="*/ 1707 w 1898"/>
                <a:gd name="T9" fmla="*/ 471 h 1774"/>
                <a:gd name="T10" fmla="*/ 1649 w 1898"/>
                <a:gd name="T11" fmla="*/ 192 h 1774"/>
                <a:gd name="T12" fmla="*/ 1596 w 1898"/>
                <a:gd name="T13" fmla="*/ 64 h 1774"/>
                <a:gd name="T14" fmla="*/ 1541 w 1898"/>
                <a:gd name="T15" fmla="*/ 18 h 1774"/>
                <a:gd name="T16" fmla="*/ 1494 w 1898"/>
                <a:gd name="T17" fmla="*/ 189 h 1774"/>
                <a:gd name="T18" fmla="*/ 1283 w 1898"/>
                <a:gd name="T19" fmla="*/ 306 h 1774"/>
                <a:gd name="T20" fmla="*/ 1239 w 1898"/>
                <a:gd name="T21" fmla="*/ 181 h 1774"/>
                <a:gd name="T22" fmla="*/ 1269 w 1898"/>
                <a:gd name="T23" fmla="*/ 69 h 1774"/>
                <a:gd name="T24" fmla="*/ 1170 w 1898"/>
                <a:gd name="T25" fmla="*/ 75 h 1774"/>
                <a:gd name="T26" fmla="*/ 1050 w 1898"/>
                <a:gd name="T27" fmla="*/ 42 h 1774"/>
                <a:gd name="T28" fmla="*/ 1012 w 1898"/>
                <a:gd name="T29" fmla="*/ 86 h 1774"/>
                <a:gd name="T30" fmla="*/ 910 w 1898"/>
                <a:gd name="T31" fmla="*/ 212 h 1774"/>
                <a:gd name="T32" fmla="*/ 872 w 1898"/>
                <a:gd name="T33" fmla="*/ 235 h 1774"/>
                <a:gd name="T34" fmla="*/ 848 w 1898"/>
                <a:gd name="T35" fmla="*/ 215 h 1774"/>
                <a:gd name="T36" fmla="*/ 788 w 1898"/>
                <a:gd name="T37" fmla="*/ 185 h 1774"/>
                <a:gd name="T38" fmla="*/ 731 w 1898"/>
                <a:gd name="T39" fmla="*/ 238 h 1774"/>
                <a:gd name="T40" fmla="*/ 676 w 1898"/>
                <a:gd name="T41" fmla="*/ 279 h 1774"/>
                <a:gd name="T42" fmla="*/ 614 w 1898"/>
                <a:gd name="T43" fmla="*/ 310 h 1774"/>
                <a:gd name="T44" fmla="*/ 606 w 1898"/>
                <a:gd name="T45" fmla="*/ 348 h 1774"/>
                <a:gd name="T46" fmla="*/ 531 w 1898"/>
                <a:gd name="T47" fmla="*/ 409 h 1774"/>
                <a:gd name="T48" fmla="*/ 359 w 1898"/>
                <a:gd name="T49" fmla="*/ 505 h 1774"/>
                <a:gd name="T50" fmla="*/ 218 w 1898"/>
                <a:gd name="T51" fmla="*/ 554 h 1774"/>
                <a:gd name="T52" fmla="*/ 83 w 1898"/>
                <a:gd name="T53" fmla="*/ 649 h 1774"/>
                <a:gd name="T54" fmla="*/ 48 w 1898"/>
                <a:gd name="T55" fmla="*/ 813 h 1774"/>
                <a:gd name="T56" fmla="*/ 35 w 1898"/>
                <a:gd name="T57" fmla="*/ 937 h 1774"/>
                <a:gd name="T58" fmla="*/ 87 w 1898"/>
                <a:gd name="T59" fmla="*/ 1141 h 1774"/>
                <a:gd name="T60" fmla="*/ 56 w 1898"/>
                <a:gd name="T61" fmla="*/ 1305 h 1774"/>
                <a:gd name="T62" fmla="*/ 186 w 1898"/>
                <a:gd name="T63" fmla="*/ 1285 h 1774"/>
                <a:gd name="T64" fmla="*/ 384 w 1898"/>
                <a:gd name="T65" fmla="*/ 1244 h 1774"/>
                <a:gd name="T66" fmla="*/ 594 w 1898"/>
                <a:gd name="T67" fmla="*/ 1153 h 1774"/>
                <a:gd name="T68" fmla="*/ 896 w 1898"/>
                <a:gd name="T69" fmla="*/ 1136 h 1774"/>
                <a:gd name="T70" fmla="*/ 932 w 1898"/>
                <a:gd name="T71" fmla="*/ 1225 h 1774"/>
                <a:gd name="T72" fmla="*/ 962 w 1898"/>
                <a:gd name="T73" fmla="*/ 1304 h 1774"/>
                <a:gd name="T74" fmla="*/ 1060 w 1898"/>
                <a:gd name="T75" fmla="*/ 1224 h 1774"/>
                <a:gd name="T76" fmla="*/ 1083 w 1898"/>
                <a:gd name="T77" fmla="*/ 1210 h 1774"/>
                <a:gd name="T78" fmla="*/ 1011 w 1898"/>
                <a:gd name="T79" fmla="*/ 1319 h 1774"/>
                <a:gd name="T80" fmla="*/ 1072 w 1898"/>
                <a:gd name="T81" fmla="*/ 1339 h 1774"/>
                <a:gd name="T82" fmla="*/ 1118 w 1898"/>
                <a:gd name="T83" fmla="*/ 1477 h 1774"/>
                <a:gd name="T84" fmla="*/ 1319 w 1898"/>
                <a:gd name="T85" fmla="*/ 1502 h 1774"/>
                <a:gd name="T86" fmla="*/ 1360 w 1898"/>
                <a:gd name="T87" fmla="*/ 1532 h 1774"/>
                <a:gd name="T88" fmla="*/ 1533 w 1898"/>
                <a:gd name="T89" fmla="*/ 1461 h 1774"/>
                <a:gd name="T90" fmla="*/ 1641 w 1898"/>
                <a:gd name="T91" fmla="*/ 1275 h 1774"/>
                <a:gd name="T92" fmla="*/ 1874 w 1898"/>
                <a:gd name="T93" fmla="*/ 952 h 1774"/>
                <a:gd name="T94" fmla="*/ 1364 w 1898"/>
                <a:gd name="T95" fmla="*/ 1612 h 1774"/>
                <a:gd name="T96" fmla="*/ 1274 w 1898"/>
                <a:gd name="T97" fmla="*/ 1651 h 1774"/>
                <a:gd name="T98" fmla="*/ 1184 w 1898"/>
                <a:gd name="T99" fmla="*/ 1616 h 1774"/>
                <a:gd name="T100" fmla="*/ 1155 w 1898"/>
                <a:gd name="T101" fmla="*/ 1713 h 1774"/>
                <a:gd name="T102" fmla="*/ 1214 w 1898"/>
                <a:gd name="T103" fmla="*/ 1769 h 1774"/>
                <a:gd name="T104" fmla="*/ 1282 w 1898"/>
                <a:gd name="T105" fmla="*/ 1706 h 1774"/>
                <a:gd name="T106" fmla="*/ 1290 w 1898"/>
                <a:gd name="T107" fmla="*/ 195 h 1774"/>
                <a:gd name="T108" fmla="*/ 1209 w 1898"/>
                <a:gd name="T109" fmla="*/ 1549 h 1774"/>
                <a:gd name="T110" fmla="*/ 1357 w 1898"/>
                <a:gd name="T111" fmla="*/ 1597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8" h="1774">
                  <a:moveTo>
                    <a:pt x="1024" y="43"/>
                  </a:moveTo>
                  <a:cubicBezTo>
                    <a:pt x="1014" y="29"/>
                    <a:pt x="990" y="54"/>
                    <a:pt x="999" y="65"/>
                  </a:cubicBezTo>
                  <a:cubicBezTo>
                    <a:pt x="1008" y="75"/>
                    <a:pt x="1024" y="43"/>
                    <a:pt x="1024" y="43"/>
                  </a:cubicBezTo>
                  <a:close/>
                  <a:moveTo>
                    <a:pt x="986" y="1341"/>
                  </a:moveTo>
                  <a:cubicBezTo>
                    <a:pt x="972" y="1343"/>
                    <a:pt x="954" y="1348"/>
                    <a:pt x="961" y="1354"/>
                  </a:cubicBezTo>
                  <a:cubicBezTo>
                    <a:pt x="968" y="1360"/>
                    <a:pt x="971" y="1367"/>
                    <a:pt x="971" y="1367"/>
                  </a:cubicBezTo>
                  <a:cubicBezTo>
                    <a:pt x="985" y="1367"/>
                    <a:pt x="999" y="1359"/>
                    <a:pt x="999" y="1359"/>
                  </a:cubicBezTo>
                  <a:cubicBezTo>
                    <a:pt x="1007" y="1359"/>
                    <a:pt x="1007" y="1359"/>
                    <a:pt x="1007" y="1359"/>
                  </a:cubicBezTo>
                  <a:cubicBezTo>
                    <a:pt x="1011" y="1356"/>
                    <a:pt x="1011" y="1356"/>
                    <a:pt x="1011" y="1356"/>
                  </a:cubicBezTo>
                  <a:cubicBezTo>
                    <a:pt x="1022" y="1356"/>
                    <a:pt x="1022" y="1356"/>
                    <a:pt x="1022" y="1356"/>
                  </a:cubicBezTo>
                  <a:cubicBezTo>
                    <a:pt x="1026" y="1351"/>
                    <a:pt x="1026" y="1351"/>
                    <a:pt x="1026" y="1351"/>
                  </a:cubicBezTo>
                  <a:cubicBezTo>
                    <a:pt x="1008" y="1349"/>
                    <a:pt x="1008" y="1349"/>
                    <a:pt x="1008" y="1349"/>
                  </a:cubicBezTo>
                  <a:cubicBezTo>
                    <a:pt x="1008" y="1349"/>
                    <a:pt x="1000" y="1340"/>
                    <a:pt x="986" y="1341"/>
                  </a:cubicBezTo>
                  <a:close/>
                  <a:moveTo>
                    <a:pt x="1869" y="774"/>
                  </a:moveTo>
                  <a:cubicBezTo>
                    <a:pt x="1869" y="774"/>
                    <a:pt x="1866" y="733"/>
                    <a:pt x="1865" y="727"/>
                  </a:cubicBezTo>
                  <a:cubicBezTo>
                    <a:pt x="1863" y="721"/>
                    <a:pt x="1843" y="720"/>
                    <a:pt x="1843" y="720"/>
                  </a:cubicBezTo>
                  <a:cubicBezTo>
                    <a:pt x="1843" y="706"/>
                    <a:pt x="1843" y="706"/>
                    <a:pt x="1843" y="706"/>
                  </a:cubicBezTo>
                  <a:cubicBezTo>
                    <a:pt x="1830" y="698"/>
                    <a:pt x="1830" y="698"/>
                    <a:pt x="1830" y="698"/>
                  </a:cubicBezTo>
                  <a:cubicBezTo>
                    <a:pt x="1830" y="698"/>
                    <a:pt x="1835" y="681"/>
                    <a:pt x="1830" y="674"/>
                  </a:cubicBezTo>
                  <a:cubicBezTo>
                    <a:pt x="1825" y="667"/>
                    <a:pt x="1805" y="660"/>
                    <a:pt x="1805" y="660"/>
                  </a:cubicBezTo>
                  <a:cubicBezTo>
                    <a:pt x="1805" y="660"/>
                    <a:pt x="1840" y="654"/>
                    <a:pt x="1842" y="641"/>
                  </a:cubicBezTo>
                  <a:cubicBezTo>
                    <a:pt x="1844" y="627"/>
                    <a:pt x="1822" y="623"/>
                    <a:pt x="1822" y="623"/>
                  </a:cubicBezTo>
                  <a:cubicBezTo>
                    <a:pt x="1822" y="623"/>
                    <a:pt x="1815" y="602"/>
                    <a:pt x="1804" y="603"/>
                  </a:cubicBezTo>
                  <a:cubicBezTo>
                    <a:pt x="1792" y="604"/>
                    <a:pt x="1797" y="622"/>
                    <a:pt x="1797" y="622"/>
                  </a:cubicBezTo>
                  <a:cubicBezTo>
                    <a:pt x="1783" y="619"/>
                    <a:pt x="1783" y="619"/>
                    <a:pt x="1783" y="619"/>
                  </a:cubicBezTo>
                  <a:cubicBezTo>
                    <a:pt x="1783" y="619"/>
                    <a:pt x="1796" y="578"/>
                    <a:pt x="1796" y="568"/>
                  </a:cubicBezTo>
                  <a:cubicBezTo>
                    <a:pt x="1795" y="559"/>
                    <a:pt x="1775" y="557"/>
                    <a:pt x="1771" y="547"/>
                  </a:cubicBezTo>
                  <a:cubicBezTo>
                    <a:pt x="1768" y="538"/>
                    <a:pt x="1781" y="521"/>
                    <a:pt x="1777" y="507"/>
                  </a:cubicBezTo>
                  <a:cubicBezTo>
                    <a:pt x="1773" y="494"/>
                    <a:pt x="1713" y="465"/>
                    <a:pt x="1713" y="465"/>
                  </a:cubicBezTo>
                  <a:cubicBezTo>
                    <a:pt x="1707" y="471"/>
                    <a:pt x="1707" y="471"/>
                    <a:pt x="1707" y="471"/>
                  </a:cubicBezTo>
                  <a:cubicBezTo>
                    <a:pt x="1707" y="471"/>
                    <a:pt x="1679" y="439"/>
                    <a:pt x="1677" y="417"/>
                  </a:cubicBezTo>
                  <a:cubicBezTo>
                    <a:pt x="1676" y="394"/>
                    <a:pt x="1685" y="381"/>
                    <a:pt x="1685" y="361"/>
                  </a:cubicBezTo>
                  <a:cubicBezTo>
                    <a:pt x="1685" y="341"/>
                    <a:pt x="1666" y="298"/>
                    <a:pt x="1662" y="282"/>
                  </a:cubicBezTo>
                  <a:cubicBezTo>
                    <a:pt x="1658" y="266"/>
                    <a:pt x="1669" y="256"/>
                    <a:pt x="1671" y="247"/>
                  </a:cubicBezTo>
                  <a:cubicBezTo>
                    <a:pt x="1673" y="238"/>
                    <a:pt x="1666" y="200"/>
                    <a:pt x="1666" y="200"/>
                  </a:cubicBezTo>
                  <a:cubicBezTo>
                    <a:pt x="1649" y="192"/>
                    <a:pt x="1649" y="192"/>
                    <a:pt x="1649" y="192"/>
                  </a:cubicBezTo>
                  <a:cubicBezTo>
                    <a:pt x="1649" y="192"/>
                    <a:pt x="1635" y="177"/>
                    <a:pt x="1625" y="177"/>
                  </a:cubicBezTo>
                  <a:cubicBezTo>
                    <a:pt x="1615" y="176"/>
                    <a:pt x="1609" y="191"/>
                    <a:pt x="1609" y="191"/>
                  </a:cubicBezTo>
                  <a:cubicBezTo>
                    <a:pt x="1609" y="191"/>
                    <a:pt x="1602" y="176"/>
                    <a:pt x="1601" y="167"/>
                  </a:cubicBezTo>
                  <a:cubicBezTo>
                    <a:pt x="1600" y="159"/>
                    <a:pt x="1607" y="135"/>
                    <a:pt x="1607" y="135"/>
                  </a:cubicBezTo>
                  <a:cubicBezTo>
                    <a:pt x="1596" y="120"/>
                    <a:pt x="1596" y="120"/>
                    <a:pt x="1596" y="120"/>
                  </a:cubicBezTo>
                  <a:cubicBezTo>
                    <a:pt x="1596" y="64"/>
                    <a:pt x="1596" y="64"/>
                    <a:pt x="1596" y="64"/>
                  </a:cubicBezTo>
                  <a:cubicBezTo>
                    <a:pt x="1596" y="64"/>
                    <a:pt x="1575" y="50"/>
                    <a:pt x="1578" y="41"/>
                  </a:cubicBezTo>
                  <a:cubicBezTo>
                    <a:pt x="1582" y="32"/>
                    <a:pt x="1586" y="20"/>
                    <a:pt x="1581" y="15"/>
                  </a:cubicBezTo>
                  <a:cubicBezTo>
                    <a:pt x="1576" y="11"/>
                    <a:pt x="1564" y="9"/>
                    <a:pt x="1564" y="9"/>
                  </a:cubicBezTo>
                  <a:cubicBezTo>
                    <a:pt x="1565" y="0"/>
                    <a:pt x="1565" y="0"/>
                    <a:pt x="1565" y="0"/>
                  </a:cubicBezTo>
                  <a:cubicBezTo>
                    <a:pt x="1545" y="5"/>
                    <a:pt x="1545" y="5"/>
                    <a:pt x="1545" y="5"/>
                  </a:cubicBezTo>
                  <a:cubicBezTo>
                    <a:pt x="1541" y="18"/>
                    <a:pt x="1541" y="18"/>
                    <a:pt x="1541" y="18"/>
                  </a:cubicBezTo>
                  <a:cubicBezTo>
                    <a:pt x="1541" y="18"/>
                    <a:pt x="1529" y="26"/>
                    <a:pt x="1523" y="30"/>
                  </a:cubicBezTo>
                  <a:cubicBezTo>
                    <a:pt x="1518" y="34"/>
                    <a:pt x="1531" y="60"/>
                    <a:pt x="1531" y="70"/>
                  </a:cubicBezTo>
                  <a:cubicBezTo>
                    <a:pt x="1530" y="81"/>
                    <a:pt x="1496" y="118"/>
                    <a:pt x="1496" y="118"/>
                  </a:cubicBezTo>
                  <a:cubicBezTo>
                    <a:pt x="1507" y="127"/>
                    <a:pt x="1507" y="127"/>
                    <a:pt x="1507" y="127"/>
                  </a:cubicBezTo>
                  <a:cubicBezTo>
                    <a:pt x="1507" y="127"/>
                    <a:pt x="1492" y="147"/>
                    <a:pt x="1490" y="155"/>
                  </a:cubicBezTo>
                  <a:cubicBezTo>
                    <a:pt x="1488" y="163"/>
                    <a:pt x="1494" y="189"/>
                    <a:pt x="1494" y="189"/>
                  </a:cubicBezTo>
                  <a:cubicBezTo>
                    <a:pt x="1494" y="189"/>
                    <a:pt x="1473" y="273"/>
                    <a:pt x="1472" y="285"/>
                  </a:cubicBezTo>
                  <a:cubicBezTo>
                    <a:pt x="1471" y="296"/>
                    <a:pt x="1444" y="325"/>
                    <a:pt x="1444" y="325"/>
                  </a:cubicBezTo>
                  <a:cubicBezTo>
                    <a:pt x="1444" y="325"/>
                    <a:pt x="1445" y="358"/>
                    <a:pt x="1428" y="366"/>
                  </a:cubicBezTo>
                  <a:cubicBezTo>
                    <a:pt x="1411" y="373"/>
                    <a:pt x="1375" y="381"/>
                    <a:pt x="1375" y="381"/>
                  </a:cubicBezTo>
                  <a:cubicBezTo>
                    <a:pt x="1375" y="381"/>
                    <a:pt x="1354" y="347"/>
                    <a:pt x="1349" y="337"/>
                  </a:cubicBezTo>
                  <a:cubicBezTo>
                    <a:pt x="1344" y="328"/>
                    <a:pt x="1303" y="314"/>
                    <a:pt x="1283" y="306"/>
                  </a:cubicBezTo>
                  <a:cubicBezTo>
                    <a:pt x="1262" y="299"/>
                    <a:pt x="1249" y="266"/>
                    <a:pt x="1246" y="262"/>
                  </a:cubicBezTo>
                  <a:cubicBezTo>
                    <a:pt x="1243" y="259"/>
                    <a:pt x="1223" y="261"/>
                    <a:pt x="1223" y="261"/>
                  </a:cubicBezTo>
                  <a:cubicBezTo>
                    <a:pt x="1207" y="231"/>
                    <a:pt x="1207" y="231"/>
                    <a:pt x="1207" y="231"/>
                  </a:cubicBezTo>
                  <a:cubicBezTo>
                    <a:pt x="1220" y="217"/>
                    <a:pt x="1220" y="217"/>
                    <a:pt x="1220" y="217"/>
                  </a:cubicBezTo>
                  <a:cubicBezTo>
                    <a:pt x="1220" y="217"/>
                    <a:pt x="1213" y="206"/>
                    <a:pt x="1221" y="195"/>
                  </a:cubicBezTo>
                  <a:cubicBezTo>
                    <a:pt x="1229" y="184"/>
                    <a:pt x="1239" y="181"/>
                    <a:pt x="1239" y="181"/>
                  </a:cubicBezTo>
                  <a:cubicBezTo>
                    <a:pt x="1235" y="151"/>
                    <a:pt x="1235" y="151"/>
                    <a:pt x="1235" y="151"/>
                  </a:cubicBezTo>
                  <a:cubicBezTo>
                    <a:pt x="1248" y="139"/>
                    <a:pt x="1248" y="139"/>
                    <a:pt x="1248" y="139"/>
                  </a:cubicBezTo>
                  <a:cubicBezTo>
                    <a:pt x="1248" y="139"/>
                    <a:pt x="1262" y="146"/>
                    <a:pt x="1267" y="144"/>
                  </a:cubicBezTo>
                  <a:cubicBezTo>
                    <a:pt x="1273" y="142"/>
                    <a:pt x="1274" y="119"/>
                    <a:pt x="1274" y="119"/>
                  </a:cubicBezTo>
                  <a:cubicBezTo>
                    <a:pt x="1299" y="95"/>
                    <a:pt x="1299" y="95"/>
                    <a:pt x="1299" y="95"/>
                  </a:cubicBezTo>
                  <a:cubicBezTo>
                    <a:pt x="1299" y="95"/>
                    <a:pt x="1285" y="72"/>
                    <a:pt x="1269" y="69"/>
                  </a:cubicBezTo>
                  <a:cubicBezTo>
                    <a:pt x="1252" y="67"/>
                    <a:pt x="1231" y="92"/>
                    <a:pt x="1231" y="92"/>
                  </a:cubicBezTo>
                  <a:cubicBezTo>
                    <a:pt x="1229" y="78"/>
                    <a:pt x="1229" y="78"/>
                    <a:pt x="1229" y="78"/>
                  </a:cubicBezTo>
                  <a:cubicBezTo>
                    <a:pt x="1209" y="80"/>
                    <a:pt x="1209" y="80"/>
                    <a:pt x="1209" y="80"/>
                  </a:cubicBezTo>
                  <a:cubicBezTo>
                    <a:pt x="1200" y="89"/>
                    <a:pt x="1200" y="89"/>
                    <a:pt x="1200" y="89"/>
                  </a:cubicBezTo>
                  <a:cubicBezTo>
                    <a:pt x="1194" y="78"/>
                    <a:pt x="1194" y="78"/>
                    <a:pt x="1194" y="78"/>
                  </a:cubicBezTo>
                  <a:cubicBezTo>
                    <a:pt x="1170" y="75"/>
                    <a:pt x="1170" y="75"/>
                    <a:pt x="1170" y="75"/>
                  </a:cubicBezTo>
                  <a:cubicBezTo>
                    <a:pt x="1170" y="75"/>
                    <a:pt x="1144" y="56"/>
                    <a:pt x="1139" y="56"/>
                  </a:cubicBezTo>
                  <a:cubicBezTo>
                    <a:pt x="1135" y="57"/>
                    <a:pt x="1101" y="53"/>
                    <a:pt x="1101" y="53"/>
                  </a:cubicBezTo>
                  <a:cubicBezTo>
                    <a:pt x="1101" y="53"/>
                    <a:pt x="1093" y="31"/>
                    <a:pt x="1086" y="28"/>
                  </a:cubicBezTo>
                  <a:cubicBezTo>
                    <a:pt x="1080" y="24"/>
                    <a:pt x="1078" y="38"/>
                    <a:pt x="1078" y="38"/>
                  </a:cubicBezTo>
                  <a:cubicBezTo>
                    <a:pt x="1078" y="38"/>
                    <a:pt x="1053" y="25"/>
                    <a:pt x="1047" y="30"/>
                  </a:cubicBezTo>
                  <a:cubicBezTo>
                    <a:pt x="1041" y="34"/>
                    <a:pt x="1050" y="42"/>
                    <a:pt x="1050" y="42"/>
                  </a:cubicBezTo>
                  <a:cubicBezTo>
                    <a:pt x="1050" y="42"/>
                    <a:pt x="1037" y="41"/>
                    <a:pt x="1035" y="46"/>
                  </a:cubicBezTo>
                  <a:cubicBezTo>
                    <a:pt x="1032" y="52"/>
                    <a:pt x="1049" y="58"/>
                    <a:pt x="1060" y="61"/>
                  </a:cubicBezTo>
                  <a:cubicBezTo>
                    <a:pt x="1071" y="64"/>
                    <a:pt x="1077" y="56"/>
                    <a:pt x="1077" y="56"/>
                  </a:cubicBezTo>
                  <a:cubicBezTo>
                    <a:pt x="1099" y="65"/>
                    <a:pt x="1099" y="65"/>
                    <a:pt x="1099" y="65"/>
                  </a:cubicBezTo>
                  <a:cubicBezTo>
                    <a:pt x="1099" y="65"/>
                    <a:pt x="1077" y="78"/>
                    <a:pt x="1065" y="83"/>
                  </a:cubicBezTo>
                  <a:cubicBezTo>
                    <a:pt x="1054" y="88"/>
                    <a:pt x="1020" y="84"/>
                    <a:pt x="1012" y="86"/>
                  </a:cubicBezTo>
                  <a:cubicBezTo>
                    <a:pt x="1005" y="88"/>
                    <a:pt x="955" y="114"/>
                    <a:pt x="955" y="114"/>
                  </a:cubicBezTo>
                  <a:cubicBezTo>
                    <a:pt x="955" y="114"/>
                    <a:pt x="949" y="131"/>
                    <a:pt x="948" y="142"/>
                  </a:cubicBezTo>
                  <a:cubicBezTo>
                    <a:pt x="947" y="152"/>
                    <a:pt x="968" y="161"/>
                    <a:pt x="968" y="161"/>
                  </a:cubicBezTo>
                  <a:cubicBezTo>
                    <a:pt x="935" y="163"/>
                    <a:pt x="935" y="163"/>
                    <a:pt x="935" y="163"/>
                  </a:cubicBezTo>
                  <a:cubicBezTo>
                    <a:pt x="912" y="185"/>
                    <a:pt x="912" y="185"/>
                    <a:pt x="912" y="185"/>
                  </a:cubicBezTo>
                  <a:cubicBezTo>
                    <a:pt x="912" y="185"/>
                    <a:pt x="916" y="205"/>
                    <a:pt x="910" y="212"/>
                  </a:cubicBezTo>
                  <a:cubicBezTo>
                    <a:pt x="904" y="219"/>
                    <a:pt x="927" y="226"/>
                    <a:pt x="936" y="231"/>
                  </a:cubicBezTo>
                  <a:cubicBezTo>
                    <a:pt x="946" y="235"/>
                    <a:pt x="942" y="256"/>
                    <a:pt x="942" y="256"/>
                  </a:cubicBezTo>
                  <a:cubicBezTo>
                    <a:pt x="927" y="242"/>
                    <a:pt x="927" y="242"/>
                    <a:pt x="927" y="242"/>
                  </a:cubicBezTo>
                  <a:cubicBezTo>
                    <a:pt x="907" y="244"/>
                    <a:pt x="907" y="244"/>
                    <a:pt x="907" y="244"/>
                  </a:cubicBezTo>
                  <a:cubicBezTo>
                    <a:pt x="899" y="256"/>
                    <a:pt x="899" y="256"/>
                    <a:pt x="899" y="256"/>
                  </a:cubicBezTo>
                  <a:cubicBezTo>
                    <a:pt x="872" y="235"/>
                    <a:pt x="872" y="235"/>
                    <a:pt x="872" y="235"/>
                  </a:cubicBezTo>
                  <a:cubicBezTo>
                    <a:pt x="869" y="256"/>
                    <a:pt x="869" y="256"/>
                    <a:pt x="869" y="256"/>
                  </a:cubicBezTo>
                  <a:cubicBezTo>
                    <a:pt x="853" y="261"/>
                    <a:pt x="853" y="261"/>
                    <a:pt x="853" y="261"/>
                  </a:cubicBezTo>
                  <a:cubicBezTo>
                    <a:pt x="856" y="279"/>
                    <a:pt x="856" y="279"/>
                    <a:pt x="856" y="279"/>
                  </a:cubicBezTo>
                  <a:cubicBezTo>
                    <a:pt x="837" y="276"/>
                    <a:pt x="837" y="276"/>
                    <a:pt x="837" y="276"/>
                  </a:cubicBezTo>
                  <a:cubicBezTo>
                    <a:pt x="856" y="232"/>
                    <a:pt x="856" y="232"/>
                    <a:pt x="856" y="232"/>
                  </a:cubicBezTo>
                  <a:cubicBezTo>
                    <a:pt x="856" y="232"/>
                    <a:pt x="851" y="226"/>
                    <a:pt x="848" y="215"/>
                  </a:cubicBezTo>
                  <a:cubicBezTo>
                    <a:pt x="846" y="203"/>
                    <a:pt x="827" y="205"/>
                    <a:pt x="827" y="205"/>
                  </a:cubicBezTo>
                  <a:cubicBezTo>
                    <a:pt x="816" y="187"/>
                    <a:pt x="816" y="187"/>
                    <a:pt x="816" y="187"/>
                  </a:cubicBezTo>
                  <a:cubicBezTo>
                    <a:pt x="816" y="187"/>
                    <a:pt x="825" y="167"/>
                    <a:pt x="814" y="159"/>
                  </a:cubicBezTo>
                  <a:cubicBezTo>
                    <a:pt x="802" y="151"/>
                    <a:pt x="787" y="162"/>
                    <a:pt x="787" y="169"/>
                  </a:cubicBezTo>
                  <a:cubicBezTo>
                    <a:pt x="786" y="176"/>
                    <a:pt x="792" y="176"/>
                    <a:pt x="792" y="176"/>
                  </a:cubicBezTo>
                  <a:cubicBezTo>
                    <a:pt x="788" y="185"/>
                    <a:pt x="788" y="185"/>
                    <a:pt x="788" y="185"/>
                  </a:cubicBezTo>
                  <a:cubicBezTo>
                    <a:pt x="768" y="184"/>
                    <a:pt x="768" y="184"/>
                    <a:pt x="768" y="184"/>
                  </a:cubicBezTo>
                  <a:cubicBezTo>
                    <a:pt x="771" y="202"/>
                    <a:pt x="771" y="202"/>
                    <a:pt x="771" y="202"/>
                  </a:cubicBezTo>
                  <a:cubicBezTo>
                    <a:pt x="758" y="196"/>
                    <a:pt x="758" y="196"/>
                    <a:pt x="758" y="196"/>
                  </a:cubicBezTo>
                  <a:cubicBezTo>
                    <a:pt x="746" y="201"/>
                    <a:pt x="746" y="201"/>
                    <a:pt x="746" y="201"/>
                  </a:cubicBezTo>
                  <a:cubicBezTo>
                    <a:pt x="746" y="201"/>
                    <a:pt x="751" y="209"/>
                    <a:pt x="749" y="219"/>
                  </a:cubicBezTo>
                  <a:cubicBezTo>
                    <a:pt x="747" y="230"/>
                    <a:pt x="731" y="238"/>
                    <a:pt x="731" y="238"/>
                  </a:cubicBezTo>
                  <a:cubicBezTo>
                    <a:pt x="736" y="214"/>
                    <a:pt x="736" y="214"/>
                    <a:pt x="736" y="214"/>
                  </a:cubicBezTo>
                  <a:cubicBezTo>
                    <a:pt x="724" y="229"/>
                    <a:pt x="724" y="229"/>
                    <a:pt x="724" y="229"/>
                  </a:cubicBezTo>
                  <a:cubicBezTo>
                    <a:pt x="724" y="229"/>
                    <a:pt x="713" y="227"/>
                    <a:pt x="706" y="237"/>
                  </a:cubicBezTo>
                  <a:cubicBezTo>
                    <a:pt x="699" y="247"/>
                    <a:pt x="710" y="268"/>
                    <a:pt x="710" y="268"/>
                  </a:cubicBezTo>
                  <a:cubicBezTo>
                    <a:pt x="679" y="255"/>
                    <a:pt x="679" y="255"/>
                    <a:pt x="679" y="255"/>
                  </a:cubicBezTo>
                  <a:cubicBezTo>
                    <a:pt x="676" y="279"/>
                    <a:pt x="676" y="279"/>
                    <a:pt x="676" y="279"/>
                  </a:cubicBezTo>
                  <a:cubicBezTo>
                    <a:pt x="665" y="281"/>
                    <a:pt x="665" y="281"/>
                    <a:pt x="665" y="281"/>
                  </a:cubicBezTo>
                  <a:cubicBezTo>
                    <a:pt x="676" y="298"/>
                    <a:pt x="676" y="298"/>
                    <a:pt x="676" y="298"/>
                  </a:cubicBezTo>
                  <a:cubicBezTo>
                    <a:pt x="688" y="297"/>
                    <a:pt x="688" y="297"/>
                    <a:pt x="688" y="297"/>
                  </a:cubicBezTo>
                  <a:cubicBezTo>
                    <a:pt x="685" y="308"/>
                    <a:pt x="685" y="308"/>
                    <a:pt x="685" y="308"/>
                  </a:cubicBezTo>
                  <a:cubicBezTo>
                    <a:pt x="638" y="312"/>
                    <a:pt x="638" y="312"/>
                    <a:pt x="638" y="312"/>
                  </a:cubicBezTo>
                  <a:cubicBezTo>
                    <a:pt x="638" y="312"/>
                    <a:pt x="624" y="302"/>
                    <a:pt x="614" y="310"/>
                  </a:cubicBezTo>
                  <a:cubicBezTo>
                    <a:pt x="604" y="319"/>
                    <a:pt x="620" y="337"/>
                    <a:pt x="620" y="337"/>
                  </a:cubicBezTo>
                  <a:cubicBezTo>
                    <a:pt x="622" y="359"/>
                    <a:pt x="622" y="359"/>
                    <a:pt x="622" y="359"/>
                  </a:cubicBezTo>
                  <a:cubicBezTo>
                    <a:pt x="616" y="373"/>
                    <a:pt x="616" y="373"/>
                    <a:pt x="616" y="373"/>
                  </a:cubicBezTo>
                  <a:cubicBezTo>
                    <a:pt x="620" y="399"/>
                    <a:pt x="620" y="399"/>
                    <a:pt x="620" y="399"/>
                  </a:cubicBezTo>
                  <a:cubicBezTo>
                    <a:pt x="609" y="400"/>
                    <a:pt x="609" y="400"/>
                    <a:pt x="609" y="400"/>
                  </a:cubicBezTo>
                  <a:cubicBezTo>
                    <a:pt x="606" y="348"/>
                    <a:pt x="606" y="348"/>
                    <a:pt x="606" y="348"/>
                  </a:cubicBezTo>
                  <a:cubicBezTo>
                    <a:pt x="595" y="337"/>
                    <a:pt x="595" y="337"/>
                    <a:pt x="595" y="337"/>
                  </a:cubicBezTo>
                  <a:cubicBezTo>
                    <a:pt x="593" y="316"/>
                    <a:pt x="593" y="316"/>
                    <a:pt x="593" y="316"/>
                  </a:cubicBezTo>
                  <a:cubicBezTo>
                    <a:pt x="580" y="317"/>
                    <a:pt x="580" y="317"/>
                    <a:pt x="580" y="317"/>
                  </a:cubicBezTo>
                  <a:cubicBezTo>
                    <a:pt x="569" y="333"/>
                    <a:pt x="569" y="333"/>
                    <a:pt x="569" y="333"/>
                  </a:cubicBezTo>
                  <a:cubicBezTo>
                    <a:pt x="569" y="333"/>
                    <a:pt x="556" y="344"/>
                    <a:pt x="537" y="360"/>
                  </a:cubicBezTo>
                  <a:cubicBezTo>
                    <a:pt x="519" y="376"/>
                    <a:pt x="531" y="409"/>
                    <a:pt x="531" y="409"/>
                  </a:cubicBezTo>
                  <a:cubicBezTo>
                    <a:pt x="531" y="409"/>
                    <a:pt x="548" y="414"/>
                    <a:pt x="546" y="423"/>
                  </a:cubicBezTo>
                  <a:cubicBezTo>
                    <a:pt x="543" y="433"/>
                    <a:pt x="510" y="445"/>
                    <a:pt x="504" y="448"/>
                  </a:cubicBezTo>
                  <a:cubicBezTo>
                    <a:pt x="498" y="451"/>
                    <a:pt x="501" y="461"/>
                    <a:pt x="501" y="461"/>
                  </a:cubicBezTo>
                  <a:cubicBezTo>
                    <a:pt x="501" y="461"/>
                    <a:pt x="480" y="480"/>
                    <a:pt x="463" y="494"/>
                  </a:cubicBezTo>
                  <a:cubicBezTo>
                    <a:pt x="445" y="507"/>
                    <a:pt x="393" y="512"/>
                    <a:pt x="393" y="512"/>
                  </a:cubicBezTo>
                  <a:cubicBezTo>
                    <a:pt x="359" y="505"/>
                    <a:pt x="359" y="505"/>
                    <a:pt x="359" y="505"/>
                  </a:cubicBezTo>
                  <a:cubicBezTo>
                    <a:pt x="332" y="519"/>
                    <a:pt x="332" y="519"/>
                    <a:pt x="332" y="519"/>
                  </a:cubicBezTo>
                  <a:cubicBezTo>
                    <a:pt x="295" y="524"/>
                    <a:pt x="295" y="524"/>
                    <a:pt x="295" y="524"/>
                  </a:cubicBezTo>
                  <a:cubicBezTo>
                    <a:pt x="290" y="529"/>
                    <a:pt x="290" y="529"/>
                    <a:pt x="290" y="529"/>
                  </a:cubicBezTo>
                  <a:cubicBezTo>
                    <a:pt x="290" y="529"/>
                    <a:pt x="280" y="529"/>
                    <a:pt x="271" y="534"/>
                  </a:cubicBezTo>
                  <a:cubicBezTo>
                    <a:pt x="262" y="538"/>
                    <a:pt x="251" y="549"/>
                    <a:pt x="251" y="549"/>
                  </a:cubicBezTo>
                  <a:cubicBezTo>
                    <a:pt x="251" y="549"/>
                    <a:pt x="232" y="550"/>
                    <a:pt x="218" y="554"/>
                  </a:cubicBezTo>
                  <a:cubicBezTo>
                    <a:pt x="204" y="558"/>
                    <a:pt x="188" y="587"/>
                    <a:pt x="188" y="587"/>
                  </a:cubicBezTo>
                  <a:cubicBezTo>
                    <a:pt x="188" y="587"/>
                    <a:pt x="153" y="595"/>
                    <a:pt x="146" y="599"/>
                  </a:cubicBezTo>
                  <a:cubicBezTo>
                    <a:pt x="138" y="604"/>
                    <a:pt x="103" y="649"/>
                    <a:pt x="103" y="649"/>
                  </a:cubicBezTo>
                  <a:cubicBezTo>
                    <a:pt x="109" y="605"/>
                    <a:pt x="109" y="605"/>
                    <a:pt x="109" y="605"/>
                  </a:cubicBezTo>
                  <a:cubicBezTo>
                    <a:pt x="97" y="612"/>
                    <a:pt x="97" y="612"/>
                    <a:pt x="97" y="612"/>
                  </a:cubicBezTo>
                  <a:cubicBezTo>
                    <a:pt x="83" y="649"/>
                    <a:pt x="83" y="649"/>
                    <a:pt x="83" y="649"/>
                  </a:cubicBezTo>
                  <a:cubicBezTo>
                    <a:pt x="83" y="649"/>
                    <a:pt x="69" y="675"/>
                    <a:pt x="62" y="690"/>
                  </a:cubicBezTo>
                  <a:cubicBezTo>
                    <a:pt x="56" y="705"/>
                    <a:pt x="79" y="711"/>
                    <a:pt x="79" y="711"/>
                  </a:cubicBezTo>
                  <a:cubicBezTo>
                    <a:pt x="79" y="711"/>
                    <a:pt x="59" y="732"/>
                    <a:pt x="49" y="741"/>
                  </a:cubicBezTo>
                  <a:cubicBezTo>
                    <a:pt x="38" y="750"/>
                    <a:pt x="58" y="789"/>
                    <a:pt x="59" y="795"/>
                  </a:cubicBezTo>
                  <a:cubicBezTo>
                    <a:pt x="59" y="802"/>
                    <a:pt x="84" y="845"/>
                    <a:pt x="78" y="849"/>
                  </a:cubicBezTo>
                  <a:cubicBezTo>
                    <a:pt x="72" y="854"/>
                    <a:pt x="48" y="813"/>
                    <a:pt x="48" y="813"/>
                  </a:cubicBezTo>
                  <a:cubicBezTo>
                    <a:pt x="36" y="811"/>
                    <a:pt x="36" y="811"/>
                    <a:pt x="36" y="811"/>
                  </a:cubicBezTo>
                  <a:cubicBezTo>
                    <a:pt x="46" y="841"/>
                    <a:pt x="46" y="841"/>
                    <a:pt x="46" y="841"/>
                  </a:cubicBezTo>
                  <a:cubicBezTo>
                    <a:pt x="23" y="821"/>
                    <a:pt x="23" y="821"/>
                    <a:pt x="23" y="821"/>
                  </a:cubicBezTo>
                  <a:cubicBezTo>
                    <a:pt x="23" y="821"/>
                    <a:pt x="19" y="844"/>
                    <a:pt x="22" y="858"/>
                  </a:cubicBezTo>
                  <a:cubicBezTo>
                    <a:pt x="25" y="872"/>
                    <a:pt x="48" y="907"/>
                    <a:pt x="48" y="907"/>
                  </a:cubicBezTo>
                  <a:cubicBezTo>
                    <a:pt x="48" y="907"/>
                    <a:pt x="37" y="929"/>
                    <a:pt x="35" y="937"/>
                  </a:cubicBezTo>
                  <a:cubicBezTo>
                    <a:pt x="33" y="945"/>
                    <a:pt x="63" y="968"/>
                    <a:pt x="64" y="974"/>
                  </a:cubicBezTo>
                  <a:cubicBezTo>
                    <a:pt x="65" y="981"/>
                    <a:pt x="66" y="1003"/>
                    <a:pt x="60" y="1011"/>
                  </a:cubicBezTo>
                  <a:cubicBezTo>
                    <a:pt x="55" y="1019"/>
                    <a:pt x="68" y="1065"/>
                    <a:pt x="68" y="1065"/>
                  </a:cubicBezTo>
                  <a:cubicBezTo>
                    <a:pt x="68" y="1065"/>
                    <a:pt x="64" y="1067"/>
                    <a:pt x="56" y="1073"/>
                  </a:cubicBezTo>
                  <a:cubicBezTo>
                    <a:pt x="49" y="1079"/>
                    <a:pt x="65" y="1115"/>
                    <a:pt x="65" y="1115"/>
                  </a:cubicBezTo>
                  <a:cubicBezTo>
                    <a:pt x="65" y="1115"/>
                    <a:pt x="85" y="1124"/>
                    <a:pt x="87" y="1141"/>
                  </a:cubicBezTo>
                  <a:cubicBezTo>
                    <a:pt x="89" y="1157"/>
                    <a:pt x="60" y="1186"/>
                    <a:pt x="60" y="1186"/>
                  </a:cubicBezTo>
                  <a:cubicBezTo>
                    <a:pt x="60" y="1186"/>
                    <a:pt x="69" y="1219"/>
                    <a:pt x="52" y="1236"/>
                  </a:cubicBezTo>
                  <a:cubicBezTo>
                    <a:pt x="35" y="1252"/>
                    <a:pt x="4" y="1244"/>
                    <a:pt x="4" y="1244"/>
                  </a:cubicBezTo>
                  <a:cubicBezTo>
                    <a:pt x="0" y="1276"/>
                    <a:pt x="0" y="1276"/>
                    <a:pt x="0" y="1276"/>
                  </a:cubicBezTo>
                  <a:cubicBezTo>
                    <a:pt x="0" y="1276"/>
                    <a:pt x="32" y="1284"/>
                    <a:pt x="41" y="1289"/>
                  </a:cubicBezTo>
                  <a:cubicBezTo>
                    <a:pt x="50" y="1295"/>
                    <a:pt x="56" y="1305"/>
                    <a:pt x="56" y="1305"/>
                  </a:cubicBezTo>
                  <a:cubicBezTo>
                    <a:pt x="73" y="1303"/>
                    <a:pt x="73" y="1303"/>
                    <a:pt x="73" y="1303"/>
                  </a:cubicBezTo>
                  <a:cubicBezTo>
                    <a:pt x="73" y="1303"/>
                    <a:pt x="82" y="1312"/>
                    <a:pt x="96" y="1317"/>
                  </a:cubicBezTo>
                  <a:cubicBezTo>
                    <a:pt x="109" y="1322"/>
                    <a:pt x="140" y="1312"/>
                    <a:pt x="153" y="1311"/>
                  </a:cubicBezTo>
                  <a:cubicBezTo>
                    <a:pt x="165" y="1311"/>
                    <a:pt x="155" y="1295"/>
                    <a:pt x="155" y="1295"/>
                  </a:cubicBezTo>
                  <a:cubicBezTo>
                    <a:pt x="180" y="1297"/>
                    <a:pt x="180" y="1297"/>
                    <a:pt x="180" y="1297"/>
                  </a:cubicBezTo>
                  <a:cubicBezTo>
                    <a:pt x="186" y="1285"/>
                    <a:pt x="186" y="1285"/>
                    <a:pt x="186" y="1285"/>
                  </a:cubicBezTo>
                  <a:cubicBezTo>
                    <a:pt x="213" y="1281"/>
                    <a:pt x="213" y="1281"/>
                    <a:pt x="213" y="1281"/>
                  </a:cubicBezTo>
                  <a:cubicBezTo>
                    <a:pt x="213" y="1281"/>
                    <a:pt x="237" y="1256"/>
                    <a:pt x="250" y="1255"/>
                  </a:cubicBezTo>
                  <a:cubicBezTo>
                    <a:pt x="262" y="1255"/>
                    <a:pt x="274" y="1270"/>
                    <a:pt x="281" y="1268"/>
                  </a:cubicBezTo>
                  <a:cubicBezTo>
                    <a:pt x="289" y="1266"/>
                    <a:pt x="326" y="1248"/>
                    <a:pt x="326" y="1248"/>
                  </a:cubicBezTo>
                  <a:cubicBezTo>
                    <a:pt x="326" y="1248"/>
                    <a:pt x="348" y="1258"/>
                    <a:pt x="359" y="1256"/>
                  </a:cubicBezTo>
                  <a:cubicBezTo>
                    <a:pt x="370" y="1255"/>
                    <a:pt x="377" y="1245"/>
                    <a:pt x="384" y="1244"/>
                  </a:cubicBezTo>
                  <a:cubicBezTo>
                    <a:pt x="392" y="1244"/>
                    <a:pt x="411" y="1256"/>
                    <a:pt x="426" y="1253"/>
                  </a:cubicBezTo>
                  <a:cubicBezTo>
                    <a:pt x="441" y="1250"/>
                    <a:pt x="438" y="1231"/>
                    <a:pt x="438" y="1231"/>
                  </a:cubicBezTo>
                  <a:cubicBezTo>
                    <a:pt x="438" y="1231"/>
                    <a:pt x="450" y="1228"/>
                    <a:pt x="454" y="1225"/>
                  </a:cubicBezTo>
                  <a:cubicBezTo>
                    <a:pt x="459" y="1222"/>
                    <a:pt x="465" y="1195"/>
                    <a:pt x="478" y="1183"/>
                  </a:cubicBezTo>
                  <a:cubicBezTo>
                    <a:pt x="491" y="1171"/>
                    <a:pt x="524" y="1179"/>
                    <a:pt x="535" y="1176"/>
                  </a:cubicBezTo>
                  <a:cubicBezTo>
                    <a:pt x="545" y="1174"/>
                    <a:pt x="579" y="1155"/>
                    <a:pt x="594" y="1153"/>
                  </a:cubicBezTo>
                  <a:cubicBezTo>
                    <a:pt x="610" y="1151"/>
                    <a:pt x="612" y="1158"/>
                    <a:pt x="631" y="1161"/>
                  </a:cubicBezTo>
                  <a:cubicBezTo>
                    <a:pt x="650" y="1164"/>
                    <a:pt x="697" y="1131"/>
                    <a:pt x="716" y="1125"/>
                  </a:cubicBezTo>
                  <a:cubicBezTo>
                    <a:pt x="736" y="1119"/>
                    <a:pt x="819" y="1113"/>
                    <a:pt x="819" y="1113"/>
                  </a:cubicBezTo>
                  <a:cubicBezTo>
                    <a:pt x="826" y="1106"/>
                    <a:pt x="826" y="1106"/>
                    <a:pt x="826" y="1106"/>
                  </a:cubicBezTo>
                  <a:cubicBezTo>
                    <a:pt x="826" y="1106"/>
                    <a:pt x="854" y="1131"/>
                    <a:pt x="872" y="1138"/>
                  </a:cubicBezTo>
                  <a:cubicBezTo>
                    <a:pt x="889" y="1145"/>
                    <a:pt x="896" y="1136"/>
                    <a:pt x="896" y="1136"/>
                  </a:cubicBezTo>
                  <a:cubicBezTo>
                    <a:pt x="896" y="1136"/>
                    <a:pt x="899" y="1153"/>
                    <a:pt x="907" y="1156"/>
                  </a:cubicBezTo>
                  <a:cubicBezTo>
                    <a:pt x="915" y="1159"/>
                    <a:pt x="920" y="1152"/>
                    <a:pt x="920" y="1152"/>
                  </a:cubicBezTo>
                  <a:cubicBezTo>
                    <a:pt x="923" y="1167"/>
                    <a:pt x="923" y="1167"/>
                    <a:pt x="923" y="1167"/>
                  </a:cubicBezTo>
                  <a:cubicBezTo>
                    <a:pt x="923" y="1167"/>
                    <a:pt x="935" y="1165"/>
                    <a:pt x="936" y="1174"/>
                  </a:cubicBezTo>
                  <a:cubicBezTo>
                    <a:pt x="937" y="1182"/>
                    <a:pt x="918" y="1206"/>
                    <a:pt x="918" y="1206"/>
                  </a:cubicBezTo>
                  <a:cubicBezTo>
                    <a:pt x="932" y="1225"/>
                    <a:pt x="932" y="1225"/>
                    <a:pt x="932" y="1225"/>
                  </a:cubicBezTo>
                  <a:cubicBezTo>
                    <a:pt x="941" y="1216"/>
                    <a:pt x="941" y="1216"/>
                    <a:pt x="941" y="1216"/>
                  </a:cubicBezTo>
                  <a:cubicBezTo>
                    <a:pt x="954" y="1243"/>
                    <a:pt x="954" y="1243"/>
                    <a:pt x="954" y="1243"/>
                  </a:cubicBezTo>
                  <a:cubicBezTo>
                    <a:pt x="954" y="1243"/>
                    <a:pt x="963" y="1270"/>
                    <a:pt x="964" y="1279"/>
                  </a:cubicBezTo>
                  <a:cubicBezTo>
                    <a:pt x="965" y="1287"/>
                    <a:pt x="937" y="1280"/>
                    <a:pt x="937" y="1280"/>
                  </a:cubicBezTo>
                  <a:cubicBezTo>
                    <a:pt x="944" y="1303"/>
                    <a:pt x="944" y="1303"/>
                    <a:pt x="944" y="1303"/>
                  </a:cubicBezTo>
                  <a:cubicBezTo>
                    <a:pt x="944" y="1303"/>
                    <a:pt x="953" y="1303"/>
                    <a:pt x="962" y="1304"/>
                  </a:cubicBezTo>
                  <a:cubicBezTo>
                    <a:pt x="971" y="1304"/>
                    <a:pt x="970" y="1311"/>
                    <a:pt x="970" y="1311"/>
                  </a:cubicBezTo>
                  <a:cubicBezTo>
                    <a:pt x="983" y="1308"/>
                    <a:pt x="983" y="1308"/>
                    <a:pt x="983" y="1308"/>
                  </a:cubicBezTo>
                  <a:cubicBezTo>
                    <a:pt x="983" y="1308"/>
                    <a:pt x="979" y="1294"/>
                    <a:pt x="979" y="1283"/>
                  </a:cubicBezTo>
                  <a:cubicBezTo>
                    <a:pt x="980" y="1272"/>
                    <a:pt x="998" y="1263"/>
                    <a:pt x="1010" y="1261"/>
                  </a:cubicBezTo>
                  <a:cubicBezTo>
                    <a:pt x="1022" y="1258"/>
                    <a:pt x="1045" y="1222"/>
                    <a:pt x="1045" y="1222"/>
                  </a:cubicBezTo>
                  <a:cubicBezTo>
                    <a:pt x="1060" y="1224"/>
                    <a:pt x="1060" y="1224"/>
                    <a:pt x="1060" y="1224"/>
                  </a:cubicBezTo>
                  <a:cubicBezTo>
                    <a:pt x="1074" y="1191"/>
                    <a:pt x="1074" y="1191"/>
                    <a:pt x="1074" y="1191"/>
                  </a:cubicBezTo>
                  <a:cubicBezTo>
                    <a:pt x="1074" y="1191"/>
                    <a:pt x="1093" y="1188"/>
                    <a:pt x="1102" y="1187"/>
                  </a:cubicBezTo>
                  <a:cubicBezTo>
                    <a:pt x="1110" y="1186"/>
                    <a:pt x="1115" y="1156"/>
                    <a:pt x="1115" y="1156"/>
                  </a:cubicBezTo>
                  <a:cubicBezTo>
                    <a:pt x="1115" y="1156"/>
                    <a:pt x="1120" y="1180"/>
                    <a:pt x="1121" y="1187"/>
                  </a:cubicBezTo>
                  <a:cubicBezTo>
                    <a:pt x="1122" y="1195"/>
                    <a:pt x="1093" y="1209"/>
                    <a:pt x="1093" y="1209"/>
                  </a:cubicBezTo>
                  <a:cubicBezTo>
                    <a:pt x="1083" y="1210"/>
                    <a:pt x="1083" y="1210"/>
                    <a:pt x="1083" y="1210"/>
                  </a:cubicBezTo>
                  <a:cubicBezTo>
                    <a:pt x="1078" y="1217"/>
                    <a:pt x="1078" y="1217"/>
                    <a:pt x="1078" y="1217"/>
                  </a:cubicBezTo>
                  <a:cubicBezTo>
                    <a:pt x="1089" y="1240"/>
                    <a:pt x="1089" y="1240"/>
                    <a:pt x="1089" y="1240"/>
                  </a:cubicBezTo>
                  <a:cubicBezTo>
                    <a:pt x="1089" y="1240"/>
                    <a:pt x="1079" y="1244"/>
                    <a:pt x="1072" y="1248"/>
                  </a:cubicBezTo>
                  <a:cubicBezTo>
                    <a:pt x="1065" y="1253"/>
                    <a:pt x="1047" y="1276"/>
                    <a:pt x="1047" y="1276"/>
                  </a:cubicBezTo>
                  <a:cubicBezTo>
                    <a:pt x="1047" y="1276"/>
                    <a:pt x="1042" y="1295"/>
                    <a:pt x="1035" y="1299"/>
                  </a:cubicBezTo>
                  <a:cubicBezTo>
                    <a:pt x="1028" y="1304"/>
                    <a:pt x="1004" y="1313"/>
                    <a:pt x="1011" y="1319"/>
                  </a:cubicBezTo>
                  <a:cubicBezTo>
                    <a:pt x="1018" y="1326"/>
                    <a:pt x="1045" y="1316"/>
                    <a:pt x="1054" y="1313"/>
                  </a:cubicBezTo>
                  <a:cubicBezTo>
                    <a:pt x="1062" y="1309"/>
                    <a:pt x="1063" y="1296"/>
                    <a:pt x="1069" y="1287"/>
                  </a:cubicBezTo>
                  <a:cubicBezTo>
                    <a:pt x="1076" y="1277"/>
                    <a:pt x="1090" y="1267"/>
                    <a:pt x="1090" y="1267"/>
                  </a:cubicBezTo>
                  <a:cubicBezTo>
                    <a:pt x="1090" y="1267"/>
                    <a:pt x="1093" y="1292"/>
                    <a:pt x="1095" y="1298"/>
                  </a:cubicBezTo>
                  <a:cubicBezTo>
                    <a:pt x="1097" y="1304"/>
                    <a:pt x="1084" y="1315"/>
                    <a:pt x="1075" y="1320"/>
                  </a:cubicBezTo>
                  <a:cubicBezTo>
                    <a:pt x="1067" y="1325"/>
                    <a:pt x="1066" y="1333"/>
                    <a:pt x="1072" y="1339"/>
                  </a:cubicBezTo>
                  <a:cubicBezTo>
                    <a:pt x="1079" y="1344"/>
                    <a:pt x="1110" y="1344"/>
                    <a:pt x="1110" y="1344"/>
                  </a:cubicBezTo>
                  <a:cubicBezTo>
                    <a:pt x="1115" y="1351"/>
                    <a:pt x="1115" y="1351"/>
                    <a:pt x="1115" y="1351"/>
                  </a:cubicBezTo>
                  <a:cubicBezTo>
                    <a:pt x="1100" y="1364"/>
                    <a:pt x="1100" y="1364"/>
                    <a:pt x="1100" y="1364"/>
                  </a:cubicBezTo>
                  <a:cubicBezTo>
                    <a:pt x="1100" y="1364"/>
                    <a:pt x="1116" y="1393"/>
                    <a:pt x="1118" y="1403"/>
                  </a:cubicBezTo>
                  <a:cubicBezTo>
                    <a:pt x="1121" y="1414"/>
                    <a:pt x="1097" y="1430"/>
                    <a:pt x="1088" y="1441"/>
                  </a:cubicBezTo>
                  <a:cubicBezTo>
                    <a:pt x="1078" y="1452"/>
                    <a:pt x="1110" y="1474"/>
                    <a:pt x="1118" y="1477"/>
                  </a:cubicBezTo>
                  <a:cubicBezTo>
                    <a:pt x="1125" y="1480"/>
                    <a:pt x="1139" y="1500"/>
                    <a:pt x="1154" y="1505"/>
                  </a:cubicBezTo>
                  <a:cubicBezTo>
                    <a:pt x="1169" y="1510"/>
                    <a:pt x="1180" y="1501"/>
                    <a:pt x="1194" y="1504"/>
                  </a:cubicBezTo>
                  <a:cubicBezTo>
                    <a:pt x="1207" y="1507"/>
                    <a:pt x="1210" y="1524"/>
                    <a:pt x="1229" y="1527"/>
                  </a:cubicBezTo>
                  <a:cubicBezTo>
                    <a:pt x="1249" y="1531"/>
                    <a:pt x="1297" y="1498"/>
                    <a:pt x="1297" y="1498"/>
                  </a:cubicBezTo>
                  <a:cubicBezTo>
                    <a:pt x="1297" y="1498"/>
                    <a:pt x="1290" y="1484"/>
                    <a:pt x="1305" y="1475"/>
                  </a:cubicBezTo>
                  <a:cubicBezTo>
                    <a:pt x="1320" y="1466"/>
                    <a:pt x="1319" y="1502"/>
                    <a:pt x="1319" y="1502"/>
                  </a:cubicBezTo>
                  <a:cubicBezTo>
                    <a:pt x="1330" y="1501"/>
                    <a:pt x="1330" y="1501"/>
                    <a:pt x="1330" y="1501"/>
                  </a:cubicBezTo>
                  <a:cubicBezTo>
                    <a:pt x="1320" y="1517"/>
                    <a:pt x="1320" y="1517"/>
                    <a:pt x="1320" y="1517"/>
                  </a:cubicBezTo>
                  <a:cubicBezTo>
                    <a:pt x="1333" y="1518"/>
                    <a:pt x="1333" y="1518"/>
                    <a:pt x="1333" y="1518"/>
                  </a:cubicBezTo>
                  <a:cubicBezTo>
                    <a:pt x="1333" y="1518"/>
                    <a:pt x="1334" y="1530"/>
                    <a:pt x="1341" y="1539"/>
                  </a:cubicBezTo>
                  <a:cubicBezTo>
                    <a:pt x="1347" y="1547"/>
                    <a:pt x="1354" y="1543"/>
                    <a:pt x="1354" y="1543"/>
                  </a:cubicBezTo>
                  <a:cubicBezTo>
                    <a:pt x="1360" y="1532"/>
                    <a:pt x="1360" y="1532"/>
                    <a:pt x="1360" y="1532"/>
                  </a:cubicBezTo>
                  <a:cubicBezTo>
                    <a:pt x="1360" y="1532"/>
                    <a:pt x="1378" y="1530"/>
                    <a:pt x="1388" y="1521"/>
                  </a:cubicBezTo>
                  <a:cubicBezTo>
                    <a:pt x="1399" y="1513"/>
                    <a:pt x="1443" y="1482"/>
                    <a:pt x="1443" y="1482"/>
                  </a:cubicBezTo>
                  <a:cubicBezTo>
                    <a:pt x="1438" y="1472"/>
                    <a:pt x="1438" y="1472"/>
                    <a:pt x="1438" y="1472"/>
                  </a:cubicBezTo>
                  <a:cubicBezTo>
                    <a:pt x="1462" y="1468"/>
                    <a:pt x="1462" y="1468"/>
                    <a:pt x="1462" y="1468"/>
                  </a:cubicBezTo>
                  <a:cubicBezTo>
                    <a:pt x="1471" y="1476"/>
                    <a:pt x="1471" y="1476"/>
                    <a:pt x="1471" y="1476"/>
                  </a:cubicBezTo>
                  <a:cubicBezTo>
                    <a:pt x="1471" y="1476"/>
                    <a:pt x="1510" y="1469"/>
                    <a:pt x="1533" y="1461"/>
                  </a:cubicBezTo>
                  <a:cubicBezTo>
                    <a:pt x="1555" y="1452"/>
                    <a:pt x="1557" y="1408"/>
                    <a:pt x="1560" y="1396"/>
                  </a:cubicBezTo>
                  <a:cubicBezTo>
                    <a:pt x="1564" y="1385"/>
                    <a:pt x="1590" y="1370"/>
                    <a:pt x="1590" y="1370"/>
                  </a:cubicBezTo>
                  <a:cubicBezTo>
                    <a:pt x="1590" y="1355"/>
                    <a:pt x="1590" y="1355"/>
                    <a:pt x="1590" y="1355"/>
                  </a:cubicBezTo>
                  <a:cubicBezTo>
                    <a:pt x="1590" y="1355"/>
                    <a:pt x="1605" y="1349"/>
                    <a:pt x="1613" y="1338"/>
                  </a:cubicBezTo>
                  <a:cubicBezTo>
                    <a:pt x="1620" y="1328"/>
                    <a:pt x="1631" y="1314"/>
                    <a:pt x="1631" y="1314"/>
                  </a:cubicBezTo>
                  <a:cubicBezTo>
                    <a:pt x="1631" y="1314"/>
                    <a:pt x="1633" y="1285"/>
                    <a:pt x="1641" y="1275"/>
                  </a:cubicBezTo>
                  <a:cubicBezTo>
                    <a:pt x="1648" y="1266"/>
                    <a:pt x="1682" y="1228"/>
                    <a:pt x="1695" y="1222"/>
                  </a:cubicBezTo>
                  <a:cubicBezTo>
                    <a:pt x="1707" y="1216"/>
                    <a:pt x="1709" y="1185"/>
                    <a:pt x="1709" y="1185"/>
                  </a:cubicBezTo>
                  <a:cubicBezTo>
                    <a:pt x="1709" y="1185"/>
                    <a:pt x="1732" y="1189"/>
                    <a:pt x="1741" y="1179"/>
                  </a:cubicBezTo>
                  <a:cubicBezTo>
                    <a:pt x="1750" y="1170"/>
                    <a:pt x="1797" y="1111"/>
                    <a:pt x="1800" y="1104"/>
                  </a:cubicBezTo>
                  <a:cubicBezTo>
                    <a:pt x="1804" y="1098"/>
                    <a:pt x="1803" y="1067"/>
                    <a:pt x="1813" y="1060"/>
                  </a:cubicBezTo>
                  <a:cubicBezTo>
                    <a:pt x="1822" y="1053"/>
                    <a:pt x="1864" y="971"/>
                    <a:pt x="1874" y="952"/>
                  </a:cubicBezTo>
                  <a:cubicBezTo>
                    <a:pt x="1884" y="933"/>
                    <a:pt x="1872" y="920"/>
                    <a:pt x="1871" y="907"/>
                  </a:cubicBezTo>
                  <a:cubicBezTo>
                    <a:pt x="1870" y="894"/>
                    <a:pt x="1880" y="873"/>
                    <a:pt x="1889" y="859"/>
                  </a:cubicBezTo>
                  <a:cubicBezTo>
                    <a:pt x="1898" y="845"/>
                    <a:pt x="1888" y="783"/>
                    <a:pt x="1888" y="783"/>
                  </a:cubicBezTo>
                  <a:lnTo>
                    <a:pt x="1869" y="774"/>
                  </a:lnTo>
                  <a:close/>
                  <a:moveTo>
                    <a:pt x="1347" y="1624"/>
                  </a:moveTo>
                  <a:cubicBezTo>
                    <a:pt x="1349" y="1631"/>
                    <a:pt x="1373" y="1619"/>
                    <a:pt x="1364" y="1612"/>
                  </a:cubicBezTo>
                  <a:cubicBezTo>
                    <a:pt x="1355" y="1605"/>
                    <a:pt x="1347" y="1624"/>
                    <a:pt x="1347" y="1624"/>
                  </a:cubicBezTo>
                  <a:close/>
                  <a:moveTo>
                    <a:pt x="1332" y="1632"/>
                  </a:moveTo>
                  <a:cubicBezTo>
                    <a:pt x="1323" y="1626"/>
                    <a:pt x="1312" y="1646"/>
                    <a:pt x="1312" y="1646"/>
                  </a:cubicBezTo>
                  <a:cubicBezTo>
                    <a:pt x="1312" y="1646"/>
                    <a:pt x="1308" y="1640"/>
                    <a:pt x="1304" y="1640"/>
                  </a:cubicBezTo>
                  <a:cubicBezTo>
                    <a:pt x="1300" y="1639"/>
                    <a:pt x="1277" y="1643"/>
                    <a:pt x="1277" y="1643"/>
                  </a:cubicBezTo>
                  <a:cubicBezTo>
                    <a:pt x="1274" y="1651"/>
                    <a:pt x="1274" y="1651"/>
                    <a:pt x="1274" y="1651"/>
                  </a:cubicBezTo>
                  <a:cubicBezTo>
                    <a:pt x="1261" y="1640"/>
                    <a:pt x="1261" y="1640"/>
                    <a:pt x="1261" y="1640"/>
                  </a:cubicBezTo>
                  <a:cubicBezTo>
                    <a:pt x="1236" y="1638"/>
                    <a:pt x="1236" y="1638"/>
                    <a:pt x="1236" y="1638"/>
                  </a:cubicBezTo>
                  <a:cubicBezTo>
                    <a:pt x="1221" y="1620"/>
                    <a:pt x="1221" y="1620"/>
                    <a:pt x="1221" y="1620"/>
                  </a:cubicBezTo>
                  <a:cubicBezTo>
                    <a:pt x="1221" y="1620"/>
                    <a:pt x="1216" y="1623"/>
                    <a:pt x="1210" y="1624"/>
                  </a:cubicBezTo>
                  <a:cubicBezTo>
                    <a:pt x="1205" y="1625"/>
                    <a:pt x="1188" y="1605"/>
                    <a:pt x="1188" y="1605"/>
                  </a:cubicBezTo>
                  <a:cubicBezTo>
                    <a:pt x="1184" y="1616"/>
                    <a:pt x="1184" y="1616"/>
                    <a:pt x="1184" y="1616"/>
                  </a:cubicBezTo>
                  <a:cubicBezTo>
                    <a:pt x="1188" y="1629"/>
                    <a:pt x="1188" y="1629"/>
                    <a:pt x="1188" y="1629"/>
                  </a:cubicBezTo>
                  <a:cubicBezTo>
                    <a:pt x="1188" y="1629"/>
                    <a:pt x="1189" y="1645"/>
                    <a:pt x="1187" y="1650"/>
                  </a:cubicBezTo>
                  <a:cubicBezTo>
                    <a:pt x="1185" y="1655"/>
                    <a:pt x="1179" y="1663"/>
                    <a:pt x="1185" y="1674"/>
                  </a:cubicBezTo>
                  <a:cubicBezTo>
                    <a:pt x="1191" y="1685"/>
                    <a:pt x="1184" y="1691"/>
                    <a:pt x="1176" y="1694"/>
                  </a:cubicBezTo>
                  <a:cubicBezTo>
                    <a:pt x="1167" y="1696"/>
                    <a:pt x="1160" y="1686"/>
                    <a:pt x="1160" y="1686"/>
                  </a:cubicBezTo>
                  <a:cubicBezTo>
                    <a:pt x="1160" y="1686"/>
                    <a:pt x="1156" y="1700"/>
                    <a:pt x="1155" y="1713"/>
                  </a:cubicBezTo>
                  <a:cubicBezTo>
                    <a:pt x="1154" y="1727"/>
                    <a:pt x="1166" y="1748"/>
                    <a:pt x="1166" y="1748"/>
                  </a:cubicBezTo>
                  <a:cubicBezTo>
                    <a:pt x="1181" y="1750"/>
                    <a:pt x="1181" y="1750"/>
                    <a:pt x="1181" y="1750"/>
                  </a:cubicBezTo>
                  <a:cubicBezTo>
                    <a:pt x="1168" y="1757"/>
                    <a:pt x="1168" y="1757"/>
                    <a:pt x="1168" y="1757"/>
                  </a:cubicBezTo>
                  <a:cubicBezTo>
                    <a:pt x="1173" y="1774"/>
                    <a:pt x="1173" y="1774"/>
                    <a:pt x="1173" y="1774"/>
                  </a:cubicBezTo>
                  <a:cubicBezTo>
                    <a:pt x="1173" y="1774"/>
                    <a:pt x="1185" y="1769"/>
                    <a:pt x="1191" y="1766"/>
                  </a:cubicBezTo>
                  <a:cubicBezTo>
                    <a:pt x="1198" y="1763"/>
                    <a:pt x="1203" y="1773"/>
                    <a:pt x="1214" y="1769"/>
                  </a:cubicBezTo>
                  <a:cubicBezTo>
                    <a:pt x="1225" y="1764"/>
                    <a:pt x="1232" y="1748"/>
                    <a:pt x="1239" y="1752"/>
                  </a:cubicBezTo>
                  <a:cubicBezTo>
                    <a:pt x="1247" y="1757"/>
                    <a:pt x="1236" y="1768"/>
                    <a:pt x="1236" y="1768"/>
                  </a:cubicBezTo>
                  <a:cubicBezTo>
                    <a:pt x="1247" y="1772"/>
                    <a:pt x="1247" y="1772"/>
                    <a:pt x="1247" y="1772"/>
                  </a:cubicBezTo>
                  <a:cubicBezTo>
                    <a:pt x="1247" y="1772"/>
                    <a:pt x="1268" y="1744"/>
                    <a:pt x="1277" y="1738"/>
                  </a:cubicBezTo>
                  <a:cubicBezTo>
                    <a:pt x="1285" y="1733"/>
                    <a:pt x="1268" y="1726"/>
                    <a:pt x="1268" y="1726"/>
                  </a:cubicBezTo>
                  <a:cubicBezTo>
                    <a:pt x="1282" y="1706"/>
                    <a:pt x="1282" y="1706"/>
                    <a:pt x="1282" y="1706"/>
                  </a:cubicBezTo>
                  <a:cubicBezTo>
                    <a:pt x="1282" y="1706"/>
                    <a:pt x="1292" y="1710"/>
                    <a:pt x="1303" y="1704"/>
                  </a:cubicBezTo>
                  <a:cubicBezTo>
                    <a:pt x="1314" y="1699"/>
                    <a:pt x="1305" y="1678"/>
                    <a:pt x="1315" y="1667"/>
                  </a:cubicBezTo>
                  <a:cubicBezTo>
                    <a:pt x="1326" y="1656"/>
                    <a:pt x="1340" y="1638"/>
                    <a:pt x="1332" y="1632"/>
                  </a:cubicBezTo>
                  <a:close/>
                  <a:moveTo>
                    <a:pt x="1269" y="162"/>
                  </a:moveTo>
                  <a:cubicBezTo>
                    <a:pt x="1263" y="162"/>
                    <a:pt x="1259" y="193"/>
                    <a:pt x="1259" y="193"/>
                  </a:cubicBezTo>
                  <a:cubicBezTo>
                    <a:pt x="1269" y="207"/>
                    <a:pt x="1290" y="195"/>
                    <a:pt x="1290" y="195"/>
                  </a:cubicBezTo>
                  <a:cubicBezTo>
                    <a:pt x="1286" y="186"/>
                    <a:pt x="1286" y="186"/>
                    <a:pt x="1286" y="186"/>
                  </a:cubicBezTo>
                  <a:cubicBezTo>
                    <a:pt x="1290" y="167"/>
                    <a:pt x="1290" y="167"/>
                    <a:pt x="1290" y="167"/>
                  </a:cubicBezTo>
                  <a:cubicBezTo>
                    <a:pt x="1290" y="167"/>
                    <a:pt x="1274" y="162"/>
                    <a:pt x="1269" y="162"/>
                  </a:cubicBezTo>
                  <a:close/>
                  <a:moveTo>
                    <a:pt x="1182" y="1554"/>
                  </a:moveTo>
                  <a:cubicBezTo>
                    <a:pt x="1175" y="1581"/>
                    <a:pt x="1175" y="1581"/>
                    <a:pt x="1175" y="1581"/>
                  </a:cubicBezTo>
                  <a:cubicBezTo>
                    <a:pt x="1209" y="1549"/>
                    <a:pt x="1209" y="1549"/>
                    <a:pt x="1209" y="1549"/>
                  </a:cubicBezTo>
                  <a:lnTo>
                    <a:pt x="1182" y="1554"/>
                  </a:lnTo>
                  <a:close/>
                  <a:moveTo>
                    <a:pt x="1357" y="1597"/>
                  </a:moveTo>
                  <a:cubicBezTo>
                    <a:pt x="1345" y="1572"/>
                    <a:pt x="1345" y="1572"/>
                    <a:pt x="1345" y="1572"/>
                  </a:cubicBezTo>
                  <a:cubicBezTo>
                    <a:pt x="1345" y="1572"/>
                    <a:pt x="1333" y="1579"/>
                    <a:pt x="1332" y="1587"/>
                  </a:cubicBezTo>
                  <a:cubicBezTo>
                    <a:pt x="1332" y="1594"/>
                    <a:pt x="1334" y="1597"/>
                    <a:pt x="1343" y="1600"/>
                  </a:cubicBezTo>
                  <a:cubicBezTo>
                    <a:pt x="1352" y="1603"/>
                    <a:pt x="1357" y="1597"/>
                    <a:pt x="1357" y="159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8" name="Freeform 157"/>
            <p:cNvSpPr>
              <a:spLocks/>
            </p:cNvSpPr>
            <p:nvPr/>
          </p:nvSpPr>
          <p:spPr bwMode="gray">
            <a:xfrm>
              <a:off x="2038104" y="2825318"/>
              <a:ext cx="11112" cy="16564"/>
            </a:xfrm>
            <a:custGeom>
              <a:avLst/>
              <a:gdLst>
                <a:gd name="T0" fmla="*/ 0 w 22"/>
                <a:gd name="T1" fmla="*/ 15 h 25"/>
                <a:gd name="T2" fmla="*/ 12 w 22"/>
                <a:gd name="T3" fmla="*/ 22 h 25"/>
                <a:gd name="T4" fmla="*/ 15 w 22"/>
                <a:gd name="T5" fmla="*/ 9 h 25"/>
                <a:gd name="T6" fmla="*/ 0 w 22"/>
                <a:gd name="T7" fmla="*/ 15 h 25"/>
              </a:gdLst>
              <a:ahLst/>
              <a:cxnLst>
                <a:cxn ang="0">
                  <a:pos x="T0" y="T1"/>
                </a:cxn>
                <a:cxn ang="0">
                  <a:pos x="T2" y="T3"/>
                </a:cxn>
                <a:cxn ang="0">
                  <a:pos x="T4" y="T5"/>
                </a:cxn>
                <a:cxn ang="0">
                  <a:pos x="T6" y="T7"/>
                </a:cxn>
              </a:cxnLst>
              <a:rect l="0" t="0" r="r" b="b"/>
              <a:pathLst>
                <a:path w="22" h="25">
                  <a:moveTo>
                    <a:pt x="0" y="15"/>
                  </a:moveTo>
                  <a:cubicBezTo>
                    <a:pt x="0" y="15"/>
                    <a:pt x="2" y="25"/>
                    <a:pt x="12" y="22"/>
                  </a:cubicBezTo>
                  <a:cubicBezTo>
                    <a:pt x="22" y="19"/>
                    <a:pt x="18" y="18"/>
                    <a:pt x="15" y="9"/>
                  </a:cubicBezTo>
                  <a:cubicBezTo>
                    <a:pt x="12" y="0"/>
                    <a:pt x="0" y="4"/>
                    <a:pt x="0" y="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39" name="Freeform 158"/>
            <p:cNvSpPr>
              <a:spLocks noEditPoints="1"/>
            </p:cNvSpPr>
            <p:nvPr/>
          </p:nvSpPr>
          <p:spPr bwMode="gray">
            <a:xfrm>
              <a:off x="1071316" y="1601463"/>
              <a:ext cx="2081212" cy="1249621"/>
            </a:xfrm>
            <a:custGeom>
              <a:avLst/>
              <a:gdLst>
                <a:gd name="T0" fmla="*/ 1824 w 3718"/>
                <a:gd name="T1" fmla="*/ 304 h 1928"/>
                <a:gd name="T2" fmla="*/ 1868 w 3718"/>
                <a:gd name="T3" fmla="*/ 216 h 1928"/>
                <a:gd name="T4" fmla="*/ 141 w 3718"/>
                <a:gd name="T5" fmla="*/ 1354 h 1928"/>
                <a:gd name="T6" fmla="*/ 138 w 3718"/>
                <a:gd name="T7" fmla="*/ 1561 h 1928"/>
                <a:gd name="T8" fmla="*/ 1554 w 3718"/>
                <a:gd name="T9" fmla="*/ 213 h 1928"/>
                <a:gd name="T10" fmla="*/ 34 w 3718"/>
                <a:gd name="T11" fmla="*/ 1340 h 1928"/>
                <a:gd name="T12" fmla="*/ 1227 w 3718"/>
                <a:gd name="T13" fmla="*/ 437 h 1928"/>
                <a:gd name="T14" fmla="*/ 2245 w 3718"/>
                <a:gd name="T15" fmla="*/ 414 h 1928"/>
                <a:gd name="T16" fmla="*/ 2627 w 3718"/>
                <a:gd name="T17" fmla="*/ 171 h 1928"/>
                <a:gd name="T18" fmla="*/ 2592 w 3718"/>
                <a:gd name="T19" fmla="*/ 114 h 1928"/>
                <a:gd name="T20" fmla="*/ 2731 w 3718"/>
                <a:gd name="T21" fmla="*/ 327 h 1928"/>
                <a:gd name="T22" fmla="*/ 2578 w 3718"/>
                <a:gd name="T23" fmla="*/ 240 h 1928"/>
                <a:gd name="T24" fmla="*/ 2488 w 3718"/>
                <a:gd name="T25" fmla="*/ 156 h 1928"/>
                <a:gd name="T26" fmla="*/ 1744 w 3718"/>
                <a:gd name="T27" fmla="*/ 405 h 1928"/>
                <a:gd name="T28" fmla="*/ 1851 w 3718"/>
                <a:gd name="T29" fmla="*/ 586 h 1928"/>
                <a:gd name="T30" fmla="*/ 2278 w 3718"/>
                <a:gd name="T31" fmla="*/ 144 h 1928"/>
                <a:gd name="T32" fmla="*/ 3024 w 3718"/>
                <a:gd name="T33" fmla="*/ 564 h 1928"/>
                <a:gd name="T34" fmla="*/ 2988 w 3718"/>
                <a:gd name="T35" fmla="*/ 474 h 1928"/>
                <a:gd name="T36" fmla="*/ 2753 w 3718"/>
                <a:gd name="T37" fmla="*/ 381 h 1928"/>
                <a:gd name="T38" fmla="*/ 2565 w 3718"/>
                <a:gd name="T39" fmla="*/ 358 h 1928"/>
                <a:gd name="T40" fmla="*/ 2816 w 3718"/>
                <a:gd name="T41" fmla="*/ 590 h 1928"/>
                <a:gd name="T42" fmla="*/ 2732 w 3718"/>
                <a:gd name="T43" fmla="*/ 829 h 1928"/>
                <a:gd name="T44" fmla="*/ 2995 w 3718"/>
                <a:gd name="T45" fmla="*/ 792 h 1928"/>
                <a:gd name="T46" fmla="*/ 3152 w 3718"/>
                <a:gd name="T47" fmla="*/ 694 h 1928"/>
                <a:gd name="T48" fmla="*/ 2821 w 3718"/>
                <a:gd name="T49" fmla="*/ 613 h 1928"/>
                <a:gd name="T50" fmla="*/ 3034 w 3718"/>
                <a:gd name="T51" fmla="*/ 25 h 1928"/>
                <a:gd name="T52" fmla="*/ 3027 w 3718"/>
                <a:gd name="T53" fmla="*/ 92 h 1928"/>
                <a:gd name="T54" fmla="*/ 2737 w 3718"/>
                <a:gd name="T55" fmla="*/ 191 h 1928"/>
                <a:gd name="T56" fmla="*/ 2975 w 3718"/>
                <a:gd name="T57" fmla="*/ 248 h 1928"/>
                <a:gd name="T58" fmla="*/ 3379 w 3718"/>
                <a:gd name="T59" fmla="*/ 91 h 1928"/>
                <a:gd name="T60" fmla="*/ 2747 w 3718"/>
                <a:gd name="T61" fmla="*/ 549 h 1928"/>
                <a:gd name="T62" fmla="*/ 2686 w 3718"/>
                <a:gd name="T63" fmla="*/ 1536 h 1928"/>
                <a:gd name="T64" fmla="*/ 2958 w 3718"/>
                <a:gd name="T65" fmla="*/ 1304 h 1928"/>
                <a:gd name="T66" fmla="*/ 2899 w 3718"/>
                <a:gd name="T67" fmla="*/ 1093 h 1928"/>
                <a:gd name="T68" fmla="*/ 2744 w 3718"/>
                <a:gd name="T69" fmla="*/ 1079 h 1928"/>
                <a:gd name="T70" fmla="*/ 2677 w 3718"/>
                <a:gd name="T71" fmla="*/ 900 h 1928"/>
                <a:gd name="T72" fmla="*/ 2180 w 3718"/>
                <a:gd name="T73" fmla="*/ 1298 h 1928"/>
                <a:gd name="T74" fmla="*/ 1908 w 3718"/>
                <a:gd name="T75" fmla="*/ 1200 h 1928"/>
                <a:gd name="T76" fmla="*/ 1986 w 3718"/>
                <a:gd name="T77" fmla="*/ 814 h 1928"/>
                <a:gd name="T78" fmla="*/ 2401 w 3718"/>
                <a:gd name="T79" fmla="*/ 658 h 1928"/>
                <a:gd name="T80" fmla="*/ 2262 w 3718"/>
                <a:gd name="T81" fmla="*/ 563 h 1928"/>
                <a:gd name="T82" fmla="*/ 2163 w 3718"/>
                <a:gd name="T83" fmla="*/ 561 h 1928"/>
                <a:gd name="T84" fmla="*/ 1863 w 3718"/>
                <a:gd name="T85" fmla="*/ 625 h 1928"/>
                <a:gd name="T86" fmla="*/ 1155 w 3718"/>
                <a:gd name="T87" fmla="*/ 554 h 1928"/>
                <a:gd name="T88" fmla="*/ 983 w 3718"/>
                <a:gd name="T89" fmla="*/ 514 h 1928"/>
                <a:gd name="T90" fmla="*/ 52 w 3718"/>
                <a:gd name="T91" fmla="*/ 964 h 1928"/>
                <a:gd name="T92" fmla="*/ 225 w 3718"/>
                <a:gd name="T93" fmla="*/ 1187 h 1928"/>
                <a:gd name="T94" fmla="*/ 184 w 3718"/>
                <a:gd name="T95" fmla="*/ 1387 h 1928"/>
                <a:gd name="T96" fmla="*/ 1394 w 3718"/>
                <a:gd name="T97" fmla="*/ 1537 h 1928"/>
                <a:gd name="T98" fmla="*/ 1727 w 3718"/>
                <a:gd name="T99" fmla="*/ 1604 h 1928"/>
                <a:gd name="T100" fmla="*/ 1868 w 3718"/>
                <a:gd name="T101" fmla="*/ 1783 h 1928"/>
                <a:gd name="T102" fmla="*/ 1928 w 3718"/>
                <a:gd name="T103" fmla="*/ 1826 h 1928"/>
                <a:gd name="T104" fmla="*/ 2453 w 3718"/>
                <a:gd name="T105" fmla="*/ 1735 h 1928"/>
                <a:gd name="T106" fmla="*/ 2655 w 3718"/>
                <a:gd name="T107" fmla="*/ 1772 h 1928"/>
                <a:gd name="T108" fmla="*/ 2574 w 3718"/>
                <a:gd name="T109" fmla="*/ 1597 h 1928"/>
                <a:gd name="T110" fmla="*/ 2967 w 3718"/>
                <a:gd name="T111" fmla="*/ 1436 h 1928"/>
                <a:gd name="T112" fmla="*/ 1119 w 3718"/>
                <a:gd name="T113" fmla="*/ 664 h 1928"/>
                <a:gd name="T114" fmla="*/ 990 w 3718"/>
                <a:gd name="T115" fmla="*/ 760 h 1928"/>
                <a:gd name="T116" fmla="*/ 985 w 3718"/>
                <a:gd name="T117" fmla="*/ 939 h 1928"/>
                <a:gd name="T118" fmla="*/ 1403 w 3718"/>
                <a:gd name="T119" fmla="*/ 1433 h 1928"/>
                <a:gd name="T120" fmla="*/ 2456 w 3718"/>
                <a:gd name="T121" fmla="*/ 825 h 1928"/>
                <a:gd name="T122" fmla="*/ 2386 w 3718"/>
                <a:gd name="T123" fmla="*/ 823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18" h="1928">
                  <a:moveTo>
                    <a:pt x="2074" y="170"/>
                  </a:moveTo>
                  <a:cubicBezTo>
                    <a:pt x="2084" y="169"/>
                    <a:pt x="2113" y="177"/>
                    <a:pt x="2115" y="169"/>
                  </a:cubicBezTo>
                  <a:cubicBezTo>
                    <a:pt x="2117" y="160"/>
                    <a:pt x="2107" y="154"/>
                    <a:pt x="2091" y="154"/>
                  </a:cubicBezTo>
                  <a:cubicBezTo>
                    <a:pt x="2074" y="154"/>
                    <a:pt x="2009" y="165"/>
                    <a:pt x="2009" y="165"/>
                  </a:cubicBezTo>
                  <a:cubicBezTo>
                    <a:pt x="2009" y="165"/>
                    <a:pt x="2065" y="171"/>
                    <a:pt x="2074" y="170"/>
                  </a:cubicBezTo>
                  <a:close/>
                  <a:moveTo>
                    <a:pt x="1990" y="214"/>
                  </a:moveTo>
                  <a:cubicBezTo>
                    <a:pt x="2052" y="218"/>
                    <a:pt x="2047" y="199"/>
                    <a:pt x="2047" y="199"/>
                  </a:cubicBezTo>
                  <a:cubicBezTo>
                    <a:pt x="2043" y="189"/>
                    <a:pt x="2043" y="189"/>
                    <a:pt x="2043" y="189"/>
                  </a:cubicBezTo>
                  <a:cubicBezTo>
                    <a:pt x="2089" y="184"/>
                    <a:pt x="2089" y="184"/>
                    <a:pt x="2089" y="184"/>
                  </a:cubicBezTo>
                  <a:cubicBezTo>
                    <a:pt x="2078" y="176"/>
                    <a:pt x="2078" y="176"/>
                    <a:pt x="2078" y="176"/>
                  </a:cubicBezTo>
                  <a:cubicBezTo>
                    <a:pt x="2033" y="178"/>
                    <a:pt x="2033" y="178"/>
                    <a:pt x="2033" y="178"/>
                  </a:cubicBezTo>
                  <a:cubicBezTo>
                    <a:pt x="2025" y="186"/>
                    <a:pt x="2025" y="186"/>
                    <a:pt x="2025" y="186"/>
                  </a:cubicBezTo>
                  <a:cubicBezTo>
                    <a:pt x="2025" y="186"/>
                    <a:pt x="1966" y="173"/>
                    <a:pt x="1959" y="189"/>
                  </a:cubicBezTo>
                  <a:cubicBezTo>
                    <a:pt x="1953" y="205"/>
                    <a:pt x="1990" y="214"/>
                    <a:pt x="1990" y="214"/>
                  </a:cubicBezTo>
                  <a:close/>
                  <a:moveTo>
                    <a:pt x="1785" y="257"/>
                  </a:moveTo>
                  <a:cubicBezTo>
                    <a:pt x="1749" y="275"/>
                    <a:pt x="1749" y="275"/>
                    <a:pt x="1749" y="275"/>
                  </a:cubicBezTo>
                  <a:cubicBezTo>
                    <a:pt x="1749" y="275"/>
                    <a:pt x="1784" y="281"/>
                    <a:pt x="1768" y="284"/>
                  </a:cubicBezTo>
                  <a:cubicBezTo>
                    <a:pt x="1752" y="288"/>
                    <a:pt x="1694" y="292"/>
                    <a:pt x="1694" y="292"/>
                  </a:cubicBezTo>
                  <a:cubicBezTo>
                    <a:pt x="1680" y="308"/>
                    <a:pt x="1680" y="308"/>
                    <a:pt x="1680" y="308"/>
                  </a:cubicBezTo>
                  <a:cubicBezTo>
                    <a:pt x="1717" y="303"/>
                    <a:pt x="1717" y="303"/>
                    <a:pt x="1717" y="303"/>
                  </a:cubicBezTo>
                  <a:cubicBezTo>
                    <a:pt x="1717" y="303"/>
                    <a:pt x="1732" y="308"/>
                    <a:pt x="1751" y="311"/>
                  </a:cubicBezTo>
                  <a:cubicBezTo>
                    <a:pt x="1770" y="314"/>
                    <a:pt x="1826" y="295"/>
                    <a:pt x="1826" y="295"/>
                  </a:cubicBezTo>
                  <a:cubicBezTo>
                    <a:pt x="1824" y="304"/>
                    <a:pt x="1824" y="304"/>
                    <a:pt x="1824" y="304"/>
                  </a:cubicBezTo>
                  <a:cubicBezTo>
                    <a:pt x="1824" y="304"/>
                    <a:pt x="1862" y="299"/>
                    <a:pt x="1892" y="297"/>
                  </a:cubicBezTo>
                  <a:cubicBezTo>
                    <a:pt x="1920" y="295"/>
                    <a:pt x="1895" y="302"/>
                    <a:pt x="1885" y="304"/>
                  </a:cubicBezTo>
                  <a:cubicBezTo>
                    <a:pt x="1875" y="305"/>
                    <a:pt x="1841" y="309"/>
                    <a:pt x="1816" y="312"/>
                  </a:cubicBezTo>
                  <a:cubicBezTo>
                    <a:pt x="1791" y="315"/>
                    <a:pt x="1760" y="326"/>
                    <a:pt x="1760" y="326"/>
                  </a:cubicBezTo>
                  <a:cubicBezTo>
                    <a:pt x="1760" y="326"/>
                    <a:pt x="1788" y="331"/>
                    <a:pt x="1838" y="333"/>
                  </a:cubicBezTo>
                  <a:cubicBezTo>
                    <a:pt x="1886" y="334"/>
                    <a:pt x="1920" y="313"/>
                    <a:pt x="1920" y="313"/>
                  </a:cubicBezTo>
                  <a:cubicBezTo>
                    <a:pt x="1970" y="300"/>
                    <a:pt x="1970" y="300"/>
                    <a:pt x="1970" y="300"/>
                  </a:cubicBezTo>
                  <a:cubicBezTo>
                    <a:pt x="1970" y="300"/>
                    <a:pt x="1987" y="306"/>
                    <a:pt x="2035" y="300"/>
                  </a:cubicBezTo>
                  <a:cubicBezTo>
                    <a:pt x="2081" y="294"/>
                    <a:pt x="2084" y="284"/>
                    <a:pt x="2103" y="279"/>
                  </a:cubicBezTo>
                  <a:cubicBezTo>
                    <a:pt x="2121" y="274"/>
                    <a:pt x="2106" y="254"/>
                    <a:pt x="2086" y="254"/>
                  </a:cubicBezTo>
                  <a:cubicBezTo>
                    <a:pt x="2066" y="255"/>
                    <a:pt x="2072" y="268"/>
                    <a:pt x="2072" y="268"/>
                  </a:cubicBezTo>
                  <a:cubicBezTo>
                    <a:pt x="2045" y="267"/>
                    <a:pt x="2045" y="267"/>
                    <a:pt x="2045" y="267"/>
                  </a:cubicBezTo>
                  <a:cubicBezTo>
                    <a:pt x="2045" y="267"/>
                    <a:pt x="2050" y="260"/>
                    <a:pt x="2055" y="252"/>
                  </a:cubicBezTo>
                  <a:cubicBezTo>
                    <a:pt x="2060" y="244"/>
                    <a:pt x="2073" y="229"/>
                    <a:pt x="2061" y="229"/>
                  </a:cubicBezTo>
                  <a:cubicBezTo>
                    <a:pt x="2049" y="228"/>
                    <a:pt x="2024" y="239"/>
                    <a:pt x="1991" y="249"/>
                  </a:cubicBezTo>
                  <a:cubicBezTo>
                    <a:pt x="1957" y="259"/>
                    <a:pt x="2012" y="256"/>
                    <a:pt x="2012" y="256"/>
                  </a:cubicBezTo>
                  <a:cubicBezTo>
                    <a:pt x="2009" y="272"/>
                    <a:pt x="2009" y="272"/>
                    <a:pt x="2009" y="272"/>
                  </a:cubicBezTo>
                  <a:cubicBezTo>
                    <a:pt x="1929" y="282"/>
                    <a:pt x="1929" y="282"/>
                    <a:pt x="1929" y="282"/>
                  </a:cubicBezTo>
                  <a:cubicBezTo>
                    <a:pt x="1929" y="282"/>
                    <a:pt x="1923" y="262"/>
                    <a:pt x="1928" y="253"/>
                  </a:cubicBezTo>
                  <a:cubicBezTo>
                    <a:pt x="1932" y="244"/>
                    <a:pt x="1875" y="240"/>
                    <a:pt x="1875" y="240"/>
                  </a:cubicBezTo>
                  <a:lnTo>
                    <a:pt x="1785" y="257"/>
                  </a:lnTo>
                  <a:close/>
                  <a:moveTo>
                    <a:pt x="1887" y="230"/>
                  </a:moveTo>
                  <a:cubicBezTo>
                    <a:pt x="1905" y="215"/>
                    <a:pt x="1886" y="206"/>
                    <a:pt x="1868" y="216"/>
                  </a:cubicBezTo>
                  <a:cubicBezTo>
                    <a:pt x="1849" y="226"/>
                    <a:pt x="1887" y="230"/>
                    <a:pt x="1887" y="230"/>
                  </a:cubicBezTo>
                  <a:close/>
                  <a:moveTo>
                    <a:pt x="2008" y="377"/>
                  </a:moveTo>
                  <a:cubicBezTo>
                    <a:pt x="1988" y="361"/>
                    <a:pt x="1988" y="361"/>
                    <a:pt x="1988" y="361"/>
                  </a:cubicBezTo>
                  <a:cubicBezTo>
                    <a:pt x="1969" y="363"/>
                    <a:pt x="1969" y="363"/>
                    <a:pt x="1969" y="363"/>
                  </a:cubicBezTo>
                  <a:cubicBezTo>
                    <a:pt x="1969" y="363"/>
                    <a:pt x="1957" y="348"/>
                    <a:pt x="1932" y="357"/>
                  </a:cubicBezTo>
                  <a:cubicBezTo>
                    <a:pt x="1906" y="365"/>
                    <a:pt x="1964" y="389"/>
                    <a:pt x="1964" y="389"/>
                  </a:cubicBezTo>
                  <a:lnTo>
                    <a:pt x="2008" y="377"/>
                  </a:lnTo>
                  <a:close/>
                  <a:moveTo>
                    <a:pt x="1638" y="280"/>
                  </a:moveTo>
                  <a:cubicBezTo>
                    <a:pt x="1598" y="290"/>
                    <a:pt x="1626" y="295"/>
                    <a:pt x="1626" y="295"/>
                  </a:cubicBezTo>
                  <a:cubicBezTo>
                    <a:pt x="1683" y="281"/>
                    <a:pt x="1679" y="269"/>
                    <a:pt x="1638" y="280"/>
                  </a:cubicBezTo>
                  <a:close/>
                  <a:moveTo>
                    <a:pt x="1978" y="572"/>
                  </a:moveTo>
                  <a:cubicBezTo>
                    <a:pt x="1997" y="574"/>
                    <a:pt x="2006" y="580"/>
                    <a:pt x="2022" y="588"/>
                  </a:cubicBezTo>
                  <a:cubicBezTo>
                    <a:pt x="2038" y="596"/>
                    <a:pt x="2092" y="587"/>
                    <a:pt x="2092" y="587"/>
                  </a:cubicBezTo>
                  <a:cubicBezTo>
                    <a:pt x="2078" y="542"/>
                    <a:pt x="2078" y="542"/>
                    <a:pt x="2078" y="542"/>
                  </a:cubicBezTo>
                  <a:cubicBezTo>
                    <a:pt x="2012" y="528"/>
                    <a:pt x="2012" y="528"/>
                    <a:pt x="2012" y="528"/>
                  </a:cubicBezTo>
                  <a:cubicBezTo>
                    <a:pt x="1990" y="553"/>
                    <a:pt x="1990" y="553"/>
                    <a:pt x="1990" y="553"/>
                  </a:cubicBezTo>
                  <a:cubicBezTo>
                    <a:pt x="1968" y="555"/>
                    <a:pt x="1968" y="555"/>
                    <a:pt x="1968" y="555"/>
                  </a:cubicBezTo>
                  <a:cubicBezTo>
                    <a:pt x="1968" y="555"/>
                    <a:pt x="1959" y="571"/>
                    <a:pt x="1978" y="572"/>
                  </a:cubicBezTo>
                  <a:close/>
                  <a:moveTo>
                    <a:pt x="109" y="1360"/>
                  </a:moveTo>
                  <a:cubicBezTo>
                    <a:pt x="109" y="1369"/>
                    <a:pt x="126" y="1366"/>
                    <a:pt x="126" y="1366"/>
                  </a:cubicBezTo>
                  <a:cubicBezTo>
                    <a:pt x="124" y="1383"/>
                    <a:pt x="124" y="1383"/>
                    <a:pt x="124" y="1383"/>
                  </a:cubicBezTo>
                  <a:cubicBezTo>
                    <a:pt x="143" y="1371"/>
                    <a:pt x="143" y="1371"/>
                    <a:pt x="143" y="1371"/>
                  </a:cubicBezTo>
                  <a:cubicBezTo>
                    <a:pt x="141" y="1354"/>
                    <a:pt x="141" y="1354"/>
                    <a:pt x="141" y="1354"/>
                  </a:cubicBezTo>
                  <a:cubicBezTo>
                    <a:pt x="141" y="1354"/>
                    <a:pt x="109" y="1351"/>
                    <a:pt x="109" y="1360"/>
                  </a:cubicBezTo>
                  <a:close/>
                  <a:moveTo>
                    <a:pt x="166" y="1535"/>
                  </a:moveTo>
                  <a:cubicBezTo>
                    <a:pt x="166" y="1535"/>
                    <a:pt x="163" y="1521"/>
                    <a:pt x="164" y="1514"/>
                  </a:cubicBezTo>
                  <a:cubicBezTo>
                    <a:pt x="165" y="1507"/>
                    <a:pt x="170" y="1495"/>
                    <a:pt x="162" y="1485"/>
                  </a:cubicBezTo>
                  <a:cubicBezTo>
                    <a:pt x="162" y="1485"/>
                    <a:pt x="136" y="1481"/>
                    <a:pt x="127" y="1479"/>
                  </a:cubicBezTo>
                  <a:cubicBezTo>
                    <a:pt x="118" y="1477"/>
                    <a:pt x="103" y="1453"/>
                    <a:pt x="91" y="1452"/>
                  </a:cubicBezTo>
                  <a:cubicBezTo>
                    <a:pt x="79" y="1451"/>
                    <a:pt x="59" y="1463"/>
                    <a:pt x="64" y="1471"/>
                  </a:cubicBezTo>
                  <a:cubicBezTo>
                    <a:pt x="69" y="1479"/>
                    <a:pt x="78" y="1477"/>
                    <a:pt x="78" y="1477"/>
                  </a:cubicBezTo>
                  <a:cubicBezTo>
                    <a:pt x="87" y="1471"/>
                    <a:pt x="87" y="1471"/>
                    <a:pt x="87" y="1471"/>
                  </a:cubicBezTo>
                  <a:cubicBezTo>
                    <a:pt x="94" y="1476"/>
                    <a:pt x="94" y="1476"/>
                    <a:pt x="94" y="1476"/>
                  </a:cubicBezTo>
                  <a:cubicBezTo>
                    <a:pt x="88" y="1483"/>
                    <a:pt x="88" y="1483"/>
                    <a:pt x="88" y="1483"/>
                  </a:cubicBezTo>
                  <a:cubicBezTo>
                    <a:pt x="88" y="1483"/>
                    <a:pt x="59" y="1488"/>
                    <a:pt x="67" y="1497"/>
                  </a:cubicBezTo>
                  <a:cubicBezTo>
                    <a:pt x="75" y="1506"/>
                    <a:pt x="90" y="1497"/>
                    <a:pt x="90" y="1497"/>
                  </a:cubicBezTo>
                  <a:cubicBezTo>
                    <a:pt x="85" y="1512"/>
                    <a:pt x="85" y="1512"/>
                    <a:pt x="85" y="1512"/>
                  </a:cubicBezTo>
                  <a:cubicBezTo>
                    <a:pt x="100" y="1511"/>
                    <a:pt x="100" y="1511"/>
                    <a:pt x="100" y="1511"/>
                  </a:cubicBezTo>
                  <a:cubicBezTo>
                    <a:pt x="86" y="1522"/>
                    <a:pt x="86" y="1522"/>
                    <a:pt x="86" y="1522"/>
                  </a:cubicBezTo>
                  <a:cubicBezTo>
                    <a:pt x="112" y="1520"/>
                    <a:pt x="112" y="1520"/>
                    <a:pt x="112" y="1520"/>
                  </a:cubicBezTo>
                  <a:cubicBezTo>
                    <a:pt x="112" y="1520"/>
                    <a:pt x="85" y="1531"/>
                    <a:pt x="91" y="1536"/>
                  </a:cubicBezTo>
                  <a:cubicBezTo>
                    <a:pt x="97" y="1541"/>
                    <a:pt x="109" y="1520"/>
                    <a:pt x="115" y="1531"/>
                  </a:cubicBezTo>
                  <a:cubicBezTo>
                    <a:pt x="121" y="1542"/>
                    <a:pt x="99" y="1546"/>
                    <a:pt x="105" y="1553"/>
                  </a:cubicBezTo>
                  <a:cubicBezTo>
                    <a:pt x="111" y="1560"/>
                    <a:pt x="137" y="1555"/>
                    <a:pt x="137" y="1555"/>
                  </a:cubicBezTo>
                  <a:cubicBezTo>
                    <a:pt x="150" y="1547"/>
                    <a:pt x="150" y="1547"/>
                    <a:pt x="150" y="1547"/>
                  </a:cubicBezTo>
                  <a:cubicBezTo>
                    <a:pt x="138" y="1561"/>
                    <a:pt x="138" y="1561"/>
                    <a:pt x="138" y="1561"/>
                  </a:cubicBezTo>
                  <a:cubicBezTo>
                    <a:pt x="138" y="1561"/>
                    <a:pt x="113" y="1561"/>
                    <a:pt x="124" y="1570"/>
                  </a:cubicBezTo>
                  <a:cubicBezTo>
                    <a:pt x="135" y="1579"/>
                    <a:pt x="144" y="1579"/>
                    <a:pt x="144" y="1579"/>
                  </a:cubicBezTo>
                  <a:cubicBezTo>
                    <a:pt x="144" y="1579"/>
                    <a:pt x="168" y="1596"/>
                    <a:pt x="180" y="1586"/>
                  </a:cubicBezTo>
                  <a:cubicBezTo>
                    <a:pt x="192" y="1576"/>
                    <a:pt x="201" y="1568"/>
                    <a:pt x="192" y="1557"/>
                  </a:cubicBezTo>
                  <a:cubicBezTo>
                    <a:pt x="183" y="1546"/>
                    <a:pt x="166" y="1535"/>
                    <a:pt x="166" y="1535"/>
                  </a:cubicBezTo>
                  <a:close/>
                  <a:moveTo>
                    <a:pt x="1536" y="249"/>
                  </a:moveTo>
                  <a:cubicBezTo>
                    <a:pt x="1536" y="249"/>
                    <a:pt x="1574" y="242"/>
                    <a:pt x="1583" y="248"/>
                  </a:cubicBezTo>
                  <a:cubicBezTo>
                    <a:pt x="1593" y="254"/>
                    <a:pt x="1587" y="264"/>
                    <a:pt x="1599" y="264"/>
                  </a:cubicBezTo>
                  <a:cubicBezTo>
                    <a:pt x="1612" y="264"/>
                    <a:pt x="1634" y="259"/>
                    <a:pt x="1634" y="259"/>
                  </a:cubicBezTo>
                  <a:cubicBezTo>
                    <a:pt x="1634" y="259"/>
                    <a:pt x="1650" y="268"/>
                    <a:pt x="1665" y="261"/>
                  </a:cubicBezTo>
                  <a:cubicBezTo>
                    <a:pt x="1681" y="255"/>
                    <a:pt x="1678" y="238"/>
                    <a:pt x="1678" y="238"/>
                  </a:cubicBezTo>
                  <a:cubicBezTo>
                    <a:pt x="1700" y="238"/>
                    <a:pt x="1700" y="238"/>
                    <a:pt x="1700" y="238"/>
                  </a:cubicBezTo>
                  <a:cubicBezTo>
                    <a:pt x="1744" y="224"/>
                    <a:pt x="1744" y="224"/>
                    <a:pt x="1744" y="224"/>
                  </a:cubicBezTo>
                  <a:cubicBezTo>
                    <a:pt x="1719" y="247"/>
                    <a:pt x="1719" y="247"/>
                    <a:pt x="1719" y="247"/>
                  </a:cubicBezTo>
                  <a:cubicBezTo>
                    <a:pt x="1754" y="253"/>
                    <a:pt x="1754" y="253"/>
                    <a:pt x="1754" y="253"/>
                  </a:cubicBezTo>
                  <a:cubicBezTo>
                    <a:pt x="1791" y="238"/>
                    <a:pt x="1791" y="238"/>
                    <a:pt x="1791" y="238"/>
                  </a:cubicBezTo>
                  <a:cubicBezTo>
                    <a:pt x="1854" y="209"/>
                    <a:pt x="1854" y="209"/>
                    <a:pt x="1854" y="209"/>
                  </a:cubicBezTo>
                  <a:cubicBezTo>
                    <a:pt x="1854" y="209"/>
                    <a:pt x="1806" y="194"/>
                    <a:pt x="1797" y="194"/>
                  </a:cubicBezTo>
                  <a:cubicBezTo>
                    <a:pt x="1787" y="194"/>
                    <a:pt x="1734" y="190"/>
                    <a:pt x="1734" y="190"/>
                  </a:cubicBezTo>
                  <a:cubicBezTo>
                    <a:pt x="1683" y="198"/>
                    <a:pt x="1683" y="198"/>
                    <a:pt x="1683" y="198"/>
                  </a:cubicBezTo>
                  <a:cubicBezTo>
                    <a:pt x="1680" y="212"/>
                    <a:pt x="1680" y="212"/>
                    <a:pt x="1680" y="212"/>
                  </a:cubicBezTo>
                  <a:cubicBezTo>
                    <a:pt x="1602" y="218"/>
                    <a:pt x="1602" y="218"/>
                    <a:pt x="1602" y="218"/>
                  </a:cubicBezTo>
                  <a:cubicBezTo>
                    <a:pt x="1602" y="218"/>
                    <a:pt x="1576" y="209"/>
                    <a:pt x="1554" y="213"/>
                  </a:cubicBezTo>
                  <a:cubicBezTo>
                    <a:pt x="1532" y="216"/>
                    <a:pt x="1535" y="224"/>
                    <a:pt x="1535" y="224"/>
                  </a:cubicBezTo>
                  <a:cubicBezTo>
                    <a:pt x="1535" y="229"/>
                    <a:pt x="1536" y="249"/>
                    <a:pt x="1536" y="249"/>
                  </a:cubicBezTo>
                  <a:close/>
                  <a:moveTo>
                    <a:pt x="100" y="1323"/>
                  </a:moveTo>
                  <a:cubicBezTo>
                    <a:pt x="102" y="1338"/>
                    <a:pt x="113" y="1344"/>
                    <a:pt x="113" y="1344"/>
                  </a:cubicBezTo>
                  <a:cubicBezTo>
                    <a:pt x="121" y="1323"/>
                    <a:pt x="121" y="1323"/>
                    <a:pt x="121" y="1323"/>
                  </a:cubicBezTo>
                  <a:cubicBezTo>
                    <a:pt x="121" y="1323"/>
                    <a:pt x="98" y="1308"/>
                    <a:pt x="100" y="1323"/>
                  </a:cubicBezTo>
                  <a:close/>
                  <a:moveTo>
                    <a:pt x="82" y="1291"/>
                  </a:moveTo>
                  <a:cubicBezTo>
                    <a:pt x="78" y="1290"/>
                    <a:pt x="62" y="1294"/>
                    <a:pt x="56" y="1297"/>
                  </a:cubicBezTo>
                  <a:cubicBezTo>
                    <a:pt x="50" y="1300"/>
                    <a:pt x="45" y="1315"/>
                    <a:pt x="35" y="1315"/>
                  </a:cubicBezTo>
                  <a:cubicBezTo>
                    <a:pt x="25" y="1315"/>
                    <a:pt x="24" y="1307"/>
                    <a:pt x="34" y="1307"/>
                  </a:cubicBezTo>
                  <a:cubicBezTo>
                    <a:pt x="44" y="1307"/>
                    <a:pt x="62" y="1294"/>
                    <a:pt x="48" y="1295"/>
                  </a:cubicBezTo>
                  <a:cubicBezTo>
                    <a:pt x="34" y="1296"/>
                    <a:pt x="32" y="1299"/>
                    <a:pt x="32" y="1299"/>
                  </a:cubicBezTo>
                  <a:cubicBezTo>
                    <a:pt x="32" y="1299"/>
                    <a:pt x="35" y="1285"/>
                    <a:pt x="24" y="1289"/>
                  </a:cubicBezTo>
                  <a:cubicBezTo>
                    <a:pt x="13" y="1293"/>
                    <a:pt x="11" y="1306"/>
                    <a:pt x="11" y="1306"/>
                  </a:cubicBezTo>
                  <a:cubicBezTo>
                    <a:pt x="3" y="1324"/>
                    <a:pt x="3" y="1324"/>
                    <a:pt x="3" y="1324"/>
                  </a:cubicBezTo>
                  <a:cubicBezTo>
                    <a:pt x="3" y="1324"/>
                    <a:pt x="0" y="1336"/>
                    <a:pt x="3" y="1337"/>
                  </a:cubicBezTo>
                  <a:cubicBezTo>
                    <a:pt x="6" y="1338"/>
                    <a:pt x="9" y="1347"/>
                    <a:pt x="9" y="1347"/>
                  </a:cubicBezTo>
                  <a:cubicBezTo>
                    <a:pt x="0" y="1351"/>
                    <a:pt x="0" y="1351"/>
                    <a:pt x="0" y="1351"/>
                  </a:cubicBezTo>
                  <a:cubicBezTo>
                    <a:pt x="5" y="1386"/>
                    <a:pt x="5" y="1386"/>
                    <a:pt x="5" y="1386"/>
                  </a:cubicBezTo>
                  <a:cubicBezTo>
                    <a:pt x="5" y="1386"/>
                    <a:pt x="0" y="1398"/>
                    <a:pt x="16" y="1397"/>
                  </a:cubicBezTo>
                  <a:cubicBezTo>
                    <a:pt x="27" y="1396"/>
                    <a:pt x="16" y="1379"/>
                    <a:pt x="13" y="1372"/>
                  </a:cubicBezTo>
                  <a:cubicBezTo>
                    <a:pt x="10" y="1365"/>
                    <a:pt x="18" y="1359"/>
                    <a:pt x="23" y="1356"/>
                  </a:cubicBezTo>
                  <a:cubicBezTo>
                    <a:pt x="28" y="1353"/>
                    <a:pt x="36" y="1344"/>
                    <a:pt x="34" y="1340"/>
                  </a:cubicBezTo>
                  <a:cubicBezTo>
                    <a:pt x="34" y="1340"/>
                    <a:pt x="32" y="1329"/>
                    <a:pt x="38" y="1324"/>
                  </a:cubicBezTo>
                  <a:cubicBezTo>
                    <a:pt x="44" y="1319"/>
                    <a:pt x="55" y="1308"/>
                    <a:pt x="64" y="1303"/>
                  </a:cubicBezTo>
                  <a:cubicBezTo>
                    <a:pt x="73" y="1298"/>
                    <a:pt x="86" y="1292"/>
                    <a:pt x="82" y="1291"/>
                  </a:cubicBezTo>
                  <a:close/>
                  <a:moveTo>
                    <a:pt x="1263" y="454"/>
                  </a:moveTo>
                  <a:cubicBezTo>
                    <a:pt x="1268" y="466"/>
                    <a:pt x="1238" y="482"/>
                    <a:pt x="1266" y="478"/>
                  </a:cubicBezTo>
                  <a:cubicBezTo>
                    <a:pt x="1294" y="474"/>
                    <a:pt x="1328" y="462"/>
                    <a:pt x="1328" y="462"/>
                  </a:cubicBezTo>
                  <a:cubicBezTo>
                    <a:pt x="1354" y="468"/>
                    <a:pt x="1354" y="468"/>
                    <a:pt x="1354" y="468"/>
                  </a:cubicBezTo>
                  <a:cubicBezTo>
                    <a:pt x="1405" y="430"/>
                    <a:pt x="1405" y="430"/>
                    <a:pt x="1405" y="430"/>
                  </a:cubicBezTo>
                  <a:cubicBezTo>
                    <a:pt x="1493" y="402"/>
                    <a:pt x="1493" y="402"/>
                    <a:pt x="1493" y="402"/>
                  </a:cubicBezTo>
                  <a:cubicBezTo>
                    <a:pt x="1576" y="379"/>
                    <a:pt x="1576" y="379"/>
                    <a:pt x="1576" y="379"/>
                  </a:cubicBezTo>
                  <a:cubicBezTo>
                    <a:pt x="1642" y="366"/>
                    <a:pt x="1642" y="366"/>
                    <a:pt x="1642" y="366"/>
                  </a:cubicBezTo>
                  <a:cubicBezTo>
                    <a:pt x="1642" y="366"/>
                    <a:pt x="1603" y="334"/>
                    <a:pt x="1600" y="330"/>
                  </a:cubicBezTo>
                  <a:cubicBezTo>
                    <a:pt x="1596" y="327"/>
                    <a:pt x="1549" y="333"/>
                    <a:pt x="1549" y="333"/>
                  </a:cubicBezTo>
                  <a:cubicBezTo>
                    <a:pt x="1505" y="339"/>
                    <a:pt x="1505" y="339"/>
                    <a:pt x="1505" y="339"/>
                  </a:cubicBezTo>
                  <a:cubicBezTo>
                    <a:pt x="1481" y="321"/>
                    <a:pt x="1481" y="321"/>
                    <a:pt x="1481" y="321"/>
                  </a:cubicBezTo>
                  <a:cubicBezTo>
                    <a:pt x="1427" y="328"/>
                    <a:pt x="1427" y="328"/>
                    <a:pt x="1427" y="328"/>
                  </a:cubicBezTo>
                  <a:cubicBezTo>
                    <a:pt x="1393" y="338"/>
                    <a:pt x="1393" y="338"/>
                    <a:pt x="1393" y="338"/>
                  </a:cubicBezTo>
                  <a:cubicBezTo>
                    <a:pt x="1383" y="351"/>
                    <a:pt x="1383" y="351"/>
                    <a:pt x="1383" y="351"/>
                  </a:cubicBezTo>
                  <a:cubicBezTo>
                    <a:pt x="1372" y="371"/>
                    <a:pt x="1372" y="371"/>
                    <a:pt x="1372" y="371"/>
                  </a:cubicBezTo>
                  <a:cubicBezTo>
                    <a:pt x="1340" y="380"/>
                    <a:pt x="1340" y="380"/>
                    <a:pt x="1340" y="380"/>
                  </a:cubicBezTo>
                  <a:cubicBezTo>
                    <a:pt x="1294" y="393"/>
                    <a:pt x="1294" y="393"/>
                    <a:pt x="1294" y="393"/>
                  </a:cubicBezTo>
                  <a:cubicBezTo>
                    <a:pt x="1307" y="401"/>
                    <a:pt x="1307" y="401"/>
                    <a:pt x="1307" y="401"/>
                  </a:cubicBezTo>
                  <a:cubicBezTo>
                    <a:pt x="1227" y="437"/>
                    <a:pt x="1227" y="437"/>
                    <a:pt x="1227" y="437"/>
                  </a:cubicBezTo>
                  <a:cubicBezTo>
                    <a:pt x="1227" y="437"/>
                    <a:pt x="1259" y="442"/>
                    <a:pt x="1263" y="454"/>
                  </a:cubicBezTo>
                  <a:close/>
                  <a:moveTo>
                    <a:pt x="132" y="1313"/>
                  </a:moveTo>
                  <a:cubicBezTo>
                    <a:pt x="125" y="1331"/>
                    <a:pt x="125" y="1331"/>
                    <a:pt x="125" y="1331"/>
                  </a:cubicBezTo>
                  <a:cubicBezTo>
                    <a:pt x="127" y="1343"/>
                    <a:pt x="127" y="1343"/>
                    <a:pt x="127" y="1343"/>
                  </a:cubicBezTo>
                  <a:cubicBezTo>
                    <a:pt x="143" y="1333"/>
                    <a:pt x="143" y="1333"/>
                    <a:pt x="143" y="1333"/>
                  </a:cubicBezTo>
                  <a:lnTo>
                    <a:pt x="132" y="1313"/>
                  </a:lnTo>
                  <a:close/>
                  <a:moveTo>
                    <a:pt x="2786" y="403"/>
                  </a:moveTo>
                  <a:cubicBezTo>
                    <a:pt x="2802" y="409"/>
                    <a:pt x="2824" y="395"/>
                    <a:pt x="2824" y="395"/>
                  </a:cubicBezTo>
                  <a:cubicBezTo>
                    <a:pt x="2865" y="394"/>
                    <a:pt x="2865" y="394"/>
                    <a:pt x="2865" y="394"/>
                  </a:cubicBezTo>
                  <a:cubicBezTo>
                    <a:pt x="2865" y="394"/>
                    <a:pt x="2891" y="404"/>
                    <a:pt x="2899" y="398"/>
                  </a:cubicBezTo>
                  <a:cubicBezTo>
                    <a:pt x="2906" y="393"/>
                    <a:pt x="2900" y="370"/>
                    <a:pt x="2883" y="366"/>
                  </a:cubicBezTo>
                  <a:cubicBezTo>
                    <a:pt x="2865" y="362"/>
                    <a:pt x="2849" y="367"/>
                    <a:pt x="2849" y="367"/>
                  </a:cubicBezTo>
                  <a:cubicBezTo>
                    <a:pt x="2823" y="367"/>
                    <a:pt x="2823" y="367"/>
                    <a:pt x="2823" y="367"/>
                  </a:cubicBezTo>
                  <a:cubicBezTo>
                    <a:pt x="2823" y="367"/>
                    <a:pt x="2793" y="355"/>
                    <a:pt x="2782" y="364"/>
                  </a:cubicBezTo>
                  <a:cubicBezTo>
                    <a:pt x="2772" y="372"/>
                    <a:pt x="2768" y="378"/>
                    <a:pt x="2768" y="378"/>
                  </a:cubicBezTo>
                  <a:cubicBezTo>
                    <a:pt x="2781" y="385"/>
                    <a:pt x="2781" y="385"/>
                    <a:pt x="2781" y="385"/>
                  </a:cubicBezTo>
                  <a:cubicBezTo>
                    <a:pt x="2781" y="385"/>
                    <a:pt x="2772" y="397"/>
                    <a:pt x="2786" y="403"/>
                  </a:cubicBezTo>
                  <a:close/>
                  <a:moveTo>
                    <a:pt x="2471" y="347"/>
                  </a:moveTo>
                  <a:cubicBezTo>
                    <a:pt x="2457" y="346"/>
                    <a:pt x="2380" y="337"/>
                    <a:pt x="2339" y="339"/>
                  </a:cubicBezTo>
                  <a:cubicBezTo>
                    <a:pt x="2300" y="340"/>
                    <a:pt x="2311" y="339"/>
                    <a:pt x="2310" y="347"/>
                  </a:cubicBezTo>
                  <a:cubicBezTo>
                    <a:pt x="2308" y="356"/>
                    <a:pt x="2294" y="359"/>
                    <a:pt x="2260" y="367"/>
                  </a:cubicBezTo>
                  <a:cubicBezTo>
                    <a:pt x="2227" y="374"/>
                    <a:pt x="2259" y="375"/>
                    <a:pt x="2257" y="397"/>
                  </a:cubicBezTo>
                  <a:cubicBezTo>
                    <a:pt x="2245" y="414"/>
                    <a:pt x="2245" y="414"/>
                    <a:pt x="2245" y="414"/>
                  </a:cubicBezTo>
                  <a:cubicBezTo>
                    <a:pt x="2265" y="426"/>
                    <a:pt x="2265" y="426"/>
                    <a:pt x="2265" y="426"/>
                  </a:cubicBezTo>
                  <a:cubicBezTo>
                    <a:pt x="2318" y="404"/>
                    <a:pt x="2318" y="404"/>
                    <a:pt x="2318" y="404"/>
                  </a:cubicBezTo>
                  <a:cubicBezTo>
                    <a:pt x="2318" y="404"/>
                    <a:pt x="2299" y="397"/>
                    <a:pt x="2323" y="390"/>
                  </a:cubicBezTo>
                  <a:cubicBezTo>
                    <a:pt x="2348" y="383"/>
                    <a:pt x="2365" y="403"/>
                    <a:pt x="2365" y="403"/>
                  </a:cubicBezTo>
                  <a:cubicBezTo>
                    <a:pt x="2403" y="398"/>
                    <a:pt x="2403" y="398"/>
                    <a:pt x="2403" y="398"/>
                  </a:cubicBezTo>
                  <a:cubicBezTo>
                    <a:pt x="2398" y="383"/>
                    <a:pt x="2398" y="383"/>
                    <a:pt x="2398" y="383"/>
                  </a:cubicBezTo>
                  <a:cubicBezTo>
                    <a:pt x="2398" y="383"/>
                    <a:pt x="2447" y="381"/>
                    <a:pt x="2457" y="369"/>
                  </a:cubicBezTo>
                  <a:cubicBezTo>
                    <a:pt x="2467" y="358"/>
                    <a:pt x="2484" y="347"/>
                    <a:pt x="2471" y="347"/>
                  </a:cubicBezTo>
                  <a:close/>
                  <a:moveTo>
                    <a:pt x="2526" y="101"/>
                  </a:moveTo>
                  <a:cubicBezTo>
                    <a:pt x="2489" y="105"/>
                    <a:pt x="2489" y="105"/>
                    <a:pt x="2489" y="105"/>
                  </a:cubicBezTo>
                  <a:cubicBezTo>
                    <a:pt x="2503" y="123"/>
                    <a:pt x="2503" y="123"/>
                    <a:pt x="2503" y="123"/>
                  </a:cubicBezTo>
                  <a:lnTo>
                    <a:pt x="2526" y="101"/>
                  </a:lnTo>
                  <a:close/>
                  <a:moveTo>
                    <a:pt x="2406" y="324"/>
                  </a:moveTo>
                  <a:cubicBezTo>
                    <a:pt x="2417" y="317"/>
                    <a:pt x="2442" y="298"/>
                    <a:pt x="2438" y="290"/>
                  </a:cubicBezTo>
                  <a:cubicBezTo>
                    <a:pt x="2434" y="281"/>
                    <a:pt x="2400" y="283"/>
                    <a:pt x="2389" y="284"/>
                  </a:cubicBezTo>
                  <a:cubicBezTo>
                    <a:pt x="2366" y="286"/>
                    <a:pt x="2322" y="301"/>
                    <a:pt x="2334" y="309"/>
                  </a:cubicBezTo>
                  <a:cubicBezTo>
                    <a:pt x="2346" y="316"/>
                    <a:pt x="2406" y="324"/>
                    <a:pt x="2406" y="324"/>
                  </a:cubicBezTo>
                  <a:close/>
                  <a:moveTo>
                    <a:pt x="2634" y="123"/>
                  </a:moveTo>
                  <a:cubicBezTo>
                    <a:pt x="2598" y="131"/>
                    <a:pt x="2598" y="131"/>
                    <a:pt x="2598" y="131"/>
                  </a:cubicBezTo>
                  <a:cubicBezTo>
                    <a:pt x="2623" y="142"/>
                    <a:pt x="2623" y="142"/>
                    <a:pt x="2623" y="142"/>
                  </a:cubicBezTo>
                  <a:cubicBezTo>
                    <a:pt x="2623" y="142"/>
                    <a:pt x="2609" y="146"/>
                    <a:pt x="2611" y="156"/>
                  </a:cubicBezTo>
                  <a:cubicBezTo>
                    <a:pt x="2613" y="165"/>
                    <a:pt x="2640" y="162"/>
                    <a:pt x="2640" y="162"/>
                  </a:cubicBezTo>
                  <a:cubicBezTo>
                    <a:pt x="2627" y="171"/>
                    <a:pt x="2627" y="171"/>
                    <a:pt x="2627" y="171"/>
                  </a:cubicBezTo>
                  <a:cubicBezTo>
                    <a:pt x="2627" y="171"/>
                    <a:pt x="2645" y="175"/>
                    <a:pt x="2659" y="184"/>
                  </a:cubicBezTo>
                  <a:cubicBezTo>
                    <a:pt x="2673" y="192"/>
                    <a:pt x="2698" y="172"/>
                    <a:pt x="2698" y="172"/>
                  </a:cubicBezTo>
                  <a:cubicBezTo>
                    <a:pt x="2714" y="164"/>
                    <a:pt x="2714" y="164"/>
                    <a:pt x="2714" y="164"/>
                  </a:cubicBezTo>
                  <a:cubicBezTo>
                    <a:pt x="2714" y="164"/>
                    <a:pt x="2719" y="170"/>
                    <a:pt x="2725" y="181"/>
                  </a:cubicBezTo>
                  <a:cubicBezTo>
                    <a:pt x="2732" y="191"/>
                    <a:pt x="2756" y="173"/>
                    <a:pt x="2765" y="171"/>
                  </a:cubicBezTo>
                  <a:cubicBezTo>
                    <a:pt x="2774" y="169"/>
                    <a:pt x="2787" y="155"/>
                    <a:pt x="2787" y="155"/>
                  </a:cubicBezTo>
                  <a:cubicBezTo>
                    <a:pt x="2795" y="164"/>
                    <a:pt x="2795" y="164"/>
                    <a:pt x="2795" y="164"/>
                  </a:cubicBezTo>
                  <a:cubicBezTo>
                    <a:pt x="2795" y="164"/>
                    <a:pt x="2808" y="151"/>
                    <a:pt x="2810" y="146"/>
                  </a:cubicBezTo>
                  <a:cubicBezTo>
                    <a:pt x="2812" y="141"/>
                    <a:pt x="2865" y="143"/>
                    <a:pt x="2877" y="143"/>
                  </a:cubicBezTo>
                  <a:cubicBezTo>
                    <a:pt x="2889" y="143"/>
                    <a:pt x="2886" y="129"/>
                    <a:pt x="2886" y="129"/>
                  </a:cubicBezTo>
                  <a:cubicBezTo>
                    <a:pt x="2844" y="128"/>
                    <a:pt x="2844" y="128"/>
                    <a:pt x="2844" y="128"/>
                  </a:cubicBezTo>
                  <a:cubicBezTo>
                    <a:pt x="2864" y="117"/>
                    <a:pt x="2864" y="117"/>
                    <a:pt x="2864" y="117"/>
                  </a:cubicBezTo>
                  <a:cubicBezTo>
                    <a:pt x="2864" y="117"/>
                    <a:pt x="2872" y="97"/>
                    <a:pt x="2867" y="90"/>
                  </a:cubicBezTo>
                  <a:cubicBezTo>
                    <a:pt x="2863" y="84"/>
                    <a:pt x="2829" y="102"/>
                    <a:pt x="2829" y="102"/>
                  </a:cubicBezTo>
                  <a:cubicBezTo>
                    <a:pt x="2826" y="85"/>
                    <a:pt x="2826" y="85"/>
                    <a:pt x="2826" y="85"/>
                  </a:cubicBezTo>
                  <a:cubicBezTo>
                    <a:pt x="2794" y="91"/>
                    <a:pt x="2794" y="91"/>
                    <a:pt x="2794" y="91"/>
                  </a:cubicBezTo>
                  <a:cubicBezTo>
                    <a:pt x="2794" y="91"/>
                    <a:pt x="2791" y="71"/>
                    <a:pt x="2781" y="60"/>
                  </a:cubicBezTo>
                  <a:cubicBezTo>
                    <a:pt x="2772" y="49"/>
                    <a:pt x="2730" y="72"/>
                    <a:pt x="2730" y="72"/>
                  </a:cubicBezTo>
                  <a:cubicBezTo>
                    <a:pt x="2678" y="75"/>
                    <a:pt x="2678" y="75"/>
                    <a:pt x="2678" y="75"/>
                  </a:cubicBezTo>
                  <a:cubicBezTo>
                    <a:pt x="2695" y="88"/>
                    <a:pt x="2695" y="88"/>
                    <a:pt x="2695" y="88"/>
                  </a:cubicBezTo>
                  <a:cubicBezTo>
                    <a:pt x="2695" y="88"/>
                    <a:pt x="2658" y="85"/>
                    <a:pt x="2645" y="89"/>
                  </a:cubicBezTo>
                  <a:cubicBezTo>
                    <a:pt x="2633" y="93"/>
                    <a:pt x="2653" y="106"/>
                    <a:pt x="2653" y="106"/>
                  </a:cubicBezTo>
                  <a:cubicBezTo>
                    <a:pt x="2653" y="106"/>
                    <a:pt x="2596" y="100"/>
                    <a:pt x="2592" y="114"/>
                  </a:cubicBezTo>
                  <a:cubicBezTo>
                    <a:pt x="2587" y="128"/>
                    <a:pt x="2634" y="123"/>
                    <a:pt x="2634" y="123"/>
                  </a:cubicBezTo>
                  <a:close/>
                  <a:moveTo>
                    <a:pt x="2644" y="199"/>
                  </a:moveTo>
                  <a:cubicBezTo>
                    <a:pt x="2622" y="203"/>
                    <a:pt x="2622" y="213"/>
                    <a:pt x="2622" y="213"/>
                  </a:cubicBezTo>
                  <a:cubicBezTo>
                    <a:pt x="2640" y="216"/>
                    <a:pt x="2640" y="216"/>
                    <a:pt x="2640" y="216"/>
                  </a:cubicBezTo>
                  <a:cubicBezTo>
                    <a:pt x="2655" y="216"/>
                    <a:pt x="2667" y="195"/>
                    <a:pt x="2644" y="199"/>
                  </a:cubicBezTo>
                  <a:close/>
                  <a:moveTo>
                    <a:pt x="2488" y="226"/>
                  </a:moveTo>
                  <a:cubicBezTo>
                    <a:pt x="2484" y="226"/>
                    <a:pt x="2476" y="222"/>
                    <a:pt x="2476" y="222"/>
                  </a:cubicBezTo>
                  <a:cubicBezTo>
                    <a:pt x="2476" y="222"/>
                    <a:pt x="2416" y="222"/>
                    <a:pt x="2416" y="230"/>
                  </a:cubicBezTo>
                  <a:cubicBezTo>
                    <a:pt x="2416" y="239"/>
                    <a:pt x="2435" y="241"/>
                    <a:pt x="2435" y="241"/>
                  </a:cubicBezTo>
                  <a:cubicBezTo>
                    <a:pt x="2436" y="253"/>
                    <a:pt x="2436" y="253"/>
                    <a:pt x="2436" y="253"/>
                  </a:cubicBezTo>
                  <a:cubicBezTo>
                    <a:pt x="2436" y="253"/>
                    <a:pt x="2486" y="258"/>
                    <a:pt x="2490" y="256"/>
                  </a:cubicBezTo>
                  <a:cubicBezTo>
                    <a:pt x="2494" y="254"/>
                    <a:pt x="2506" y="255"/>
                    <a:pt x="2512" y="255"/>
                  </a:cubicBezTo>
                  <a:cubicBezTo>
                    <a:pt x="2510" y="263"/>
                    <a:pt x="2508" y="274"/>
                    <a:pt x="2508" y="274"/>
                  </a:cubicBezTo>
                  <a:cubicBezTo>
                    <a:pt x="2471" y="301"/>
                    <a:pt x="2471" y="301"/>
                    <a:pt x="2471" y="301"/>
                  </a:cubicBezTo>
                  <a:cubicBezTo>
                    <a:pt x="2485" y="307"/>
                    <a:pt x="2485" y="307"/>
                    <a:pt x="2485" y="307"/>
                  </a:cubicBezTo>
                  <a:cubicBezTo>
                    <a:pt x="2485" y="307"/>
                    <a:pt x="2461" y="322"/>
                    <a:pt x="2473" y="322"/>
                  </a:cubicBezTo>
                  <a:cubicBezTo>
                    <a:pt x="2485" y="322"/>
                    <a:pt x="2503" y="312"/>
                    <a:pt x="2503" y="312"/>
                  </a:cubicBezTo>
                  <a:cubicBezTo>
                    <a:pt x="2503" y="312"/>
                    <a:pt x="2494" y="325"/>
                    <a:pt x="2513" y="324"/>
                  </a:cubicBezTo>
                  <a:cubicBezTo>
                    <a:pt x="2532" y="323"/>
                    <a:pt x="2568" y="311"/>
                    <a:pt x="2568" y="311"/>
                  </a:cubicBezTo>
                  <a:cubicBezTo>
                    <a:pt x="2569" y="325"/>
                    <a:pt x="2569" y="325"/>
                    <a:pt x="2569" y="325"/>
                  </a:cubicBezTo>
                  <a:cubicBezTo>
                    <a:pt x="2614" y="322"/>
                    <a:pt x="2614" y="322"/>
                    <a:pt x="2614" y="322"/>
                  </a:cubicBezTo>
                  <a:cubicBezTo>
                    <a:pt x="2667" y="332"/>
                    <a:pt x="2667" y="332"/>
                    <a:pt x="2667" y="332"/>
                  </a:cubicBezTo>
                  <a:cubicBezTo>
                    <a:pt x="2731" y="327"/>
                    <a:pt x="2731" y="327"/>
                    <a:pt x="2731" y="327"/>
                  </a:cubicBezTo>
                  <a:cubicBezTo>
                    <a:pt x="2749" y="312"/>
                    <a:pt x="2749" y="312"/>
                    <a:pt x="2749" y="312"/>
                  </a:cubicBezTo>
                  <a:cubicBezTo>
                    <a:pt x="2749" y="312"/>
                    <a:pt x="2738" y="326"/>
                    <a:pt x="2751" y="327"/>
                  </a:cubicBezTo>
                  <a:cubicBezTo>
                    <a:pt x="2764" y="328"/>
                    <a:pt x="2839" y="326"/>
                    <a:pt x="2839" y="326"/>
                  </a:cubicBezTo>
                  <a:cubicBezTo>
                    <a:pt x="2846" y="312"/>
                    <a:pt x="2846" y="312"/>
                    <a:pt x="2846" y="312"/>
                  </a:cubicBezTo>
                  <a:cubicBezTo>
                    <a:pt x="2890" y="294"/>
                    <a:pt x="2890" y="294"/>
                    <a:pt x="2890" y="294"/>
                  </a:cubicBezTo>
                  <a:cubicBezTo>
                    <a:pt x="2879" y="290"/>
                    <a:pt x="2879" y="290"/>
                    <a:pt x="2879" y="290"/>
                  </a:cubicBezTo>
                  <a:cubicBezTo>
                    <a:pt x="2879" y="281"/>
                    <a:pt x="2879" y="281"/>
                    <a:pt x="2879" y="281"/>
                  </a:cubicBezTo>
                  <a:cubicBezTo>
                    <a:pt x="2879" y="281"/>
                    <a:pt x="2834" y="270"/>
                    <a:pt x="2818" y="270"/>
                  </a:cubicBezTo>
                  <a:cubicBezTo>
                    <a:pt x="2802" y="270"/>
                    <a:pt x="2681" y="294"/>
                    <a:pt x="2681" y="294"/>
                  </a:cubicBezTo>
                  <a:cubicBezTo>
                    <a:pt x="2681" y="294"/>
                    <a:pt x="2666" y="283"/>
                    <a:pt x="2658" y="282"/>
                  </a:cubicBezTo>
                  <a:cubicBezTo>
                    <a:pt x="2651" y="281"/>
                    <a:pt x="2621" y="294"/>
                    <a:pt x="2621" y="294"/>
                  </a:cubicBezTo>
                  <a:cubicBezTo>
                    <a:pt x="2608" y="280"/>
                    <a:pt x="2608" y="280"/>
                    <a:pt x="2608" y="280"/>
                  </a:cubicBezTo>
                  <a:cubicBezTo>
                    <a:pt x="2596" y="286"/>
                    <a:pt x="2596" y="286"/>
                    <a:pt x="2596" y="286"/>
                  </a:cubicBezTo>
                  <a:cubicBezTo>
                    <a:pt x="2574" y="282"/>
                    <a:pt x="2574" y="282"/>
                    <a:pt x="2574" y="282"/>
                  </a:cubicBezTo>
                  <a:cubicBezTo>
                    <a:pt x="2596" y="274"/>
                    <a:pt x="2596" y="274"/>
                    <a:pt x="2596" y="274"/>
                  </a:cubicBezTo>
                  <a:cubicBezTo>
                    <a:pt x="2583" y="268"/>
                    <a:pt x="2583" y="268"/>
                    <a:pt x="2583" y="268"/>
                  </a:cubicBezTo>
                  <a:cubicBezTo>
                    <a:pt x="2546" y="272"/>
                    <a:pt x="2546" y="272"/>
                    <a:pt x="2546" y="272"/>
                  </a:cubicBezTo>
                  <a:cubicBezTo>
                    <a:pt x="2570" y="265"/>
                    <a:pt x="2570" y="265"/>
                    <a:pt x="2570" y="265"/>
                  </a:cubicBezTo>
                  <a:cubicBezTo>
                    <a:pt x="2569" y="260"/>
                    <a:pt x="2569" y="260"/>
                    <a:pt x="2569" y="260"/>
                  </a:cubicBezTo>
                  <a:cubicBezTo>
                    <a:pt x="2615" y="259"/>
                    <a:pt x="2615" y="259"/>
                    <a:pt x="2615" y="259"/>
                  </a:cubicBezTo>
                  <a:cubicBezTo>
                    <a:pt x="2592" y="251"/>
                    <a:pt x="2592" y="251"/>
                    <a:pt x="2592" y="251"/>
                  </a:cubicBezTo>
                  <a:cubicBezTo>
                    <a:pt x="2576" y="251"/>
                    <a:pt x="2576" y="251"/>
                    <a:pt x="2576" y="251"/>
                  </a:cubicBezTo>
                  <a:cubicBezTo>
                    <a:pt x="2576" y="251"/>
                    <a:pt x="2588" y="241"/>
                    <a:pt x="2578" y="240"/>
                  </a:cubicBezTo>
                  <a:cubicBezTo>
                    <a:pt x="2570" y="239"/>
                    <a:pt x="2539" y="241"/>
                    <a:pt x="2523" y="244"/>
                  </a:cubicBezTo>
                  <a:cubicBezTo>
                    <a:pt x="2521" y="237"/>
                    <a:pt x="2492" y="226"/>
                    <a:pt x="2488" y="226"/>
                  </a:cubicBezTo>
                  <a:close/>
                  <a:moveTo>
                    <a:pt x="2173" y="281"/>
                  </a:moveTo>
                  <a:cubicBezTo>
                    <a:pt x="2182" y="281"/>
                    <a:pt x="2226" y="288"/>
                    <a:pt x="2226" y="288"/>
                  </a:cubicBezTo>
                  <a:cubicBezTo>
                    <a:pt x="2226" y="288"/>
                    <a:pt x="2202" y="308"/>
                    <a:pt x="2217" y="308"/>
                  </a:cubicBezTo>
                  <a:cubicBezTo>
                    <a:pt x="2232" y="308"/>
                    <a:pt x="2270" y="308"/>
                    <a:pt x="2270" y="308"/>
                  </a:cubicBezTo>
                  <a:cubicBezTo>
                    <a:pt x="2284" y="308"/>
                    <a:pt x="2309" y="302"/>
                    <a:pt x="2305" y="294"/>
                  </a:cubicBezTo>
                  <a:cubicBezTo>
                    <a:pt x="2301" y="285"/>
                    <a:pt x="2341" y="282"/>
                    <a:pt x="2339" y="273"/>
                  </a:cubicBezTo>
                  <a:cubicBezTo>
                    <a:pt x="2338" y="265"/>
                    <a:pt x="2376" y="259"/>
                    <a:pt x="2362" y="247"/>
                  </a:cubicBezTo>
                  <a:cubicBezTo>
                    <a:pt x="2348" y="236"/>
                    <a:pt x="2329" y="244"/>
                    <a:pt x="2329" y="244"/>
                  </a:cubicBezTo>
                  <a:cubicBezTo>
                    <a:pt x="2329" y="244"/>
                    <a:pt x="2282" y="229"/>
                    <a:pt x="2279" y="238"/>
                  </a:cubicBezTo>
                  <a:cubicBezTo>
                    <a:pt x="2276" y="246"/>
                    <a:pt x="2276" y="267"/>
                    <a:pt x="2276" y="267"/>
                  </a:cubicBezTo>
                  <a:cubicBezTo>
                    <a:pt x="2276" y="267"/>
                    <a:pt x="2255" y="242"/>
                    <a:pt x="2244" y="251"/>
                  </a:cubicBezTo>
                  <a:cubicBezTo>
                    <a:pt x="2232" y="259"/>
                    <a:pt x="2222" y="283"/>
                    <a:pt x="2213" y="276"/>
                  </a:cubicBezTo>
                  <a:cubicBezTo>
                    <a:pt x="2205" y="270"/>
                    <a:pt x="2200" y="245"/>
                    <a:pt x="2191" y="243"/>
                  </a:cubicBezTo>
                  <a:cubicBezTo>
                    <a:pt x="2181" y="241"/>
                    <a:pt x="2155" y="243"/>
                    <a:pt x="2156" y="256"/>
                  </a:cubicBezTo>
                  <a:cubicBezTo>
                    <a:pt x="2157" y="269"/>
                    <a:pt x="2165" y="281"/>
                    <a:pt x="2173" y="281"/>
                  </a:cubicBezTo>
                  <a:close/>
                  <a:moveTo>
                    <a:pt x="2477" y="192"/>
                  </a:moveTo>
                  <a:cubicBezTo>
                    <a:pt x="2487" y="195"/>
                    <a:pt x="2490" y="205"/>
                    <a:pt x="2490" y="205"/>
                  </a:cubicBezTo>
                  <a:cubicBezTo>
                    <a:pt x="2490" y="205"/>
                    <a:pt x="2532" y="202"/>
                    <a:pt x="2552" y="201"/>
                  </a:cubicBezTo>
                  <a:cubicBezTo>
                    <a:pt x="2571" y="200"/>
                    <a:pt x="2528" y="189"/>
                    <a:pt x="2528" y="189"/>
                  </a:cubicBezTo>
                  <a:cubicBezTo>
                    <a:pt x="2528" y="189"/>
                    <a:pt x="2537" y="179"/>
                    <a:pt x="2547" y="177"/>
                  </a:cubicBezTo>
                  <a:cubicBezTo>
                    <a:pt x="2558" y="175"/>
                    <a:pt x="2518" y="162"/>
                    <a:pt x="2488" y="156"/>
                  </a:cubicBezTo>
                  <a:cubicBezTo>
                    <a:pt x="2488" y="156"/>
                    <a:pt x="2464" y="160"/>
                    <a:pt x="2460" y="164"/>
                  </a:cubicBezTo>
                  <a:cubicBezTo>
                    <a:pt x="2456" y="169"/>
                    <a:pt x="2468" y="190"/>
                    <a:pt x="2477" y="192"/>
                  </a:cubicBezTo>
                  <a:close/>
                  <a:moveTo>
                    <a:pt x="2188" y="339"/>
                  </a:moveTo>
                  <a:cubicBezTo>
                    <a:pt x="2188" y="339"/>
                    <a:pt x="2127" y="341"/>
                    <a:pt x="2093" y="352"/>
                  </a:cubicBezTo>
                  <a:cubicBezTo>
                    <a:pt x="2060" y="363"/>
                    <a:pt x="2112" y="372"/>
                    <a:pt x="2101" y="385"/>
                  </a:cubicBezTo>
                  <a:cubicBezTo>
                    <a:pt x="2090" y="399"/>
                    <a:pt x="2068" y="364"/>
                    <a:pt x="2030" y="380"/>
                  </a:cubicBezTo>
                  <a:cubicBezTo>
                    <a:pt x="2042" y="405"/>
                    <a:pt x="2042" y="405"/>
                    <a:pt x="2042" y="405"/>
                  </a:cubicBezTo>
                  <a:cubicBezTo>
                    <a:pt x="2042" y="405"/>
                    <a:pt x="2048" y="415"/>
                    <a:pt x="2065" y="418"/>
                  </a:cubicBezTo>
                  <a:cubicBezTo>
                    <a:pt x="2083" y="421"/>
                    <a:pt x="2082" y="456"/>
                    <a:pt x="2082" y="456"/>
                  </a:cubicBezTo>
                  <a:cubicBezTo>
                    <a:pt x="2082" y="456"/>
                    <a:pt x="2152" y="447"/>
                    <a:pt x="2174" y="442"/>
                  </a:cubicBezTo>
                  <a:cubicBezTo>
                    <a:pt x="2196" y="436"/>
                    <a:pt x="2196" y="395"/>
                    <a:pt x="2196" y="395"/>
                  </a:cubicBezTo>
                  <a:cubicBezTo>
                    <a:pt x="2152" y="385"/>
                    <a:pt x="2152" y="385"/>
                    <a:pt x="2152" y="385"/>
                  </a:cubicBezTo>
                  <a:cubicBezTo>
                    <a:pt x="2152" y="385"/>
                    <a:pt x="2205" y="367"/>
                    <a:pt x="2232" y="358"/>
                  </a:cubicBezTo>
                  <a:cubicBezTo>
                    <a:pt x="2258" y="348"/>
                    <a:pt x="2188" y="339"/>
                    <a:pt x="2188" y="339"/>
                  </a:cubicBezTo>
                  <a:close/>
                  <a:moveTo>
                    <a:pt x="1929" y="499"/>
                  </a:moveTo>
                  <a:cubicBezTo>
                    <a:pt x="1927" y="493"/>
                    <a:pt x="1862" y="494"/>
                    <a:pt x="1862" y="494"/>
                  </a:cubicBezTo>
                  <a:cubicBezTo>
                    <a:pt x="1915" y="466"/>
                    <a:pt x="1915" y="466"/>
                    <a:pt x="1915" y="466"/>
                  </a:cubicBezTo>
                  <a:cubicBezTo>
                    <a:pt x="1915" y="466"/>
                    <a:pt x="1947" y="392"/>
                    <a:pt x="1918" y="383"/>
                  </a:cubicBezTo>
                  <a:cubicBezTo>
                    <a:pt x="1891" y="375"/>
                    <a:pt x="1852" y="393"/>
                    <a:pt x="1852" y="393"/>
                  </a:cubicBezTo>
                  <a:cubicBezTo>
                    <a:pt x="1852" y="393"/>
                    <a:pt x="1826" y="447"/>
                    <a:pt x="1802" y="450"/>
                  </a:cubicBezTo>
                  <a:cubicBezTo>
                    <a:pt x="1778" y="453"/>
                    <a:pt x="1818" y="413"/>
                    <a:pt x="1816" y="403"/>
                  </a:cubicBezTo>
                  <a:cubicBezTo>
                    <a:pt x="1814" y="393"/>
                    <a:pt x="1750" y="392"/>
                    <a:pt x="1750" y="392"/>
                  </a:cubicBezTo>
                  <a:cubicBezTo>
                    <a:pt x="1744" y="405"/>
                    <a:pt x="1744" y="405"/>
                    <a:pt x="1744" y="405"/>
                  </a:cubicBezTo>
                  <a:cubicBezTo>
                    <a:pt x="1744" y="405"/>
                    <a:pt x="1708" y="420"/>
                    <a:pt x="1671" y="423"/>
                  </a:cubicBezTo>
                  <a:cubicBezTo>
                    <a:pt x="1635" y="425"/>
                    <a:pt x="1687" y="412"/>
                    <a:pt x="1723" y="400"/>
                  </a:cubicBezTo>
                  <a:cubicBezTo>
                    <a:pt x="1761" y="388"/>
                    <a:pt x="1704" y="386"/>
                    <a:pt x="1704" y="386"/>
                  </a:cubicBezTo>
                  <a:cubicBezTo>
                    <a:pt x="1664" y="398"/>
                    <a:pt x="1664" y="398"/>
                    <a:pt x="1664" y="398"/>
                  </a:cubicBezTo>
                  <a:cubicBezTo>
                    <a:pt x="1636" y="401"/>
                    <a:pt x="1636" y="401"/>
                    <a:pt x="1636" y="401"/>
                  </a:cubicBezTo>
                  <a:cubicBezTo>
                    <a:pt x="1636" y="401"/>
                    <a:pt x="1651" y="391"/>
                    <a:pt x="1667" y="380"/>
                  </a:cubicBezTo>
                  <a:cubicBezTo>
                    <a:pt x="1682" y="369"/>
                    <a:pt x="1663" y="371"/>
                    <a:pt x="1663" y="371"/>
                  </a:cubicBezTo>
                  <a:cubicBezTo>
                    <a:pt x="1564" y="402"/>
                    <a:pt x="1564" y="402"/>
                    <a:pt x="1564" y="402"/>
                  </a:cubicBezTo>
                  <a:cubicBezTo>
                    <a:pt x="1550" y="403"/>
                    <a:pt x="1550" y="403"/>
                    <a:pt x="1550" y="403"/>
                  </a:cubicBezTo>
                  <a:cubicBezTo>
                    <a:pt x="1494" y="420"/>
                    <a:pt x="1494" y="420"/>
                    <a:pt x="1494" y="420"/>
                  </a:cubicBezTo>
                  <a:cubicBezTo>
                    <a:pt x="1496" y="428"/>
                    <a:pt x="1496" y="428"/>
                    <a:pt x="1496" y="428"/>
                  </a:cubicBezTo>
                  <a:cubicBezTo>
                    <a:pt x="1456" y="443"/>
                    <a:pt x="1456" y="443"/>
                    <a:pt x="1456" y="443"/>
                  </a:cubicBezTo>
                  <a:cubicBezTo>
                    <a:pt x="1447" y="453"/>
                    <a:pt x="1447" y="453"/>
                    <a:pt x="1447" y="453"/>
                  </a:cubicBezTo>
                  <a:cubicBezTo>
                    <a:pt x="1465" y="461"/>
                    <a:pt x="1465" y="461"/>
                    <a:pt x="1465" y="461"/>
                  </a:cubicBezTo>
                  <a:cubicBezTo>
                    <a:pt x="1465" y="461"/>
                    <a:pt x="1487" y="446"/>
                    <a:pt x="1492" y="458"/>
                  </a:cubicBezTo>
                  <a:cubicBezTo>
                    <a:pt x="1497" y="470"/>
                    <a:pt x="1451" y="464"/>
                    <a:pt x="1440" y="483"/>
                  </a:cubicBezTo>
                  <a:cubicBezTo>
                    <a:pt x="1428" y="503"/>
                    <a:pt x="1587" y="484"/>
                    <a:pt x="1565" y="502"/>
                  </a:cubicBezTo>
                  <a:cubicBezTo>
                    <a:pt x="1544" y="519"/>
                    <a:pt x="1417" y="508"/>
                    <a:pt x="1406" y="525"/>
                  </a:cubicBezTo>
                  <a:cubicBezTo>
                    <a:pt x="1395" y="542"/>
                    <a:pt x="1427" y="540"/>
                    <a:pt x="1450" y="552"/>
                  </a:cubicBezTo>
                  <a:cubicBezTo>
                    <a:pt x="1473" y="564"/>
                    <a:pt x="1438" y="557"/>
                    <a:pt x="1434" y="574"/>
                  </a:cubicBezTo>
                  <a:cubicBezTo>
                    <a:pt x="1430" y="590"/>
                    <a:pt x="1533" y="582"/>
                    <a:pt x="1533" y="582"/>
                  </a:cubicBezTo>
                  <a:cubicBezTo>
                    <a:pt x="1533" y="582"/>
                    <a:pt x="1702" y="566"/>
                    <a:pt x="1741" y="554"/>
                  </a:cubicBezTo>
                  <a:cubicBezTo>
                    <a:pt x="1768" y="545"/>
                    <a:pt x="1819" y="583"/>
                    <a:pt x="1851" y="586"/>
                  </a:cubicBezTo>
                  <a:cubicBezTo>
                    <a:pt x="1884" y="588"/>
                    <a:pt x="1895" y="551"/>
                    <a:pt x="1895" y="551"/>
                  </a:cubicBezTo>
                  <a:cubicBezTo>
                    <a:pt x="1843" y="550"/>
                    <a:pt x="1843" y="550"/>
                    <a:pt x="1843" y="550"/>
                  </a:cubicBezTo>
                  <a:cubicBezTo>
                    <a:pt x="1865" y="533"/>
                    <a:pt x="1865" y="533"/>
                    <a:pt x="1865" y="533"/>
                  </a:cubicBezTo>
                  <a:cubicBezTo>
                    <a:pt x="1865" y="533"/>
                    <a:pt x="1897" y="539"/>
                    <a:pt x="1929" y="532"/>
                  </a:cubicBezTo>
                  <a:cubicBezTo>
                    <a:pt x="1962" y="525"/>
                    <a:pt x="1931" y="506"/>
                    <a:pt x="1929" y="499"/>
                  </a:cubicBezTo>
                  <a:close/>
                  <a:moveTo>
                    <a:pt x="1909" y="590"/>
                  </a:moveTo>
                  <a:cubicBezTo>
                    <a:pt x="1941" y="591"/>
                    <a:pt x="1947" y="573"/>
                    <a:pt x="1925" y="574"/>
                  </a:cubicBezTo>
                  <a:cubicBezTo>
                    <a:pt x="1903" y="574"/>
                    <a:pt x="1909" y="590"/>
                    <a:pt x="1909" y="590"/>
                  </a:cubicBezTo>
                  <a:close/>
                  <a:moveTo>
                    <a:pt x="2183" y="224"/>
                  </a:moveTo>
                  <a:cubicBezTo>
                    <a:pt x="2201" y="221"/>
                    <a:pt x="2202" y="193"/>
                    <a:pt x="2187" y="193"/>
                  </a:cubicBezTo>
                  <a:cubicBezTo>
                    <a:pt x="2173" y="193"/>
                    <a:pt x="2166" y="226"/>
                    <a:pt x="2183" y="224"/>
                  </a:cubicBezTo>
                  <a:close/>
                  <a:moveTo>
                    <a:pt x="2307" y="155"/>
                  </a:moveTo>
                  <a:cubicBezTo>
                    <a:pt x="2307" y="155"/>
                    <a:pt x="2289" y="172"/>
                    <a:pt x="2303" y="173"/>
                  </a:cubicBezTo>
                  <a:cubicBezTo>
                    <a:pt x="2317" y="174"/>
                    <a:pt x="2349" y="175"/>
                    <a:pt x="2349" y="175"/>
                  </a:cubicBezTo>
                  <a:cubicBezTo>
                    <a:pt x="2349" y="175"/>
                    <a:pt x="2363" y="191"/>
                    <a:pt x="2380" y="191"/>
                  </a:cubicBezTo>
                  <a:cubicBezTo>
                    <a:pt x="2398" y="191"/>
                    <a:pt x="2411" y="177"/>
                    <a:pt x="2411" y="177"/>
                  </a:cubicBezTo>
                  <a:cubicBezTo>
                    <a:pt x="2402" y="169"/>
                    <a:pt x="2402" y="169"/>
                    <a:pt x="2402" y="169"/>
                  </a:cubicBezTo>
                  <a:cubicBezTo>
                    <a:pt x="2423" y="165"/>
                    <a:pt x="2423" y="165"/>
                    <a:pt x="2423" y="165"/>
                  </a:cubicBezTo>
                  <a:cubicBezTo>
                    <a:pt x="2393" y="143"/>
                    <a:pt x="2393" y="143"/>
                    <a:pt x="2393" y="143"/>
                  </a:cubicBezTo>
                  <a:cubicBezTo>
                    <a:pt x="2365" y="147"/>
                    <a:pt x="2365" y="147"/>
                    <a:pt x="2365" y="147"/>
                  </a:cubicBezTo>
                  <a:cubicBezTo>
                    <a:pt x="2355" y="132"/>
                    <a:pt x="2355" y="132"/>
                    <a:pt x="2355" y="132"/>
                  </a:cubicBezTo>
                  <a:cubicBezTo>
                    <a:pt x="2336" y="132"/>
                    <a:pt x="2336" y="132"/>
                    <a:pt x="2336" y="132"/>
                  </a:cubicBezTo>
                  <a:cubicBezTo>
                    <a:pt x="2314" y="132"/>
                    <a:pt x="2279" y="132"/>
                    <a:pt x="2278" y="144"/>
                  </a:cubicBezTo>
                  <a:cubicBezTo>
                    <a:pt x="2277" y="156"/>
                    <a:pt x="2307" y="155"/>
                    <a:pt x="2307" y="155"/>
                  </a:cubicBezTo>
                  <a:close/>
                  <a:moveTo>
                    <a:pt x="2285" y="872"/>
                  </a:moveTo>
                  <a:cubicBezTo>
                    <a:pt x="2230" y="922"/>
                    <a:pt x="2320" y="886"/>
                    <a:pt x="2320" y="886"/>
                  </a:cubicBezTo>
                  <a:cubicBezTo>
                    <a:pt x="2366" y="843"/>
                    <a:pt x="2339" y="821"/>
                    <a:pt x="2285" y="872"/>
                  </a:cubicBezTo>
                  <a:close/>
                  <a:moveTo>
                    <a:pt x="2943" y="929"/>
                  </a:moveTo>
                  <a:cubicBezTo>
                    <a:pt x="2953" y="921"/>
                    <a:pt x="2946" y="918"/>
                    <a:pt x="2946" y="918"/>
                  </a:cubicBezTo>
                  <a:cubicBezTo>
                    <a:pt x="2946" y="918"/>
                    <a:pt x="2924" y="913"/>
                    <a:pt x="2921" y="922"/>
                  </a:cubicBezTo>
                  <a:cubicBezTo>
                    <a:pt x="2921" y="922"/>
                    <a:pt x="2932" y="936"/>
                    <a:pt x="2943" y="929"/>
                  </a:cubicBezTo>
                  <a:close/>
                  <a:moveTo>
                    <a:pt x="2077" y="1360"/>
                  </a:moveTo>
                  <a:cubicBezTo>
                    <a:pt x="2105" y="1356"/>
                    <a:pt x="2070" y="1342"/>
                    <a:pt x="2070" y="1342"/>
                  </a:cubicBezTo>
                  <a:cubicBezTo>
                    <a:pt x="2026" y="1351"/>
                    <a:pt x="2048" y="1363"/>
                    <a:pt x="2077" y="1360"/>
                  </a:cubicBezTo>
                  <a:close/>
                  <a:moveTo>
                    <a:pt x="3172" y="665"/>
                  </a:moveTo>
                  <a:cubicBezTo>
                    <a:pt x="3167" y="669"/>
                    <a:pt x="3155" y="660"/>
                    <a:pt x="3155" y="660"/>
                  </a:cubicBezTo>
                  <a:cubicBezTo>
                    <a:pt x="3133" y="673"/>
                    <a:pt x="3133" y="673"/>
                    <a:pt x="3133" y="673"/>
                  </a:cubicBezTo>
                  <a:cubicBezTo>
                    <a:pt x="3135" y="656"/>
                    <a:pt x="3135" y="656"/>
                    <a:pt x="3135" y="656"/>
                  </a:cubicBezTo>
                  <a:cubicBezTo>
                    <a:pt x="3107" y="656"/>
                    <a:pt x="3107" y="656"/>
                    <a:pt x="3107" y="656"/>
                  </a:cubicBezTo>
                  <a:cubicBezTo>
                    <a:pt x="3107" y="656"/>
                    <a:pt x="3139" y="646"/>
                    <a:pt x="3133" y="636"/>
                  </a:cubicBezTo>
                  <a:cubicBezTo>
                    <a:pt x="3128" y="625"/>
                    <a:pt x="3079" y="624"/>
                    <a:pt x="3079" y="624"/>
                  </a:cubicBezTo>
                  <a:cubicBezTo>
                    <a:pt x="3073" y="613"/>
                    <a:pt x="3073" y="613"/>
                    <a:pt x="3073" y="613"/>
                  </a:cubicBezTo>
                  <a:cubicBezTo>
                    <a:pt x="3041" y="612"/>
                    <a:pt x="3041" y="612"/>
                    <a:pt x="3041" y="612"/>
                  </a:cubicBezTo>
                  <a:cubicBezTo>
                    <a:pt x="2997" y="581"/>
                    <a:pt x="2997" y="581"/>
                    <a:pt x="2997" y="581"/>
                  </a:cubicBezTo>
                  <a:cubicBezTo>
                    <a:pt x="3044" y="578"/>
                    <a:pt x="3044" y="578"/>
                    <a:pt x="3044" y="578"/>
                  </a:cubicBezTo>
                  <a:cubicBezTo>
                    <a:pt x="3024" y="564"/>
                    <a:pt x="3024" y="564"/>
                    <a:pt x="3024" y="564"/>
                  </a:cubicBezTo>
                  <a:cubicBezTo>
                    <a:pt x="3024" y="564"/>
                    <a:pt x="3037" y="560"/>
                    <a:pt x="3041" y="560"/>
                  </a:cubicBezTo>
                  <a:cubicBezTo>
                    <a:pt x="3045" y="560"/>
                    <a:pt x="3097" y="572"/>
                    <a:pt x="3091" y="558"/>
                  </a:cubicBezTo>
                  <a:cubicBezTo>
                    <a:pt x="3084" y="545"/>
                    <a:pt x="3029" y="548"/>
                    <a:pt x="3029" y="548"/>
                  </a:cubicBezTo>
                  <a:cubicBezTo>
                    <a:pt x="3011" y="546"/>
                    <a:pt x="3011" y="546"/>
                    <a:pt x="3011" y="546"/>
                  </a:cubicBezTo>
                  <a:cubicBezTo>
                    <a:pt x="3011" y="546"/>
                    <a:pt x="3088" y="544"/>
                    <a:pt x="3091" y="534"/>
                  </a:cubicBezTo>
                  <a:cubicBezTo>
                    <a:pt x="3093" y="525"/>
                    <a:pt x="3069" y="525"/>
                    <a:pt x="3069" y="525"/>
                  </a:cubicBezTo>
                  <a:cubicBezTo>
                    <a:pt x="3000" y="536"/>
                    <a:pt x="3000" y="536"/>
                    <a:pt x="3000" y="536"/>
                  </a:cubicBezTo>
                  <a:cubicBezTo>
                    <a:pt x="3040" y="512"/>
                    <a:pt x="3040" y="512"/>
                    <a:pt x="3040" y="512"/>
                  </a:cubicBezTo>
                  <a:cubicBezTo>
                    <a:pt x="3040" y="512"/>
                    <a:pt x="3093" y="518"/>
                    <a:pt x="3077" y="504"/>
                  </a:cubicBezTo>
                  <a:cubicBezTo>
                    <a:pt x="3061" y="489"/>
                    <a:pt x="3035" y="489"/>
                    <a:pt x="3035" y="489"/>
                  </a:cubicBezTo>
                  <a:cubicBezTo>
                    <a:pt x="3009" y="504"/>
                    <a:pt x="3009" y="504"/>
                    <a:pt x="3009" y="504"/>
                  </a:cubicBezTo>
                  <a:cubicBezTo>
                    <a:pt x="2999" y="500"/>
                    <a:pt x="2999" y="500"/>
                    <a:pt x="2999" y="500"/>
                  </a:cubicBezTo>
                  <a:cubicBezTo>
                    <a:pt x="2971" y="520"/>
                    <a:pt x="2971" y="520"/>
                    <a:pt x="2971" y="520"/>
                  </a:cubicBezTo>
                  <a:cubicBezTo>
                    <a:pt x="2973" y="505"/>
                    <a:pt x="2973" y="505"/>
                    <a:pt x="2973" y="505"/>
                  </a:cubicBezTo>
                  <a:cubicBezTo>
                    <a:pt x="2959" y="517"/>
                    <a:pt x="2959" y="517"/>
                    <a:pt x="2959" y="517"/>
                  </a:cubicBezTo>
                  <a:cubicBezTo>
                    <a:pt x="2973" y="497"/>
                    <a:pt x="2973" y="497"/>
                    <a:pt x="2973" y="497"/>
                  </a:cubicBezTo>
                  <a:cubicBezTo>
                    <a:pt x="2973" y="497"/>
                    <a:pt x="2993" y="502"/>
                    <a:pt x="3003" y="493"/>
                  </a:cubicBezTo>
                  <a:cubicBezTo>
                    <a:pt x="3012" y="484"/>
                    <a:pt x="3012" y="470"/>
                    <a:pt x="3005" y="472"/>
                  </a:cubicBezTo>
                  <a:cubicBezTo>
                    <a:pt x="2999" y="473"/>
                    <a:pt x="2991" y="485"/>
                    <a:pt x="2991" y="485"/>
                  </a:cubicBezTo>
                  <a:cubicBezTo>
                    <a:pt x="2967" y="486"/>
                    <a:pt x="2967" y="486"/>
                    <a:pt x="2967" y="486"/>
                  </a:cubicBezTo>
                  <a:cubicBezTo>
                    <a:pt x="2952" y="493"/>
                    <a:pt x="2952" y="493"/>
                    <a:pt x="2952" y="493"/>
                  </a:cubicBezTo>
                  <a:cubicBezTo>
                    <a:pt x="2968" y="474"/>
                    <a:pt x="2968" y="474"/>
                    <a:pt x="2968" y="474"/>
                  </a:cubicBezTo>
                  <a:cubicBezTo>
                    <a:pt x="2988" y="474"/>
                    <a:pt x="2988" y="474"/>
                    <a:pt x="2988" y="474"/>
                  </a:cubicBezTo>
                  <a:cubicBezTo>
                    <a:pt x="2988" y="474"/>
                    <a:pt x="3012" y="465"/>
                    <a:pt x="2999" y="457"/>
                  </a:cubicBezTo>
                  <a:cubicBezTo>
                    <a:pt x="2985" y="449"/>
                    <a:pt x="2941" y="469"/>
                    <a:pt x="2941" y="469"/>
                  </a:cubicBezTo>
                  <a:cubicBezTo>
                    <a:pt x="2933" y="460"/>
                    <a:pt x="2933" y="460"/>
                    <a:pt x="2933" y="460"/>
                  </a:cubicBezTo>
                  <a:cubicBezTo>
                    <a:pt x="2917" y="472"/>
                    <a:pt x="2917" y="472"/>
                    <a:pt x="2917" y="472"/>
                  </a:cubicBezTo>
                  <a:cubicBezTo>
                    <a:pt x="2932" y="452"/>
                    <a:pt x="2932" y="452"/>
                    <a:pt x="2932" y="452"/>
                  </a:cubicBezTo>
                  <a:cubicBezTo>
                    <a:pt x="2895" y="465"/>
                    <a:pt x="2895" y="465"/>
                    <a:pt x="2895" y="465"/>
                  </a:cubicBezTo>
                  <a:cubicBezTo>
                    <a:pt x="2895" y="450"/>
                    <a:pt x="2895" y="450"/>
                    <a:pt x="2895" y="450"/>
                  </a:cubicBezTo>
                  <a:cubicBezTo>
                    <a:pt x="2895" y="450"/>
                    <a:pt x="2931" y="441"/>
                    <a:pt x="2931" y="437"/>
                  </a:cubicBezTo>
                  <a:cubicBezTo>
                    <a:pt x="2931" y="433"/>
                    <a:pt x="2881" y="442"/>
                    <a:pt x="2881" y="442"/>
                  </a:cubicBezTo>
                  <a:cubicBezTo>
                    <a:pt x="2880" y="434"/>
                    <a:pt x="2880" y="434"/>
                    <a:pt x="2880" y="434"/>
                  </a:cubicBezTo>
                  <a:cubicBezTo>
                    <a:pt x="2880" y="434"/>
                    <a:pt x="2928" y="424"/>
                    <a:pt x="2923" y="417"/>
                  </a:cubicBezTo>
                  <a:cubicBezTo>
                    <a:pt x="2917" y="410"/>
                    <a:pt x="2852" y="409"/>
                    <a:pt x="2844" y="406"/>
                  </a:cubicBezTo>
                  <a:cubicBezTo>
                    <a:pt x="2836" y="404"/>
                    <a:pt x="2820" y="406"/>
                    <a:pt x="2819" y="410"/>
                  </a:cubicBezTo>
                  <a:cubicBezTo>
                    <a:pt x="2817" y="414"/>
                    <a:pt x="2828" y="428"/>
                    <a:pt x="2828" y="428"/>
                  </a:cubicBezTo>
                  <a:cubicBezTo>
                    <a:pt x="2804" y="424"/>
                    <a:pt x="2804" y="424"/>
                    <a:pt x="2804" y="424"/>
                  </a:cubicBezTo>
                  <a:cubicBezTo>
                    <a:pt x="2807" y="442"/>
                    <a:pt x="2807" y="442"/>
                    <a:pt x="2807" y="442"/>
                  </a:cubicBezTo>
                  <a:cubicBezTo>
                    <a:pt x="2793" y="425"/>
                    <a:pt x="2793" y="425"/>
                    <a:pt x="2793" y="425"/>
                  </a:cubicBezTo>
                  <a:cubicBezTo>
                    <a:pt x="2768" y="441"/>
                    <a:pt x="2768" y="441"/>
                    <a:pt x="2768" y="441"/>
                  </a:cubicBezTo>
                  <a:cubicBezTo>
                    <a:pt x="2768" y="441"/>
                    <a:pt x="2773" y="426"/>
                    <a:pt x="2768" y="422"/>
                  </a:cubicBezTo>
                  <a:cubicBezTo>
                    <a:pt x="2763" y="418"/>
                    <a:pt x="2715" y="438"/>
                    <a:pt x="2715" y="438"/>
                  </a:cubicBezTo>
                  <a:cubicBezTo>
                    <a:pt x="2727" y="413"/>
                    <a:pt x="2727" y="413"/>
                    <a:pt x="2727" y="413"/>
                  </a:cubicBezTo>
                  <a:cubicBezTo>
                    <a:pt x="2727" y="413"/>
                    <a:pt x="2767" y="412"/>
                    <a:pt x="2767" y="402"/>
                  </a:cubicBezTo>
                  <a:cubicBezTo>
                    <a:pt x="2767" y="393"/>
                    <a:pt x="2753" y="381"/>
                    <a:pt x="2753" y="381"/>
                  </a:cubicBezTo>
                  <a:cubicBezTo>
                    <a:pt x="2753" y="381"/>
                    <a:pt x="2777" y="364"/>
                    <a:pt x="2761" y="361"/>
                  </a:cubicBezTo>
                  <a:cubicBezTo>
                    <a:pt x="2745" y="358"/>
                    <a:pt x="2699" y="362"/>
                    <a:pt x="2699" y="362"/>
                  </a:cubicBezTo>
                  <a:cubicBezTo>
                    <a:pt x="2684" y="373"/>
                    <a:pt x="2684" y="373"/>
                    <a:pt x="2684" y="373"/>
                  </a:cubicBezTo>
                  <a:cubicBezTo>
                    <a:pt x="2625" y="374"/>
                    <a:pt x="2625" y="374"/>
                    <a:pt x="2625" y="374"/>
                  </a:cubicBezTo>
                  <a:cubicBezTo>
                    <a:pt x="2632" y="385"/>
                    <a:pt x="2632" y="385"/>
                    <a:pt x="2632" y="385"/>
                  </a:cubicBezTo>
                  <a:cubicBezTo>
                    <a:pt x="2652" y="393"/>
                    <a:pt x="2652" y="393"/>
                    <a:pt x="2652" y="393"/>
                  </a:cubicBezTo>
                  <a:cubicBezTo>
                    <a:pt x="2623" y="385"/>
                    <a:pt x="2623" y="385"/>
                    <a:pt x="2623" y="385"/>
                  </a:cubicBezTo>
                  <a:cubicBezTo>
                    <a:pt x="2629" y="401"/>
                    <a:pt x="2629" y="401"/>
                    <a:pt x="2629" y="401"/>
                  </a:cubicBezTo>
                  <a:cubicBezTo>
                    <a:pt x="2629" y="401"/>
                    <a:pt x="2597" y="388"/>
                    <a:pt x="2588" y="400"/>
                  </a:cubicBezTo>
                  <a:cubicBezTo>
                    <a:pt x="2579" y="412"/>
                    <a:pt x="2596" y="424"/>
                    <a:pt x="2596" y="424"/>
                  </a:cubicBezTo>
                  <a:cubicBezTo>
                    <a:pt x="2599" y="441"/>
                    <a:pt x="2599" y="441"/>
                    <a:pt x="2599" y="441"/>
                  </a:cubicBezTo>
                  <a:cubicBezTo>
                    <a:pt x="2599" y="441"/>
                    <a:pt x="2579" y="429"/>
                    <a:pt x="2568" y="432"/>
                  </a:cubicBezTo>
                  <a:cubicBezTo>
                    <a:pt x="2557" y="434"/>
                    <a:pt x="2543" y="453"/>
                    <a:pt x="2555" y="454"/>
                  </a:cubicBezTo>
                  <a:cubicBezTo>
                    <a:pt x="2567" y="456"/>
                    <a:pt x="2571" y="462"/>
                    <a:pt x="2571" y="462"/>
                  </a:cubicBezTo>
                  <a:cubicBezTo>
                    <a:pt x="2540" y="477"/>
                    <a:pt x="2540" y="477"/>
                    <a:pt x="2540" y="477"/>
                  </a:cubicBezTo>
                  <a:cubicBezTo>
                    <a:pt x="2500" y="481"/>
                    <a:pt x="2500" y="481"/>
                    <a:pt x="2500" y="481"/>
                  </a:cubicBezTo>
                  <a:cubicBezTo>
                    <a:pt x="2500" y="481"/>
                    <a:pt x="2539" y="473"/>
                    <a:pt x="2539" y="464"/>
                  </a:cubicBezTo>
                  <a:cubicBezTo>
                    <a:pt x="2539" y="454"/>
                    <a:pt x="2515" y="453"/>
                    <a:pt x="2525" y="440"/>
                  </a:cubicBezTo>
                  <a:cubicBezTo>
                    <a:pt x="2536" y="426"/>
                    <a:pt x="2549" y="425"/>
                    <a:pt x="2549" y="425"/>
                  </a:cubicBezTo>
                  <a:cubicBezTo>
                    <a:pt x="2549" y="406"/>
                    <a:pt x="2549" y="406"/>
                    <a:pt x="2549" y="406"/>
                  </a:cubicBezTo>
                  <a:cubicBezTo>
                    <a:pt x="2549" y="406"/>
                    <a:pt x="2584" y="384"/>
                    <a:pt x="2596" y="378"/>
                  </a:cubicBezTo>
                  <a:cubicBezTo>
                    <a:pt x="2608" y="373"/>
                    <a:pt x="2653" y="366"/>
                    <a:pt x="2645" y="362"/>
                  </a:cubicBezTo>
                  <a:cubicBezTo>
                    <a:pt x="2637" y="358"/>
                    <a:pt x="2591" y="357"/>
                    <a:pt x="2565" y="358"/>
                  </a:cubicBezTo>
                  <a:cubicBezTo>
                    <a:pt x="2540" y="360"/>
                    <a:pt x="2472" y="401"/>
                    <a:pt x="2472" y="401"/>
                  </a:cubicBezTo>
                  <a:cubicBezTo>
                    <a:pt x="2472" y="401"/>
                    <a:pt x="2443" y="414"/>
                    <a:pt x="2433" y="416"/>
                  </a:cubicBezTo>
                  <a:cubicBezTo>
                    <a:pt x="2424" y="417"/>
                    <a:pt x="2420" y="428"/>
                    <a:pt x="2420" y="428"/>
                  </a:cubicBezTo>
                  <a:cubicBezTo>
                    <a:pt x="2420" y="428"/>
                    <a:pt x="2373" y="454"/>
                    <a:pt x="2391" y="461"/>
                  </a:cubicBezTo>
                  <a:cubicBezTo>
                    <a:pt x="2408" y="468"/>
                    <a:pt x="2460" y="464"/>
                    <a:pt x="2453" y="473"/>
                  </a:cubicBezTo>
                  <a:cubicBezTo>
                    <a:pt x="2447" y="482"/>
                    <a:pt x="2360" y="481"/>
                    <a:pt x="2381" y="496"/>
                  </a:cubicBezTo>
                  <a:cubicBezTo>
                    <a:pt x="2403" y="510"/>
                    <a:pt x="2429" y="513"/>
                    <a:pt x="2429" y="513"/>
                  </a:cubicBezTo>
                  <a:cubicBezTo>
                    <a:pt x="2460" y="501"/>
                    <a:pt x="2460" y="501"/>
                    <a:pt x="2460" y="501"/>
                  </a:cubicBezTo>
                  <a:cubicBezTo>
                    <a:pt x="2460" y="501"/>
                    <a:pt x="2451" y="517"/>
                    <a:pt x="2473" y="517"/>
                  </a:cubicBezTo>
                  <a:cubicBezTo>
                    <a:pt x="2496" y="517"/>
                    <a:pt x="2584" y="536"/>
                    <a:pt x="2595" y="530"/>
                  </a:cubicBezTo>
                  <a:cubicBezTo>
                    <a:pt x="2605" y="525"/>
                    <a:pt x="2581" y="513"/>
                    <a:pt x="2581" y="513"/>
                  </a:cubicBezTo>
                  <a:cubicBezTo>
                    <a:pt x="2581" y="513"/>
                    <a:pt x="2648" y="520"/>
                    <a:pt x="2659" y="521"/>
                  </a:cubicBezTo>
                  <a:cubicBezTo>
                    <a:pt x="2669" y="522"/>
                    <a:pt x="2696" y="533"/>
                    <a:pt x="2705" y="528"/>
                  </a:cubicBezTo>
                  <a:cubicBezTo>
                    <a:pt x="2715" y="522"/>
                    <a:pt x="2696" y="502"/>
                    <a:pt x="2696" y="502"/>
                  </a:cubicBezTo>
                  <a:cubicBezTo>
                    <a:pt x="2727" y="496"/>
                    <a:pt x="2727" y="496"/>
                    <a:pt x="2727" y="496"/>
                  </a:cubicBezTo>
                  <a:cubicBezTo>
                    <a:pt x="2727" y="496"/>
                    <a:pt x="2735" y="518"/>
                    <a:pt x="2739" y="517"/>
                  </a:cubicBezTo>
                  <a:cubicBezTo>
                    <a:pt x="2743" y="516"/>
                    <a:pt x="2757" y="532"/>
                    <a:pt x="2757" y="532"/>
                  </a:cubicBezTo>
                  <a:cubicBezTo>
                    <a:pt x="2777" y="525"/>
                    <a:pt x="2777" y="525"/>
                    <a:pt x="2777" y="525"/>
                  </a:cubicBezTo>
                  <a:cubicBezTo>
                    <a:pt x="2777" y="525"/>
                    <a:pt x="2769" y="545"/>
                    <a:pt x="2773" y="546"/>
                  </a:cubicBezTo>
                  <a:cubicBezTo>
                    <a:pt x="2777" y="548"/>
                    <a:pt x="2807" y="554"/>
                    <a:pt x="2807" y="554"/>
                  </a:cubicBezTo>
                  <a:cubicBezTo>
                    <a:pt x="2807" y="554"/>
                    <a:pt x="2785" y="573"/>
                    <a:pt x="2793" y="573"/>
                  </a:cubicBezTo>
                  <a:cubicBezTo>
                    <a:pt x="2801" y="573"/>
                    <a:pt x="2820" y="573"/>
                    <a:pt x="2820" y="573"/>
                  </a:cubicBezTo>
                  <a:cubicBezTo>
                    <a:pt x="2816" y="590"/>
                    <a:pt x="2816" y="590"/>
                    <a:pt x="2816" y="590"/>
                  </a:cubicBezTo>
                  <a:cubicBezTo>
                    <a:pt x="2816" y="590"/>
                    <a:pt x="2849" y="594"/>
                    <a:pt x="2849" y="610"/>
                  </a:cubicBezTo>
                  <a:cubicBezTo>
                    <a:pt x="2849" y="626"/>
                    <a:pt x="2827" y="660"/>
                    <a:pt x="2821" y="661"/>
                  </a:cubicBezTo>
                  <a:cubicBezTo>
                    <a:pt x="2816" y="662"/>
                    <a:pt x="2728" y="701"/>
                    <a:pt x="2728" y="701"/>
                  </a:cubicBezTo>
                  <a:cubicBezTo>
                    <a:pt x="2728" y="701"/>
                    <a:pt x="2756" y="720"/>
                    <a:pt x="2741" y="726"/>
                  </a:cubicBezTo>
                  <a:cubicBezTo>
                    <a:pt x="2727" y="733"/>
                    <a:pt x="2707" y="734"/>
                    <a:pt x="2707" y="734"/>
                  </a:cubicBezTo>
                  <a:cubicBezTo>
                    <a:pt x="2655" y="741"/>
                    <a:pt x="2655" y="741"/>
                    <a:pt x="2655" y="741"/>
                  </a:cubicBezTo>
                  <a:cubicBezTo>
                    <a:pt x="2649" y="756"/>
                    <a:pt x="2649" y="756"/>
                    <a:pt x="2649" y="756"/>
                  </a:cubicBezTo>
                  <a:cubicBezTo>
                    <a:pt x="2640" y="742"/>
                    <a:pt x="2640" y="742"/>
                    <a:pt x="2640" y="742"/>
                  </a:cubicBezTo>
                  <a:cubicBezTo>
                    <a:pt x="2640" y="742"/>
                    <a:pt x="2613" y="733"/>
                    <a:pt x="2600" y="736"/>
                  </a:cubicBezTo>
                  <a:cubicBezTo>
                    <a:pt x="2587" y="738"/>
                    <a:pt x="2588" y="750"/>
                    <a:pt x="2588" y="750"/>
                  </a:cubicBezTo>
                  <a:cubicBezTo>
                    <a:pt x="2588" y="750"/>
                    <a:pt x="2543" y="760"/>
                    <a:pt x="2543" y="776"/>
                  </a:cubicBezTo>
                  <a:cubicBezTo>
                    <a:pt x="2543" y="800"/>
                    <a:pt x="2577" y="794"/>
                    <a:pt x="2604" y="785"/>
                  </a:cubicBezTo>
                  <a:cubicBezTo>
                    <a:pt x="2631" y="776"/>
                    <a:pt x="2637" y="777"/>
                    <a:pt x="2637" y="777"/>
                  </a:cubicBezTo>
                  <a:cubicBezTo>
                    <a:pt x="2637" y="777"/>
                    <a:pt x="2656" y="790"/>
                    <a:pt x="2663" y="785"/>
                  </a:cubicBezTo>
                  <a:cubicBezTo>
                    <a:pt x="2669" y="780"/>
                    <a:pt x="2665" y="769"/>
                    <a:pt x="2665" y="769"/>
                  </a:cubicBezTo>
                  <a:cubicBezTo>
                    <a:pt x="2681" y="754"/>
                    <a:pt x="2681" y="754"/>
                    <a:pt x="2681" y="754"/>
                  </a:cubicBezTo>
                  <a:cubicBezTo>
                    <a:pt x="2681" y="754"/>
                    <a:pt x="2668" y="766"/>
                    <a:pt x="2677" y="769"/>
                  </a:cubicBezTo>
                  <a:cubicBezTo>
                    <a:pt x="2687" y="772"/>
                    <a:pt x="2721" y="772"/>
                    <a:pt x="2721" y="772"/>
                  </a:cubicBezTo>
                  <a:cubicBezTo>
                    <a:pt x="2721" y="772"/>
                    <a:pt x="2707" y="778"/>
                    <a:pt x="2708" y="785"/>
                  </a:cubicBezTo>
                  <a:cubicBezTo>
                    <a:pt x="2709" y="792"/>
                    <a:pt x="2731" y="796"/>
                    <a:pt x="2731" y="796"/>
                  </a:cubicBezTo>
                  <a:cubicBezTo>
                    <a:pt x="2731" y="796"/>
                    <a:pt x="2717" y="805"/>
                    <a:pt x="2728" y="812"/>
                  </a:cubicBezTo>
                  <a:cubicBezTo>
                    <a:pt x="2739" y="818"/>
                    <a:pt x="2763" y="818"/>
                    <a:pt x="2763" y="818"/>
                  </a:cubicBezTo>
                  <a:cubicBezTo>
                    <a:pt x="2732" y="829"/>
                    <a:pt x="2732" y="829"/>
                    <a:pt x="2732" y="829"/>
                  </a:cubicBezTo>
                  <a:cubicBezTo>
                    <a:pt x="2732" y="829"/>
                    <a:pt x="2737" y="850"/>
                    <a:pt x="2743" y="849"/>
                  </a:cubicBezTo>
                  <a:cubicBezTo>
                    <a:pt x="2748" y="848"/>
                    <a:pt x="2759" y="841"/>
                    <a:pt x="2759" y="841"/>
                  </a:cubicBezTo>
                  <a:cubicBezTo>
                    <a:pt x="2759" y="841"/>
                    <a:pt x="2761" y="856"/>
                    <a:pt x="2771" y="857"/>
                  </a:cubicBezTo>
                  <a:cubicBezTo>
                    <a:pt x="2780" y="858"/>
                    <a:pt x="2801" y="861"/>
                    <a:pt x="2801" y="861"/>
                  </a:cubicBezTo>
                  <a:cubicBezTo>
                    <a:pt x="2801" y="861"/>
                    <a:pt x="2800" y="878"/>
                    <a:pt x="2816" y="882"/>
                  </a:cubicBezTo>
                  <a:cubicBezTo>
                    <a:pt x="2832" y="886"/>
                    <a:pt x="2843" y="878"/>
                    <a:pt x="2857" y="886"/>
                  </a:cubicBezTo>
                  <a:cubicBezTo>
                    <a:pt x="2872" y="894"/>
                    <a:pt x="2908" y="909"/>
                    <a:pt x="2908" y="909"/>
                  </a:cubicBezTo>
                  <a:cubicBezTo>
                    <a:pt x="2908" y="909"/>
                    <a:pt x="2919" y="889"/>
                    <a:pt x="2907" y="876"/>
                  </a:cubicBezTo>
                  <a:cubicBezTo>
                    <a:pt x="2895" y="862"/>
                    <a:pt x="2875" y="850"/>
                    <a:pt x="2875" y="850"/>
                  </a:cubicBezTo>
                  <a:cubicBezTo>
                    <a:pt x="2875" y="850"/>
                    <a:pt x="2855" y="825"/>
                    <a:pt x="2860" y="817"/>
                  </a:cubicBezTo>
                  <a:cubicBezTo>
                    <a:pt x="2865" y="809"/>
                    <a:pt x="2888" y="832"/>
                    <a:pt x="2888" y="832"/>
                  </a:cubicBezTo>
                  <a:cubicBezTo>
                    <a:pt x="2888" y="812"/>
                    <a:pt x="2888" y="812"/>
                    <a:pt x="2888" y="812"/>
                  </a:cubicBezTo>
                  <a:cubicBezTo>
                    <a:pt x="2888" y="812"/>
                    <a:pt x="2897" y="837"/>
                    <a:pt x="2907" y="837"/>
                  </a:cubicBezTo>
                  <a:cubicBezTo>
                    <a:pt x="2916" y="837"/>
                    <a:pt x="2931" y="833"/>
                    <a:pt x="2931" y="833"/>
                  </a:cubicBezTo>
                  <a:cubicBezTo>
                    <a:pt x="2931" y="833"/>
                    <a:pt x="2927" y="854"/>
                    <a:pt x="2937" y="853"/>
                  </a:cubicBezTo>
                  <a:cubicBezTo>
                    <a:pt x="2948" y="852"/>
                    <a:pt x="2952" y="864"/>
                    <a:pt x="2952" y="864"/>
                  </a:cubicBezTo>
                  <a:cubicBezTo>
                    <a:pt x="2965" y="849"/>
                    <a:pt x="2965" y="849"/>
                    <a:pt x="2965" y="849"/>
                  </a:cubicBezTo>
                  <a:cubicBezTo>
                    <a:pt x="2965" y="849"/>
                    <a:pt x="2975" y="861"/>
                    <a:pt x="2980" y="858"/>
                  </a:cubicBezTo>
                  <a:cubicBezTo>
                    <a:pt x="2985" y="856"/>
                    <a:pt x="2979" y="840"/>
                    <a:pt x="2979" y="840"/>
                  </a:cubicBezTo>
                  <a:cubicBezTo>
                    <a:pt x="2989" y="809"/>
                    <a:pt x="2989" y="809"/>
                    <a:pt x="2989" y="809"/>
                  </a:cubicBezTo>
                  <a:cubicBezTo>
                    <a:pt x="2989" y="809"/>
                    <a:pt x="2989" y="836"/>
                    <a:pt x="2997" y="836"/>
                  </a:cubicBezTo>
                  <a:cubicBezTo>
                    <a:pt x="3005" y="836"/>
                    <a:pt x="3009" y="808"/>
                    <a:pt x="3009" y="808"/>
                  </a:cubicBezTo>
                  <a:cubicBezTo>
                    <a:pt x="2995" y="792"/>
                    <a:pt x="2995" y="792"/>
                    <a:pt x="2995" y="792"/>
                  </a:cubicBezTo>
                  <a:cubicBezTo>
                    <a:pt x="3009" y="788"/>
                    <a:pt x="3009" y="788"/>
                    <a:pt x="3009" y="788"/>
                  </a:cubicBezTo>
                  <a:cubicBezTo>
                    <a:pt x="2997" y="778"/>
                    <a:pt x="2997" y="778"/>
                    <a:pt x="2997" y="778"/>
                  </a:cubicBezTo>
                  <a:cubicBezTo>
                    <a:pt x="2999" y="765"/>
                    <a:pt x="2999" y="765"/>
                    <a:pt x="2999" y="765"/>
                  </a:cubicBezTo>
                  <a:cubicBezTo>
                    <a:pt x="2979" y="768"/>
                    <a:pt x="2979" y="768"/>
                    <a:pt x="2979" y="768"/>
                  </a:cubicBezTo>
                  <a:cubicBezTo>
                    <a:pt x="2979" y="757"/>
                    <a:pt x="2979" y="757"/>
                    <a:pt x="2979" y="757"/>
                  </a:cubicBezTo>
                  <a:cubicBezTo>
                    <a:pt x="2964" y="757"/>
                    <a:pt x="2964" y="757"/>
                    <a:pt x="2964" y="757"/>
                  </a:cubicBezTo>
                  <a:cubicBezTo>
                    <a:pt x="2963" y="724"/>
                    <a:pt x="2963" y="724"/>
                    <a:pt x="2963" y="724"/>
                  </a:cubicBezTo>
                  <a:cubicBezTo>
                    <a:pt x="2941" y="725"/>
                    <a:pt x="2941" y="725"/>
                    <a:pt x="2941" y="725"/>
                  </a:cubicBezTo>
                  <a:cubicBezTo>
                    <a:pt x="2941" y="725"/>
                    <a:pt x="2929" y="705"/>
                    <a:pt x="2941" y="702"/>
                  </a:cubicBezTo>
                  <a:cubicBezTo>
                    <a:pt x="2953" y="700"/>
                    <a:pt x="2961" y="717"/>
                    <a:pt x="2969" y="714"/>
                  </a:cubicBezTo>
                  <a:cubicBezTo>
                    <a:pt x="2977" y="712"/>
                    <a:pt x="2976" y="686"/>
                    <a:pt x="2976" y="686"/>
                  </a:cubicBezTo>
                  <a:cubicBezTo>
                    <a:pt x="2991" y="690"/>
                    <a:pt x="2991" y="690"/>
                    <a:pt x="2991" y="690"/>
                  </a:cubicBezTo>
                  <a:cubicBezTo>
                    <a:pt x="3016" y="678"/>
                    <a:pt x="3016" y="678"/>
                    <a:pt x="3016" y="678"/>
                  </a:cubicBezTo>
                  <a:cubicBezTo>
                    <a:pt x="3016" y="678"/>
                    <a:pt x="3017" y="710"/>
                    <a:pt x="3024" y="704"/>
                  </a:cubicBezTo>
                  <a:cubicBezTo>
                    <a:pt x="3031" y="697"/>
                    <a:pt x="3044" y="697"/>
                    <a:pt x="3044" y="697"/>
                  </a:cubicBezTo>
                  <a:cubicBezTo>
                    <a:pt x="3036" y="709"/>
                    <a:pt x="3036" y="709"/>
                    <a:pt x="3036" y="709"/>
                  </a:cubicBezTo>
                  <a:cubicBezTo>
                    <a:pt x="3051" y="710"/>
                    <a:pt x="3051" y="710"/>
                    <a:pt x="3051" y="710"/>
                  </a:cubicBezTo>
                  <a:cubicBezTo>
                    <a:pt x="3044" y="729"/>
                    <a:pt x="3044" y="729"/>
                    <a:pt x="3044" y="729"/>
                  </a:cubicBezTo>
                  <a:cubicBezTo>
                    <a:pt x="3044" y="729"/>
                    <a:pt x="3067" y="770"/>
                    <a:pt x="3083" y="760"/>
                  </a:cubicBezTo>
                  <a:cubicBezTo>
                    <a:pt x="3099" y="749"/>
                    <a:pt x="3101" y="724"/>
                    <a:pt x="3101" y="724"/>
                  </a:cubicBezTo>
                  <a:cubicBezTo>
                    <a:pt x="3108" y="714"/>
                    <a:pt x="3108" y="714"/>
                    <a:pt x="3108" y="714"/>
                  </a:cubicBezTo>
                  <a:cubicBezTo>
                    <a:pt x="3108" y="714"/>
                    <a:pt x="3127" y="730"/>
                    <a:pt x="3140" y="721"/>
                  </a:cubicBezTo>
                  <a:cubicBezTo>
                    <a:pt x="3153" y="712"/>
                    <a:pt x="3152" y="694"/>
                    <a:pt x="3152" y="694"/>
                  </a:cubicBezTo>
                  <a:cubicBezTo>
                    <a:pt x="3152" y="694"/>
                    <a:pt x="3187" y="704"/>
                    <a:pt x="3201" y="688"/>
                  </a:cubicBezTo>
                  <a:cubicBezTo>
                    <a:pt x="3216" y="672"/>
                    <a:pt x="3177" y="661"/>
                    <a:pt x="3172" y="665"/>
                  </a:cubicBezTo>
                  <a:close/>
                  <a:moveTo>
                    <a:pt x="2983" y="872"/>
                  </a:moveTo>
                  <a:cubicBezTo>
                    <a:pt x="2963" y="876"/>
                    <a:pt x="2963" y="876"/>
                    <a:pt x="2963" y="876"/>
                  </a:cubicBezTo>
                  <a:cubicBezTo>
                    <a:pt x="2960" y="885"/>
                    <a:pt x="2960" y="885"/>
                    <a:pt x="2960" y="885"/>
                  </a:cubicBezTo>
                  <a:cubicBezTo>
                    <a:pt x="2983" y="882"/>
                    <a:pt x="2983" y="882"/>
                    <a:pt x="2983" y="882"/>
                  </a:cubicBezTo>
                  <a:lnTo>
                    <a:pt x="2983" y="872"/>
                  </a:lnTo>
                  <a:close/>
                  <a:moveTo>
                    <a:pt x="2758" y="861"/>
                  </a:moveTo>
                  <a:cubicBezTo>
                    <a:pt x="2746" y="862"/>
                    <a:pt x="2747" y="878"/>
                    <a:pt x="2761" y="878"/>
                  </a:cubicBezTo>
                  <a:cubicBezTo>
                    <a:pt x="2785" y="878"/>
                    <a:pt x="2771" y="859"/>
                    <a:pt x="2758" y="861"/>
                  </a:cubicBezTo>
                  <a:close/>
                  <a:moveTo>
                    <a:pt x="2555" y="832"/>
                  </a:moveTo>
                  <a:cubicBezTo>
                    <a:pt x="2565" y="822"/>
                    <a:pt x="2540" y="818"/>
                    <a:pt x="2540" y="818"/>
                  </a:cubicBezTo>
                  <a:cubicBezTo>
                    <a:pt x="2540" y="818"/>
                    <a:pt x="2540" y="847"/>
                    <a:pt x="2555" y="832"/>
                  </a:cubicBezTo>
                  <a:close/>
                  <a:moveTo>
                    <a:pt x="2800" y="969"/>
                  </a:moveTo>
                  <a:cubicBezTo>
                    <a:pt x="2777" y="971"/>
                    <a:pt x="2777" y="971"/>
                    <a:pt x="2777" y="971"/>
                  </a:cubicBezTo>
                  <a:cubicBezTo>
                    <a:pt x="2801" y="987"/>
                    <a:pt x="2801" y="987"/>
                    <a:pt x="2801" y="987"/>
                  </a:cubicBezTo>
                  <a:cubicBezTo>
                    <a:pt x="2820" y="978"/>
                    <a:pt x="2800" y="969"/>
                    <a:pt x="2800" y="969"/>
                  </a:cubicBezTo>
                  <a:close/>
                  <a:moveTo>
                    <a:pt x="2779" y="582"/>
                  </a:moveTo>
                  <a:cubicBezTo>
                    <a:pt x="2752" y="576"/>
                    <a:pt x="2779" y="594"/>
                    <a:pt x="2779" y="594"/>
                  </a:cubicBezTo>
                  <a:cubicBezTo>
                    <a:pt x="2795" y="592"/>
                    <a:pt x="2807" y="588"/>
                    <a:pt x="2779" y="582"/>
                  </a:cubicBezTo>
                  <a:close/>
                  <a:moveTo>
                    <a:pt x="2779" y="626"/>
                  </a:moveTo>
                  <a:cubicBezTo>
                    <a:pt x="2821" y="624"/>
                    <a:pt x="2821" y="624"/>
                    <a:pt x="2821" y="624"/>
                  </a:cubicBezTo>
                  <a:cubicBezTo>
                    <a:pt x="2821" y="613"/>
                    <a:pt x="2821" y="613"/>
                    <a:pt x="2821" y="613"/>
                  </a:cubicBezTo>
                  <a:cubicBezTo>
                    <a:pt x="2791" y="615"/>
                    <a:pt x="2791" y="615"/>
                    <a:pt x="2791" y="615"/>
                  </a:cubicBezTo>
                  <a:lnTo>
                    <a:pt x="2779" y="626"/>
                  </a:lnTo>
                  <a:close/>
                  <a:moveTo>
                    <a:pt x="3715" y="26"/>
                  </a:moveTo>
                  <a:cubicBezTo>
                    <a:pt x="3713" y="23"/>
                    <a:pt x="3658" y="28"/>
                    <a:pt x="3658" y="28"/>
                  </a:cubicBezTo>
                  <a:cubicBezTo>
                    <a:pt x="3660" y="18"/>
                    <a:pt x="3660" y="18"/>
                    <a:pt x="3660" y="18"/>
                  </a:cubicBezTo>
                  <a:cubicBezTo>
                    <a:pt x="3660" y="18"/>
                    <a:pt x="3625" y="10"/>
                    <a:pt x="3612" y="10"/>
                  </a:cubicBezTo>
                  <a:cubicBezTo>
                    <a:pt x="3599" y="10"/>
                    <a:pt x="3527" y="25"/>
                    <a:pt x="3527" y="25"/>
                  </a:cubicBezTo>
                  <a:cubicBezTo>
                    <a:pt x="3560" y="10"/>
                    <a:pt x="3560" y="10"/>
                    <a:pt x="3560" y="10"/>
                  </a:cubicBezTo>
                  <a:cubicBezTo>
                    <a:pt x="3515" y="12"/>
                    <a:pt x="3515" y="12"/>
                    <a:pt x="3515" y="12"/>
                  </a:cubicBezTo>
                  <a:cubicBezTo>
                    <a:pt x="3515" y="12"/>
                    <a:pt x="3479" y="0"/>
                    <a:pt x="3469" y="2"/>
                  </a:cubicBezTo>
                  <a:cubicBezTo>
                    <a:pt x="3458" y="4"/>
                    <a:pt x="3453" y="15"/>
                    <a:pt x="3453" y="15"/>
                  </a:cubicBezTo>
                  <a:cubicBezTo>
                    <a:pt x="3453" y="15"/>
                    <a:pt x="3427" y="3"/>
                    <a:pt x="3418" y="3"/>
                  </a:cubicBezTo>
                  <a:cubicBezTo>
                    <a:pt x="3409" y="3"/>
                    <a:pt x="3389" y="18"/>
                    <a:pt x="3389" y="18"/>
                  </a:cubicBezTo>
                  <a:cubicBezTo>
                    <a:pt x="3363" y="10"/>
                    <a:pt x="3363" y="10"/>
                    <a:pt x="3363" y="10"/>
                  </a:cubicBezTo>
                  <a:cubicBezTo>
                    <a:pt x="3290" y="7"/>
                    <a:pt x="3290" y="7"/>
                    <a:pt x="3290" y="7"/>
                  </a:cubicBezTo>
                  <a:cubicBezTo>
                    <a:pt x="3308" y="25"/>
                    <a:pt x="3308" y="25"/>
                    <a:pt x="3308" y="25"/>
                  </a:cubicBezTo>
                  <a:cubicBezTo>
                    <a:pt x="3266" y="11"/>
                    <a:pt x="3266" y="11"/>
                    <a:pt x="3266" y="11"/>
                  </a:cubicBezTo>
                  <a:cubicBezTo>
                    <a:pt x="3225" y="18"/>
                    <a:pt x="3225" y="18"/>
                    <a:pt x="3225" y="18"/>
                  </a:cubicBezTo>
                  <a:cubicBezTo>
                    <a:pt x="3225" y="18"/>
                    <a:pt x="3195" y="12"/>
                    <a:pt x="3179" y="12"/>
                  </a:cubicBezTo>
                  <a:cubicBezTo>
                    <a:pt x="3163" y="12"/>
                    <a:pt x="3114" y="24"/>
                    <a:pt x="3114" y="24"/>
                  </a:cubicBezTo>
                  <a:cubicBezTo>
                    <a:pt x="3172" y="42"/>
                    <a:pt x="3172" y="42"/>
                    <a:pt x="3172" y="42"/>
                  </a:cubicBezTo>
                  <a:cubicBezTo>
                    <a:pt x="3114" y="34"/>
                    <a:pt x="3114" y="34"/>
                    <a:pt x="3114" y="34"/>
                  </a:cubicBezTo>
                  <a:cubicBezTo>
                    <a:pt x="3114" y="34"/>
                    <a:pt x="3059" y="23"/>
                    <a:pt x="3034" y="25"/>
                  </a:cubicBezTo>
                  <a:cubicBezTo>
                    <a:pt x="3010" y="28"/>
                    <a:pt x="3018" y="42"/>
                    <a:pt x="3018" y="42"/>
                  </a:cubicBezTo>
                  <a:cubicBezTo>
                    <a:pt x="3018" y="42"/>
                    <a:pt x="2956" y="36"/>
                    <a:pt x="2943" y="36"/>
                  </a:cubicBezTo>
                  <a:cubicBezTo>
                    <a:pt x="2930" y="36"/>
                    <a:pt x="2830" y="46"/>
                    <a:pt x="2826" y="48"/>
                  </a:cubicBezTo>
                  <a:cubicBezTo>
                    <a:pt x="2823" y="50"/>
                    <a:pt x="2849" y="56"/>
                    <a:pt x="2849" y="56"/>
                  </a:cubicBezTo>
                  <a:cubicBezTo>
                    <a:pt x="2905" y="59"/>
                    <a:pt x="2905" y="59"/>
                    <a:pt x="2905" y="59"/>
                  </a:cubicBezTo>
                  <a:cubicBezTo>
                    <a:pt x="2850" y="67"/>
                    <a:pt x="2850" y="67"/>
                    <a:pt x="2850" y="67"/>
                  </a:cubicBezTo>
                  <a:cubicBezTo>
                    <a:pt x="2850" y="67"/>
                    <a:pt x="2870" y="76"/>
                    <a:pt x="2884" y="76"/>
                  </a:cubicBezTo>
                  <a:cubicBezTo>
                    <a:pt x="2898" y="76"/>
                    <a:pt x="2935" y="70"/>
                    <a:pt x="2935" y="70"/>
                  </a:cubicBezTo>
                  <a:cubicBezTo>
                    <a:pt x="2935" y="70"/>
                    <a:pt x="2960" y="62"/>
                    <a:pt x="2978" y="62"/>
                  </a:cubicBezTo>
                  <a:cubicBezTo>
                    <a:pt x="2997" y="62"/>
                    <a:pt x="3040" y="71"/>
                    <a:pt x="3040" y="71"/>
                  </a:cubicBezTo>
                  <a:cubicBezTo>
                    <a:pt x="3040" y="71"/>
                    <a:pt x="2989" y="72"/>
                    <a:pt x="2977" y="73"/>
                  </a:cubicBezTo>
                  <a:cubicBezTo>
                    <a:pt x="2965" y="74"/>
                    <a:pt x="2930" y="87"/>
                    <a:pt x="2930" y="87"/>
                  </a:cubicBezTo>
                  <a:cubicBezTo>
                    <a:pt x="2930" y="87"/>
                    <a:pt x="2958" y="87"/>
                    <a:pt x="2979" y="89"/>
                  </a:cubicBezTo>
                  <a:cubicBezTo>
                    <a:pt x="3001" y="91"/>
                    <a:pt x="3006" y="83"/>
                    <a:pt x="3006" y="83"/>
                  </a:cubicBezTo>
                  <a:cubicBezTo>
                    <a:pt x="3050" y="83"/>
                    <a:pt x="3050" y="83"/>
                    <a:pt x="3050" y="83"/>
                  </a:cubicBezTo>
                  <a:cubicBezTo>
                    <a:pt x="3050" y="83"/>
                    <a:pt x="3064" y="84"/>
                    <a:pt x="3081" y="84"/>
                  </a:cubicBezTo>
                  <a:cubicBezTo>
                    <a:pt x="3098" y="84"/>
                    <a:pt x="3138" y="73"/>
                    <a:pt x="3142" y="70"/>
                  </a:cubicBezTo>
                  <a:cubicBezTo>
                    <a:pt x="3147" y="66"/>
                    <a:pt x="3173" y="63"/>
                    <a:pt x="3186" y="59"/>
                  </a:cubicBezTo>
                  <a:cubicBezTo>
                    <a:pt x="3199" y="54"/>
                    <a:pt x="3220" y="59"/>
                    <a:pt x="3220" y="59"/>
                  </a:cubicBezTo>
                  <a:cubicBezTo>
                    <a:pt x="3162" y="76"/>
                    <a:pt x="3162" y="76"/>
                    <a:pt x="3162" y="76"/>
                  </a:cubicBezTo>
                  <a:cubicBezTo>
                    <a:pt x="3185" y="77"/>
                    <a:pt x="3185" y="77"/>
                    <a:pt x="3185" y="77"/>
                  </a:cubicBezTo>
                  <a:cubicBezTo>
                    <a:pt x="3153" y="87"/>
                    <a:pt x="3153" y="87"/>
                    <a:pt x="3153" y="87"/>
                  </a:cubicBezTo>
                  <a:cubicBezTo>
                    <a:pt x="3153" y="87"/>
                    <a:pt x="3040" y="92"/>
                    <a:pt x="3027" y="92"/>
                  </a:cubicBezTo>
                  <a:cubicBezTo>
                    <a:pt x="3014" y="92"/>
                    <a:pt x="3014" y="104"/>
                    <a:pt x="3014" y="104"/>
                  </a:cubicBezTo>
                  <a:cubicBezTo>
                    <a:pt x="3065" y="119"/>
                    <a:pt x="3065" y="119"/>
                    <a:pt x="3065" y="119"/>
                  </a:cubicBezTo>
                  <a:cubicBezTo>
                    <a:pt x="3065" y="119"/>
                    <a:pt x="3045" y="125"/>
                    <a:pt x="3033" y="125"/>
                  </a:cubicBezTo>
                  <a:cubicBezTo>
                    <a:pt x="3022" y="125"/>
                    <a:pt x="2974" y="99"/>
                    <a:pt x="2974" y="99"/>
                  </a:cubicBezTo>
                  <a:cubicBezTo>
                    <a:pt x="2974" y="99"/>
                    <a:pt x="2925" y="100"/>
                    <a:pt x="2912" y="100"/>
                  </a:cubicBezTo>
                  <a:cubicBezTo>
                    <a:pt x="2899" y="100"/>
                    <a:pt x="2891" y="115"/>
                    <a:pt x="2891" y="115"/>
                  </a:cubicBezTo>
                  <a:cubicBezTo>
                    <a:pt x="2912" y="126"/>
                    <a:pt x="2912" y="126"/>
                    <a:pt x="2912" y="126"/>
                  </a:cubicBezTo>
                  <a:cubicBezTo>
                    <a:pt x="2912" y="126"/>
                    <a:pt x="2923" y="142"/>
                    <a:pt x="2940" y="145"/>
                  </a:cubicBezTo>
                  <a:cubicBezTo>
                    <a:pt x="2956" y="148"/>
                    <a:pt x="2989" y="144"/>
                    <a:pt x="2989" y="144"/>
                  </a:cubicBezTo>
                  <a:cubicBezTo>
                    <a:pt x="2989" y="144"/>
                    <a:pt x="2981" y="153"/>
                    <a:pt x="2964" y="155"/>
                  </a:cubicBezTo>
                  <a:cubicBezTo>
                    <a:pt x="2948" y="157"/>
                    <a:pt x="2917" y="151"/>
                    <a:pt x="2909" y="149"/>
                  </a:cubicBezTo>
                  <a:cubicBezTo>
                    <a:pt x="2902" y="147"/>
                    <a:pt x="2846" y="157"/>
                    <a:pt x="2828" y="157"/>
                  </a:cubicBezTo>
                  <a:cubicBezTo>
                    <a:pt x="2809" y="157"/>
                    <a:pt x="2774" y="182"/>
                    <a:pt x="2774" y="182"/>
                  </a:cubicBezTo>
                  <a:cubicBezTo>
                    <a:pt x="2823" y="174"/>
                    <a:pt x="2823" y="174"/>
                    <a:pt x="2823" y="174"/>
                  </a:cubicBezTo>
                  <a:cubicBezTo>
                    <a:pt x="2821" y="186"/>
                    <a:pt x="2821" y="186"/>
                    <a:pt x="2821" y="186"/>
                  </a:cubicBezTo>
                  <a:cubicBezTo>
                    <a:pt x="2863" y="174"/>
                    <a:pt x="2863" y="174"/>
                    <a:pt x="2863" y="174"/>
                  </a:cubicBezTo>
                  <a:cubicBezTo>
                    <a:pt x="2816" y="192"/>
                    <a:pt x="2816" y="192"/>
                    <a:pt x="2816" y="192"/>
                  </a:cubicBezTo>
                  <a:cubicBezTo>
                    <a:pt x="2816" y="192"/>
                    <a:pt x="2824" y="203"/>
                    <a:pt x="2840" y="203"/>
                  </a:cubicBezTo>
                  <a:cubicBezTo>
                    <a:pt x="2857" y="203"/>
                    <a:pt x="2902" y="186"/>
                    <a:pt x="2902" y="186"/>
                  </a:cubicBezTo>
                  <a:cubicBezTo>
                    <a:pt x="2834" y="212"/>
                    <a:pt x="2834" y="212"/>
                    <a:pt x="2834" y="212"/>
                  </a:cubicBezTo>
                  <a:cubicBezTo>
                    <a:pt x="2789" y="209"/>
                    <a:pt x="2789" y="209"/>
                    <a:pt x="2789" y="209"/>
                  </a:cubicBezTo>
                  <a:cubicBezTo>
                    <a:pt x="2780" y="192"/>
                    <a:pt x="2780" y="192"/>
                    <a:pt x="2780" y="192"/>
                  </a:cubicBezTo>
                  <a:cubicBezTo>
                    <a:pt x="2780" y="192"/>
                    <a:pt x="2747" y="189"/>
                    <a:pt x="2737" y="191"/>
                  </a:cubicBezTo>
                  <a:cubicBezTo>
                    <a:pt x="2727" y="193"/>
                    <a:pt x="2741" y="218"/>
                    <a:pt x="2741" y="218"/>
                  </a:cubicBezTo>
                  <a:cubicBezTo>
                    <a:pt x="2741" y="218"/>
                    <a:pt x="2697" y="222"/>
                    <a:pt x="2691" y="222"/>
                  </a:cubicBezTo>
                  <a:cubicBezTo>
                    <a:pt x="2684" y="222"/>
                    <a:pt x="2654" y="237"/>
                    <a:pt x="2634" y="239"/>
                  </a:cubicBezTo>
                  <a:cubicBezTo>
                    <a:pt x="2622" y="240"/>
                    <a:pt x="2613" y="241"/>
                    <a:pt x="2610" y="241"/>
                  </a:cubicBezTo>
                  <a:cubicBezTo>
                    <a:pt x="2607" y="241"/>
                    <a:pt x="2626" y="247"/>
                    <a:pt x="2641" y="247"/>
                  </a:cubicBezTo>
                  <a:cubicBezTo>
                    <a:pt x="2656" y="247"/>
                    <a:pt x="2663" y="240"/>
                    <a:pt x="2663" y="240"/>
                  </a:cubicBezTo>
                  <a:cubicBezTo>
                    <a:pt x="2655" y="252"/>
                    <a:pt x="2655" y="252"/>
                    <a:pt x="2655" y="252"/>
                  </a:cubicBezTo>
                  <a:cubicBezTo>
                    <a:pt x="2680" y="247"/>
                    <a:pt x="2680" y="247"/>
                    <a:pt x="2680" y="247"/>
                  </a:cubicBezTo>
                  <a:cubicBezTo>
                    <a:pt x="2695" y="240"/>
                    <a:pt x="2695" y="240"/>
                    <a:pt x="2695" y="240"/>
                  </a:cubicBezTo>
                  <a:cubicBezTo>
                    <a:pt x="2695" y="248"/>
                    <a:pt x="2695" y="248"/>
                    <a:pt x="2695" y="248"/>
                  </a:cubicBezTo>
                  <a:cubicBezTo>
                    <a:pt x="2712" y="246"/>
                    <a:pt x="2712" y="246"/>
                    <a:pt x="2712" y="246"/>
                  </a:cubicBezTo>
                  <a:cubicBezTo>
                    <a:pt x="2728" y="244"/>
                    <a:pt x="2728" y="244"/>
                    <a:pt x="2728" y="244"/>
                  </a:cubicBezTo>
                  <a:cubicBezTo>
                    <a:pt x="2728" y="244"/>
                    <a:pt x="2729" y="253"/>
                    <a:pt x="2740" y="254"/>
                  </a:cubicBezTo>
                  <a:cubicBezTo>
                    <a:pt x="2751" y="255"/>
                    <a:pt x="2773" y="241"/>
                    <a:pt x="2773" y="241"/>
                  </a:cubicBezTo>
                  <a:cubicBezTo>
                    <a:pt x="2778" y="250"/>
                    <a:pt x="2778" y="250"/>
                    <a:pt x="2778" y="250"/>
                  </a:cubicBezTo>
                  <a:cubicBezTo>
                    <a:pt x="2796" y="240"/>
                    <a:pt x="2796" y="240"/>
                    <a:pt x="2796" y="240"/>
                  </a:cubicBezTo>
                  <a:cubicBezTo>
                    <a:pt x="2796" y="240"/>
                    <a:pt x="2802" y="248"/>
                    <a:pt x="2810" y="251"/>
                  </a:cubicBezTo>
                  <a:cubicBezTo>
                    <a:pt x="2819" y="253"/>
                    <a:pt x="2828" y="242"/>
                    <a:pt x="2828" y="242"/>
                  </a:cubicBezTo>
                  <a:cubicBezTo>
                    <a:pt x="2828" y="242"/>
                    <a:pt x="2837" y="250"/>
                    <a:pt x="2850" y="250"/>
                  </a:cubicBezTo>
                  <a:cubicBezTo>
                    <a:pt x="2863" y="250"/>
                    <a:pt x="2853" y="238"/>
                    <a:pt x="2853" y="238"/>
                  </a:cubicBezTo>
                  <a:cubicBezTo>
                    <a:pt x="2891" y="252"/>
                    <a:pt x="2891" y="252"/>
                    <a:pt x="2891" y="252"/>
                  </a:cubicBezTo>
                  <a:cubicBezTo>
                    <a:pt x="2891" y="252"/>
                    <a:pt x="2898" y="261"/>
                    <a:pt x="2902" y="261"/>
                  </a:cubicBezTo>
                  <a:cubicBezTo>
                    <a:pt x="2906" y="261"/>
                    <a:pt x="2964" y="248"/>
                    <a:pt x="2975" y="248"/>
                  </a:cubicBezTo>
                  <a:cubicBezTo>
                    <a:pt x="2986" y="248"/>
                    <a:pt x="3011" y="238"/>
                    <a:pt x="3015" y="231"/>
                  </a:cubicBezTo>
                  <a:cubicBezTo>
                    <a:pt x="3019" y="225"/>
                    <a:pt x="2973" y="230"/>
                    <a:pt x="2973" y="230"/>
                  </a:cubicBezTo>
                  <a:cubicBezTo>
                    <a:pt x="2973" y="230"/>
                    <a:pt x="2982" y="223"/>
                    <a:pt x="2975" y="220"/>
                  </a:cubicBezTo>
                  <a:cubicBezTo>
                    <a:pt x="2969" y="218"/>
                    <a:pt x="2943" y="220"/>
                    <a:pt x="2943" y="220"/>
                  </a:cubicBezTo>
                  <a:cubicBezTo>
                    <a:pt x="2905" y="214"/>
                    <a:pt x="2905" y="214"/>
                    <a:pt x="2905" y="214"/>
                  </a:cubicBezTo>
                  <a:cubicBezTo>
                    <a:pt x="2917" y="201"/>
                    <a:pt x="2917" y="201"/>
                    <a:pt x="2917" y="201"/>
                  </a:cubicBezTo>
                  <a:cubicBezTo>
                    <a:pt x="2959" y="215"/>
                    <a:pt x="2959" y="215"/>
                    <a:pt x="2959" y="215"/>
                  </a:cubicBezTo>
                  <a:cubicBezTo>
                    <a:pt x="2959" y="215"/>
                    <a:pt x="3014" y="212"/>
                    <a:pt x="3034" y="211"/>
                  </a:cubicBezTo>
                  <a:cubicBezTo>
                    <a:pt x="3055" y="210"/>
                    <a:pt x="3050" y="192"/>
                    <a:pt x="3050" y="192"/>
                  </a:cubicBezTo>
                  <a:cubicBezTo>
                    <a:pt x="3050" y="192"/>
                    <a:pt x="3075" y="187"/>
                    <a:pt x="3094" y="187"/>
                  </a:cubicBezTo>
                  <a:cubicBezTo>
                    <a:pt x="3112" y="187"/>
                    <a:pt x="3150" y="178"/>
                    <a:pt x="3150" y="178"/>
                  </a:cubicBezTo>
                  <a:cubicBezTo>
                    <a:pt x="3132" y="167"/>
                    <a:pt x="3132" y="167"/>
                    <a:pt x="3132" y="167"/>
                  </a:cubicBezTo>
                  <a:cubicBezTo>
                    <a:pt x="3132" y="167"/>
                    <a:pt x="3155" y="167"/>
                    <a:pt x="3180" y="161"/>
                  </a:cubicBezTo>
                  <a:cubicBezTo>
                    <a:pt x="3205" y="156"/>
                    <a:pt x="3147" y="146"/>
                    <a:pt x="3147" y="146"/>
                  </a:cubicBezTo>
                  <a:cubicBezTo>
                    <a:pt x="3147" y="146"/>
                    <a:pt x="3115" y="147"/>
                    <a:pt x="3104" y="143"/>
                  </a:cubicBezTo>
                  <a:cubicBezTo>
                    <a:pt x="3094" y="139"/>
                    <a:pt x="3152" y="125"/>
                    <a:pt x="3155" y="126"/>
                  </a:cubicBezTo>
                  <a:cubicBezTo>
                    <a:pt x="3158" y="127"/>
                    <a:pt x="3200" y="131"/>
                    <a:pt x="3200" y="131"/>
                  </a:cubicBezTo>
                  <a:cubicBezTo>
                    <a:pt x="3200" y="131"/>
                    <a:pt x="3248" y="129"/>
                    <a:pt x="3263" y="126"/>
                  </a:cubicBezTo>
                  <a:cubicBezTo>
                    <a:pt x="3278" y="122"/>
                    <a:pt x="3229" y="120"/>
                    <a:pt x="3247" y="113"/>
                  </a:cubicBezTo>
                  <a:cubicBezTo>
                    <a:pt x="3264" y="105"/>
                    <a:pt x="3296" y="119"/>
                    <a:pt x="3316" y="119"/>
                  </a:cubicBezTo>
                  <a:cubicBezTo>
                    <a:pt x="3335" y="119"/>
                    <a:pt x="3328" y="102"/>
                    <a:pt x="3328" y="102"/>
                  </a:cubicBezTo>
                  <a:cubicBezTo>
                    <a:pt x="3376" y="105"/>
                    <a:pt x="3376" y="105"/>
                    <a:pt x="3376" y="105"/>
                  </a:cubicBezTo>
                  <a:cubicBezTo>
                    <a:pt x="3379" y="91"/>
                    <a:pt x="3379" y="91"/>
                    <a:pt x="3379" y="91"/>
                  </a:cubicBezTo>
                  <a:cubicBezTo>
                    <a:pt x="3379" y="91"/>
                    <a:pt x="3392" y="95"/>
                    <a:pt x="3401" y="95"/>
                  </a:cubicBezTo>
                  <a:cubicBezTo>
                    <a:pt x="3409" y="95"/>
                    <a:pt x="3440" y="83"/>
                    <a:pt x="3440" y="83"/>
                  </a:cubicBezTo>
                  <a:cubicBezTo>
                    <a:pt x="3440" y="83"/>
                    <a:pt x="3499" y="73"/>
                    <a:pt x="3531" y="67"/>
                  </a:cubicBezTo>
                  <a:cubicBezTo>
                    <a:pt x="3564" y="62"/>
                    <a:pt x="3567" y="57"/>
                    <a:pt x="3562" y="57"/>
                  </a:cubicBezTo>
                  <a:cubicBezTo>
                    <a:pt x="3558" y="57"/>
                    <a:pt x="3491" y="60"/>
                    <a:pt x="3491" y="60"/>
                  </a:cubicBezTo>
                  <a:cubicBezTo>
                    <a:pt x="3474" y="67"/>
                    <a:pt x="3474" y="67"/>
                    <a:pt x="3474" y="67"/>
                  </a:cubicBezTo>
                  <a:cubicBezTo>
                    <a:pt x="3428" y="64"/>
                    <a:pt x="3428" y="64"/>
                    <a:pt x="3428" y="64"/>
                  </a:cubicBezTo>
                  <a:cubicBezTo>
                    <a:pt x="3481" y="61"/>
                    <a:pt x="3481" y="61"/>
                    <a:pt x="3481" y="61"/>
                  </a:cubicBezTo>
                  <a:cubicBezTo>
                    <a:pt x="3479" y="52"/>
                    <a:pt x="3479" y="52"/>
                    <a:pt x="3479" y="52"/>
                  </a:cubicBezTo>
                  <a:cubicBezTo>
                    <a:pt x="3512" y="57"/>
                    <a:pt x="3512" y="57"/>
                    <a:pt x="3512" y="57"/>
                  </a:cubicBezTo>
                  <a:cubicBezTo>
                    <a:pt x="3512" y="57"/>
                    <a:pt x="3517" y="49"/>
                    <a:pt x="3526" y="49"/>
                  </a:cubicBezTo>
                  <a:cubicBezTo>
                    <a:pt x="3534" y="49"/>
                    <a:pt x="3635" y="45"/>
                    <a:pt x="3653" y="44"/>
                  </a:cubicBezTo>
                  <a:cubicBezTo>
                    <a:pt x="3671" y="43"/>
                    <a:pt x="3718" y="30"/>
                    <a:pt x="3715" y="26"/>
                  </a:cubicBezTo>
                  <a:close/>
                  <a:moveTo>
                    <a:pt x="2687" y="644"/>
                  </a:moveTo>
                  <a:cubicBezTo>
                    <a:pt x="2722" y="650"/>
                    <a:pt x="2732" y="643"/>
                    <a:pt x="2747" y="633"/>
                  </a:cubicBezTo>
                  <a:cubicBezTo>
                    <a:pt x="2763" y="624"/>
                    <a:pt x="2759" y="608"/>
                    <a:pt x="2745" y="604"/>
                  </a:cubicBezTo>
                  <a:cubicBezTo>
                    <a:pt x="2731" y="601"/>
                    <a:pt x="2698" y="610"/>
                    <a:pt x="2698" y="610"/>
                  </a:cubicBezTo>
                  <a:cubicBezTo>
                    <a:pt x="2660" y="634"/>
                    <a:pt x="2652" y="639"/>
                    <a:pt x="2687" y="644"/>
                  </a:cubicBezTo>
                  <a:close/>
                  <a:moveTo>
                    <a:pt x="2674" y="560"/>
                  </a:moveTo>
                  <a:cubicBezTo>
                    <a:pt x="2658" y="565"/>
                    <a:pt x="2633" y="576"/>
                    <a:pt x="2657" y="571"/>
                  </a:cubicBezTo>
                  <a:cubicBezTo>
                    <a:pt x="2680" y="566"/>
                    <a:pt x="2700" y="558"/>
                    <a:pt x="2700" y="558"/>
                  </a:cubicBezTo>
                  <a:cubicBezTo>
                    <a:pt x="2724" y="540"/>
                    <a:pt x="2690" y="555"/>
                    <a:pt x="2674" y="560"/>
                  </a:cubicBezTo>
                  <a:close/>
                  <a:moveTo>
                    <a:pt x="2747" y="549"/>
                  </a:moveTo>
                  <a:cubicBezTo>
                    <a:pt x="2733" y="543"/>
                    <a:pt x="2722" y="562"/>
                    <a:pt x="2735" y="566"/>
                  </a:cubicBezTo>
                  <a:cubicBezTo>
                    <a:pt x="2735" y="566"/>
                    <a:pt x="2761" y="555"/>
                    <a:pt x="2747" y="549"/>
                  </a:cubicBezTo>
                  <a:close/>
                  <a:moveTo>
                    <a:pt x="2349" y="710"/>
                  </a:moveTo>
                  <a:cubicBezTo>
                    <a:pt x="2337" y="712"/>
                    <a:pt x="2327" y="729"/>
                    <a:pt x="2346" y="729"/>
                  </a:cubicBezTo>
                  <a:cubicBezTo>
                    <a:pt x="2357" y="729"/>
                    <a:pt x="2362" y="708"/>
                    <a:pt x="2349" y="710"/>
                  </a:cubicBezTo>
                  <a:close/>
                  <a:moveTo>
                    <a:pt x="2390" y="712"/>
                  </a:moveTo>
                  <a:cubicBezTo>
                    <a:pt x="2374" y="710"/>
                    <a:pt x="2385" y="727"/>
                    <a:pt x="2385" y="727"/>
                  </a:cubicBezTo>
                  <a:cubicBezTo>
                    <a:pt x="2396" y="726"/>
                    <a:pt x="2405" y="713"/>
                    <a:pt x="2390" y="712"/>
                  </a:cubicBezTo>
                  <a:close/>
                  <a:moveTo>
                    <a:pt x="2500" y="829"/>
                  </a:moveTo>
                  <a:cubicBezTo>
                    <a:pt x="2477" y="841"/>
                    <a:pt x="2509" y="849"/>
                    <a:pt x="2509" y="849"/>
                  </a:cubicBezTo>
                  <a:cubicBezTo>
                    <a:pt x="2532" y="836"/>
                    <a:pt x="2524" y="816"/>
                    <a:pt x="2500" y="829"/>
                  </a:cubicBezTo>
                  <a:close/>
                  <a:moveTo>
                    <a:pt x="2653" y="1691"/>
                  </a:moveTo>
                  <a:cubicBezTo>
                    <a:pt x="2633" y="1687"/>
                    <a:pt x="2622" y="1678"/>
                    <a:pt x="2622" y="1678"/>
                  </a:cubicBezTo>
                  <a:cubicBezTo>
                    <a:pt x="2612" y="1687"/>
                    <a:pt x="2612" y="1687"/>
                    <a:pt x="2612" y="1687"/>
                  </a:cubicBezTo>
                  <a:cubicBezTo>
                    <a:pt x="2612" y="1687"/>
                    <a:pt x="2629" y="1696"/>
                    <a:pt x="2633" y="1699"/>
                  </a:cubicBezTo>
                  <a:cubicBezTo>
                    <a:pt x="2637" y="1702"/>
                    <a:pt x="2656" y="1701"/>
                    <a:pt x="2656" y="1701"/>
                  </a:cubicBezTo>
                  <a:cubicBezTo>
                    <a:pt x="2656" y="1701"/>
                    <a:pt x="2666" y="1706"/>
                    <a:pt x="2676" y="1705"/>
                  </a:cubicBezTo>
                  <a:cubicBezTo>
                    <a:pt x="2687" y="1704"/>
                    <a:pt x="2691" y="1693"/>
                    <a:pt x="2691" y="1693"/>
                  </a:cubicBezTo>
                  <a:cubicBezTo>
                    <a:pt x="2691" y="1693"/>
                    <a:pt x="2674" y="1695"/>
                    <a:pt x="2653" y="1691"/>
                  </a:cubicBezTo>
                  <a:close/>
                  <a:moveTo>
                    <a:pt x="2731" y="1524"/>
                  </a:moveTo>
                  <a:cubicBezTo>
                    <a:pt x="2731" y="1524"/>
                    <a:pt x="2698" y="1516"/>
                    <a:pt x="2671" y="1515"/>
                  </a:cubicBezTo>
                  <a:cubicBezTo>
                    <a:pt x="2644" y="1514"/>
                    <a:pt x="2686" y="1526"/>
                    <a:pt x="2686" y="1526"/>
                  </a:cubicBezTo>
                  <a:cubicBezTo>
                    <a:pt x="2686" y="1536"/>
                    <a:pt x="2686" y="1536"/>
                    <a:pt x="2686" y="1536"/>
                  </a:cubicBezTo>
                  <a:cubicBezTo>
                    <a:pt x="2686" y="1536"/>
                    <a:pt x="2719" y="1541"/>
                    <a:pt x="2748" y="1546"/>
                  </a:cubicBezTo>
                  <a:cubicBezTo>
                    <a:pt x="2777" y="1551"/>
                    <a:pt x="2804" y="1540"/>
                    <a:pt x="2731" y="1524"/>
                  </a:cubicBezTo>
                  <a:close/>
                  <a:moveTo>
                    <a:pt x="2793" y="1702"/>
                  </a:moveTo>
                  <a:cubicBezTo>
                    <a:pt x="2780" y="1699"/>
                    <a:pt x="2766" y="1706"/>
                    <a:pt x="2761" y="1709"/>
                  </a:cubicBezTo>
                  <a:cubicBezTo>
                    <a:pt x="2765" y="1706"/>
                    <a:pt x="2774" y="1700"/>
                    <a:pt x="2783" y="1690"/>
                  </a:cubicBezTo>
                  <a:cubicBezTo>
                    <a:pt x="2795" y="1677"/>
                    <a:pt x="2764" y="1676"/>
                    <a:pt x="2750" y="1692"/>
                  </a:cubicBezTo>
                  <a:cubicBezTo>
                    <a:pt x="2744" y="1706"/>
                    <a:pt x="2744" y="1706"/>
                    <a:pt x="2744" y="1706"/>
                  </a:cubicBezTo>
                  <a:cubicBezTo>
                    <a:pt x="2736" y="1720"/>
                    <a:pt x="2736" y="1720"/>
                    <a:pt x="2736" y="1720"/>
                  </a:cubicBezTo>
                  <a:cubicBezTo>
                    <a:pt x="2773" y="1715"/>
                    <a:pt x="2773" y="1715"/>
                    <a:pt x="2773" y="1715"/>
                  </a:cubicBezTo>
                  <a:cubicBezTo>
                    <a:pt x="2773" y="1715"/>
                    <a:pt x="2810" y="1706"/>
                    <a:pt x="2793" y="1702"/>
                  </a:cubicBezTo>
                  <a:close/>
                  <a:moveTo>
                    <a:pt x="3058" y="1312"/>
                  </a:moveTo>
                  <a:cubicBezTo>
                    <a:pt x="3051" y="1320"/>
                    <a:pt x="3052" y="1335"/>
                    <a:pt x="3037" y="1324"/>
                  </a:cubicBezTo>
                  <a:cubicBezTo>
                    <a:pt x="3022" y="1313"/>
                    <a:pt x="3046" y="1306"/>
                    <a:pt x="3046" y="1306"/>
                  </a:cubicBezTo>
                  <a:cubicBezTo>
                    <a:pt x="3043" y="1289"/>
                    <a:pt x="3043" y="1289"/>
                    <a:pt x="3043" y="1289"/>
                  </a:cubicBezTo>
                  <a:cubicBezTo>
                    <a:pt x="3023" y="1288"/>
                    <a:pt x="3023" y="1288"/>
                    <a:pt x="3023" y="1288"/>
                  </a:cubicBezTo>
                  <a:cubicBezTo>
                    <a:pt x="3023" y="1288"/>
                    <a:pt x="2977" y="1308"/>
                    <a:pt x="2974" y="1312"/>
                  </a:cubicBezTo>
                  <a:cubicBezTo>
                    <a:pt x="2971" y="1316"/>
                    <a:pt x="2935" y="1320"/>
                    <a:pt x="2935" y="1320"/>
                  </a:cubicBezTo>
                  <a:cubicBezTo>
                    <a:pt x="2914" y="1334"/>
                    <a:pt x="2914" y="1334"/>
                    <a:pt x="2914" y="1334"/>
                  </a:cubicBezTo>
                  <a:cubicBezTo>
                    <a:pt x="2922" y="1319"/>
                    <a:pt x="2922" y="1319"/>
                    <a:pt x="2922" y="1319"/>
                  </a:cubicBezTo>
                  <a:cubicBezTo>
                    <a:pt x="2907" y="1308"/>
                    <a:pt x="2907" y="1308"/>
                    <a:pt x="2907" y="1308"/>
                  </a:cubicBezTo>
                  <a:cubicBezTo>
                    <a:pt x="2930" y="1313"/>
                    <a:pt x="2930" y="1313"/>
                    <a:pt x="2930" y="1313"/>
                  </a:cubicBezTo>
                  <a:cubicBezTo>
                    <a:pt x="2940" y="1305"/>
                    <a:pt x="2940" y="1305"/>
                    <a:pt x="2940" y="1305"/>
                  </a:cubicBezTo>
                  <a:cubicBezTo>
                    <a:pt x="2958" y="1304"/>
                    <a:pt x="2958" y="1304"/>
                    <a:pt x="2958" y="1304"/>
                  </a:cubicBezTo>
                  <a:cubicBezTo>
                    <a:pt x="2960" y="1291"/>
                    <a:pt x="2960" y="1291"/>
                    <a:pt x="2960" y="1291"/>
                  </a:cubicBezTo>
                  <a:cubicBezTo>
                    <a:pt x="2960" y="1291"/>
                    <a:pt x="2981" y="1294"/>
                    <a:pt x="2993" y="1289"/>
                  </a:cubicBezTo>
                  <a:cubicBezTo>
                    <a:pt x="3005" y="1284"/>
                    <a:pt x="3022" y="1275"/>
                    <a:pt x="3022" y="1275"/>
                  </a:cubicBezTo>
                  <a:cubicBezTo>
                    <a:pt x="3022" y="1275"/>
                    <a:pt x="3070" y="1280"/>
                    <a:pt x="3069" y="1275"/>
                  </a:cubicBezTo>
                  <a:cubicBezTo>
                    <a:pt x="3068" y="1270"/>
                    <a:pt x="3050" y="1262"/>
                    <a:pt x="3050" y="1262"/>
                  </a:cubicBezTo>
                  <a:cubicBezTo>
                    <a:pt x="3049" y="1246"/>
                    <a:pt x="3049" y="1246"/>
                    <a:pt x="3049" y="1246"/>
                  </a:cubicBezTo>
                  <a:cubicBezTo>
                    <a:pt x="3049" y="1246"/>
                    <a:pt x="3021" y="1255"/>
                    <a:pt x="3015" y="1254"/>
                  </a:cubicBezTo>
                  <a:cubicBezTo>
                    <a:pt x="3009" y="1253"/>
                    <a:pt x="3007" y="1241"/>
                    <a:pt x="3007" y="1241"/>
                  </a:cubicBezTo>
                  <a:cubicBezTo>
                    <a:pt x="2967" y="1253"/>
                    <a:pt x="2967" y="1253"/>
                    <a:pt x="2967" y="1253"/>
                  </a:cubicBezTo>
                  <a:cubicBezTo>
                    <a:pt x="2969" y="1233"/>
                    <a:pt x="2969" y="1233"/>
                    <a:pt x="2969" y="1233"/>
                  </a:cubicBezTo>
                  <a:cubicBezTo>
                    <a:pt x="2940" y="1243"/>
                    <a:pt x="2940" y="1243"/>
                    <a:pt x="2940" y="1243"/>
                  </a:cubicBezTo>
                  <a:cubicBezTo>
                    <a:pt x="2940" y="1243"/>
                    <a:pt x="2971" y="1208"/>
                    <a:pt x="2963" y="1204"/>
                  </a:cubicBezTo>
                  <a:cubicBezTo>
                    <a:pt x="2955" y="1200"/>
                    <a:pt x="2930" y="1200"/>
                    <a:pt x="2930" y="1200"/>
                  </a:cubicBezTo>
                  <a:cubicBezTo>
                    <a:pt x="2933" y="1184"/>
                    <a:pt x="2933" y="1184"/>
                    <a:pt x="2933" y="1184"/>
                  </a:cubicBezTo>
                  <a:cubicBezTo>
                    <a:pt x="2911" y="1184"/>
                    <a:pt x="2911" y="1184"/>
                    <a:pt x="2911" y="1184"/>
                  </a:cubicBezTo>
                  <a:cubicBezTo>
                    <a:pt x="2920" y="1170"/>
                    <a:pt x="2920" y="1170"/>
                    <a:pt x="2920" y="1170"/>
                  </a:cubicBezTo>
                  <a:cubicBezTo>
                    <a:pt x="2902" y="1154"/>
                    <a:pt x="2902" y="1154"/>
                    <a:pt x="2902" y="1154"/>
                  </a:cubicBezTo>
                  <a:cubicBezTo>
                    <a:pt x="2902" y="1154"/>
                    <a:pt x="2932" y="1161"/>
                    <a:pt x="2940" y="1155"/>
                  </a:cubicBezTo>
                  <a:cubicBezTo>
                    <a:pt x="2948" y="1149"/>
                    <a:pt x="2959" y="1144"/>
                    <a:pt x="2959" y="1144"/>
                  </a:cubicBezTo>
                  <a:cubicBezTo>
                    <a:pt x="2929" y="1126"/>
                    <a:pt x="2929" y="1126"/>
                    <a:pt x="2929" y="1126"/>
                  </a:cubicBezTo>
                  <a:cubicBezTo>
                    <a:pt x="2962" y="1107"/>
                    <a:pt x="2962" y="1107"/>
                    <a:pt x="2962" y="1107"/>
                  </a:cubicBezTo>
                  <a:cubicBezTo>
                    <a:pt x="2929" y="1092"/>
                    <a:pt x="2929" y="1092"/>
                    <a:pt x="2929" y="1092"/>
                  </a:cubicBezTo>
                  <a:cubicBezTo>
                    <a:pt x="2899" y="1093"/>
                    <a:pt x="2899" y="1093"/>
                    <a:pt x="2899" y="1093"/>
                  </a:cubicBezTo>
                  <a:cubicBezTo>
                    <a:pt x="2935" y="1080"/>
                    <a:pt x="2935" y="1080"/>
                    <a:pt x="2935" y="1080"/>
                  </a:cubicBezTo>
                  <a:cubicBezTo>
                    <a:pt x="2910" y="1074"/>
                    <a:pt x="2910" y="1074"/>
                    <a:pt x="2910" y="1074"/>
                  </a:cubicBezTo>
                  <a:cubicBezTo>
                    <a:pt x="2940" y="1060"/>
                    <a:pt x="2940" y="1060"/>
                    <a:pt x="2940" y="1060"/>
                  </a:cubicBezTo>
                  <a:cubicBezTo>
                    <a:pt x="2935" y="1044"/>
                    <a:pt x="2935" y="1044"/>
                    <a:pt x="2935" y="1044"/>
                  </a:cubicBezTo>
                  <a:cubicBezTo>
                    <a:pt x="2913" y="1042"/>
                    <a:pt x="2913" y="1042"/>
                    <a:pt x="2913" y="1042"/>
                  </a:cubicBezTo>
                  <a:cubicBezTo>
                    <a:pt x="2913" y="1042"/>
                    <a:pt x="2931" y="1032"/>
                    <a:pt x="2923" y="1013"/>
                  </a:cubicBezTo>
                  <a:cubicBezTo>
                    <a:pt x="2915" y="994"/>
                    <a:pt x="2907" y="997"/>
                    <a:pt x="2907" y="997"/>
                  </a:cubicBezTo>
                  <a:cubicBezTo>
                    <a:pt x="2916" y="983"/>
                    <a:pt x="2916" y="983"/>
                    <a:pt x="2916" y="983"/>
                  </a:cubicBezTo>
                  <a:cubicBezTo>
                    <a:pt x="2916" y="983"/>
                    <a:pt x="2892" y="994"/>
                    <a:pt x="2887" y="1001"/>
                  </a:cubicBezTo>
                  <a:cubicBezTo>
                    <a:pt x="2882" y="1008"/>
                    <a:pt x="2886" y="1014"/>
                    <a:pt x="2886" y="1014"/>
                  </a:cubicBezTo>
                  <a:cubicBezTo>
                    <a:pt x="2867" y="1008"/>
                    <a:pt x="2867" y="1008"/>
                    <a:pt x="2867" y="1008"/>
                  </a:cubicBezTo>
                  <a:cubicBezTo>
                    <a:pt x="2871" y="1030"/>
                    <a:pt x="2871" y="1030"/>
                    <a:pt x="2871" y="1030"/>
                  </a:cubicBezTo>
                  <a:cubicBezTo>
                    <a:pt x="2853" y="1029"/>
                    <a:pt x="2853" y="1029"/>
                    <a:pt x="2853" y="1029"/>
                  </a:cubicBezTo>
                  <a:cubicBezTo>
                    <a:pt x="2845" y="1043"/>
                    <a:pt x="2845" y="1043"/>
                    <a:pt x="2845" y="1043"/>
                  </a:cubicBezTo>
                  <a:cubicBezTo>
                    <a:pt x="2850" y="1049"/>
                    <a:pt x="2850" y="1049"/>
                    <a:pt x="2850" y="1049"/>
                  </a:cubicBezTo>
                  <a:cubicBezTo>
                    <a:pt x="2834" y="1050"/>
                    <a:pt x="2834" y="1050"/>
                    <a:pt x="2834" y="1050"/>
                  </a:cubicBezTo>
                  <a:cubicBezTo>
                    <a:pt x="2819" y="1080"/>
                    <a:pt x="2819" y="1080"/>
                    <a:pt x="2819" y="1080"/>
                  </a:cubicBezTo>
                  <a:cubicBezTo>
                    <a:pt x="2811" y="1080"/>
                    <a:pt x="2811" y="1080"/>
                    <a:pt x="2811" y="1080"/>
                  </a:cubicBezTo>
                  <a:cubicBezTo>
                    <a:pt x="2821" y="1055"/>
                    <a:pt x="2821" y="1055"/>
                    <a:pt x="2821" y="1055"/>
                  </a:cubicBezTo>
                  <a:cubicBezTo>
                    <a:pt x="2821" y="1055"/>
                    <a:pt x="2811" y="1040"/>
                    <a:pt x="2802" y="1049"/>
                  </a:cubicBezTo>
                  <a:cubicBezTo>
                    <a:pt x="2793" y="1058"/>
                    <a:pt x="2781" y="1071"/>
                    <a:pt x="2774" y="1072"/>
                  </a:cubicBezTo>
                  <a:cubicBezTo>
                    <a:pt x="2767" y="1073"/>
                    <a:pt x="2739" y="1094"/>
                    <a:pt x="2739" y="1094"/>
                  </a:cubicBezTo>
                  <a:cubicBezTo>
                    <a:pt x="2744" y="1079"/>
                    <a:pt x="2744" y="1079"/>
                    <a:pt x="2744" y="1079"/>
                  </a:cubicBezTo>
                  <a:cubicBezTo>
                    <a:pt x="2743" y="1068"/>
                    <a:pt x="2743" y="1068"/>
                    <a:pt x="2743" y="1068"/>
                  </a:cubicBezTo>
                  <a:cubicBezTo>
                    <a:pt x="2718" y="1089"/>
                    <a:pt x="2718" y="1089"/>
                    <a:pt x="2718" y="1089"/>
                  </a:cubicBezTo>
                  <a:cubicBezTo>
                    <a:pt x="2674" y="1099"/>
                    <a:pt x="2674" y="1099"/>
                    <a:pt x="2674" y="1099"/>
                  </a:cubicBezTo>
                  <a:cubicBezTo>
                    <a:pt x="2715" y="1085"/>
                    <a:pt x="2715" y="1085"/>
                    <a:pt x="2715" y="1085"/>
                  </a:cubicBezTo>
                  <a:cubicBezTo>
                    <a:pt x="2715" y="1085"/>
                    <a:pt x="2739" y="1058"/>
                    <a:pt x="2726" y="1052"/>
                  </a:cubicBezTo>
                  <a:cubicBezTo>
                    <a:pt x="2713" y="1046"/>
                    <a:pt x="2698" y="1052"/>
                    <a:pt x="2698" y="1052"/>
                  </a:cubicBezTo>
                  <a:cubicBezTo>
                    <a:pt x="2698" y="1052"/>
                    <a:pt x="2665" y="1067"/>
                    <a:pt x="2667" y="1056"/>
                  </a:cubicBezTo>
                  <a:cubicBezTo>
                    <a:pt x="2669" y="1045"/>
                    <a:pt x="2686" y="1042"/>
                    <a:pt x="2686" y="1042"/>
                  </a:cubicBezTo>
                  <a:cubicBezTo>
                    <a:pt x="2685" y="1049"/>
                    <a:pt x="2685" y="1049"/>
                    <a:pt x="2685" y="1049"/>
                  </a:cubicBezTo>
                  <a:cubicBezTo>
                    <a:pt x="2699" y="1044"/>
                    <a:pt x="2699" y="1044"/>
                    <a:pt x="2699" y="1044"/>
                  </a:cubicBezTo>
                  <a:cubicBezTo>
                    <a:pt x="2696" y="1025"/>
                    <a:pt x="2696" y="1025"/>
                    <a:pt x="2696" y="1025"/>
                  </a:cubicBezTo>
                  <a:cubicBezTo>
                    <a:pt x="2696" y="1025"/>
                    <a:pt x="2721" y="1011"/>
                    <a:pt x="2712" y="1004"/>
                  </a:cubicBezTo>
                  <a:cubicBezTo>
                    <a:pt x="2703" y="997"/>
                    <a:pt x="2676" y="993"/>
                    <a:pt x="2676" y="993"/>
                  </a:cubicBezTo>
                  <a:cubicBezTo>
                    <a:pt x="2676" y="993"/>
                    <a:pt x="2721" y="995"/>
                    <a:pt x="2724" y="983"/>
                  </a:cubicBezTo>
                  <a:cubicBezTo>
                    <a:pt x="2727" y="971"/>
                    <a:pt x="2730" y="968"/>
                    <a:pt x="2736" y="964"/>
                  </a:cubicBezTo>
                  <a:cubicBezTo>
                    <a:pt x="2742" y="960"/>
                    <a:pt x="2762" y="959"/>
                    <a:pt x="2752" y="950"/>
                  </a:cubicBezTo>
                  <a:cubicBezTo>
                    <a:pt x="2742" y="941"/>
                    <a:pt x="2732" y="957"/>
                    <a:pt x="2732" y="957"/>
                  </a:cubicBezTo>
                  <a:cubicBezTo>
                    <a:pt x="2726" y="940"/>
                    <a:pt x="2726" y="940"/>
                    <a:pt x="2726" y="940"/>
                  </a:cubicBezTo>
                  <a:cubicBezTo>
                    <a:pt x="2726" y="940"/>
                    <a:pt x="2695" y="941"/>
                    <a:pt x="2686" y="941"/>
                  </a:cubicBezTo>
                  <a:cubicBezTo>
                    <a:pt x="2677" y="941"/>
                    <a:pt x="2675" y="926"/>
                    <a:pt x="2683" y="923"/>
                  </a:cubicBezTo>
                  <a:cubicBezTo>
                    <a:pt x="2691" y="920"/>
                    <a:pt x="2692" y="913"/>
                    <a:pt x="2685" y="911"/>
                  </a:cubicBezTo>
                  <a:cubicBezTo>
                    <a:pt x="2678" y="909"/>
                    <a:pt x="2672" y="916"/>
                    <a:pt x="2672" y="916"/>
                  </a:cubicBezTo>
                  <a:cubicBezTo>
                    <a:pt x="2677" y="900"/>
                    <a:pt x="2677" y="900"/>
                    <a:pt x="2677" y="900"/>
                  </a:cubicBezTo>
                  <a:cubicBezTo>
                    <a:pt x="2653" y="904"/>
                    <a:pt x="2653" y="904"/>
                    <a:pt x="2653" y="904"/>
                  </a:cubicBezTo>
                  <a:cubicBezTo>
                    <a:pt x="2653" y="904"/>
                    <a:pt x="2657" y="875"/>
                    <a:pt x="2640" y="875"/>
                  </a:cubicBezTo>
                  <a:cubicBezTo>
                    <a:pt x="2623" y="875"/>
                    <a:pt x="2595" y="892"/>
                    <a:pt x="2595" y="892"/>
                  </a:cubicBezTo>
                  <a:cubicBezTo>
                    <a:pt x="2595" y="892"/>
                    <a:pt x="2587" y="881"/>
                    <a:pt x="2579" y="881"/>
                  </a:cubicBezTo>
                  <a:cubicBezTo>
                    <a:pt x="2571" y="881"/>
                    <a:pt x="2554" y="890"/>
                    <a:pt x="2554" y="890"/>
                  </a:cubicBezTo>
                  <a:cubicBezTo>
                    <a:pt x="2554" y="890"/>
                    <a:pt x="2508" y="868"/>
                    <a:pt x="2492" y="871"/>
                  </a:cubicBezTo>
                  <a:cubicBezTo>
                    <a:pt x="2476" y="874"/>
                    <a:pt x="2470" y="886"/>
                    <a:pt x="2470" y="886"/>
                  </a:cubicBezTo>
                  <a:cubicBezTo>
                    <a:pt x="2470" y="886"/>
                    <a:pt x="2449" y="896"/>
                    <a:pt x="2456" y="904"/>
                  </a:cubicBezTo>
                  <a:cubicBezTo>
                    <a:pt x="2463" y="912"/>
                    <a:pt x="2476" y="913"/>
                    <a:pt x="2470" y="921"/>
                  </a:cubicBezTo>
                  <a:cubicBezTo>
                    <a:pt x="2464" y="929"/>
                    <a:pt x="2439" y="945"/>
                    <a:pt x="2439" y="945"/>
                  </a:cubicBezTo>
                  <a:cubicBezTo>
                    <a:pt x="2421" y="952"/>
                    <a:pt x="2421" y="952"/>
                    <a:pt x="2421" y="952"/>
                  </a:cubicBezTo>
                  <a:cubicBezTo>
                    <a:pt x="2438" y="961"/>
                    <a:pt x="2438" y="961"/>
                    <a:pt x="2438" y="961"/>
                  </a:cubicBezTo>
                  <a:cubicBezTo>
                    <a:pt x="2438" y="961"/>
                    <a:pt x="2423" y="968"/>
                    <a:pt x="2422" y="977"/>
                  </a:cubicBezTo>
                  <a:cubicBezTo>
                    <a:pt x="2421" y="986"/>
                    <a:pt x="2429" y="993"/>
                    <a:pt x="2421" y="1003"/>
                  </a:cubicBezTo>
                  <a:cubicBezTo>
                    <a:pt x="2413" y="1013"/>
                    <a:pt x="2406" y="1005"/>
                    <a:pt x="2393" y="1013"/>
                  </a:cubicBezTo>
                  <a:cubicBezTo>
                    <a:pt x="2380" y="1021"/>
                    <a:pt x="2382" y="1034"/>
                    <a:pt x="2382" y="1034"/>
                  </a:cubicBezTo>
                  <a:cubicBezTo>
                    <a:pt x="2382" y="1034"/>
                    <a:pt x="2366" y="1037"/>
                    <a:pt x="2360" y="1043"/>
                  </a:cubicBezTo>
                  <a:cubicBezTo>
                    <a:pt x="2354" y="1049"/>
                    <a:pt x="2334" y="1054"/>
                    <a:pt x="2336" y="1062"/>
                  </a:cubicBezTo>
                  <a:cubicBezTo>
                    <a:pt x="2338" y="1070"/>
                    <a:pt x="2375" y="1084"/>
                    <a:pt x="2375" y="1093"/>
                  </a:cubicBezTo>
                  <a:cubicBezTo>
                    <a:pt x="2375" y="1102"/>
                    <a:pt x="2374" y="1167"/>
                    <a:pt x="2339" y="1187"/>
                  </a:cubicBezTo>
                  <a:cubicBezTo>
                    <a:pt x="2304" y="1207"/>
                    <a:pt x="2259" y="1242"/>
                    <a:pt x="2241" y="1243"/>
                  </a:cubicBezTo>
                  <a:cubicBezTo>
                    <a:pt x="2223" y="1244"/>
                    <a:pt x="2174" y="1247"/>
                    <a:pt x="2171" y="1256"/>
                  </a:cubicBezTo>
                  <a:cubicBezTo>
                    <a:pt x="2168" y="1265"/>
                    <a:pt x="2180" y="1293"/>
                    <a:pt x="2180" y="1298"/>
                  </a:cubicBezTo>
                  <a:cubicBezTo>
                    <a:pt x="2180" y="1303"/>
                    <a:pt x="2159" y="1324"/>
                    <a:pt x="2155" y="1339"/>
                  </a:cubicBezTo>
                  <a:cubicBezTo>
                    <a:pt x="2151" y="1354"/>
                    <a:pt x="2154" y="1387"/>
                    <a:pt x="2154" y="1387"/>
                  </a:cubicBezTo>
                  <a:cubicBezTo>
                    <a:pt x="2154" y="1387"/>
                    <a:pt x="2120" y="1404"/>
                    <a:pt x="2119" y="1409"/>
                  </a:cubicBezTo>
                  <a:cubicBezTo>
                    <a:pt x="2118" y="1414"/>
                    <a:pt x="2117" y="1431"/>
                    <a:pt x="2117" y="1431"/>
                  </a:cubicBezTo>
                  <a:cubicBezTo>
                    <a:pt x="2104" y="1447"/>
                    <a:pt x="2104" y="1447"/>
                    <a:pt x="2104" y="1447"/>
                  </a:cubicBezTo>
                  <a:cubicBezTo>
                    <a:pt x="2104" y="1447"/>
                    <a:pt x="2111" y="1423"/>
                    <a:pt x="2100" y="1422"/>
                  </a:cubicBezTo>
                  <a:cubicBezTo>
                    <a:pt x="2089" y="1421"/>
                    <a:pt x="2067" y="1435"/>
                    <a:pt x="2072" y="1446"/>
                  </a:cubicBezTo>
                  <a:cubicBezTo>
                    <a:pt x="2077" y="1457"/>
                    <a:pt x="2071" y="1466"/>
                    <a:pt x="2071" y="1466"/>
                  </a:cubicBezTo>
                  <a:cubicBezTo>
                    <a:pt x="2071" y="1466"/>
                    <a:pt x="2069" y="1446"/>
                    <a:pt x="2063" y="1441"/>
                  </a:cubicBezTo>
                  <a:cubicBezTo>
                    <a:pt x="2057" y="1436"/>
                    <a:pt x="2019" y="1447"/>
                    <a:pt x="2019" y="1447"/>
                  </a:cubicBezTo>
                  <a:cubicBezTo>
                    <a:pt x="2019" y="1447"/>
                    <a:pt x="2055" y="1426"/>
                    <a:pt x="2051" y="1413"/>
                  </a:cubicBezTo>
                  <a:cubicBezTo>
                    <a:pt x="2047" y="1400"/>
                    <a:pt x="2011" y="1389"/>
                    <a:pt x="2011" y="1389"/>
                  </a:cubicBezTo>
                  <a:cubicBezTo>
                    <a:pt x="2011" y="1389"/>
                    <a:pt x="2028" y="1386"/>
                    <a:pt x="2028" y="1379"/>
                  </a:cubicBezTo>
                  <a:cubicBezTo>
                    <a:pt x="2028" y="1372"/>
                    <a:pt x="2016" y="1346"/>
                    <a:pt x="2016" y="1346"/>
                  </a:cubicBezTo>
                  <a:cubicBezTo>
                    <a:pt x="2038" y="1331"/>
                    <a:pt x="2038" y="1331"/>
                    <a:pt x="2038" y="1331"/>
                  </a:cubicBezTo>
                  <a:cubicBezTo>
                    <a:pt x="2037" y="1316"/>
                    <a:pt x="2037" y="1316"/>
                    <a:pt x="2037" y="1316"/>
                  </a:cubicBezTo>
                  <a:cubicBezTo>
                    <a:pt x="2054" y="1305"/>
                    <a:pt x="2054" y="1305"/>
                    <a:pt x="2054" y="1305"/>
                  </a:cubicBezTo>
                  <a:cubicBezTo>
                    <a:pt x="2053" y="1280"/>
                    <a:pt x="2053" y="1280"/>
                    <a:pt x="2053" y="1280"/>
                  </a:cubicBezTo>
                  <a:cubicBezTo>
                    <a:pt x="2053" y="1280"/>
                    <a:pt x="2102" y="1253"/>
                    <a:pt x="2078" y="1241"/>
                  </a:cubicBezTo>
                  <a:cubicBezTo>
                    <a:pt x="2054" y="1229"/>
                    <a:pt x="1982" y="1233"/>
                    <a:pt x="1982" y="1233"/>
                  </a:cubicBezTo>
                  <a:cubicBezTo>
                    <a:pt x="1958" y="1241"/>
                    <a:pt x="1958" y="1241"/>
                    <a:pt x="1958" y="1241"/>
                  </a:cubicBezTo>
                  <a:cubicBezTo>
                    <a:pt x="1958" y="1241"/>
                    <a:pt x="1976" y="1220"/>
                    <a:pt x="1966" y="1215"/>
                  </a:cubicBezTo>
                  <a:cubicBezTo>
                    <a:pt x="1956" y="1210"/>
                    <a:pt x="1908" y="1200"/>
                    <a:pt x="1908" y="1200"/>
                  </a:cubicBezTo>
                  <a:cubicBezTo>
                    <a:pt x="1908" y="1200"/>
                    <a:pt x="1913" y="1178"/>
                    <a:pt x="1894" y="1164"/>
                  </a:cubicBezTo>
                  <a:cubicBezTo>
                    <a:pt x="1875" y="1150"/>
                    <a:pt x="1850" y="1149"/>
                    <a:pt x="1850" y="1149"/>
                  </a:cubicBezTo>
                  <a:cubicBezTo>
                    <a:pt x="1850" y="1149"/>
                    <a:pt x="1851" y="1137"/>
                    <a:pt x="1823" y="1136"/>
                  </a:cubicBezTo>
                  <a:cubicBezTo>
                    <a:pt x="1795" y="1135"/>
                    <a:pt x="1726" y="1147"/>
                    <a:pt x="1726" y="1147"/>
                  </a:cubicBezTo>
                  <a:cubicBezTo>
                    <a:pt x="1726" y="1147"/>
                    <a:pt x="1759" y="1137"/>
                    <a:pt x="1760" y="1125"/>
                  </a:cubicBezTo>
                  <a:cubicBezTo>
                    <a:pt x="1761" y="1113"/>
                    <a:pt x="1779" y="1061"/>
                    <a:pt x="1779" y="1061"/>
                  </a:cubicBezTo>
                  <a:cubicBezTo>
                    <a:pt x="1779" y="1061"/>
                    <a:pt x="1749" y="1055"/>
                    <a:pt x="1746" y="1057"/>
                  </a:cubicBezTo>
                  <a:cubicBezTo>
                    <a:pt x="1743" y="1059"/>
                    <a:pt x="1720" y="1075"/>
                    <a:pt x="1720" y="1075"/>
                  </a:cubicBezTo>
                  <a:cubicBezTo>
                    <a:pt x="1730" y="1056"/>
                    <a:pt x="1730" y="1056"/>
                    <a:pt x="1730" y="1056"/>
                  </a:cubicBezTo>
                  <a:cubicBezTo>
                    <a:pt x="1726" y="1041"/>
                    <a:pt x="1726" y="1041"/>
                    <a:pt x="1726" y="1041"/>
                  </a:cubicBezTo>
                  <a:cubicBezTo>
                    <a:pt x="1726" y="1041"/>
                    <a:pt x="1752" y="1019"/>
                    <a:pt x="1764" y="998"/>
                  </a:cubicBezTo>
                  <a:cubicBezTo>
                    <a:pt x="1776" y="977"/>
                    <a:pt x="1844" y="940"/>
                    <a:pt x="1844" y="940"/>
                  </a:cubicBezTo>
                  <a:cubicBezTo>
                    <a:pt x="1838" y="929"/>
                    <a:pt x="1838" y="929"/>
                    <a:pt x="1838" y="929"/>
                  </a:cubicBezTo>
                  <a:cubicBezTo>
                    <a:pt x="1881" y="915"/>
                    <a:pt x="1881" y="915"/>
                    <a:pt x="1881" y="915"/>
                  </a:cubicBezTo>
                  <a:cubicBezTo>
                    <a:pt x="1882" y="904"/>
                    <a:pt x="1882" y="904"/>
                    <a:pt x="1882" y="904"/>
                  </a:cubicBezTo>
                  <a:cubicBezTo>
                    <a:pt x="1909" y="900"/>
                    <a:pt x="1909" y="900"/>
                    <a:pt x="1909" y="900"/>
                  </a:cubicBezTo>
                  <a:cubicBezTo>
                    <a:pt x="1911" y="887"/>
                    <a:pt x="1911" y="887"/>
                    <a:pt x="1911" y="887"/>
                  </a:cubicBezTo>
                  <a:cubicBezTo>
                    <a:pt x="1932" y="884"/>
                    <a:pt x="1932" y="884"/>
                    <a:pt x="1932" y="884"/>
                  </a:cubicBezTo>
                  <a:cubicBezTo>
                    <a:pt x="1966" y="857"/>
                    <a:pt x="1966" y="857"/>
                    <a:pt x="1966" y="857"/>
                  </a:cubicBezTo>
                  <a:cubicBezTo>
                    <a:pt x="1966" y="857"/>
                    <a:pt x="2040" y="860"/>
                    <a:pt x="2040" y="847"/>
                  </a:cubicBezTo>
                  <a:cubicBezTo>
                    <a:pt x="2040" y="834"/>
                    <a:pt x="2020" y="819"/>
                    <a:pt x="2020" y="819"/>
                  </a:cubicBezTo>
                  <a:cubicBezTo>
                    <a:pt x="1980" y="824"/>
                    <a:pt x="1980" y="824"/>
                    <a:pt x="1980" y="824"/>
                  </a:cubicBezTo>
                  <a:cubicBezTo>
                    <a:pt x="1986" y="814"/>
                    <a:pt x="1986" y="814"/>
                    <a:pt x="1986" y="814"/>
                  </a:cubicBezTo>
                  <a:cubicBezTo>
                    <a:pt x="1950" y="800"/>
                    <a:pt x="1950" y="800"/>
                    <a:pt x="1950" y="800"/>
                  </a:cubicBezTo>
                  <a:cubicBezTo>
                    <a:pt x="1966" y="795"/>
                    <a:pt x="1966" y="795"/>
                    <a:pt x="1966" y="795"/>
                  </a:cubicBezTo>
                  <a:cubicBezTo>
                    <a:pt x="2021" y="811"/>
                    <a:pt x="2021" y="811"/>
                    <a:pt x="2021" y="811"/>
                  </a:cubicBezTo>
                  <a:cubicBezTo>
                    <a:pt x="2021" y="811"/>
                    <a:pt x="2042" y="833"/>
                    <a:pt x="2061" y="825"/>
                  </a:cubicBezTo>
                  <a:cubicBezTo>
                    <a:pt x="2080" y="817"/>
                    <a:pt x="2096" y="784"/>
                    <a:pt x="2103" y="789"/>
                  </a:cubicBezTo>
                  <a:cubicBezTo>
                    <a:pt x="2110" y="794"/>
                    <a:pt x="2131" y="804"/>
                    <a:pt x="2140" y="802"/>
                  </a:cubicBezTo>
                  <a:cubicBezTo>
                    <a:pt x="2140" y="802"/>
                    <a:pt x="2185" y="783"/>
                    <a:pt x="2203" y="776"/>
                  </a:cubicBezTo>
                  <a:cubicBezTo>
                    <a:pt x="2221" y="769"/>
                    <a:pt x="2255" y="750"/>
                    <a:pt x="2243" y="747"/>
                  </a:cubicBezTo>
                  <a:cubicBezTo>
                    <a:pt x="2231" y="744"/>
                    <a:pt x="2175" y="744"/>
                    <a:pt x="2175" y="744"/>
                  </a:cubicBezTo>
                  <a:cubicBezTo>
                    <a:pt x="2171" y="728"/>
                    <a:pt x="2171" y="728"/>
                    <a:pt x="2171" y="728"/>
                  </a:cubicBezTo>
                  <a:cubicBezTo>
                    <a:pt x="2115" y="708"/>
                    <a:pt x="2115" y="708"/>
                    <a:pt x="2115" y="708"/>
                  </a:cubicBezTo>
                  <a:cubicBezTo>
                    <a:pt x="2115" y="708"/>
                    <a:pt x="2171" y="700"/>
                    <a:pt x="2186" y="706"/>
                  </a:cubicBezTo>
                  <a:cubicBezTo>
                    <a:pt x="2201" y="712"/>
                    <a:pt x="2215" y="738"/>
                    <a:pt x="2230" y="738"/>
                  </a:cubicBezTo>
                  <a:cubicBezTo>
                    <a:pt x="2245" y="738"/>
                    <a:pt x="2324" y="700"/>
                    <a:pt x="2324" y="700"/>
                  </a:cubicBezTo>
                  <a:cubicBezTo>
                    <a:pt x="2305" y="692"/>
                    <a:pt x="2305" y="692"/>
                    <a:pt x="2305" y="692"/>
                  </a:cubicBezTo>
                  <a:cubicBezTo>
                    <a:pt x="2305" y="692"/>
                    <a:pt x="2319" y="680"/>
                    <a:pt x="2337" y="680"/>
                  </a:cubicBezTo>
                  <a:cubicBezTo>
                    <a:pt x="2355" y="680"/>
                    <a:pt x="2360" y="694"/>
                    <a:pt x="2360" y="694"/>
                  </a:cubicBezTo>
                  <a:cubicBezTo>
                    <a:pt x="2380" y="701"/>
                    <a:pt x="2380" y="701"/>
                    <a:pt x="2380" y="701"/>
                  </a:cubicBezTo>
                  <a:cubicBezTo>
                    <a:pt x="2381" y="688"/>
                    <a:pt x="2381" y="688"/>
                    <a:pt x="2381" y="688"/>
                  </a:cubicBezTo>
                  <a:cubicBezTo>
                    <a:pt x="2381" y="688"/>
                    <a:pt x="2395" y="705"/>
                    <a:pt x="2400" y="696"/>
                  </a:cubicBezTo>
                  <a:cubicBezTo>
                    <a:pt x="2405" y="687"/>
                    <a:pt x="2388" y="669"/>
                    <a:pt x="2388" y="669"/>
                  </a:cubicBezTo>
                  <a:cubicBezTo>
                    <a:pt x="2374" y="663"/>
                    <a:pt x="2374" y="663"/>
                    <a:pt x="2374" y="663"/>
                  </a:cubicBezTo>
                  <a:cubicBezTo>
                    <a:pt x="2401" y="658"/>
                    <a:pt x="2401" y="658"/>
                    <a:pt x="2401" y="658"/>
                  </a:cubicBezTo>
                  <a:cubicBezTo>
                    <a:pt x="2401" y="658"/>
                    <a:pt x="2415" y="697"/>
                    <a:pt x="2424" y="695"/>
                  </a:cubicBezTo>
                  <a:cubicBezTo>
                    <a:pt x="2433" y="693"/>
                    <a:pt x="2546" y="660"/>
                    <a:pt x="2532" y="641"/>
                  </a:cubicBezTo>
                  <a:cubicBezTo>
                    <a:pt x="2518" y="622"/>
                    <a:pt x="2507" y="607"/>
                    <a:pt x="2518" y="600"/>
                  </a:cubicBezTo>
                  <a:cubicBezTo>
                    <a:pt x="2529" y="593"/>
                    <a:pt x="2579" y="591"/>
                    <a:pt x="2580" y="585"/>
                  </a:cubicBezTo>
                  <a:cubicBezTo>
                    <a:pt x="2581" y="579"/>
                    <a:pt x="2570" y="553"/>
                    <a:pt x="2570" y="553"/>
                  </a:cubicBezTo>
                  <a:cubicBezTo>
                    <a:pt x="2558" y="538"/>
                    <a:pt x="2558" y="538"/>
                    <a:pt x="2558" y="538"/>
                  </a:cubicBezTo>
                  <a:cubicBezTo>
                    <a:pt x="2558" y="538"/>
                    <a:pt x="2496" y="520"/>
                    <a:pt x="2470" y="538"/>
                  </a:cubicBezTo>
                  <a:cubicBezTo>
                    <a:pt x="2444" y="556"/>
                    <a:pt x="2466" y="568"/>
                    <a:pt x="2466" y="568"/>
                  </a:cubicBezTo>
                  <a:cubicBezTo>
                    <a:pt x="2442" y="583"/>
                    <a:pt x="2442" y="583"/>
                    <a:pt x="2442" y="583"/>
                  </a:cubicBezTo>
                  <a:cubicBezTo>
                    <a:pt x="2428" y="583"/>
                    <a:pt x="2428" y="583"/>
                    <a:pt x="2428" y="583"/>
                  </a:cubicBezTo>
                  <a:cubicBezTo>
                    <a:pt x="2383" y="614"/>
                    <a:pt x="2383" y="614"/>
                    <a:pt x="2383" y="614"/>
                  </a:cubicBezTo>
                  <a:cubicBezTo>
                    <a:pt x="2366" y="621"/>
                    <a:pt x="2366" y="621"/>
                    <a:pt x="2366" y="621"/>
                  </a:cubicBezTo>
                  <a:cubicBezTo>
                    <a:pt x="2366" y="621"/>
                    <a:pt x="2354" y="639"/>
                    <a:pt x="2350" y="642"/>
                  </a:cubicBezTo>
                  <a:cubicBezTo>
                    <a:pt x="2346" y="645"/>
                    <a:pt x="2327" y="646"/>
                    <a:pt x="2327" y="646"/>
                  </a:cubicBezTo>
                  <a:cubicBezTo>
                    <a:pt x="2304" y="658"/>
                    <a:pt x="2304" y="658"/>
                    <a:pt x="2304" y="658"/>
                  </a:cubicBezTo>
                  <a:cubicBezTo>
                    <a:pt x="2304" y="658"/>
                    <a:pt x="2293" y="624"/>
                    <a:pt x="2299" y="613"/>
                  </a:cubicBezTo>
                  <a:cubicBezTo>
                    <a:pt x="2305" y="602"/>
                    <a:pt x="2336" y="607"/>
                    <a:pt x="2341" y="591"/>
                  </a:cubicBezTo>
                  <a:cubicBezTo>
                    <a:pt x="2346" y="575"/>
                    <a:pt x="2330" y="558"/>
                    <a:pt x="2327" y="558"/>
                  </a:cubicBezTo>
                  <a:cubicBezTo>
                    <a:pt x="2324" y="558"/>
                    <a:pt x="2271" y="582"/>
                    <a:pt x="2271" y="582"/>
                  </a:cubicBezTo>
                  <a:cubicBezTo>
                    <a:pt x="2252" y="603"/>
                    <a:pt x="2252" y="603"/>
                    <a:pt x="2252" y="603"/>
                  </a:cubicBezTo>
                  <a:cubicBezTo>
                    <a:pt x="2246" y="594"/>
                    <a:pt x="2246" y="594"/>
                    <a:pt x="2246" y="594"/>
                  </a:cubicBezTo>
                  <a:cubicBezTo>
                    <a:pt x="2264" y="576"/>
                    <a:pt x="2264" y="576"/>
                    <a:pt x="2264" y="576"/>
                  </a:cubicBezTo>
                  <a:cubicBezTo>
                    <a:pt x="2262" y="563"/>
                    <a:pt x="2262" y="563"/>
                    <a:pt x="2262" y="563"/>
                  </a:cubicBezTo>
                  <a:cubicBezTo>
                    <a:pt x="2292" y="552"/>
                    <a:pt x="2292" y="552"/>
                    <a:pt x="2292" y="552"/>
                  </a:cubicBezTo>
                  <a:cubicBezTo>
                    <a:pt x="2265" y="547"/>
                    <a:pt x="2265" y="547"/>
                    <a:pt x="2265" y="547"/>
                  </a:cubicBezTo>
                  <a:cubicBezTo>
                    <a:pt x="2270" y="537"/>
                    <a:pt x="2270" y="537"/>
                    <a:pt x="2270" y="537"/>
                  </a:cubicBezTo>
                  <a:cubicBezTo>
                    <a:pt x="2238" y="547"/>
                    <a:pt x="2238" y="547"/>
                    <a:pt x="2238" y="547"/>
                  </a:cubicBezTo>
                  <a:cubicBezTo>
                    <a:pt x="2224" y="539"/>
                    <a:pt x="2224" y="539"/>
                    <a:pt x="2224" y="539"/>
                  </a:cubicBezTo>
                  <a:cubicBezTo>
                    <a:pt x="2249" y="530"/>
                    <a:pt x="2249" y="530"/>
                    <a:pt x="2249" y="530"/>
                  </a:cubicBezTo>
                  <a:cubicBezTo>
                    <a:pt x="2250" y="520"/>
                    <a:pt x="2250" y="520"/>
                    <a:pt x="2250" y="520"/>
                  </a:cubicBezTo>
                  <a:cubicBezTo>
                    <a:pt x="2250" y="520"/>
                    <a:pt x="2286" y="528"/>
                    <a:pt x="2284" y="515"/>
                  </a:cubicBezTo>
                  <a:cubicBezTo>
                    <a:pt x="2282" y="502"/>
                    <a:pt x="2254" y="505"/>
                    <a:pt x="2266" y="488"/>
                  </a:cubicBezTo>
                  <a:cubicBezTo>
                    <a:pt x="2278" y="471"/>
                    <a:pt x="2289" y="446"/>
                    <a:pt x="2273" y="445"/>
                  </a:cubicBezTo>
                  <a:cubicBezTo>
                    <a:pt x="2248" y="435"/>
                    <a:pt x="2248" y="435"/>
                    <a:pt x="2248" y="435"/>
                  </a:cubicBezTo>
                  <a:cubicBezTo>
                    <a:pt x="2229" y="443"/>
                    <a:pt x="2229" y="443"/>
                    <a:pt x="2229" y="443"/>
                  </a:cubicBezTo>
                  <a:cubicBezTo>
                    <a:pt x="2229" y="443"/>
                    <a:pt x="2202" y="445"/>
                    <a:pt x="2201" y="449"/>
                  </a:cubicBezTo>
                  <a:cubicBezTo>
                    <a:pt x="2200" y="453"/>
                    <a:pt x="2208" y="462"/>
                    <a:pt x="2202" y="463"/>
                  </a:cubicBezTo>
                  <a:cubicBezTo>
                    <a:pt x="2196" y="464"/>
                    <a:pt x="2160" y="457"/>
                    <a:pt x="2152" y="466"/>
                  </a:cubicBezTo>
                  <a:cubicBezTo>
                    <a:pt x="2144" y="475"/>
                    <a:pt x="2127" y="484"/>
                    <a:pt x="2136" y="488"/>
                  </a:cubicBezTo>
                  <a:cubicBezTo>
                    <a:pt x="2145" y="492"/>
                    <a:pt x="2156" y="494"/>
                    <a:pt x="2156" y="494"/>
                  </a:cubicBezTo>
                  <a:cubicBezTo>
                    <a:pt x="2156" y="494"/>
                    <a:pt x="2107" y="507"/>
                    <a:pt x="2109" y="520"/>
                  </a:cubicBezTo>
                  <a:cubicBezTo>
                    <a:pt x="2111" y="533"/>
                    <a:pt x="2138" y="543"/>
                    <a:pt x="2138" y="543"/>
                  </a:cubicBezTo>
                  <a:cubicBezTo>
                    <a:pt x="2154" y="536"/>
                    <a:pt x="2154" y="536"/>
                    <a:pt x="2154" y="536"/>
                  </a:cubicBezTo>
                  <a:cubicBezTo>
                    <a:pt x="2154" y="536"/>
                    <a:pt x="2153" y="557"/>
                    <a:pt x="2159" y="554"/>
                  </a:cubicBezTo>
                  <a:cubicBezTo>
                    <a:pt x="2165" y="551"/>
                    <a:pt x="2194" y="546"/>
                    <a:pt x="2183" y="554"/>
                  </a:cubicBezTo>
                  <a:cubicBezTo>
                    <a:pt x="2172" y="562"/>
                    <a:pt x="2163" y="561"/>
                    <a:pt x="2163" y="561"/>
                  </a:cubicBezTo>
                  <a:cubicBezTo>
                    <a:pt x="2150" y="556"/>
                    <a:pt x="2150" y="556"/>
                    <a:pt x="2150" y="556"/>
                  </a:cubicBezTo>
                  <a:cubicBezTo>
                    <a:pt x="2148" y="565"/>
                    <a:pt x="2148" y="565"/>
                    <a:pt x="2148" y="565"/>
                  </a:cubicBezTo>
                  <a:cubicBezTo>
                    <a:pt x="2148" y="565"/>
                    <a:pt x="2112" y="571"/>
                    <a:pt x="2124" y="575"/>
                  </a:cubicBezTo>
                  <a:cubicBezTo>
                    <a:pt x="2136" y="579"/>
                    <a:pt x="2163" y="559"/>
                    <a:pt x="2157" y="572"/>
                  </a:cubicBezTo>
                  <a:cubicBezTo>
                    <a:pt x="2151" y="585"/>
                    <a:pt x="2132" y="594"/>
                    <a:pt x="2119" y="598"/>
                  </a:cubicBezTo>
                  <a:cubicBezTo>
                    <a:pt x="2106" y="602"/>
                    <a:pt x="2086" y="617"/>
                    <a:pt x="2086" y="617"/>
                  </a:cubicBezTo>
                  <a:cubicBezTo>
                    <a:pt x="2086" y="617"/>
                    <a:pt x="2064" y="605"/>
                    <a:pt x="2060" y="612"/>
                  </a:cubicBezTo>
                  <a:cubicBezTo>
                    <a:pt x="2056" y="619"/>
                    <a:pt x="2035" y="625"/>
                    <a:pt x="2036" y="635"/>
                  </a:cubicBezTo>
                  <a:cubicBezTo>
                    <a:pt x="2037" y="645"/>
                    <a:pt x="2030" y="654"/>
                    <a:pt x="2030" y="654"/>
                  </a:cubicBezTo>
                  <a:cubicBezTo>
                    <a:pt x="2026" y="645"/>
                    <a:pt x="2026" y="645"/>
                    <a:pt x="2026" y="645"/>
                  </a:cubicBezTo>
                  <a:cubicBezTo>
                    <a:pt x="2026" y="645"/>
                    <a:pt x="2001" y="644"/>
                    <a:pt x="2003" y="638"/>
                  </a:cubicBezTo>
                  <a:cubicBezTo>
                    <a:pt x="2005" y="632"/>
                    <a:pt x="2047" y="604"/>
                    <a:pt x="2047" y="604"/>
                  </a:cubicBezTo>
                  <a:cubicBezTo>
                    <a:pt x="2022" y="604"/>
                    <a:pt x="2022" y="604"/>
                    <a:pt x="2022" y="604"/>
                  </a:cubicBezTo>
                  <a:cubicBezTo>
                    <a:pt x="2022" y="604"/>
                    <a:pt x="2015" y="590"/>
                    <a:pt x="2008" y="590"/>
                  </a:cubicBezTo>
                  <a:cubicBezTo>
                    <a:pt x="2001" y="590"/>
                    <a:pt x="1985" y="596"/>
                    <a:pt x="1985" y="596"/>
                  </a:cubicBezTo>
                  <a:cubicBezTo>
                    <a:pt x="1985" y="596"/>
                    <a:pt x="1964" y="589"/>
                    <a:pt x="1961" y="597"/>
                  </a:cubicBezTo>
                  <a:cubicBezTo>
                    <a:pt x="1958" y="605"/>
                    <a:pt x="1956" y="612"/>
                    <a:pt x="1960" y="613"/>
                  </a:cubicBezTo>
                  <a:cubicBezTo>
                    <a:pt x="1964" y="614"/>
                    <a:pt x="1993" y="627"/>
                    <a:pt x="1983" y="630"/>
                  </a:cubicBezTo>
                  <a:cubicBezTo>
                    <a:pt x="1973" y="633"/>
                    <a:pt x="1955" y="618"/>
                    <a:pt x="1955" y="618"/>
                  </a:cubicBezTo>
                  <a:cubicBezTo>
                    <a:pt x="1941" y="609"/>
                    <a:pt x="1941" y="609"/>
                    <a:pt x="1941" y="609"/>
                  </a:cubicBezTo>
                  <a:cubicBezTo>
                    <a:pt x="1940" y="629"/>
                    <a:pt x="1940" y="629"/>
                    <a:pt x="1940" y="629"/>
                  </a:cubicBezTo>
                  <a:cubicBezTo>
                    <a:pt x="1940" y="629"/>
                    <a:pt x="1925" y="638"/>
                    <a:pt x="1916" y="636"/>
                  </a:cubicBezTo>
                  <a:cubicBezTo>
                    <a:pt x="1907" y="634"/>
                    <a:pt x="1874" y="625"/>
                    <a:pt x="1863" y="625"/>
                  </a:cubicBezTo>
                  <a:cubicBezTo>
                    <a:pt x="1852" y="625"/>
                    <a:pt x="1830" y="629"/>
                    <a:pt x="1819" y="628"/>
                  </a:cubicBezTo>
                  <a:cubicBezTo>
                    <a:pt x="1808" y="627"/>
                    <a:pt x="1791" y="610"/>
                    <a:pt x="1791" y="610"/>
                  </a:cubicBezTo>
                  <a:cubicBezTo>
                    <a:pt x="1752" y="613"/>
                    <a:pt x="1752" y="613"/>
                    <a:pt x="1752" y="613"/>
                  </a:cubicBezTo>
                  <a:cubicBezTo>
                    <a:pt x="1752" y="613"/>
                    <a:pt x="1737" y="599"/>
                    <a:pt x="1729" y="597"/>
                  </a:cubicBezTo>
                  <a:cubicBezTo>
                    <a:pt x="1721" y="595"/>
                    <a:pt x="1704" y="595"/>
                    <a:pt x="1692" y="601"/>
                  </a:cubicBezTo>
                  <a:cubicBezTo>
                    <a:pt x="1680" y="607"/>
                    <a:pt x="1685" y="609"/>
                    <a:pt x="1672" y="609"/>
                  </a:cubicBezTo>
                  <a:cubicBezTo>
                    <a:pt x="1659" y="609"/>
                    <a:pt x="1631" y="602"/>
                    <a:pt x="1624" y="611"/>
                  </a:cubicBezTo>
                  <a:cubicBezTo>
                    <a:pt x="1617" y="620"/>
                    <a:pt x="1605" y="646"/>
                    <a:pt x="1605" y="646"/>
                  </a:cubicBezTo>
                  <a:cubicBezTo>
                    <a:pt x="1597" y="666"/>
                    <a:pt x="1597" y="666"/>
                    <a:pt x="1597" y="666"/>
                  </a:cubicBezTo>
                  <a:cubicBezTo>
                    <a:pt x="1576" y="668"/>
                    <a:pt x="1576" y="668"/>
                    <a:pt x="1576" y="668"/>
                  </a:cubicBezTo>
                  <a:cubicBezTo>
                    <a:pt x="1571" y="687"/>
                    <a:pt x="1571" y="687"/>
                    <a:pt x="1571" y="687"/>
                  </a:cubicBezTo>
                  <a:cubicBezTo>
                    <a:pt x="1556" y="654"/>
                    <a:pt x="1556" y="654"/>
                    <a:pt x="1556" y="654"/>
                  </a:cubicBezTo>
                  <a:cubicBezTo>
                    <a:pt x="1556" y="654"/>
                    <a:pt x="1598" y="665"/>
                    <a:pt x="1587" y="646"/>
                  </a:cubicBezTo>
                  <a:cubicBezTo>
                    <a:pt x="1576" y="627"/>
                    <a:pt x="1544" y="625"/>
                    <a:pt x="1544" y="625"/>
                  </a:cubicBezTo>
                  <a:cubicBezTo>
                    <a:pt x="1546" y="616"/>
                    <a:pt x="1546" y="616"/>
                    <a:pt x="1546" y="616"/>
                  </a:cubicBezTo>
                  <a:cubicBezTo>
                    <a:pt x="1546" y="616"/>
                    <a:pt x="1477" y="629"/>
                    <a:pt x="1440" y="629"/>
                  </a:cubicBezTo>
                  <a:cubicBezTo>
                    <a:pt x="1403" y="629"/>
                    <a:pt x="1337" y="625"/>
                    <a:pt x="1350" y="619"/>
                  </a:cubicBezTo>
                  <a:cubicBezTo>
                    <a:pt x="1363" y="613"/>
                    <a:pt x="1447" y="616"/>
                    <a:pt x="1427" y="594"/>
                  </a:cubicBezTo>
                  <a:cubicBezTo>
                    <a:pt x="1407" y="572"/>
                    <a:pt x="1388" y="570"/>
                    <a:pt x="1364" y="572"/>
                  </a:cubicBezTo>
                  <a:cubicBezTo>
                    <a:pt x="1340" y="574"/>
                    <a:pt x="1301" y="560"/>
                    <a:pt x="1295" y="557"/>
                  </a:cubicBezTo>
                  <a:cubicBezTo>
                    <a:pt x="1289" y="554"/>
                    <a:pt x="1271" y="554"/>
                    <a:pt x="1271" y="554"/>
                  </a:cubicBezTo>
                  <a:cubicBezTo>
                    <a:pt x="1271" y="554"/>
                    <a:pt x="1223" y="527"/>
                    <a:pt x="1205" y="528"/>
                  </a:cubicBezTo>
                  <a:cubicBezTo>
                    <a:pt x="1187" y="529"/>
                    <a:pt x="1155" y="554"/>
                    <a:pt x="1155" y="554"/>
                  </a:cubicBezTo>
                  <a:cubicBezTo>
                    <a:pt x="1119" y="554"/>
                    <a:pt x="1119" y="554"/>
                    <a:pt x="1119" y="554"/>
                  </a:cubicBezTo>
                  <a:cubicBezTo>
                    <a:pt x="1139" y="542"/>
                    <a:pt x="1139" y="542"/>
                    <a:pt x="1139" y="542"/>
                  </a:cubicBezTo>
                  <a:cubicBezTo>
                    <a:pt x="1139" y="534"/>
                    <a:pt x="1139" y="534"/>
                    <a:pt x="1139" y="534"/>
                  </a:cubicBezTo>
                  <a:cubicBezTo>
                    <a:pt x="1156" y="514"/>
                    <a:pt x="1156" y="514"/>
                    <a:pt x="1156" y="514"/>
                  </a:cubicBezTo>
                  <a:cubicBezTo>
                    <a:pt x="1156" y="514"/>
                    <a:pt x="1117" y="532"/>
                    <a:pt x="1110" y="539"/>
                  </a:cubicBezTo>
                  <a:cubicBezTo>
                    <a:pt x="1103" y="546"/>
                    <a:pt x="1087" y="568"/>
                    <a:pt x="1072" y="553"/>
                  </a:cubicBezTo>
                  <a:cubicBezTo>
                    <a:pt x="1057" y="538"/>
                    <a:pt x="1078" y="522"/>
                    <a:pt x="1075" y="511"/>
                  </a:cubicBezTo>
                  <a:cubicBezTo>
                    <a:pt x="1072" y="500"/>
                    <a:pt x="1049" y="489"/>
                    <a:pt x="1046" y="498"/>
                  </a:cubicBezTo>
                  <a:cubicBezTo>
                    <a:pt x="1043" y="507"/>
                    <a:pt x="1056" y="513"/>
                    <a:pt x="1056" y="513"/>
                  </a:cubicBezTo>
                  <a:cubicBezTo>
                    <a:pt x="1056" y="513"/>
                    <a:pt x="1036" y="511"/>
                    <a:pt x="1025" y="515"/>
                  </a:cubicBezTo>
                  <a:cubicBezTo>
                    <a:pt x="1014" y="519"/>
                    <a:pt x="998" y="530"/>
                    <a:pt x="993" y="534"/>
                  </a:cubicBezTo>
                  <a:cubicBezTo>
                    <a:pt x="988" y="538"/>
                    <a:pt x="970" y="533"/>
                    <a:pt x="970" y="533"/>
                  </a:cubicBezTo>
                  <a:cubicBezTo>
                    <a:pt x="970" y="533"/>
                    <a:pt x="923" y="543"/>
                    <a:pt x="919" y="544"/>
                  </a:cubicBezTo>
                  <a:cubicBezTo>
                    <a:pt x="915" y="545"/>
                    <a:pt x="890" y="560"/>
                    <a:pt x="890" y="560"/>
                  </a:cubicBezTo>
                  <a:cubicBezTo>
                    <a:pt x="876" y="547"/>
                    <a:pt x="876" y="547"/>
                    <a:pt x="876" y="547"/>
                  </a:cubicBezTo>
                  <a:cubicBezTo>
                    <a:pt x="876" y="547"/>
                    <a:pt x="843" y="564"/>
                    <a:pt x="833" y="565"/>
                  </a:cubicBezTo>
                  <a:cubicBezTo>
                    <a:pt x="823" y="566"/>
                    <a:pt x="805" y="578"/>
                    <a:pt x="805" y="578"/>
                  </a:cubicBezTo>
                  <a:cubicBezTo>
                    <a:pt x="783" y="580"/>
                    <a:pt x="783" y="580"/>
                    <a:pt x="783" y="580"/>
                  </a:cubicBezTo>
                  <a:cubicBezTo>
                    <a:pt x="783" y="580"/>
                    <a:pt x="800" y="562"/>
                    <a:pt x="815" y="559"/>
                  </a:cubicBezTo>
                  <a:cubicBezTo>
                    <a:pt x="830" y="556"/>
                    <a:pt x="864" y="543"/>
                    <a:pt x="864" y="543"/>
                  </a:cubicBezTo>
                  <a:cubicBezTo>
                    <a:pt x="864" y="543"/>
                    <a:pt x="895" y="546"/>
                    <a:pt x="906" y="541"/>
                  </a:cubicBezTo>
                  <a:cubicBezTo>
                    <a:pt x="917" y="536"/>
                    <a:pt x="978" y="522"/>
                    <a:pt x="978" y="522"/>
                  </a:cubicBezTo>
                  <a:cubicBezTo>
                    <a:pt x="978" y="522"/>
                    <a:pt x="990" y="519"/>
                    <a:pt x="983" y="514"/>
                  </a:cubicBezTo>
                  <a:cubicBezTo>
                    <a:pt x="976" y="509"/>
                    <a:pt x="955" y="516"/>
                    <a:pt x="955" y="516"/>
                  </a:cubicBezTo>
                  <a:cubicBezTo>
                    <a:pt x="955" y="516"/>
                    <a:pt x="937" y="515"/>
                    <a:pt x="930" y="517"/>
                  </a:cubicBezTo>
                  <a:cubicBezTo>
                    <a:pt x="923" y="519"/>
                    <a:pt x="916" y="527"/>
                    <a:pt x="911" y="528"/>
                  </a:cubicBezTo>
                  <a:cubicBezTo>
                    <a:pt x="906" y="529"/>
                    <a:pt x="887" y="529"/>
                    <a:pt x="887" y="529"/>
                  </a:cubicBezTo>
                  <a:cubicBezTo>
                    <a:pt x="872" y="532"/>
                    <a:pt x="872" y="532"/>
                    <a:pt x="872" y="532"/>
                  </a:cubicBezTo>
                  <a:cubicBezTo>
                    <a:pt x="872" y="532"/>
                    <a:pt x="855" y="532"/>
                    <a:pt x="843" y="535"/>
                  </a:cubicBezTo>
                  <a:cubicBezTo>
                    <a:pt x="831" y="538"/>
                    <a:pt x="820" y="550"/>
                    <a:pt x="820" y="550"/>
                  </a:cubicBezTo>
                  <a:cubicBezTo>
                    <a:pt x="806" y="552"/>
                    <a:pt x="806" y="552"/>
                    <a:pt x="806" y="552"/>
                  </a:cubicBezTo>
                  <a:cubicBezTo>
                    <a:pt x="771" y="565"/>
                    <a:pt x="771" y="565"/>
                    <a:pt x="771" y="565"/>
                  </a:cubicBezTo>
                  <a:cubicBezTo>
                    <a:pt x="771" y="565"/>
                    <a:pt x="756" y="568"/>
                    <a:pt x="753" y="571"/>
                  </a:cubicBezTo>
                  <a:cubicBezTo>
                    <a:pt x="750" y="574"/>
                    <a:pt x="748" y="590"/>
                    <a:pt x="741" y="586"/>
                  </a:cubicBezTo>
                  <a:cubicBezTo>
                    <a:pt x="734" y="582"/>
                    <a:pt x="733" y="567"/>
                    <a:pt x="744" y="565"/>
                  </a:cubicBezTo>
                  <a:cubicBezTo>
                    <a:pt x="755" y="563"/>
                    <a:pt x="784" y="553"/>
                    <a:pt x="793" y="547"/>
                  </a:cubicBezTo>
                  <a:cubicBezTo>
                    <a:pt x="802" y="541"/>
                    <a:pt x="760" y="535"/>
                    <a:pt x="753" y="544"/>
                  </a:cubicBezTo>
                  <a:cubicBezTo>
                    <a:pt x="746" y="553"/>
                    <a:pt x="719" y="558"/>
                    <a:pt x="712" y="558"/>
                  </a:cubicBezTo>
                  <a:cubicBezTo>
                    <a:pt x="705" y="558"/>
                    <a:pt x="705" y="585"/>
                    <a:pt x="705" y="585"/>
                  </a:cubicBezTo>
                  <a:cubicBezTo>
                    <a:pt x="689" y="576"/>
                    <a:pt x="689" y="576"/>
                    <a:pt x="689" y="576"/>
                  </a:cubicBezTo>
                  <a:cubicBezTo>
                    <a:pt x="647" y="570"/>
                    <a:pt x="647" y="570"/>
                    <a:pt x="647" y="570"/>
                  </a:cubicBezTo>
                  <a:cubicBezTo>
                    <a:pt x="647" y="570"/>
                    <a:pt x="621" y="558"/>
                    <a:pt x="623" y="553"/>
                  </a:cubicBezTo>
                  <a:cubicBezTo>
                    <a:pt x="625" y="548"/>
                    <a:pt x="629" y="539"/>
                    <a:pt x="629" y="539"/>
                  </a:cubicBezTo>
                  <a:cubicBezTo>
                    <a:pt x="555" y="540"/>
                    <a:pt x="555" y="540"/>
                    <a:pt x="555" y="540"/>
                  </a:cubicBezTo>
                  <a:cubicBezTo>
                    <a:pt x="567" y="540"/>
                    <a:pt x="567" y="540"/>
                    <a:pt x="567" y="540"/>
                  </a:cubicBezTo>
                  <a:cubicBezTo>
                    <a:pt x="52" y="964"/>
                    <a:pt x="52" y="964"/>
                    <a:pt x="52" y="964"/>
                  </a:cubicBezTo>
                  <a:cubicBezTo>
                    <a:pt x="52" y="964"/>
                    <a:pt x="26" y="978"/>
                    <a:pt x="32" y="984"/>
                  </a:cubicBezTo>
                  <a:cubicBezTo>
                    <a:pt x="38" y="990"/>
                    <a:pt x="67" y="984"/>
                    <a:pt x="67" y="984"/>
                  </a:cubicBezTo>
                  <a:cubicBezTo>
                    <a:pt x="70" y="984"/>
                    <a:pt x="79" y="979"/>
                    <a:pt x="79" y="979"/>
                  </a:cubicBezTo>
                  <a:cubicBezTo>
                    <a:pt x="103" y="979"/>
                    <a:pt x="103" y="979"/>
                    <a:pt x="103" y="979"/>
                  </a:cubicBezTo>
                  <a:cubicBezTo>
                    <a:pt x="88" y="994"/>
                    <a:pt x="88" y="994"/>
                    <a:pt x="88" y="994"/>
                  </a:cubicBezTo>
                  <a:cubicBezTo>
                    <a:pt x="88" y="994"/>
                    <a:pt x="88" y="1003"/>
                    <a:pt x="88" y="1013"/>
                  </a:cubicBezTo>
                  <a:cubicBezTo>
                    <a:pt x="88" y="1024"/>
                    <a:pt x="107" y="1032"/>
                    <a:pt x="107" y="1032"/>
                  </a:cubicBezTo>
                  <a:cubicBezTo>
                    <a:pt x="107" y="1032"/>
                    <a:pt x="88" y="1051"/>
                    <a:pt x="93" y="1051"/>
                  </a:cubicBezTo>
                  <a:cubicBezTo>
                    <a:pt x="99" y="1051"/>
                    <a:pt x="115" y="1038"/>
                    <a:pt x="115" y="1038"/>
                  </a:cubicBezTo>
                  <a:cubicBezTo>
                    <a:pt x="115" y="1038"/>
                    <a:pt x="136" y="1031"/>
                    <a:pt x="143" y="1031"/>
                  </a:cubicBezTo>
                  <a:cubicBezTo>
                    <a:pt x="151" y="1031"/>
                    <a:pt x="157" y="1021"/>
                    <a:pt x="157" y="1021"/>
                  </a:cubicBezTo>
                  <a:cubicBezTo>
                    <a:pt x="169" y="1021"/>
                    <a:pt x="169" y="1021"/>
                    <a:pt x="169" y="1021"/>
                  </a:cubicBezTo>
                  <a:cubicBezTo>
                    <a:pt x="171" y="1013"/>
                    <a:pt x="171" y="1013"/>
                    <a:pt x="171" y="1013"/>
                  </a:cubicBezTo>
                  <a:cubicBezTo>
                    <a:pt x="171" y="1013"/>
                    <a:pt x="199" y="1003"/>
                    <a:pt x="217" y="1008"/>
                  </a:cubicBezTo>
                  <a:cubicBezTo>
                    <a:pt x="236" y="1014"/>
                    <a:pt x="209" y="1024"/>
                    <a:pt x="209" y="1024"/>
                  </a:cubicBezTo>
                  <a:cubicBezTo>
                    <a:pt x="209" y="1041"/>
                    <a:pt x="209" y="1041"/>
                    <a:pt x="209" y="1041"/>
                  </a:cubicBezTo>
                  <a:cubicBezTo>
                    <a:pt x="203" y="1052"/>
                    <a:pt x="203" y="1052"/>
                    <a:pt x="203" y="1052"/>
                  </a:cubicBezTo>
                  <a:cubicBezTo>
                    <a:pt x="203" y="1052"/>
                    <a:pt x="210" y="1054"/>
                    <a:pt x="216" y="1072"/>
                  </a:cubicBezTo>
                  <a:cubicBezTo>
                    <a:pt x="223" y="1089"/>
                    <a:pt x="206" y="1108"/>
                    <a:pt x="206" y="1108"/>
                  </a:cubicBezTo>
                  <a:cubicBezTo>
                    <a:pt x="206" y="1132"/>
                    <a:pt x="206" y="1132"/>
                    <a:pt x="206" y="1132"/>
                  </a:cubicBezTo>
                  <a:cubicBezTo>
                    <a:pt x="206" y="1132"/>
                    <a:pt x="200" y="1149"/>
                    <a:pt x="195" y="1162"/>
                  </a:cubicBezTo>
                  <a:cubicBezTo>
                    <a:pt x="190" y="1175"/>
                    <a:pt x="218" y="1176"/>
                    <a:pt x="218" y="1180"/>
                  </a:cubicBezTo>
                  <a:cubicBezTo>
                    <a:pt x="218" y="1185"/>
                    <a:pt x="225" y="1187"/>
                    <a:pt x="225" y="1187"/>
                  </a:cubicBezTo>
                  <a:cubicBezTo>
                    <a:pt x="225" y="1187"/>
                    <a:pt x="235" y="1186"/>
                    <a:pt x="235" y="1194"/>
                  </a:cubicBezTo>
                  <a:cubicBezTo>
                    <a:pt x="235" y="1202"/>
                    <a:pt x="208" y="1213"/>
                    <a:pt x="208" y="1213"/>
                  </a:cubicBezTo>
                  <a:cubicBezTo>
                    <a:pt x="208" y="1213"/>
                    <a:pt x="208" y="1229"/>
                    <a:pt x="198" y="1239"/>
                  </a:cubicBezTo>
                  <a:cubicBezTo>
                    <a:pt x="194" y="1243"/>
                    <a:pt x="173" y="1254"/>
                    <a:pt x="152" y="1264"/>
                  </a:cubicBezTo>
                  <a:cubicBezTo>
                    <a:pt x="150" y="1269"/>
                    <a:pt x="149" y="1274"/>
                    <a:pt x="148" y="1278"/>
                  </a:cubicBezTo>
                  <a:cubicBezTo>
                    <a:pt x="147" y="1285"/>
                    <a:pt x="142" y="1299"/>
                    <a:pt x="142" y="1299"/>
                  </a:cubicBezTo>
                  <a:cubicBezTo>
                    <a:pt x="133" y="1305"/>
                    <a:pt x="133" y="1305"/>
                    <a:pt x="133" y="1305"/>
                  </a:cubicBezTo>
                  <a:cubicBezTo>
                    <a:pt x="133" y="1305"/>
                    <a:pt x="142" y="1309"/>
                    <a:pt x="143" y="1316"/>
                  </a:cubicBezTo>
                  <a:cubicBezTo>
                    <a:pt x="144" y="1323"/>
                    <a:pt x="151" y="1326"/>
                    <a:pt x="151" y="1326"/>
                  </a:cubicBezTo>
                  <a:cubicBezTo>
                    <a:pt x="151" y="1326"/>
                    <a:pt x="201" y="1287"/>
                    <a:pt x="201" y="1296"/>
                  </a:cubicBezTo>
                  <a:cubicBezTo>
                    <a:pt x="201" y="1305"/>
                    <a:pt x="185" y="1306"/>
                    <a:pt x="183" y="1311"/>
                  </a:cubicBezTo>
                  <a:cubicBezTo>
                    <a:pt x="181" y="1316"/>
                    <a:pt x="185" y="1326"/>
                    <a:pt x="185" y="1326"/>
                  </a:cubicBezTo>
                  <a:cubicBezTo>
                    <a:pt x="194" y="1333"/>
                    <a:pt x="194" y="1333"/>
                    <a:pt x="194" y="1333"/>
                  </a:cubicBezTo>
                  <a:cubicBezTo>
                    <a:pt x="165" y="1332"/>
                    <a:pt x="165" y="1332"/>
                    <a:pt x="165" y="1332"/>
                  </a:cubicBezTo>
                  <a:cubicBezTo>
                    <a:pt x="165" y="1332"/>
                    <a:pt x="143" y="1359"/>
                    <a:pt x="153" y="1360"/>
                  </a:cubicBezTo>
                  <a:cubicBezTo>
                    <a:pt x="163" y="1361"/>
                    <a:pt x="169" y="1367"/>
                    <a:pt x="169" y="1367"/>
                  </a:cubicBezTo>
                  <a:cubicBezTo>
                    <a:pt x="169" y="1367"/>
                    <a:pt x="157" y="1388"/>
                    <a:pt x="164" y="1385"/>
                  </a:cubicBezTo>
                  <a:cubicBezTo>
                    <a:pt x="171" y="1382"/>
                    <a:pt x="212" y="1354"/>
                    <a:pt x="212" y="1354"/>
                  </a:cubicBezTo>
                  <a:cubicBezTo>
                    <a:pt x="211" y="1363"/>
                    <a:pt x="211" y="1363"/>
                    <a:pt x="211" y="1363"/>
                  </a:cubicBezTo>
                  <a:cubicBezTo>
                    <a:pt x="192" y="1374"/>
                    <a:pt x="192" y="1374"/>
                    <a:pt x="192" y="1374"/>
                  </a:cubicBezTo>
                  <a:cubicBezTo>
                    <a:pt x="207" y="1380"/>
                    <a:pt x="207" y="1380"/>
                    <a:pt x="207" y="1380"/>
                  </a:cubicBezTo>
                  <a:cubicBezTo>
                    <a:pt x="207" y="1380"/>
                    <a:pt x="202" y="1400"/>
                    <a:pt x="194" y="1398"/>
                  </a:cubicBezTo>
                  <a:cubicBezTo>
                    <a:pt x="186" y="1396"/>
                    <a:pt x="184" y="1387"/>
                    <a:pt x="184" y="1387"/>
                  </a:cubicBezTo>
                  <a:cubicBezTo>
                    <a:pt x="184" y="1387"/>
                    <a:pt x="151" y="1397"/>
                    <a:pt x="145" y="1403"/>
                  </a:cubicBezTo>
                  <a:cubicBezTo>
                    <a:pt x="139" y="1409"/>
                    <a:pt x="133" y="1417"/>
                    <a:pt x="133" y="1417"/>
                  </a:cubicBezTo>
                  <a:cubicBezTo>
                    <a:pt x="133" y="1417"/>
                    <a:pt x="151" y="1412"/>
                    <a:pt x="156" y="1412"/>
                  </a:cubicBezTo>
                  <a:cubicBezTo>
                    <a:pt x="161" y="1412"/>
                    <a:pt x="182" y="1412"/>
                    <a:pt x="182" y="1412"/>
                  </a:cubicBezTo>
                  <a:cubicBezTo>
                    <a:pt x="182" y="1412"/>
                    <a:pt x="146" y="1421"/>
                    <a:pt x="140" y="1424"/>
                  </a:cubicBezTo>
                  <a:cubicBezTo>
                    <a:pt x="134" y="1427"/>
                    <a:pt x="138" y="1435"/>
                    <a:pt x="138" y="1435"/>
                  </a:cubicBezTo>
                  <a:cubicBezTo>
                    <a:pt x="138" y="1435"/>
                    <a:pt x="105" y="1423"/>
                    <a:pt x="114" y="1437"/>
                  </a:cubicBezTo>
                  <a:cubicBezTo>
                    <a:pt x="123" y="1451"/>
                    <a:pt x="132" y="1455"/>
                    <a:pt x="132" y="1455"/>
                  </a:cubicBezTo>
                  <a:cubicBezTo>
                    <a:pt x="164" y="1444"/>
                    <a:pt x="164" y="1444"/>
                    <a:pt x="164" y="1444"/>
                  </a:cubicBezTo>
                  <a:cubicBezTo>
                    <a:pt x="173" y="1459"/>
                    <a:pt x="173" y="1459"/>
                    <a:pt x="173" y="1459"/>
                  </a:cubicBezTo>
                  <a:cubicBezTo>
                    <a:pt x="198" y="1445"/>
                    <a:pt x="198" y="1445"/>
                    <a:pt x="198" y="1445"/>
                  </a:cubicBezTo>
                  <a:cubicBezTo>
                    <a:pt x="198" y="1445"/>
                    <a:pt x="165" y="1479"/>
                    <a:pt x="176" y="1478"/>
                  </a:cubicBezTo>
                  <a:cubicBezTo>
                    <a:pt x="187" y="1477"/>
                    <a:pt x="217" y="1454"/>
                    <a:pt x="217" y="1454"/>
                  </a:cubicBezTo>
                  <a:cubicBezTo>
                    <a:pt x="217" y="1454"/>
                    <a:pt x="190" y="1484"/>
                    <a:pt x="194" y="1484"/>
                  </a:cubicBezTo>
                  <a:cubicBezTo>
                    <a:pt x="198" y="1484"/>
                    <a:pt x="216" y="1479"/>
                    <a:pt x="216" y="1479"/>
                  </a:cubicBezTo>
                  <a:cubicBezTo>
                    <a:pt x="216" y="1479"/>
                    <a:pt x="178" y="1508"/>
                    <a:pt x="190" y="1509"/>
                  </a:cubicBezTo>
                  <a:cubicBezTo>
                    <a:pt x="202" y="1510"/>
                    <a:pt x="229" y="1490"/>
                    <a:pt x="229" y="1490"/>
                  </a:cubicBezTo>
                  <a:cubicBezTo>
                    <a:pt x="229" y="1490"/>
                    <a:pt x="203" y="1518"/>
                    <a:pt x="210" y="1520"/>
                  </a:cubicBezTo>
                  <a:cubicBezTo>
                    <a:pt x="217" y="1522"/>
                    <a:pt x="233" y="1526"/>
                    <a:pt x="233" y="1529"/>
                  </a:cubicBezTo>
                  <a:cubicBezTo>
                    <a:pt x="233" y="1531"/>
                    <a:pt x="231" y="1548"/>
                    <a:pt x="228" y="1561"/>
                  </a:cubicBezTo>
                  <a:cubicBezTo>
                    <a:pt x="228" y="1561"/>
                    <a:pt x="228" y="1561"/>
                    <a:pt x="228" y="1561"/>
                  </a:cubicBezTo>
                  <a:cubicBezTo>
                    <a:pt x="1370" y="1561"/>
                    <a:pt x="1370" y="1561"/>
                    <a:pt x="1370" y="1561"/>
                  </a:cubicBezTo>
                  <a:cubicBezTo>
                    <a:pt x="1370" y="1561"/>
                    <a:pt x="1384" y="1526"/>
                    <a:pt x="1394" y="1537"/>
                  </a:cubicBezTo>
                  <a:cubicBezTo>
                    <a:pt x="1404" y="1547"/>
                    <a:pt x="1379" y="1557"/>
                    <a:pt x="1388" y="1566"/>
                  </a:cubicBezTo>
                  <a:cubicBezTo>
                    <a:pt x="1396" y="1574"/>
                    <a:pt x="1415" y="1575"/>
                    <a:pt x="1415" y="1575"/>
                  </a:cubicBezTo>
                  <a:cubicBezTo>
                    <a:pt x="1415" y="1575"/>
                    <a:pt x="1422" y="1585"/>
                    <a:pt x="1430" y="1585"/>
                  </a:cubicBezTo>
                  <a:cubicBezTo>
                    <a:pt x="1438" y="1585"/>
                    <a:pt x="1436" y="1573"/>
                    <a:pt x="1449" y="1573"/>
                  </a:cubicBezTo>
                  <a:cubicBezTo>
                    <a:pt x="1462" y="1573"/>
                    <a:pt x="1465" y="1593"/>
                    <a:pt x="1471" y="1593"/>
                  </a:cubicBezTo>
                  <a:cubicBezTo>
                    <a:pt x="1477" y="1593"/>
                    <a:pt x="1484" y="1596"/>
                    <a:pt x="1487" y="1593"/>
                  </a:cubicBezTo>
                  <a:cubicBezTo>
                    <a:pt x="1490" y="1590"/>
                    <a:pt x="1503" y="1614"/>
                    <a:pt x="1509" y="1608"/>
                  </a:cubicBezTo>
                  <a:cubicBezTo>
                    <a:pt x="1515" y="1602"/>
                    <a:pt x="1531" y="1591"/>
                    <a:pt x="1531" y="1591"/>
                  </a:cubicBezTo>
                  <a:cubicBezTo>
                    <a:pt x="1531" y="1601"/>
                    <a:pt x="1531" y="1601"/>
                    <a:pt x="1531" y="1601"/>
                  </a:cubicBezTo>
                  <a:cubicBezTo>
                    <a:pt x="1561" y="1600"/>
                    <a:pt x="1561" y="1600"/>
                    <a:pt x="1561" y="1600"/>
                  </a:cubicBezTo>
                  <a:cubicBezTo>
                    <a:pt x="1561" y="1600"/>
                    <a:pt x="1558" y="1606"/>
                    <a:pt x="1586" y="1606"/>
                  </a:cubicBezTo>
                  <a:cubicBezTo>
                    <a:pt x="1598" y="1598"/>
                    <a:pt x="1605" y="1585"/>
                    <a:pt x="1606" y="1582"/>
                  </a:cubicBezTo>
                  <a:cubicBezTo>
                    <a:pt x="1607" y="1578"/>
                    <a:pt x="1626" y="1586"/>
                    <a:pt x="1626" y="1586"/>
                  </a:cubicBezTo>
                  <a:cubicBezTo>
                    <a:pt x="1634" y="1580"/>
                    <a:pt x="1634" y="1580"/>
                    <a:pt x="1634" y="1580"/>
                  </a:cubicBezTo>
                  <a:cubicBezTo>
                    <a:pt x="1634" y="1580"/>
                    <a:pt x="1641" y="1568"/>
                    <a:pt x="1642" y="1565"/>
                  </a:cubicBezTo>
                  <a:cubicBezTo>
                    <a:pt x="1643" y="1562"/>
                    <a:pt x="1651" y="1575"/>
                    <a:pt x="1651" y="1575"/>
                  </a:cubicBezTo>
                  <a:cubicBezTo>
                    <a:pt x="1668" y="1572"/>
                    <a:pt x="1668" y="1572"/>
                    <a:pt x="1668" y="1572"/>
                  </a:cubicBezTo>
                  <a:cubicBezTo>
                    <a:pt x="1668" y="1572"/>
                    <a:pt x="1659" y="1562"/>
                    <a:pt x="1668" y="1555"/>
                  </a:cubicBezTo>
                  <a:cubicBezTo>
                    <a:pt x="1677" y="1548"/>
                    <a:pt x="1686" y="1563"/>
                    <a:pt x="1686" y="1563"/>
                  </a:cubicBezTo>
                  <a:cubicBezTo>
                    <a:pt x="1704" y="1563"/>
                    <a:pt x="1704" y="1563"/>
                    <a:pt x="1704" y="1563"/>
                  </a:cubicBezTo>
                  <a:cubicBezTo>
                    <a:pt x="1708" y="1567"/>
                    <a:pt x="1708" y="1567"/>
                    <a:pt x="1708" y="1567"/>
                  </a:cubicBezTo>
                  <a:cubicBezTo>
                    <a:pt x="1708" y="1567"/>
                    <a:pt x="1728" y="1568"/>
                    <a:pt x="1733" y="1573"/>
                  </a:cubicBezTo>
                  <a:cubicBezTo>
                    <a:pt x="1738" y="1578"/>
                    <a:pt x="1727" y="1604"/>
                    <a:pt x="1727" y="1604"/>
                  </a:cubicBezTo>
                  <a:cubicBezTo>
                    <a:pt x="1733" y="1611"/>
                    <a:pt x="1733" y="1611"/>
                    <a:pt x="1733" y="1611"/>
                  </a:cubicBezTo>
                  <a:cubicBezTo>
                    <a:pt x="1727" y="1626"/>
                    <a:pt x="1727" y="1626"/>
                    <a:pt x="1727" y="1626"/>
                  </a:cubicBezTo>
                  <a:cubicBezTo>
                    <a:pt x="1727" y="1626"/>
                    <a:pt x="1766" y="1603"/>
                    <a:pt x="1777" y="1610"/>
                  </a:cubicBezTo>
                  <a:cubicBezTo>
                    <a:pt x="1788" y="1617"/>
                    <a:pt x="1760" y="1627"/>
                    <a:pt x="1759" y="1631"/>
                  </a:cubicBezTo>
                  <a:cubicBezTo>
                    <a:pt x="1758" y="1635"/>
                    <a:pt x="1773" y="1638"/>
                    <a:pt x="1773" y="1643"/>
                  </a:cubicBezTo>
                  <a:cubicBezTo>
                    <a:pt x="1773" y="1648"/>
                    <a:pt x="1757" y="1654"/>
                    <a:pt x="1757" y="1659"/>
                  </a:cubicBezTo>
                  <a:cubicBezTo>
                    <a:pt x="1757" y="1664"/>
                    <a:pt x="1770" y="1664"/>
                    <a:pt x="1767" y="1671"/>
                  </a:cubicBezTo>
                  <a:cubicBezTo>
                    <a:pt x="1764" y="1678"/>
                    <a:pt x="1758" y="1679"/>
                    <a:pt x="1758" y="1679"/>
                  </a:cubicBezTo>
                  <a:cubicBezTo>
                    <a:pt x="1756" y="1685"/>
                    <a:pt x="1756" y="1685"/>
                    <a:pt x="1756" y="1685"/>
                  </a:cubicBezTo>
                  <a:cubicBezTo>
                    <a:pt x="1769" y="1685"/>
                    <a:pt x="1769" y="1685"/>
                    <a:pt x="1769" y="1685"/>
                  </a:cubicBezTo>
                  <a:cubicBezTo>
                    <a:pt x="1765" y="1700"/>
                    <a:pt x="1765" y="1700"/>
                    <a:pt x="1765" y="1700"/>
                  </a:cubicBezTo>
                  <a:cubicBezTo>
                    <a:pt x="1771" y="1700"/>
                    <a:pt x="1778" y="1701"/>
                    <a:pt x="1781" y="1701"/>
                  </a:cubicBezTo>
                  <a:cubicBezTo>
                    <a:pt x="1786" y="1700"/>
                    <a:pt x="1794" y="1703"/>
                    <a:pt x="1806" y="1704"/>
                  </a:cubicBezTo>
                  <a:cubicBezTo>
                    <a:pt x="1818" y="1705"/>
                    <a:pt x="1825" y="1703"/>
                    <a:pt x="1825" y="1703"/>
                  </a:cubicBezTo>
                  <a:cubicBezTo>
                    <a:pt x="1837" y="1703"/>
                    <a:pt x="1852" y="1715"/>
                    <a:pt x="1863" y="1715"/>
                  </a:cubicBezTo>
                  <a:cubicBezTo>
                    <a:pt x="1874" y="1715"/>
                    <a:pt x="1884" y="1715"/>
                    <a:pt x="1884" y="1715"/>
                  </a:cubicBezTo>
                  <a:cubicBezTo>
                    <a:pt x="1906" y="1715"/>
                    <a:pt x="1904" y="1729"/>
                    <a:pt x="1904" y="1738"/>
                  </a:cubicBezTo>
                  <a:cubicBezTo>
                    <a:pt x="1904" y="1747"/>
                    <a:pt x="1914" y="1736"/>
                    <a:pt x="1914" y="1746"/>
                  </a:cubicBezTo>
                  <a:cubicBezTo>
                    <a:pt x="1914" y="1756"/>
                    <a:pt x="1910" y="1759"/>
                    <a:pt x="1905" y="1764"/>
                  </a:cubicBezTo>
                  <a:cubicBezTo>
                    <a:pt x="1900" y="1769"/>
                    <a:pt x="1918" y="1777"/>
                    <a:pt x="1918" y="1777"/>
                  </a:cubicBezTo>
                  <a:cubicBezTo>
                    <a:pt x="1903" y="1776"/>
                    <a:pt x="1903" y="1776"/>
                    <a:pt x="1903" y="1776"/>
                  </a:cubicBezTo>
                  <a:cubicBezTo>
                    <a:pt x="1903" y="1776"/>
                    <a:pt x="1903" y="1785"/>
                    <a:pt x="1896" y="1793"/>
                  </a:cubicBezTo>
                  <a:cubicBezTo>
                    <a:pt x="1888" y="1800"/>
                    <a:pt x="1887" y="1793"/>
                    <a:pt x="1868" y="1783"/>
                  </a:cubicBezTo>
                  <a:cubicBezTo>
                    <a:pt x="1849" y="1773"/>
                    <a:pt x="1855" y="1754"/>
                    <a:pt x="1855" y="1754"/>
                  </a:cubicBezTo>
                  <a:cubicBezTo>
                    <a:pt x="1844" y="1749"/>
                    <a:pt x="1844" y="1749"/>
                    <a:pt x="1844" y="1749"/>
                  </a:cubicBezTo>
                  <a:cubicBezTo>
                    <a:pt x="1846" y="1761"/>
                    <a:pt x="1846" y="1761"/>
                    <a:pt x="1846" y="1761"/>
                  </a:cubicBezTo>
                  <a:cubicBezTo>
                    <a:pt x="1846" y="1761"/>
                    <a:pt x="1854" y="1774"/>
                    <a:pt x="1846" y="1788"/>
                  </a:cubicBezTo>
                  <a:cubicBezTo>
                    <a:pt x="1838" y="1802"/>
                    <a:pt x="1820" y="1806"/>
                    <a:pt x="1812" y="1819"/>
                  </a:cubicBezTo>
                  <a:cubicBezTo>
                    <a:pt x="1804" y="1832"/>
                    <a:pt x="1801" y="1844"/>
                    <a:pt x="1793" y="1853"/>
                  </a:cubicBezTo>
                  <a:cubicBezTo>
                    <a:pt x="1785" y="1861"/>
                    <a:pt x="1769" y="1868"/>
                    <a:pt x="1762" y="1864"/>
                  </a:cubicBezTo>
                  <a:cubicBezTo>
                    <a:pt x="1758" y="1869"/>
                    <a:pt x="1755" y="1873"/>
                    <a:pt x="1755" y="1873"/>
                  </a:cubicBezTo>
                  <a:cubicBezTo>
                    <a:pt x="1755" y="1873"/>
                    <a:pt x="1757" y="1894"/>
                    <a:pt x="1749" y="1894"/>
                  </a:cubicBezTo>
                  <a:cubicBezTo>
                    <a:pt x="1741" y="1894"/>
                    <a:pt x="1696" y="1916"/>
                    <a:pt x="1706" y="1926"/>
                  </a:cubicBezTo>
                  <a:cubicBezTo>
                    <a:pt x="1707" y="1926"/>
                    <a:pt x="1707" y="1927"/>
                    <a:pt x="1708" y="1928"/>
                  </a:cubicBezTo>
                  <a:cubicBezTo>
                    <a:pt x="1716" y="1924"/>
                    <a:pt x="1723" y="1921"/>
                    <a:pt x="1724" y="1921"/>
                  </a:cubicBezTo>
                  <a:cubicBezTo>
                    <a:pt x="1727" y="1921"/>
                    <a:pt x="1731" y="1926"/>
                    <a:pt x="1731" y="1926"/>
                  </a:cubicBezTo>
                  <a:cubicBezTo>
                    <a:pt x="1731" y="1926"/>
                    <a:pt x="1746" y="1912"/>
                    <a:pt x="1754" y="1910"/>
                  </a:cubicBezTo>
                  <a:cubicBezTo>
                    <a:pt x="1762" y="1908"/>
                    <a:pt x="1770" y="1911"/>
                    <a:pt x="1770" y="1911"/>
                  </a:cubicBezTo>
                  <a:cubicBezTo>
                    <a:pt x="1770" y="1911"/>
                    <a:pt x="1775" y="1890"/>
                    <a:pt x="1800" y="1889"/>
                  </a:cubicBezTo>
                  <a:cubicBezTo>
                    <a:pt x="1825" y="1888"/>
                    <a:pt x="1842" y="1895"/>
                    <a:pt x="1842" y="1895"/>
                  </a:cubicBezTo>
                  <a:cubicBezTo>
                    <a:pt x="1858" y="1881"/>
                    <a:pt x="1858" y="1881"/>
                    <a:pt x="1858" y="1881"/>
                  </a:cubicBezTo>
                  <a:cubicBezTo>
                    <a:pt x="1900" y="1883"/>
                    <a:pt x="1900" y="1883"/>
                    <a:pt x="1900" y="1883"/>
                  </a:cubicBezTo>
                  <a:cubicBezTo>
                    <a:pt x="1903" y="1880"/>
                    <a:pt x="1905" y="1878"/>
                    <a:pt x="1906" y="1876"/>
                  </a:cubicBezTo>
                  <a:cubicBezTo>
                    <a:pt x="1908" y="1870"/>
                    <a:pt x="1908" y="1866"/>
                    <a:pt x="1907" y="1862"/>
                  </a:cubicBezTo>
                  <a:cubicBezTo>
                    <a:pt x="1889" y="1866"/>
                    <a:pt x="1883" y="1865"/>
                    <a:pt x="1882" y="1858"/>
                  </a:cubicBezTo>
                  <a:cubicBezTo>
                    <a:pt x="1881" y="1848"/>
                    <a:pt x="1915" y="1826"/>
                    <a:pt x="1928" y="1826"/>
                  </a:cubicBezTo>
                  <a:cubicBezTo>
                    <a:pt x="1941" y="1826"/>
                    <a:pt x="1960" y="1821"/>
                    <a:pt x="1964" y="1821"/>
                  </a:cubicBezTo>
                  <a:cubicBezTo>
                    <a:pt x="1968" y="1821"/>
                    <a:pt x="1985" y="1815"/>
                    <a:pt x="1985" y="1815"/>
                  </a:cubicBezTo>
                  <a:cubicBezTo>
                    <a:pt x="1985" y="1815"/>
                    <a:pt x="2012" y="1825"/>
                    <a:pt x="2016" y="1825"/>
                  </a:cubicBezTo>
                  <a:cubicBezTo>
                    <a:pt x="2020" y="1825"/>
                    <a:pt x="2020" y="1809"/>
                    <a:pt x="2020" y="1809"/>
                  </a:cubicBezTo>
                  <a:cubicBezTo>
                    <a:pt x="2020" y="1809"/>
                    <a:pt x="2027" y="1800"/>
                    <a:pt x="2037" y="1803"/>
                  </a:cubicBezTo>
                  <a:cubicBezTo>
                    <a:pt x="2040" y="1804"/>
                    <a:pt x="2042" y="1805"/>
                    <a:pt x="2043" y="1806"/>
                  </a:cubicBezTo>
                  <a:cubicBezTo>
                    <a:pt x="2045" y="1805"/>
                    <a:pt x="2047" y="1804"/>
                    <a:pt x="2048" y="1804"/>
                  </a:cubicBezTo>
                  <a:cubicBezTo>
                    <a:pt x="2054" y="1804"/>
                    <a:pt x="2056" y="1802"/>
                    <a:pt x="2064" y="1802"/>
                  </a:cubicBezTo>
                  <a:cubicBezTo>
                    <a:pt x="2072" y="1802"/>
                    <a:pt x="2106" y="1764"/>
                    <a:pt x="2123" y="1764"/>
                  </a:cubicBezTo>
                  <a:cubicBezTo>
                    <a:pt x="2140" y="1764"/>
                    <a:pt x="2271" y="1764"/>
                    <a:pt x="2271" y="1764"/>
                  </a:cubicBezTo>
                  <a:cubicBezTo>
                    <a:pt x="2271" y="1764"/>
                    <a:pt x="2271" y="1749"/>
                    <a:pt x="2283" y="1749"/>
                  </a:cubicBezTo>
                  <a:cubicBezTo>
                    <a:pt x="2295" y="1749"/>
                    <a:pt x="2303" y="1748"/>
                    <a:pt x="2303" y="1748"/>
                  </a:cubicBezTo>
                  <a:cubicBezTo>
                    <a:pt x="2303" y="1748"/>
                    <a:pt x="2314" y="1727"/>
                    <a:pt x="2323" y="1727"/>
                  </a:cubicBezTo>
                  <a:cubicBezTo>
                    <a:pt x="2333" y="1727"/>
                    <a:pt x="2340" y="1734"/>
                    <a:pt x="2340" y="1727"/>
                  </a:cubicBezTo>
                  <a:cubicBezTo>
                    <a:pt x="2340" y="1720"/>
                    <a:pt x="2343" y="1698"/>
                    <a:pt x="2349" y="1698"/>
                  </a:cubicBezTo>
                  <a:cubicBezTo>
                    <a:pt x="2355" y="1698"/>
                    <a:pt x="2363" y="1690"/>
                    <a:pt x="2363" y="1690"/>
                  </a:cubicBezTo>
                  <a:cubicBezTo>
                    <a:pt x="2363" y="1676"/>
                    <a:pt x="2363" y="1676"/>
                    <a:pt x="2363" y="1676"/>
                  </a:cubicBezTo>
                  <a:cubicBezTo>
                    <a:pt x="2390" y="1657"/>
                    <a:pt x="2390" y="1657"/>
                    <a:pt x="2390" y="1657"/>
                  </a:cubicBezTo>
                  <a:cubicBezTo>
                    <a:pt x="2390" y="1657"/>
                    <a:pt x="2401" y="1636"/>
                    <a:pt x="2414" y="1636"/>
                  </a:cubicBezTo>
                  <a:cubicBezTo>
                    <a:pt x="2427" y="1636"/>
                    <a:pt x="2418" y="1645"/>
                    <a:pt x="2430" y="1645"/>
                  </a:cubicBezTo>
                  <a:cubicBezTo>
                    <a:pt x="2442" y="1645"/>
                    <a:pt x="2469" y="1634"/>
                    <a:pt x="2469" y="1651"/>
                  </a:cubicBezTo>
                  <a:cubicBezTo>
                    <a:pt x="2469" y="1668"/>
                    <a:pt x="2439" y="1725"/>
                    <a:pt x="2442" y="1728"/>
                  </a:cubicBezTo>
                  <a:cubicBezTo>
                    <a:pt x="2445" y="1731"/>
                    <a:pt x="2453" y="1735"/>
                    <a:pt x="2453" y="1735"/>
                  </a:cubicBezTo>
                  <a:cubicBezTo>
                    <a:pt x="2453" y="1735"/>
                    <a:pt x="2439" y="1748"/>
                    <a:pt x="2444" y="1753"/>
                  </a:cubicBezTo>
                  <a:cubicBezTo>
                    <a:pt x="2449" y="1758"/>
                    <a:pt x="2457" y="1755"/>
                    <a:pt x="2457" y="1755"/>
                  </a:cubicBezTo>
                  <a:cubicBezTo>
                    <a:pt x="2458" y="1759"/>
                    <a:pt x="2458" y="1759"/>
                    <a:pt x="2458" y="1759"/>
                  </a:cubicBezTo>
                  <a:cubicBezTo>
                    <a:pt x="2462" y="1761"/>
                    <a:pt x="2472" y="1765"/>
                    <a:pt x="2484" y="1760"/>
                  </a:cubicBezTo>
                  <a:cubicBezTo>
                    <a:pt x="2499" y="1754"/>
                    <a:pt x="2511" y="1738"/>
                    <a:pt x="2511" y="1738"/>
                  </a:cubicBezTo>
                  <a:cubicBezTo>
                    <a:pt x="2517" y="1752"/>
                    <a:pt x="2517" y="1752"/>
                    <a:pt x="2517" y="1752"/>
                  </a:cubicBezTo>
                  <a:cubicBezTo>
                    <a:pt x="2517" y="1752"/>
                    <a:pt x="2549" y="1738"/>
                    <a:pt x="2554" y="1734"/>
                  </a:cubicBezTo>
                  <a:cubicBezTo>
                    <a:pt x="2559" y="1730"/>
                    <a:pt x="2580" y="1724"/>
                    <a:pt x="2580" y="1724"/>
                  </a:cubicBezTo>
                  <a:cubicBezTo>
                    <a:pt x="2590" y="1725"/>
                    <a:pt x="2590" y="1725"/>
                    <a:pt x="2590" y="1725"/>
                  </a:cubicBezTo>
                  <a:cubicBezTo>
                    <a:pt x="2561" y="1748"/>
                    <a:pt x="2561" y="1748"/>
                    <a:pt x="2561" y="1748"/>
                  </a:cubicBezTo>
                  <a:cubicBezTo>
                    <a:pt x="2622" y="1742"/>
                    <a:pt x="2622" y="1742"/>
                    <a:pt x="2622" y="1742"/>
                  </a:cubicBezTo>
                  <a:cubicBezTo>
                    <a:pt x="2622" y="1742"/>
                    <a:pt x="2593" y="1745"/>
                    <a:pt x="2592" y="1751"/>
                  </a:cubicBezTo>
                  <a:cubicBezTo>
                    <a:pt x="2591" y="1757"/>
                    <a:pt x="2587" y="1764"/>
                    <a:pt x="2587" y="1764"/>
                  </a:cubicBezTo>
                  <a:cubicBezTo>
                    <a:pt x="2587" y="1764"/>
                    <a:pt x="2568" y="1753"/>
                    <a:pt x="2561" y="1756"/>
                  </a:cubicBezTo>
                  <a:cubicBezTo>
                    <a:pt x="2554" y="1759"/>
                    <a:pt x="2486" y="1793"/>
                    <a:pt x="2483" y="1801"/>
                  </a:cubicBezTo>
                  <a:cubicBezTo>
                    <a:pt x="2480" y="1809"/>
                    <a:pt x="2474" y="1833"/>
                    <a:pt x="2479" y="1834"/>
                  </a:cubicBezTo>
                  <a:cubicBezTo>
                    <a:pt x="2484" y="1835"/>
                    <a:pt x="2491" y="1829"/>
                    <a:pt x="2491" y="1829"/>
                  </a:cubicBezTo>
                  <a:cubicBezTo>
                    <a:pt x="2491" y="1829"/>
                    <a:pt x="2489" y="1845"/>
                    <a:pt x="2498" y="1843"/>
                  </a:cubicBezTo>
                  <a:cubicBezTo>
                    <a:pt x="2507" y="1841"/>
                    <a:pt x="2513" y="1828"/>
                    <a:pt x="2513" y="1828"/>
                  </a:cubicBezTo>
                  <a:cubicBezTo>
                    <a:pt x="2513" y="1828"/>
                    <a:pt x="2539" y="1825"/>
                    <a:pt x="2553" y="1813"/>
                  </a:cubicBezTo>
                  <a:cubicBezTo>
                    <a:pt x="2567" y="1801"/>
                    <a:pt x="2582" y="1780"/>
                    <a:pt x="2582" y="1780"/>
                  </a:cubicBezTo>
                  <a:cubicBezTo>
                    <a:pt x="2582" y="1780"/>
                    <a:pt x="2582" y="1796"/>
                    <a:pt x="2596" y="1793"/>
                  </a:cubicBezTo>
                  <a:cubicBezTo>
                    <a:pt x="2610" y="1790"/>
                    <a:pt x="2644" y="1775"/>
                    <a:pt x="2655" y="1772"/>
                  </a:cubicBezTo>
                  <a:cubicBezTo>
                    <a:pt x="2666" y="1769"/>
                    <a:pt x="2718" y="1756"/>
                    <a:pt x="2718" y="1756"/>
                  </a:cubicBezTo>
                  <a:cubicBezTo>
                    <a:pt x="2709" y="1746"/>
                    <a:pt x="2709" y="1746"/>
                    <a:pt x="2709" y="1746"/>
                  </a:cubicBezTo>
                  <a:cubicBezTo>
                    <a:pt x="2713" y="1733"/>
                    <a:pt x="2713" y="1733"/>
                    <a:pt x="2713" y="1733"/>
                  </a:cubicBezTo>
                  <a:cubicBezTo>
                    <a:pt x="2692" y="1737"/>
                    <a:pt x="2692" y="1737"/>
                    <a:pt x="2692" y="1737"/>
                  </a:cubicBezTo>
                  <a:cubicBezTo>
                    <a:pt x="2691" y="1721"/>
                    <a:pt x="2691" y="1721"/>
                    <a:pt x="2691" y="1721"/>
                  </a:cubicBezTo>
                  <a:cubicBezTo>
                    <a:pt x="2691" y="1721"/>
                    <a:pt x="2667" y="1735"/>
                    <a:pt x="2661" y="1734"/>
                  </a:cubicBezTo>
                  <a:cubicBezTo>
                    <a:pt x="2655" y="1733"/>
                    <a:pt x="2657" y="1724"/>
                    <a:pt x="2657" y="1724"/>
                  </a:cubicBezTo>
                  <a:cubicBezTo>
                    <a:pt x="2657" y="1724"/>
                    <a:pt x="2625" y="1727"/>
                    <a:pt x="2619" y="1722"/>
                  </a:cubicBezTo>
                  <a:cubicBezTo>
                    <a:pt x="2613" y="1717"/>
                    <a:pt x="2605" y="1707"/>
                    <a:pt x="2614" y="1707"/>
                  </a:cubicBezTo>
                  <a:cubicBezTo>
                    <a:pt x="2623" y="1707"/>
                    <a:pt x="2610" y="1694"/>
                    <a:pt x="2599" y="1697"/>
                  </a:cubicBezTo>
                  <a:cubicBezTo>
                    <a:pt x="2588" y="1700"/>
                    <a:pt x="2584" y="1681"/>
                    <a:pt x="2584" y="1676"/>
                  </a:cubicBezTo>
                  <a:cubicBezTo>
                    <a:pt x="2584" y="1671"/>
                    <a:pt x="2596" y="1658"/>
                    <a:pt x="2596" y="1658"/>
                  </a:cubicBezTo>
                  <a:cubicBezTo>
                    <a:pt x="2580" y="1657"/>
                    <a:pt x="2580" y="1657"/>
                    <a:pt x="2580" y="1657"/>
                  </a:cubicBezTo>
                  <a:cubicBezTo>
                    <a:pt x="2580" y="1657"/>
                    <a:pt x="2599" y="1642"/>
                    <a:pt x="2606" y="1634"/>
                  </a:cubicBezTo>
                  <a:cubicBezTo>
                    <a:pt x="2613" y="1626"/>
                    <a:pt x="2632" y="1607"/>
                    <a:pt x="2632" y="1607"/>
                  </a:cubicBezTo>
                  <a:cubicBezTo>
                    <a:pt x="2622" y="1604"/>
                    <a:pt x="2622" y="1604"/>
                    <a:pt x="2622" y="1604"/>
                  </a:cubicBezTo>
                  <a:cubicBezTo>
                    <a:pt x="2608" y="1622"/>
                    <a:pt x="2608" y="1622"/>
                    <a:pt x="2608" y="1622"/>
                  </a:cubicBezTo>
                  <a:cubicBezTo>
                    <a:pt x="2593" y="1614"/>
                    <a:pt x="2593" y="1614"/>
                    <a:pt x="2593" y="1614"/>
                  </a:cubicBezTo>
                  <a:cubicBezTo>
                    <a:pt x="2574" y="1628"/>
                    <a:pt x="2574" y="1628"/>
                    <a:pt x="2574" y="1628"/>
                  </a:cubicBezTo>
                  <a:cubicBezTo>
                    <a:pt x="2571" y="1615"/>
                    <a:pt x="2571" y="1615"/>
                    <a:pt x="2571" y="1615"/>
                  </a:cubicBezTo>
                  <a:cubicBezTo>
                    <a:pt x="2552" y="1608"/>
                    <a:pt x="2552" y="1608"/>
                    <a:pt x="2552" y="1608"/>
                  </a:cubicBezTo>
                  <a:cubicBezTo>
                    <a:pt x="2537" y="1610"/>
                    <a:pt x="2537" y="1610"/>
                    <a:pt x="2537" y="1610"/>
                  </a:cubicBezTo>
                  <a:cubicBezTo>
                    <a:pt x="2574" y="1597"/>
                    <a:pt x="2574" y="1597"/>
                    <a:pt x="2574" y="1597"/>
                  </a:cubicBezTo>
                  <a:cubicBezTo>
                    <a:pt x="2574" y="1597"/>
                    <a:pt x="2581" y="1607"/>
                    <a:pt x="2591" y="1606"/>
                  </a:cubicBezTo>
                  <a:cubicBezTo>
                    <a:pt x="2601" y="1605"/>
                    <a:pt x="2624" y="1587"/>
                    <a:pt x="2624" y="1587"/>
                  </a:cubicBezTo>
                  <a:cubicBezTo>
                    <a:pt x="2624" y="1587"/>
                    <a:pt x="2650" y="1592"/>
                    <a:pt x="2651" y="1585"/>
                  </a:cubicBezTo>
                  <a:cubicBezTo>
                    <a:pt x="2652" y="1578"/>
                    <a:pt x="2644" y="1567"/>
                    <a:pt x="2644" y="1567"/>
                  </a:cubicBezTo>
                  <a:cubicBezTo>
                    <a:pt x="2660" y="1566"/>
                    <a:pt x="2660" y="1566"/>
                    <a:pt x="2660" y="1566"/>
                  </a:cubicBezTo>
                  <a:cubicBezTo>
                    <a:pt x="2660" y="1566"/>
                    <a:pt x="2651" y="1543"/>
                    <a:pt x="2609" y="1543"/>
                  </a:cubicBezTo>
                  <a:cubicBezTo>
                    <a:pt x="2567" y="1543"/>
                    <a:pt x="2517" y="1564"/>
                    <a:pt x="2494" y="1569"/>
                  </a:cubicBezTo>
                  <a:cubicBezTo>
                    <a:pt x="2471" y="1574"/>
                    <a:pt x="2434" y="1597"/>
                    <a:pt x="2427" y="1603"/>
                  </a:cubicBezTo>
                  <a:cubicBezTo>
                    <a:pt x="2420" y="1609"/>
                    <a:pt x="2378" y="1642"/>
                    <a:pt x="2368" y="1650"/>
                  </a:cubicBezTo>
                  <a:cubicBezTo>
                    <a:pt x="2358" y="1658"/>
                    <a:pt x="2322" y="1663"/>
                    <a:pt x="2322" y="1663"/>
                  </a:cubicBezTo>
                  <a:cubicBezTo>
                    <a:pt x="2322" y="1663"/>
                    <a:pt x="2372" y="1635"/>
                    <a:pt x="2381" y="1626"/>
                  </a:cubicBezTo>
                  <a:cubicBezTo>
                    <a:pt x="2390" y="1617"/>
                    <a:pt x="2403" y="1603"/>
                    <a:pt x="2403" y="1603"/>
                  </a:cubicBezTo>
                  <a:cubicBezTo>
                    <a:pt x="2388" y="1594"/>
                    <a:pt x="2388" y="1594"/>
                    <a:pt x="2388" y="1594"/>
                  </a:cubicBezTo>
                  <a:cubicBezTo>
                    <a:pt x="2388" y="1594"/>
                    <a:pt x="2409" y="1602"/>
                    <a:pt x="2414" y="1597"/>
                  </a:cubicBezTo>
                  <a:cubicBezTo>
                    <a:pt x="2419" y="1592"/>
                    <a:pt x="2469" y="1559"/>
                    <a:pt x="2481" y="1550"/>
                  </a:cubicBezTo>
                  <a:cubicBezTo>
                    <a:pt x="2493" y="1541"/>
                    <a:pt x="2531" y="1535"/>
                    <a:pt x="2535" y="1537"/>
                  </a:cubicBezTo>
                  <a:cubicBezTo>
                    <a:pt x="2539" y="1539"/>
                    <a:pt x="2561" y="1501"/>
                    <a:pt x="2591" y="1496"/>
                  </a:cubicBezTo>
                  <a:cubicBezTo>
                    <a:pt x="2621" y="1491"/>
                    <a:pt x="2697" y="1487"/>
                    <a:pt x="2713" y="1487"/>
                  </a:cubicBezTo>
                  <a:cubicBezTo>
                    <a:pt x="2729" y="1487"/>
                    <a:pt x="2788" y="1504"/>
                    <a:pt x="2798" y="1502"/>
                  </a:cubicBezTo>
                  <a:cubicBezTo>
                    <a:pt x="2808" y="1500"/>
                    <a:pt x="2829" y="1489"/>
                    <a:pt x="2839" y="1488"/>
                  </a:cubicBezTo>
                  <a:cubicBezTo>
                    <a:pt x="2849" y="1487"/>
                    <a:pt x="2880" y="1482"/>
                    <a:pt x="2892" y="1473"/>
                  </a:cubicBezTo>
                  <a:cubicBezTo>
                    <a:pt x="2904" y="1464"/>
                    <a:pt x="2930" y="1439"/>
                    <a:pt x="2940" y="1437"/>
                  </a:cubicBezTo>
                  <a:cubicBezTo>
                    <a:pt x="2950" y="1435"/>
                    <a:pt x="2967" y="1436"/>
                    <a:pt x="2967" y="1436"/>
                  </a:cubicBezTo>
                  <a:cubicBezTo>
                    <a:pt x="2967" y="1436"/>
                    <a:pt x="2980" y="1424"/>
                    <a:pt x="2990" y="1424"/>
                  </a:cubicBezTo>
                  <a:cubicBezTo>
                    <a:pt x="3000" y="1424"/>
                    <a:pt x="3001" y="1429"/>
                    <a:pt x="3018" y="1421"/>
                  </a:cubicBezTo>
                  <a:cubicBezTo>
                    <a:pt x="3018" y="1421"/>
                    <a:pt x="3083" y="1404"/>
                    <a:pt x="3077" y="1394"/>
                  </a:cubicBezTo>
                  <a:cubicBezTo>
                    <a:pt x="3071" y="1384"/>
                    <a:pt x="3052" y="1371"/>
                    <a:pt x="3052" y="1371"/>
                  </a:cubicBezTo>
                  <a:cubicBezTo>
                    <a:pt x="3052" y="1371"/>
                    <a:pt x="3076" y="1373"/>
                    <a:pt x="3076" y="1364"/>
                  </a:cubicBezTo>
                  <a:cubicBezTo>
                    <a:pt x="3076" y="1355"/>
                    <a:pt x="3072" y="1343"/>
                    <a:pt x="3072" y="1343"/>
                  </a:cubicBezTo>
                  <a:cubicBezTo>
                    <a:pt x="3072" y="1343"/>
                    <a:pt x="3100" y="1347"/>
                    <a:pt x="3094" y="1331"/>
                  </a:cubicBezTo>
                  <a:cubicBezTo>
                    <a:pt x="3088" y="1315"/>
                    <a:pt x="3065" y="1304"/>
                    <a:pt x="3058" y="1312"/>
                  </a:cubicBezTo>
                  <a:close/>
                  <a:moveTo>
                    <a:pt x="969" y="735"/>
                  </a:moveTo>
                  <a:cubicBezTo>
                    <a:pt x="976" y="730"/>
                    <a:pt x="1004" y="720"/>
                    <a:pt x="1004" y="720"/>
                  </a:cubicBezTo>
                  <a:cubicBezTo>
                    <a:pt x="1004" y="720"/>
                    <a:pt x="999" y="712"/>
                    <a:pt x="1005" y="709"/>
                  </a:cubicBezTo>
                  <a:cubicBezTo>
                    <a:pt x="1011" y="706"/>
                    <a:pt x="1029" y="715"/>
                    <a:pt x="1051" y="709"/>
                  </a:cubicBezTo>
                  <a:cubicBezTo>
                    <a:pt x="1073" y="703"/>
                    <a:pt x="1053" y="691"/>
                    <a:pt x="1034" y="691"/>
                  </a:cubicBezTo>
                  <a:cubicBezTo>
                    <a:pt x="1015" y="691"/>
                    <a:pt x="1010" y="698"/>
                    <a:pt x="999" y="703"/>
                  </a:cubicBezTo>
                  <a:cubicBezTo>
                    <a:pt x="988" y="708"/>
                    <a:pt x="989" y="698"/>
                    <a:pt x="989" y="698"/>
                  </a:cubicBezTo>
                  <a:cubicBezTo>
                    <a:pt x="977" y="703"/>
                    <a:pt x="977" y="703"/>
                    <a:pt x="977" y="703"/>
                  </a:cubicBezTo>
                  <a:cubicBezTo>
                    <a:pt x="954" y="700"/>
                    <a:pt x="954" y="700"/>
                    <a:pt x="954" y="700"/>
                  </a:cubicBezTo>
                  <a:cubicBezTo>
                    <a:pt x="954" y="700"/>
                    <a:pt x="933" y="710"/>
                    <a:pt x="924" y="707"/>
                  </a:cubicBezTo>
                  <a:cubicBezTo>
                    <a:pt x="915" y="704"/>
                    <a:pt x="950" y="694"/>
                    <a:pt x="960" y="689"/>
                  </a:cubicBezTo>
                  <a:cubicBezTo>
                    <a:pt x="970" y="684"/>
                    <a:pt x="979" y="690"/>
                    <a:pt x="992" y="690"/>
                  </a:cubicBezTo>
                  <a:cubicBezTo>
                    <a:pt x="1005" y="690"/>
                    <a:pt x="1001" y="681"/>
                    <a:pt x="1001" y="681"/>
                  </a:cubicBezTo>
                  <a:cubicBezTo>
                    <a:pt x="1071" y="676"/>
                    <a:pt x="1071" y="676"/>
                    <a:pt x="1071" y="676"/>
                  </a:cubicBezTo>
                  <a:cubicBezTo>
                    <a:pt x="1071" y="676"/>
                    <a:pt x="1106" y="666"/>
                    <a:pt x="1119" y="664"/>
                  </a:cubicBezTo>
                  <a:cubicBezTo>
                    <a:pt x="1132" y="662"/>
                    <a:pt x="1140" y="669"/>
                    <a:pt x="1140" y="669"/>
                  </a:cubicBezTo>
                  <a:cubicBezTo>
                    <a:pt x="1140" y="669"/>
                    <a:pt x="1143" y="663"/>
                    <a:pt x="1150" y="660"/>
                  </a:cubicBezTo>
                  <a:cubicBezTo>
                    <a:pt x="1157" y="657"/>
                    <a:pt x="1179" y="667"/>
                    <a:pt x="1179" y="667"/>
                  </a:cubicBezTo>
                  <a:cubicBezTo>
                    <a:pt x="1179" y="667"/>
                    <a:pt x="1157" y="673"/>
                    <a:pt x="1149" y="677"/>
                  </a:cubicBezTo>
                  <a:cubicBezTo>
                    <a:pt x="1141" y="681"/>
                    <a:pt x="1107" y="683"/>
                    <a:pt x="1107" y="683"/>
                  </a:cubicBezTo>
                  <a:cubicBezTo>
                    <a:pt x="1105" y="691"/>
                    <a:pt x="1105" y="691"/>
                    <a:pt x="1105" y="691"/>
                  </a:cubicBezTo>
                  <a:cubicBezTo>
                    <a:pt x="1123" y="691"/>
                    <a:pt x="1123" y="691"/>
                    <a:pt x="1123" y="691"/>
                  </a:cubicBezTo>
                  <a:cubicBezTo>
                    <a:pt x="1123" y="691"/>
                    <a:pt x="1134" y="694"/>
                    <a:pt x="1138" y="694"/>
                  </a:cubicBezTo>
                  <a:cubicBezTo>
                    <a:pt x="1142" y="694"/>
                    <a:pt x="1168" y="691"/>
                    <a:pt x="1182" y="690"/>
                  </a:cubicBezTo>
                  <a:cubicBezTo>
                    <a:pt x="1196" y="689"/>
                    <a:pt x="1176" y="680"/>
                    <a:pt x="1176" y="680"/>
                  </a:cubicBezTo>
                  <a:cubicBezTo>
                    <a:pt x="1213" y="679"/>
                    <a:pt x="1213" y="679"/>
                    <a:pt x="1213" y="679"/>
                  </a:cubicBezTo>
                  <a:cubicBezTo>
                    <a:pt x="1213" y="679"/>
                    <a:pt x="1208" y="692"/>
                    <a:pt x="1189" y="698"/>
                  </a:cubicBezTo>
                  <a:cubicBezTo>
                    <a:pt x="1170" y="704"/>
                    <a:pt x="1158" y="711"/>
                    <a:pt x="1158" y="711"/>
                  </a:cubicBezTo>
                  <a:cubicBezTo>
                    <a:pt x="1158" y="711"/>
                    <a:pt x="1157" y="723"/>
                    <a:pt x="1149" y="725"/>
                  </a:cubicBezTo>
                  <a:cubicBezTo>
                    <a:pt x="1141" y="727"/>
                    <a:pt x="1119" y="716"/>
                    <a:pt x="1119" y="716"/>
                  </a:cubicBezTo>
                  <a:cubicBezTo>
                    <a:pt x="1114" y="723"/>
                    <a:pt x="1114" y="723"/>
                    <a:pt x="1114" y="723"/>
                  </a:cubicBezTo>
                  <a:cubicBezTo>
                    <a:pt x="1104" y="714"/>
                    <a:pt x="1104" y="714"/>
                    <a:pt x="1104" y="714"/>
                  </a:cubicBezTo>
                  <a:cubicBezTo>
                    <a:pt x="1094" y="724"/>
                    <a:pt x="1094" y="724"/>
                    <a:pt x="1094" y="724"/>
                  </a:cubicBezTo>
                  <a:cubicBezTo>
                    <a:pt x="1094" y="724"/>
                    <a:pt x="1086" y="718"/>
                    <a:pt x="1080" y="725"/>
                  </a:cubicBezTo>
                  <a:cubicBezTo>
                    <a:pt x="1074" y="732"/>
                    <a:pt x="1086" y="738"/>
                    <a:pt x="1086" y="738"/>
                  </a:cubicBezTo>
                  <a:cubicBezTo>
                    <a:pt x="1065" y="741"/>
                    <a:pt x="1065" y="741"/>
                    <a:pt x="1065" y="741"/>
                  </a:cubicBezTo>
                  <a:cubicBezTo>
                    <a:pt x="1065" y="741"/>
                    <a:pt x="1050" y="751"/>
                    <a:pt x="1047" y="751"/>
                  </a:cubicBezTo>
                  <a:cubicBezTo>
                    <a:pt x="1044" y="751"/>
                    <a:pt x="1001" y="764"/>
                    <a:pt x="990" y="760"/>
                  </a:cubicBezTo>
                  <a:cubicBezTo>
                    <a:pt x="979" y="756"/>
                    <a:pt x="1018" y="749"/>
                    <a:pt x="1033" y="746"/>
                  </a:cubicBezTo>
                  <a:cubicBezTo>
                    <a:pt x="1048" y="743"/>
                    <a:pt x="1070" y="726"/>
                    <a:pt x="1057" y="724"/>
                  </a:cubicBezTo>
                  <a:cubicBezTo>
                    <a:pt x="1044" y="722"/>
                    <a:pt x="992" y="751"/>
                    <a:pt x="979" y="753"/>
                  </a:cubicBezTo>
                  <a:cubicBezTo>
                    <a:pt x="966" y="755"/>
                    <a:pt x="940" y="751"/>
                    <a:pt x="931" y="746"/>
                  </a:cubicBezTo>
                  <a:cubicBezTo>
                    <a:pt x="922" y="741"/>
                    <a:pt x="962" y="740"/>
                    <a:pt x="969" y="735"/>
                  </a:cubicBezTo>
                  <a:close/>
                  <a:moveTo>
                    <a:pt x="1324" y="872"/>
                  </a:moveTo>
                  <a:cubicBezTo>
                    <a:pt x="1324" y="869"/>
                    <a:pt x="1312" y="855"/>
                    <a:pt x="1308" y="862"/>
                  </a:cubicBezTo>
                  <a:cubicBezTo>
                    <a:pt x="1304" y="869"/>
                    <a:pt x="1305" y="876"/>
                    <a:pt x="1305" y="876"/>
                  </a:cubicBezTo>
                  <a:cubicBezTo>
                    <a:pt x="1305" y="876"/>
                    <a:pt x="1291" y="868"/>
                    <a:pt x="1285" y="870"/>
                  </a:cubicBezTo>
                  <a:cubicBezTo>
                    <a:pt x="1279" y="872"/>
                    <a:pt x="1283" y="879"/>
                    <a:pt x="1283" y="879"/>
                  </a:cubicBezTo>
                  <a:cubicBezTo>
                    <a:pt x="1266" y="881"/>
                    <a:pt x="1266" y="881"/>
                    <a:pt x="1266" y="881"/>
                  </a:cubicBezTo>
                  <a:cubicBezTo>
                    <a:pt x="1266" y="881"/>
                    <a:pt x="1254" y="877"/>
                    <a:pt x="1239" y="887"/>
                  </a:cubicBezTo>
                  <a:cubicBezTo>
                    <a:pt x="1224" y="897"/>
                    <a:pt x="1195" y="916"/>
                    <a:pt x="1181" y="919"/>
                  </a:cubicBezTo>
                  <a:cubicBezTo>
                    <a:pt x="1167" y="922"/>
                    <a:pt x="1147" y="928"/>
                    <a:pt x="1147" y="928"/>
                  </a:cubicBezTo>
                  <a:cubicBezTo>
                    <a:pt x="1147" y="928"/>
                    <a:pt x="1116" y="920"/>
                    <a:pt x="1108" y="928"/>
                  </a:cubicBezTo>
                  <a:cubicBezTo>
                    <a:pt x="1100" y="936"/>
                    <a:pt x="1094" y="947"/>
                    <a:pt x="1094" y="947"/>
                  </a:cubicBezTo>
                  <a:cubicBezTo>
                    <a:pt x="1065" y="947"/>
                    <a:pt x="1065" y="947"/>
                    <a:pt x="1065" y="947"/>
                  </a:cubicBezTo>
                  <a:cubicBezTo>
                    <a:pt x="1059" y="953"/>
                    <a:pt x="1059" y="953"/>
                    <a:pt x="1059" y="953"/>
                  </a:cubicBezTo>
                  <a:cubicBezTo>
                    <a:pt x="1059" y="953"/>
                    <a:pt x="1045" y="950"/>
                    <a:pt x="1038" y="952"/>
                  </a:cubicBezTo>
                  <a:cubicBezTo>
                    <a:pt x="1031" y="954"/>
                    <a:pt x="1012" y="957"/>
                    <a:pt x="1005" y="956"/>
                  </a:cubicBezTo>
                  <a:cubicBezTo>
                    <a:pt x="998" y="955"/>
                    <a:pt x="987" y="947"/>
                    <a:pt x="984" y="948"/>
                  </a:cubicBezTo>
                  <a:cubicBezTo>
                    <a:pt x="981" y="949"/>
                    <a:pt x="963" y="946"/>
                    <a:pt x="963" y="942"/>
                  </a:cubicBezTo>
                  <a:cubicBezTo>
                    <a:pt x="963" y="938"/>
                    <a:pt x="985" y="939"/>
                    <a:pt x="985" y="939"/>
                  </a:cubicBezTo>
                  <a:cubicBezTo>
                    <a:pt x="985" y="939"/>
                    <a:pt x="994" y="929"/>
                    <a:pt x="997" y="929"/>
                  </a:cubicBezTo>
                  <a:cubicBezTo>
                    <a:pt x="1000" y="929"/>
                    <a:pt x="1008" y="937"/>
                    <a:pt x="1018" y="937"/>
                  </a:cubicBezTo>
                  <a:cubicBezTo>
                    <a:pt x="1028" y="937"/>
                    <a:pt x="1028" y="929"/>
                    <a:pt x="1028" y="929"/>
                  </a:cubicBezTo>
                  <a:cubicBezTo>
                    <a:pt x="1039" y="929"/>
                    <a:pt x="1039" y="929"/>
                    <a:pt x="1039" y="929"/>
                  </a:cubicBezTo>
                  <a:cubicBezTo>
                    <a:pt x="1039" y="929"/>
                    <a:pt x="1049" y="911"/>
                    <a:pt x="1059" y="910"/>
                  </a:cubicBezTo>
                  <a:cubicBezTo>
                    <a:pt x="1069" y="909"/>
                    <a:pt x="1072" y="918"/>
                    <a:pt x="1090" y="911"/>
                  </a:cubicBezTo>
                  <a:cubicBezTo>
                    <a:pt x="1108" y="904"/>
                    <a:pt x="1093" y="882"/>
                    <a:pt x="1093" y="882"/>
                  </a:cubicBezTo>
                  <a:cubicBezTo>
                    <a:pt x="1093" y="882"/>
                    <a:pt x="1071" y="868"/>
                    <a:pt x="1085" y="862"/>
                  </a:cubicBezTo>
                  <a:cubicBezTo>
                    <a:pt x="1091" y="859"/>
                    <a:pt x="1099" y="872"/>
                    <a:pt x="1099" y="872"/>
                  </a:cubicBezTo>
                  <a:cubicBezTo>
                    <a:pt x="1107" y="871"/>
                    <a:pt x="1107" y="871"/>
                    <a:pt x="1107" y="871"/>
                  </a:cubicBezTo>
                  <a:cubicBezTo>
                    <a:pt x="1119" y="882"/>
                    <a:pt x="1119" y="882"/>
                    <a:pt x="1119" y="882"/>
                  </a:cubicBezTo>
                  <a:cubicBezTo>
                    <a:pt x="1119" y="882"/>
                    <a:pt x="1133" y="881"/>
                    <a:pt x="1137" y="884"/>
                  </a:cubicBezTo>
                  <a:cubicBezTo>
                    <a:pt x="1141" y="887"/>
                    <a:pt x="1130" y="902"/>
                    <a:pt x="1153" y="901"/>
                  </a:cubicBezTo>
                  <a:cubicBezTo>
                    <a:pt x="1176" y="900"/>
                    <a:pt x="1176" y="895"/>
                    <a:pt x="1176" y="895"/>
                  </a:cubicBezTo>
                  <a:cubicBezTo>
                    <a:pt x="1187" y="896"/>
                    <a:pt x="1187" y="896"/>
                    <a:pt x="1187" y="896"/>
                  </a:cubicBezTo>
                  <a:cubicBezTo>
                    <a:pt x="1187" y="896"/>
                    <a:pt x="1227" y="880"/>
                    <a:pt x="1241" y="871"/>
                  </a:cubicBezTo>
                  <a:cubicBezTo>
                    <a:pt x="1255" y="862"/>
                    <a:pt x="1277" y="855"/>
                    <a:pt x="1295" y="854"/>
                  </a:cubicBezTo>
                  <a:cubicBezTo>
                    <a:pt x="1313" y="853"/>
                    <a:pt x="1351" y="857"/>
                    <a:pt x="1348" y="861"/>
                  </a:cubicBezTo>
                  <a:cubicBezTo>
                    <a:pt x="1345" y="865"/>
                    <a:pt x="1324" y="875"/>
                    <a:pt x="1324" y="872"/>
                  </a:cubicBezTo>
                  <a:close/>
                  <a:moveTo>
                    <a:pt x="1405" y="1355"/>
                  </a:moveTo>
                  <a:cubicBezTo>
                    <a:pt x="1405" y="1355"/>
                    <a:pt x="1402" y="1384"/>
                    <a:pt x="1403" y="1393"/>
                  </a:cubicBezTo>
                  <a:cubicBezTo>
                    <a:pt x="1404" y="1402"/>
                    <a:pt x="1399" y="1411"/>
                    <a:pt x="1396" y="1416"/>
                  </a:cubicBezTo>
                  <a:cubicBezTo>
                    <a:pt x="1393" y="1421"/>
                    <a:pt x="1400" y="1422"/>
                    <a:pt x="1403" y="1433"/>
                  </a:cubicBezTo>
                  <a:cubicBezTo>
                    <a:pt x="1406" y="1444"/>
                    <a:pt x="1382" y="1471"/>
                    <a:pt x="1382" y="1471"/>
                  </a:cubicBezTo>
                  <a:cubicBezTo>
                    <a:pt x="1368" y="1466"/>
                    <a:pt x="1368" y="1466"/>
                    <a:pt x="1368" y="1466"/>
                  </a:cubicBezTo>
                  <a:cubicBezTo>
                    <a:pt x="1368" y="1466"/>
                    <a:pt x="1365" y="1485"/>
                    <a:pt x="1348" y="1482"/>
                  </a:cubicBezTo>
                  <a:cubicBezTo>
                    <a:pt x="1331" y="1479"/>
                    <a:pt x="1387" y="1431"/>
                    <a:pt x="1387" y="1419"/>
                  </a:cubicBezTo>
                  <a:cubicBezTo>
                    <a:pt x="1387" y="1407"/>
                    <a:pt x="1366" y="1427"/>
                    <a:pt x="1366" y="1427"/>
                  </a:cubicBezTo>
                  <a:cubicBezTo>
                    <a:pt x="1379" y="1406"/>
                    <a:pt x="1379" y="1406"/>
                    <a:pt x="1379" y="1406"/>
                  </a:cubicBezTo>
                  <a:cubicBezTo>
                    <a:pt x="1379" y="1406"/>
                    <a:pt x="1383" y="1393"/>
                    <a:pt x="1372" y="1390"/>
                  </a:cubicBezTo>
                  <a:cubicBezTo>
                    <a:pt x="1361" y="1387"/>
                    <a:pt x="1367" y="1407"/>
                    <a:pt x="1354" y="1407"/>
                  </a:cubicBezTo>
                  <a:cubicBezTo>
                    <a:pt x="1341" y="1407"/>
                    <a:pt x="1351" y="1376"/>
                    <a:pt x="1351" y="1376"/>
                  </a:cubicBezTo>
                  <a:cubicBezTo>
                    <a:pt x="1351" y="1376"/>
                    <a:pt x="1345" y="1370"/>
                    <a:pt x="1343" y="1361"/>
                  </a:cubicBezTo>
                  <a:cubicBezTo>
                    <a:pt x="1341" y="1352"/>
                    <a:pt x="1365" y="1352"/>
                    <a:pt x="1367" y="1346"/>
                  </a:cubicBezTo>
                  <a:cubicBezTo>
                    <a:pt x="1369" y="1340"/>
                    <a:pt x="1347" y="1349"/>
                    <a:pt x="1343" y="1340"/>
                  </a:cubicBezTo>
                  <a:cubicBezTo>
                    <a:pt x="1342" y="1338"/>
                    <a:pt x="1372" y="1307"/>
                    <a:pt x="1382" y="1303"/>
                  </a:cubicBezTo>
                  <a:cubicBezTo>
                    <a:pt x="1392" y="1299"/>
                    <a:pt x="1391" y="1306"/>
                    <a:pt x="1395" y="1307"/>
                  </a:cubicBezTo>
                  <a:cubicBezTo>
                    <a:pt x="1399" y="1308"/>
                    <a:pt x="1410" y="1305"/>
                    <a:pt x="1418" y="1322"/>
                  </a:cubicBezTo>
                  <a:cubicBezTo>
                    <a:pt x="1426" y="1339"/>
                    <a:pt x="1405" y="1355"/>
                    <a:pt x="1405" y="1355"/>
                  </a:cubicBezTo>
                  <a:close/>
                  <a:moveTo>
                    <a:pt x="156" y="1459"/>
                  </a:moveTo>
                  <a:cubicBezTo>
                    <a:pt x="146" y="1456"/>
                    <a:pt x="147" y="1473"/>
                    <a:pt x="147" y="1473"/>
                  </a:cubicBezTo>
                  <a:cubicBezTo>
                    <a:pt x="155" y="1473"/>
                    <a:pt x="166" y="1462"/>
                    <a:pt x="156" y="1459"/>
                  </a:cubicBezTo>
                  <a:close/>
                  <a:moveTo>
                    <a:pt x="2216" y="1197"/>
                  </a:moveTo>
                  <a:cubicBezTo>
                    <a:pt x="2248" y="1196"/>
                    <a:pt x="2259" y="1170"/>
                    <a:pt x="2228" y="1170"/>
                  </a:cubicBezTo>
                  <a:cubicBezTo>
                    <a:pt x="2196" y="1171"/>
                    <a:pt x="2216" y="1197"/>
                    <a:pt x="2216" y="1197"/>
                  </a:cubicBezTo>
                  <a:close/>
                  <a:moveTo>
                    <a:pt x="2456" y="825"/>
                  </a:moveTo>
                  <a:cubicBezTo>
                    <a:pt x="2456" y="825"/>
                    <a:pt x="2433" y="822"/>
                    <a:pt x="2423" y="814"/>
                  </a:cubicBezTo>
                  <a:cubicBezTo>
                    <a:pt x="2413" y="806"/>
                    <a:pt x="2418" y="785"/>
                    <a:pt x="2418" y="785"/>
                  </a:cubicBezTo>
                  <a:cubicBezTo>
                    <a:pt x="2397" y="769"/>
                    <a:pt x="2397" y="769"/>
                    <a:pt x="2397" y="769"/>
                  </a:cubicBezTo>
                  <a:cubicBezTo>
                    <a:pt x="2370" y="772"/>
                    <a:pt x="2370" y="772"/>
                    <a:pt x="2370" y="772"/>
                  </a:cubicBezTo>
                  <a:cubicBezTo>
                    <a:pt x="2366" y="763"/>
                    <a:pt x="2366" y="763"/>
                    <a:pt x="2366" y="763"/>
                  </a:cubicBezTo>
                  <a:cubicBezTo>
                    <a:pt x="2353" y="741"/>
                    <a:pt x="2353" y="741"/>
                    <a:pt x="2353" y="741"/>
                  </a:cubicBezTo>
                  <a:cubicBezTo>
                    <a:pt x="2330" y="745"/>
                    <a:pt x="2330" y="745"/>
                    <a:pt x="2330" y="745"/>
                  </a:cubicBezTo>
                  <a:cubicBezTo>
                    <a:pt x="2317" y="738"/>
                    <a:pt x="2317" y="738"/>
                    <a:pt x="2317" y="738"/>
                  </a:cubicBezTo>
                  <a:cubicBezTo>
                    <a:pt x="2329" y="727"/>
                    <a:pt x="2329" y="727"/>
                    <a:pt x="2329" y="727"/>
                  </a:cubicBezTo>
                  <a:cubicBezTo>
                    <a:pt x="2327" y="710"/>
                    <a:pt x="2327" y="710"/>
                    <a:pt x="2327" y="710"/>
                  </a:cubicBezTo>
                  <a:cubicBezTo>
                    <a:pt x="2293" y="728"/>
                    <a:pt x="2293" y="728"/>
                    <a:pt x="2293" y="728"/>
                  </a:cubicBezTo>
                  <a:cubicBezTo>
                    <a:pt x="2276" y="736"/>
                    <a:pt x="2276" y="736"/>
                    <a:pt x="2276" y="736"/>
                  </a:cubicBezTo>
                  <a:cubicBezTo>
                    <a:pt x="2257" y="764"/>
                    <a:pt x="2257" y="764"/>
                    <a:pt x="2257" y="764"/>
                  </a:cubicBezTo>
                  <a:cubicBezTo>
                    <a:pt x="2257" y="764"/>
                    <a:pt x="2226" y="771"/>
                    <a:pt x="2224" y="777"/>
                  </a:cubicBezTo>
                  <a:cubicBezTo>
                    <a:pt x="2222" y="783"/>
                    <a:pt x="2234" y="790"/>
                    <a:pt x="2224" y="793"/>
                  </a:cubicBezTo>
                  <a:cubicBezTo>
                    <a:pt x="2215" y="797"/>
                    <a:pt x="2186" y="807"/>
                    <a:pt x="2186" y="807"/>
                  </a:cubicBezTo>
                  <a:cubicBezTo>
                    <a:pt x="2203" y="815"/>
                    <a:pt x="2203" y="815"/>
                    <a:pt x="2203" y="815"/>
                  </a:cubicBezTo>
                  <a:cubicBezTo>
                    <a:pt x="2203" y="815"/>
                    <a:pt x="2230" y="811"/>
                    <a:pt x="2231" y="814"/>
                  </a:cubicBezTo>
                  <a:cubicBezTo>
                    <a:pt x="2231" y="817"/>
                    <a:pt x="2225" y="822"/>
                    <a:pt x="2225" y="833"/>
                  </a:cubicBezTo>
                  <a:cubicBezTo>
                    <a:pt x="2225" y="844"/>
                    <a:pt x="2268" y="845"/>
                    <a:pt x="2287" y="835"/>
                  </a:cubicBezTo>
                  <a:cubicBezTo>
                    <a:pt x="2306" y="826"/>
                    <a:pt x="2296" y="808"/>
                    <a:pt x="2324" y="809"/>
                  </a:cubicBezTo>
                  <a:cubicBezTo>
                    <a:pt x="2351" y="809"/>
                    <a:pt x="2355" y="818"/>
                    <a:pt x="2355" y="818"/>
                  </a:cubicBezTo>
                  <a:cubicBezTo>
                    <a:pt x="2386" y="823"/>
                    <a:pt x="2386" y="823"/>
                    <a:pt x="2386" y="823"/>
                  </a:cubicBezTo>
                  <a:cubicBezTo>
                    <a:pt x="2390" y="834"/>
                    <a:pt x="2390" y="834"/>
                    <a:pt x="2390" y="834"/>
                  </a:cubicBezTo>
                  <a:cubicBezTo>
                    <a:pt x="2452" y="838"/>
                    <a:pt x="2452" y="838"/>
                    <a:pt x="2452" y="838"/>
                  </a:cubicBezTo>
                  <a:lnTo>
                    <a:pt x="2456" y="825"/>
                  </a:lnTo>
                  <a:close/>
                  <a:moveTo>
                    <a:pt x="2393" y="886"/>
                  </a:moveTo>
                  <a:cubicBezTo>
                    <a:pt x="2352" y="899"/>
                    <a:pt x="2393" y="913"/>
                    <a:pt x="2393" y="913"/>
                  </a:cubicBezTo>
                  <a:cubicBezTo>
                    <a:pt x="2415" y="897"/>
                    <a:pt x="2434" y="872"/>
                    <a:pt x="2393" y="886"/>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0" name="Freeform 159"/>
            <p:cNvSpPr>
              <a:spLocks/>
            </p:cNvSpPr>
            <p:nvPr/>
          </p:nvSpPr>
          <p:spPr bwMode="gray">
            <a:xfrm>
              <a:off x="1857129" y="4310508"/>
              <a:ext cx="352425" cy="645975"/>
            </a:xfrm>
            <a:custGeom>
              <a:avLst/>
              <a:gdLst>
                <a:gd name="T0" fmla="*/ 604 w 630"/>
                <a:gd name="T1" fmla="*/ 869 h 993"/>
                <a:gd name="T2" fmla="*/ 575 w 630"/>
                <a:gd name="T3" fmla="*/ 854 h 993"/>
                <a:gd name="T4" fmla="*/ 581 w 630"/>
                <a:gd name="T5" fmla="*/ 821 h 993"/>
                <a:gd name="T6" fmla="*/ 607 w 630"/>
                <a:gd name="T7" fmla="*/ 835 h 993"/>
                <a:gd name="T8" fmla="*/ 603 w 630"/>
                <a:gd name="T9" fmla="*/ 799 h 993"/>
                <a:gd name="T10" fmla="*/ 605 w 630"/>
                <a:gd name="T11" fmla="*/ 744 h 993"/>
                <a:gd name="T12" fmla="*/ 609 w 630"/>
                <a:gd name="T13" fmla="*/ 694 h 993"/>
                <a:gd name="T14" fmla="*/ 597 w 630"/>
                <a:gd name="T15" fmla="*/ 632 h 993"/>
                <a:gd name="T16" fmla="*/ 556 w 630"/>
                <a:gd name="T17" fmla="*/ 590 h 993"/>
                <a:gd name="T18" fmla="*/ 533 w 630"/>
                <a:gd name="T19" fmla="*/ 591 h 993"/>
                <a:gd name="T20" fmla="*/ 523 w 630"/>
                <a:gd name="T21" fmla="*/ 562 h 993"/>
                <a:gd name="T22" fmla="*/ 525 w 630"/>
                <a:gd name="T23" fmla="*/ 507 h 993"/>
                <a:gd name="T24" fmla="*/ 449 w 630"/>
                <a:gd name="T25" fmla="*/ 541 h 993"/>
                <a:gd name="T26" fmla="*/ 399 w 630"/>
                <a:gd name="T27" fmla="*/ 509 h 993"/>
                <a:gd name="T28" fmla="*/ 391 w 630"/>
                <a:gd name="T29" fmla="*/ 465 h 993"/>
                <a:gd name="T30" fmla="*/ 371 w 630"/>
                <a:gd name="T31" fmla="*/ 420 h 993"/>
                <a:gd name="T32" fmla="*/ 371 w 630"/>
                <a:gd name="T33" fmla="*/ 396 h 993"/>
                <a:gd name="T34" fmla="*/ 368 w 630"/>
                <a:gd name="T35" fmla="*/ 370 h 993"/>
                <a:gd name="T36" fmla="*/ 389 w 630"/>
                <a:gd name="T37" fmla="*/ 331 h 993"/>
                <a:gd name="T38" fmla="*/ 403 w 630"/>
                <a:gd name="T39" fmla="*/ 277 h 993"/>
                <a:gd name="T40" fmla="*/ 422 w 630"/>
                <a:gd name="T41" fmla="*/ 265 h 993"/>
                <a:gd name="T42" fmla="*/ 471 w 630"/>
                <a:gd name="T43" fmla="*/ 244 h 993"/>
                <a:gd name="T44" fmla="*/ 492 w 630"/>
                <a:gd name="T45" fmla="*/ 240 h 993"/>
                <a:gd name="T46" fmla="*/ 527 w 630"/>
                <a:gd name="T47" fmla="*/ 236 h 993"/>
                <a:gd name="T48" fmla="*/ 543 w 630"/>
                <a:gd name="T49" fmla="*/ 227 h 993"/>
                <a:gd name="T50" fmla="*/ 526 w 630"/>
                <a:gd name="T51" fmla="*/ 207 h 993"/>
                <a:gd name="T52" fmla="*/ 520 w 630"/>
                <a:gd name="T53" fmla="*/ 171 h 993"/>
                <a:gd name="T54" fmla="*/ 505 w 630"/>
                <a:gd name="T55" fmla="*/ 135 h 993"/>
                <a:gd name="T56" fmla="*/ 472 w 630"/>
                <a:gd name="T57" fmla="*/ 130 h 993"/>
                <a:gd name="T58" fmla="*/ 434 w 630"/>
                <a:gd name="T59" fmla="*/ 138 h 993"/>
                <a:gd name="T60" fmla="*/ 388 w 630"/>
                <a:gd name="T61" fmla="*/ 106 h 993"/>
                <a:gd name="T62" fmla="*/ 364 w 630"/>
                <a:gd name="T63" fmla="*/ 73 h 993"/>
                <a:gd name="T64" fmla="*/ 343 w 630"/>
                <a:gd name="T65" fmla="*/ 57 h 993"/>
                <a:gd name="T66" fmla="*/ 327 w 630"/>
                <a:gd name="T67" fmla="*/ 33 h 993"/>
                <a:gd name="T68" fmla="*/ 264 w 630"/>
                <a:gd name="T69" fmla="*/ 0 h 993"/>
                <a:gd name="T70" fmla="*/ 278 w 630"/>
                <a:gd name="T71" fmla="*/ 1 h 993"/>
                <a:gd name="T72" fmla="*/ 284 w 630"/>
                <a:gd name="T73" fmla="*/ 31 h 993"/>
                <a:gd name="T74" fmla="*/ 277 w 630"/>
                <a:gd name="T75" fmla="*/ 58 h 993"/>
                <a:gd name="T76" fmla="*/ 218 w 630"/>
                <a:gd name="T77" fmla="*/ 143 h 993"/>
                <a:gd name="T78" fmla="*/ 147 w 630"/>
                <a:gd name="T79" fmla="*/ 186 h 993"/>
                <a:gd name="T80" fmla="*/ 142 w 630"/>
                <a:gd name="T81" fmla="*/ 201 h 993"/>
                <a:gd name="T82" fmla="*/ 128 w 630"/>
                <a:gd name="T83" fmla="*/ 252 h 993"/>
                <a:gd name="T84" fmla="*/ 103 w 630"/>
                <a:gd name="T85" fmla="*/ 270 h 993"/>
                <a:gd name="T86" fmla="*/ 69 w 630"/>
                <a:gd name="T87" fmla="*/ 243 h 993"/>
                <a:gd name="T88" fmla="*/ 40 w 630"/>
                <a:gd name="T89" fmla="*/ 246 h 993"/>
                <a:gd name="T90" fmla="*/ 37 w 630"/>
                <a:gd name="T91" fmla="*/ 224 h 993"/>
                <a:gd name="T92" fmla="*/ 43 w 630"/>
                <a:gd name="T93" fmla="*/ 188 h 993"/>
                <a:gd name="T94" fmla="*/ 0 w 630"/>
                <a:gd name="T95" fmla="*/ 254 h 993"/>
                <a:gd name="T96" fmla="*/ 9 w 630"/>
                <a:gd name="T97" fmla="*/ 282 h 993"/>
                <a:gd name="T98" fmla="*/ 8 w 630"/>
                <a:gd name="T99" fmla="*/ 331 h 993"/>
                <a:gd name="T100" fmla="*/ 85 w 630"/>
                <a:gd name="T101" fmla="*/ 394 h 993"/>
                <a:gd name="T102" fmla="*/ 126 w 630"/>
                <a:gd name="T103" fmla="*/ 462 h 993"/>
                <a:gd name="T104" fmla="*/ 169 w 630"/>
                <a:gd name="T105" fmla="*/ 547 h 993"/>
                <a:gd name="T106" fmla="*/ 214 w 630"/>
                <a:gd name="T107" fmla="*/ 622 h 993"/>
                <a:gd name="T108" fmla="*/ 267 w 630"/>
                <a:gd name="T109" fmla="*/ 715 h 993"/>
                <a:gd name="T110" fmla="*/ 304 w 630"/>
                <a:gd name="T111" fmla="*/ 803 h 993"/>
                <a:gd name="T112" fmla="*/ 400 w 630"/>
                <a:gd name="T113" fmla="*/ 869 h 993"/>
                <a:gd name="T114" fmla="*/ 516 w 630"/>
                <a:gd name="T115" fmla="*/ 939 h 993"/>
                <a:gd name="T116" fmla="*/ 540 w 630"/>
                <a:gd name="T117" fmla="*/ 968 h 993"/>
                <a:gd name="T118" fmla="*/ 574 w 630"/>
                <a:gd name="T119" fmla="*/ 993 h 993"/>
                <a:gd name="T120" fmla="*/ 596 w 630"/>
                <a:gd name="T121" fmla="*/ 954 h 993"/>
                <a:gd name="T122" fmla="*/ 601 w 630"/>
                <a:gd name="T123" fmla="*/ 929 h 993"/>
                <a:gd name="T124" fmla="*/ 630 w 630"/>
                <a:gd name="T125" fmla="*/ 88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993">
                  <a:moveTo>
                    <a:pt x="622" y="880"/>
                  </a:moveTo>
                  <a:cubicBezTo>
                    <a:pt x="622" y="880"/>
                    <a:pt x="612" y="873"/>
                    <a:pt x="604" y="869"/>
                  </a:cubicBezTo>
                  <a:cubicBezTo>
                    <a:pt x="596" y="865"/>
                    <a:pt x="593" y="857"/>
                    <a:pt x="593" y="857"/>
                  </a:cubicBezTo>
                  <a:cubicBezTo>
                    <a:pt x="593" y="857"/>
                    <a:pt x="579" y="859"/>
                    <a:pt x="575" y="854"/>
                  </a:cubicBezTo>
                  <a:cubicBezTo>
                    <a:pt x="580" y="840"/>
                    <a:pt x="580" y="840"/>
                    <a:pt x="580" y="840"/>
                  </a:cubicBezTo>
                  <a:cubicBezTo>
                    <a:pt x="580" y="840"/>
                    <a:pt x="576" y="825"/>
                    <a:pt x="581" y="821"/>
                  </a:cubicBezTo>
                  <a:cubicBezTo>
                    <a:pt x="584" y="818"/>
                    <a:pt x="598" y="830"/>
                    <a:pt x="607" y="838"/>
                  </a:cubicBezTo>
                  <a:cubicBezTo>
                    <a:pt x="607" y="836"/>
                    <a:pt x="607" y="835"/>
                    <a:pt x="607" y="835"/>
                  </a:cubicBezTo>
                  <a:cubicBezTo>
                    <a:pt x="612" y="824"/>
                    <a:pt x="612" y="824"/>
                    <a:pt x="612" y="824"/>
                  </a:cubicBezTo>
                  <a:cubicBezTo>
                    <a:pt x="612" y="824"/>
                    <a:pt x="604" y="813"/>
                    <a:pt x="603" y="799"/>
                  </a:cubicBezTo>
                  <a:cubicBezTo>
                    <a:pt x="601" y="784"/>
                    <a:pt x="616" y="776"/>
                    <a:pt x="620" y="766"/>
                  </a:cubicBezTo>
                  <a:cubicBezTo>
                    <a:pt x="624" y="757"/>
                    <a:pt x="605" y="744"/>
                    <a:pt x="605" y="744"/>
                  </a:cubicBezTo>
                  <a:cubicBezTo>
                    <a:pt x="618" y="724"/>
                    <a:pt x="618" y="724"/>
                    <a:pt x="618" y="724"/>
                  </a:cubicBezTo>
                  <a:cubicBezTo>
                    <a:pt x="609" y="694"/>
                    <a:pt x="609" y="694"/>
                    <a:pt x="609" y="694"/>
                  </a:cubicBezTo>
                  <a:cubicBezTo>
                    <a:pt x="609" y="694"/>
                    <a:pt x="619" y="683"/>
                    <a:pt x="620" y="677"/>
                  </a:cubicBezTo>
                  <a:cubicBezTo>
                    <a:pt x="622" y="670"/>
                    <a:pt x="612" y="645"/>
                    <a:pt x="597" y="632"/>
                  </a:cubicBezTo>
                  <a:cubicBezTo>
                    <a:pt x="586" y="621"/>
                    <a:pt x="579" y="600"/>
                    <a:pt x="577" y="591"/>
                  </a:cubicBezTo>
                  <a:cubicBezTo>
                    <a:pt x="568" y="590"/>
                    <a:pt x="560" y="590"/>
                    <a:pt x="556" y="590"/>
                  </a:cubicBezTo>
                  <a:cubicBezTo>
                    <a:pt x="545" y="590"/>
                    <a:pt x="549" y="599"/>
                    <a:pt x="541" y="599"/>
                  </a:cubicBezTo>
                  <a:cubicBezTo>
                    <a:pt x="533" y="599"/>
                    <a:pt x="533" y="591"/>
                    <a:pt x="533" y="591"/>
                  </a:cubicBezTo>
                  <a:cubicBezTo>
                    <a:pt x="526" y="592"/>
                    <a:pt x="526" y="592"/>
                    <a:pt x="526" y="592"/>
                  </a:cubicBezTo>
                  <a:cubicBezTo>
                    <a:pt x="526" y="592"/>
                    <a:pt x="525" y="572"/>
                    <a:pt x="523" y="562"/>
                  </a:cubicBezTo>
                  <a:cubicBezTo>
                    <a:pt x="521" y="552"/>
                    <a:pt x="526" y="538"/>
                    <a:pt x="528" y="534"/>
                  </a:cubicBezTo>
                  <a:cubicBezTo>
                    <a:pt x="530" y="530"/>
                    <a:pt x="525" y="507"/>
                    <a:pt x="525" y="507"/>
                  </a:cubicBezTo>
                  <a:cubicBezTo>
                    <a:pt x="491" y="537"/>
                    <a:pt x="491" y="537"/>
                    <a:pt x="491" y="537"/>
                  </a:cubicBezTo>
                  <a:cubicBezTo>
                    <a:pt x="449" y="541"/>
                    <a:pt x="449" y="541"/>
                    <a:pt x="449" y="541"/>
                  </a:cubicBezTo>
                  <a:cubicBezTo>
                    <a:pt x="449" y="541"/>
                    <a:pt x="441" y="522"/>
                    <a:pt x="438" y="515"/>
                  </a:cubicBezTo>
                  <a:cubicBezTo>
                    <a:pt x="435" y="508"/>
                    <a:pt x="399" y="509"/>
                    <a:pt x="399" y="509"/>
                  </a:cubicBezTo>
                  <a:cubicBezTo>
                    <a:pt x="399" y="509"/>
                    <a:pt x="414" y="496"/>
                    <a:pt x="416" y="491"/>
                  </a:cubicBezTo>
                  <a:cubicBezTo>
                    <a:pt x="418" y="486"/>
                    <a:pt x="396" y="471"/>
                    <a:pt x="391" y="465"/>
                  </a:cubicBezTo>
                  <a:cubicBezTo>
                    <a:pt x="386" y="459"/>
                    <a:pt x="373" y="438"/>
                    <a:pt x="373" y="438"/>
                  </a:cubicBezTo>
                  <a:cubicBezTo>
                    <a:pt x="371" y="420"/>
                    <a:pt x="371" y="420"/>
                    <a:pt x="371" y="420"/>
                  </a:cubicBezTo>
                  <a:cubicBezTo>
                    <a:pt x="371" y="420"/>
                    <a:pt x="356" y="414"/>
                    <a:pt x="356" y="409"/>
                  </a:cubicBezTo>
                  <a:cubicBezTo>
                    <a:pt x="356" y="404"/>
                    <a:pt x="371" y="396"/>
                    <a:pt x="371" y="396"/>
                  </a:cubicBezTo>
                  <a:cubicBezTo>
                    <a:pt x="365" y="392"/>
                    <a:pt x="365" y="392"/>
                    <a:pt x="365" y="392"/>
                  </a:cubicBezTo>
                  <a:cubicBezTo>
                    <a:pt x="365" y="392"/>
                    <a:pt x="360" y="378"/>
                    <a:pt x="368" y="370"/>
                  </a:cubicBezTo>
                  <a:cubicBezTo>
                    <a:pt x="376" y="362"/>
                    <a:pt x="389" y="345"/>
                    <a:pt x="395" y="354"/>
                  </a:cubicBezTo>
                  <a:cubicBezTo>
                    <a:pt x="401" y="363"/>
                    <a:pt x="391" y="338"/>
                    <a:pt x="389" y="331"/>
                  </a:cubicBezTo>
                  <a:cubicBezTo>
                    <a:pt x="387" y="324"/>
                    <a:pt x="402" y="315"/>
                    <a:pt x="402" y="315"/>
                  </a:cubicBezTo>
                  <a:cubicBezTo>
                    <a:pt x="403" y="277"/>
                    <a:pt x="403" y="277"/>
                    <a:pt x="403" y="277"/>
                  </a:cubicBezTo>
                  <a:cubicBezTo>
                    <a:pt x="419" y="277"/>
                    <a:pt x="419" y="277"/>
                    <a:pt x="419" y="277"/>
                  </a:cubicBezTo>
                  <a:cubicBezTo>
                    <a:pt x="419" y="277"/>
                    <a:pt x="420" y="269"/>
                    <a:pt x="422" y="265"/>
                  </a:cubicBezTo>
                  <a:cubicBezTo>
                    <a:pt x="424" y="261"/>
                    <a:pt x="450" y="244"/>
                    <a:pt x="450" y="244"/>
                  </a:cubicBezTo>
                  <a:cubicBezTo>
                    <a:pt x="471" y="244"/>
                    <a:pt x="471" y="244"/>
                    <a:pt x="471" y="244"/>
                  </a:cubicBezTo>
                  <a:cubicBezTo>
                    <a:pt x="473" y="237"/>
                    <a:pt x="473" y="237"/>
                    <a:pt x="473" y="237"/>
                  </a:cubicBezTo>
                  <a:cubicBezTo>
                    <a:pt x="492" y="240"/>
                    <a:pt x="492" y="240"/>
                    <a:pt x="492" y="240"/>
                  </a:cubicBezTo>
                  <a:cubicBezTo>
                    <a:pt x="492" y="240"/>
                    <a:pt x="503" y="225"/>
                    <a:pt x="513" y="224"/>
                  </a:cubicBezTo>
                  <a:cubicBezTo>
                    <a:pt x="523" y="223"/>
                    <a:pt x="527" y="236"/>
                    <a:pt x="527" y="236"/>
                  </a:cubicBezTo>
                  <a:cubicBezTo>
                    <a:pt x="527" y="236"/>
                    <a:pt x="534" y="239"/>
                    <a:pt x="539" y="236"/>
                  </a:cubicBezTo>
                  <a:cubicBezTo>
                    <a:pt x="541" y="235"/>
                    <a:pt x="542" y="231"/>
                    <a:pt x="543" y="227"/>
                  </a:cubicBezTo>
                  <a:cubicBezTo>
                    <a:pt x="532" y="223"/>
                    <a:pt x="532" y="223"/>
                    <a:pt x="532" y="223"/>
                  </a:cubicBezTo>
                  <a:cubicBezTo>
                    <a:pt x="526" y="207"/>
                    <a:pt x="526" y="207"/>
                    <a:pt x="526" y="207"/>
                  </a:cubicBezTo>
                  <a:cubicBezTo>
                    <a:pt x="526" y="207"/>
                    <a:pt x="512" y="212"/>
                    <a:pt x="509" y="206"/>
                  </a:cubicBezTo>
                  <a:cubicBezTo>
                    <a:pt x="506" y="201"/>
                    <a:pt x="515" y="171"/>
                    <a:pt x="520" y="171"/>
                  </a:cubicBezTo>
                  <a:cubicBezTo>
                    <a:pt x="525" y="171"/>
                    <a:pt x="533" y="163"/>
                    <a:pt x="533" y="148"/>
                  </a:cubicBezTo>
                  <a:cubicBezTo>
                    <a:pt x="533" y="134"/>
                    <a:pt x="505" y="135"/>
                    <a:pt x="505" y="135"/>
                  </a:cubicBezTo>
                  <a:cubicBezTo>
                    <a:pt x="505" y="135"/>
                    <a:pt x="497" y="123"/>
                    <a:pt x="493" y="122"/>
                  </a:cubicBezTo>
                  <a:cubicBezTo>
                    <a:pt x="489" y="121"/>
                    <a:pt x="481" y="130"/>
                    <a:pt x="472" y="130"/>
                  </a:cubicBezTo>
                  <a:cubicBezTo>
                    <a:pt x="464" y="130"/>
                    <a:pt x="463" y="123"/>
                    <a:pt x="449" y="120"/>
                  </a:cubicBezTo>
                  <a:cubicBezTo>
                    <a:pt x="435" y="117"/>
                    <a:pt x="434" y="138"/>
                    <a:pt x="434" y="138"/>
                  </a:cubicBezTo>
                  <a:cubicBezTo>
                    <a:pt x="434" y="138"/>
                    <a:pt x="412" y="138"/>
                    <a:pt x="393" y="133"/>
                  </a:cubicBezTo>
                  <a:cubicBezTo>
                    <a:pt x="374" y="128"/>
                    <a:pt x="389" y="113"/>
                    <a:pt x="388" y="106"/>
                  </a:cubicBezTo>
                  <a:cubicBezTo>
                    <a:pt x="387" y="98"/>
                    <a:pt x="369" y="97"/>
                    <a:pt x="369" y="97"/>
                  </a:cubicBezTo>
                  <a:cubicBezTo>
                    <a:pt x="369" y="97"/>
                    <a:pt x="367" y="79"/>
                    <a:pt x="364" y="73"/>
                  </a:cubicBezTo>
                  <a:cubicBezTo>
                    <a:pt x="362" y="67"/>
                    <a:pt x="354" y="70"/>
                    <a:pt x="354" y="70"/>
                  </a:cubicBezTo>
                  <a:cubicBezTo>
                    <a:pt x="343" y="57"/>
                    <a:pt x="343" y="57"/>
                    <a:pt x="343" y="57"/>
                  </a:cubicBezTo>
                  <a:cubicBezTo>
                    <a:pt x="335" y="57"/>
                    <a:pt x="335" y="57"/>
                    <a:pt x="335" y="57"/>
                  </a:cubicBezTo>
                  <a:cubicBezTo>
                    <a:pt x="327" y="33"/>
                    <a:pt x="327" y="33"/>
                    <a:pt x="327" y="33"/>
                  </a:cubicBezTo>
                  <a:cubicBezTo>
                    <a:pt x="327" y="33"/>
                    <a:pt x="297" y="9"/>
                    <a:pt x="290" y="5"/>
                  </a:cubicBezTo>
                  <a:cubicBezTo>
                    <a:pt x="284" y="1"/>
                    <a:pt x="274" y="1"/>
                    <a:pt x="264" y="0"/>
                  </a:cubicBezTo>
                  <a:cubicBezTo>
                    <a:pt x="264" y="0"/>
                    <a:pt x="264" y="0"/>
                    <a:pt x="264" y="0"/>
                  </a:cubicBezTo>
                  <a:cubicBezTo>
                    <a:pt x="269" y="0"/>
                    <a:pt x="273" y="1"/>
                    <a:pt x="278" y="1"/>
                  </a:cubicBezTo>
                  <a:cubicBezTo>
                    <a:pt x="279" y="19"/>
                    <a:pt x="268" y="19"/>
                    <a:pt x="268" y="19"/>
                  </a:cubicBezTo>
                  <a:cubicBezTo>
                    <a:pt x="284" y="31"/>
                    <a:pt x="284" y="31"/>
                    <a:pt x="284" y="31"/>
                  </a:cubicBezTo>
                  <a:cubicBezTo>
                    <a:pt x="287" y="53"/>
                    <a:pt x="287" y="53"/>
                    <a:pt x="287" y="53"/>
                  </a:cubicBezTo>
                  <a:cubicBezTo>
                    <a:pt x="277" y="58"/>
                    <a:pt x="277" y="58"/>
                    <a:pt x="277" y="58"/>
                  </a:cubicBezTo>
                  <a:cubicBezTo>
                    <a:pt x="269" y="87"/>
                    <a:pt x="269" y="87"/>
                    <a:pt x="269" y="87"/>
                  </a:cubicBezTo>
                  <a:cubicBezTo>
                    <a:pt x="269" y="87"/>
                    <a:pt x="241" y="128"/>
                    <a:pt x="218" y="143"/>
                  </a:cubicBezTo>
                  <a:cubicBezTo>
                    <a:pt x="195" y="157"/>
                    <a:pt x="174" y="157"/>
                    <a:pt x="161" y="168"/>
                  </a:cubicBezTo>
                  <a:cubicBezTo>
                    <a:pt x="147" y="179"/>
                    <a:pt x="147" y="186"/>
                    <a:pt x="147" y="186"/>
                  </a:cubicBezTo>
                  <a:cubicBezTo>
                    <a:pt x="139" y="189"/>
                    <a:pt x="139" y="189"/>
                    <a:pt x="139" y="189"/>
                  </a:cubicBezTo>
                  <a:cubicBezTo>
                    <a:pt x="142" y="201"/>
                    <a:pt x="142" y="201"/>
                    <a:pt x="142" y="201"/>
                  </a:cubicBezTo>
                  <a:cubicBezTo>
                    <a:pt x="142" y="201"/>
                    <a:pt x="134" y="206"/>
                    <a:pt x="132" y="216"/>
                  </a:cubicBezTo>
                  <a:cubicBezTo>
                    <a:pt x="131" y="225"/>
                    <a:pt x="128" y="252"/>
                    <a:pt x="128" y="252"/>
                  </a:cubicBezTo>
                  <a:cubicBezTo>
                    <a:pt x="128" y="252"/>
                    <a:pt x="119" y="254"/>
                    <a:pt x="115" y="256"/>
                  </a:cubicBezTo>
                  <a:cubicBezTo>
                    <a:pt x="111" y="259"/>
                    <a:pt x="116" y="270"/>
                    <a:pt x="103" y="270"/>
                  </a:cubicBezTo>
                  <a:cubicBezTo>
                    <a:pt x="89" y="270"/>
                    <a:pt x="93" y="246"/>
                    <a:pt x="88" y="241"/>
                  </a:cubicBezTo>
                  <a:cubicBezTo>
                    <a:pt x="82" y="237"/>
                    <a:pt x="69" y="243"/>
                    <a:pt x="69" y="243"/>
                  </a:cubicBezTo>
                  <a:cubicBezTo>
                    <a:pt x="60" y="232"/>
                    <a:pt x="60" y="232"/>
                    <a:pt x="60" y="232"/>
                  </a:cubicBezTo>
                  <a:cubicBezTo>
                    <a:pt x="60" y="232"/>
                    <a:pt x="50" y="250"/>
                    <a:pt x="40" y="246"/>
                  </a:cubicBezTo>
                  <a:cubicBezTo>
                    <a:pt x="31" y="241"/>
                    <a:pt x="47" y="232"/>
                    <a:pt x="47" y="232"/>
                  </a:cubicBezTo>
                  <a:cubicBezTo>
                    <a:pt x="37" y="224"/>
                    <a:pt x="37" y="224"/>
                    <a:pt x="37" y="224"/>
                  </a:cubicBezTo>
                  <a:cubicBezTo>
                    <a:pt x="37" y="224"/>
                    <a:pt x="50" y="212"/>
                    <a:pt x="58" y="203"/>
                  </a:cubicBezTo>
                  <a:cubicBezTo>
                    <a:pt x="67" y="194"/>
                    <a:pt x="43" y="188"/>
                    <a:pt x="43" y="188"/>
                  </a:cubicBezTo>
                  <a:cubicBezTo>
                    <a:pt x="43" y="188"/>
                    <a:pt x="17" y="216"/>
                    <a:pt x="9" y="223"/>
                  </a:cubicBezTo>
                  <a:cubicBezTo>
                    <a:pt x="1" y="230"/>
                    <a:pt x="0" y="241"/>
                    <a:pt x="0" y="254"/>
                  </a:cubicBezTo>
                  <a:cubicBezTo>
                    <a:pt x="0" y="267"/>
                    <a:pt x="12" y="264"/>
                    <a:pt x="12" y="264"/>
                  </a:cubicBezTo>
                  <a:cubicBezTo>
                    <a:pt x="9" y="282"/>
                    <a:pt x="9" y="282"/>
                    <a:pt x="9" y="282"/>
                  </a:cubicBezTo>
                  <a:cubicBezTo>
                    <a:pt x="9" y="282"/>
                    <a:pt x="26" y="292"/>
                    <a:pt x="27" y="304"/>
                  </a:cubicBezTo>
                  <a:cubicBezTo>
                    <a:pt x="28" y="316"/>
                    <a:pt x="8" y="317"/>
                    <a:pt x="8" y="331"/>
                  </a:cubicBezTo>
                  <a:cubicBezTo>
                    <a:pt x="8" y="345"/>
                    <a:pt x="42" y="347"/>
                    <a:pt x="51" y="352"/>
                  </a:cubicBezTo>
                  <a:cubicBezTo>
                    <a:pt x="59" y="357"/>
                    <a:pt x="82" y="389"/>
                    <a:pt x="85" y="394"/>
                  </a:cubicBezTo>
                  <a:cubicBezTo>
                    <a:pt x="87" y="398"/>
                    <a:pt x="99" y="418"/>
                    <a:pt x="99" y="424"/>
                  </a:cubicBezTo>
                  <a:cubicBezTo>
                    <a:pt x="99" y="430"/>
                    <a:pt x="123" y="456"/>
                    <a:pt x="126" y="462"/>
                  </a:cubicBezTo>
                  <a:cubicBezTo>
                    <a:pt x="130" y="468"/>
                    <a:pt x="164" y="522"/>
                    <a:pt x="164" y="522"/>
                  </a:cubicBezTo>
                  <a:cubicBezTo>
                    <a:pt x="169" y="547"/>
                    <a:pt x="169" y="547"/>
                    <a:pt x="169" y="547"/>
                  </a:cubicBezTo>
                  <a:cubicBezTo>
                    <a:pt x="169" y="547"/>
                    <a:pt x="197" y="602"/>
                    <a:pt x="197" y="609"/>
                  </a:cubicBezTo>
                  <a:cubicBezTo>
                    <a:pt x="197" y="616"/>
                    <a:pt x="205" y="616"/>
                    <a:pt x="214" y="622"/>
                  </a:cubicBezTo>
                  <a:cubicBezTo>
                    <a:pt x="222" y="628"/>
                    <a:pt x="218" y="635"/>
                    <a:pt x="220" y="647"/>
                  </a:cubicBezTo>
                  <a:cubicBezTo>
                    <a:pt x="221" y="658"/>
                    <a:pt x="255" y="699"/>
                    <a:pt x="267" y="715"/>
                  </a:cubicBezTo>
                  <a:cubicBezTo>
                    <a:pt x="279" y="732"/>
                    <a:pt x="270" y="754"/>
                    <a:pt x="270" y="762"/>
                  </a:cubicBezTo>
                  <a:cubicBezTo>
                    <a:pt x="270" y="771"/>
                    <a:pt x="293" y="796"/>
                    <a:pt x="304" y="803"/>
                  </a:cubicBezTo>
                  <a:cubicBezTo>
                    <a:pt x="314" y="810"/>
                    <a:pt x="324" y="826"/>
                    <a:pt x="332" y="835"/>
                  </a:cubicBezTo>
                  <a:cubicBezTo>
                    <a:pt x="340" y="843"/>
                    <a:pt x="386" y="861"/>
                    <a:pt x="400" y="869"/>
                  </a:cubicBezTo>
                  <a:cubicBezTo>
                    <a:pt x="415" y="877"/>
                    <a:pt x="442" y="883"/>
                    <a:pt x="463" y="901"/>
                  </a:cubicBezTo>
                  <a:cubicBezTo>
                    <a:pt x="484" y="919"/>
                    <a:pt x="516" y="939"/>
                    <a:pt x="516" y="939"/>
                  </a:cubicBezTo>
                  <a:cubicBezTo>
                    <a:pt x="522" y="954"/>
                    <a:pt x="522" y="954"/>
                    <a:pt x="522" y="954"/>
                  </a:cubicBezTo>
                  <a:cubicBezTo>
                    <a:pt x="522" y="954"/>
                    <a:pt x="533" y="962"/>
                    <a:pt x="540" y="968"/>
                  </a:cubicBezTo>
                  <a:cubicBezTo>
                    <a:pt x="547" y="974"/>
                    <a:pt x="574" y="992"/>
                    <a:pt x="574" y="992"/>
                  </a:cubicBezTo>
                  <a:cubicBezTo>
                    <a:pt x="574" y="993"/>
                    <a:pt x="574" y="993"/>
                    <a:pt x="574" y="993"/>
                  </a:cubicBezTo>
                  <a:cubicBezTo>
                    <a:pt x="580" y="989"/>
                    <a:pt x="589" y="983"/>
                    <a:pt x="596" y="977"/>
                  </a:cubicBezTo>
                  <a:cubicBezTo>
                    <a:pt x="608" y="968"/>
                    <a:pt x="596" y="954"/>
                    <a:pt x="596" y="954"/>
                  </a:cubicBezTo>
                  <a:cubicBezTo>
                    <a:pt x="608" y="946"/>
                    <a:pt x="608" y="946"/>
                    <a:pt x="608" y="946"/>
                  </a:cubicBezTo>
                  <a:cubicBezTo>
                    <a:pt x="601" y="929"/>
                    <a:pt x="601" y="929"/>
                    <a:pt x="601" y="929"/>
                  </a:cubicBezTo>
                  <a:cubicBezTo>
                    <a:pt x="601" y="929"/>
                    <a:pt x="611" y="919"/>
                    <a:pt x="620" y="912"/>
                  </a:cubicBezTo>
                  <a:cubicBezTo>
                    <a:pt x="626" y="908"/>
                    <a:pt x="629" y="897"/>
                    <a:pt x="630" y="889"/>
                  </a:cubicBezTo>
                  <a:lnTo>
                    <a:pt x="622" y="88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1" name="Freeform 160"/>
            <p:cNvSpPr>
              <a:spLocks noEditPoints="1"/>
            </p:cNvSpPr>
            <p:nvPr/>
          </p:nvSpPr>
          <p:spPr bwMode="gray">
            <a:xfrm>
              <a:off x="2174629" y="4649138"/>
              <a:ext cx="338137" cy="461937"/>
            </a:xfrm>
            <a:custGeom>
              <a:avLst/>
              <a:gdLst>
                <a:gd name="T0" fmla="*/ 1 w 604"/>
                <a:gd name="T1" fmla="*/ 70 h 712"/>
                <a:gd name="T2" fmla="*/ 599 w 604"/>
                <a:gd name="T3" fmla="*/ 500 h 712"/>
                <a:gd name="T4" fmla="*/ 584 w 604"/>
                <a:gd name="T5" fmla="*/ 421 h 712"/>
                <a:gd name="T6" fmla="*/ 561 w 604"/>
                <a:gd name="T7" fmla="*/ 361 h 712"/>
                <a:gd name="T8" fmla="*/ 468 w 604"/>
                <a:gd name="T9" fmla="*/ 314 h 712"/>
                <a:gd name="T10" fmla="*/ 463 w 604"/>
                <a:gd name="T11" fmla="*/ 290 h 712"/>
                <a:gd name="T12" fmla="*/ 450 w 604"/>
                <a:gd name="T13" fmla="*/ 250 h 712"/>
                <a:gd name="T14" fmla="*/ 418 w 604"/>
                <a:gd name="T15" fmla="*/ 209 h 712"/>
                <a:gd name="T16" fmla="*/ 367 w 604"/>
                <a:gd name="T17" fmla="*/ 190 h 712"/>
                <a:gd name="T18" fmla="*/ 320 w 604"/>
                <a:gd name="T19" fmla="*/ 163 h 712"/>
                <a:gd name="T20" fmla="*/ 290 w 604"/>
                <a:gd name="T21" fmla="*/ 152 h 712"/>
                <a:gd name="T22" fmla="*/ 258 w 604"/>
                <a:gd name="T23" fmla="*/ 153 h 712"/>
                <a:gd name="T24" fmla="*/ 230 w 604"/>
                <a:gd name="T25" fmla="*/ 130 h 712"/>
                <a:gd name="T26" fmla="*/ 210 w 604"/>
                <a:gd name="T27" fmla="*/ 97 h 712"/>
                <a:gd name="T28" fmla="*/ 200 w 604"/>
                <a:gd name="T29" fmla="*/ 52 h 712"/>
                <a:gd name="T30" fmla="*/ 211 w 604"/>
                <a:gd name="T31" fmla="*/ 4 h 712"/>
                <a:gd name="T32" fmla="*/ 183 w 604"/>
                <a:gd name="T33" fmla="*/ 6 h 712"/>
                <a:gd name="T34" fmla="*/ 151 w 604"/>
                <a:gd name="T35" fmla="*/ 13 h 712"/>
                <a:gd name="T36" fmla="*/ 104 w 604"/>
                <a:gd name="T37" fmla="*/ 38 h 712"/>
                <a:gd name="T38" fmla="*/ 76 w 604"/>
                <a:gd name="T39" fmla="*/ 57 h 712"/>
                <a:gd name="T40" fmla="*/ 50 w 604"/>
                <a:gd name="T41" fmla="*/ 81 h 712"/>
                <a:gd name="T42" fmla="*/ 9 w 604"/>
                <a:gd name="T43" fmla="*/ 71 h 712"/>
                <a:gd name="T44" fmla="*/ 52 w 604"/>
                <a:gd name="T45" fmla="*/ 157 h 712"/>
                <a:gd name="T46" fmla="*/ 50 w 604"/>
                <a:gd name="T47" fmla="*/ 204 h 712"/>
                <a:gd name="T48" fmla="*/ 52 w 604"/>
                <a:gd name="T49" fmla="*/ 246 h 712"/>
                <a:gd name="T50" fmla="*/ 44 w 604"/>
                <a:gd name="T51" fmla="*/ 304 h 712"/>
                <a:gd name="T52" fmla="*/ 39 w 604"/>
                <a:gd name="T53" fmla="*/ 318 h 712"/>
                <a:gd name="T54" fmla="*/ 62 w 604"/>
                <a:gd name="T55" fmla="*/ 339 h 712"/>
                <a:gd name="T56" fmla="*/ 76 w 604"/>
                <a:gd name="T57" fmla="*/ 359 h 712"/>
                <a:gd name="T58" fmla="*/ 62 w 604"/>
                <a:gd name="T59" fmla="*/ 369 h 712"/>
                <a:gd name="T60" fmla="*/ 33 w 604"/>
                <a:gd name="T61" fmla="*/ 409 h 712"/>
                <a:gd name="T62" fmla="*/ 39 w 604"/>
                <a:gd name="T63" fmla="*/ 427 h 712"/>
                <a:gd name="T64" fmla="*/ 64 w 604"/>
                <a:gd name="T65" fmla="*/ 449 h 712"/>
                <a:gd name="T66" fmla="*/ 105 w 604"/>
                <a:gd name="T67" fmla="*/ 525 h 712"/>
                <a:gd name="T68" fmla="*/ 104 w 604"/>
                <a:gd name="T69" fmla="*/ 554 h 712"/>
                <a:gd name="T70" fmla="*/ 102 w 604"/>
                <a:gd name="T71" fmla="*/ 588 h 712"/>
                <a:gd name="T72" fmla="*/ 134 w 604"/>
                <a:gd name="T73" fmla="*/ 627 h 712"/>
                <a:gd name="T74" fmla="*/ 147 w 604"/>
                <a:gd name="T75" fmla="*/ 684 h 712"/>
                <a:gd name="T76" fmla="*/ 188 w 604"/>
                <a:gd name="T77" fmla="*/ 708 h 712"/>
                <a:gd name="T78" fmla="*/ 199 w 604"/>
                <a:gd name="T79" fmla="*/ 691 h 712"/>
                <a:gd name="T80" fmla="*/ 214 w 604"/>
                <a:gd name="T81" fmla="*/ 674 h 712"/>
                <a:gd name="T82" fmla="*/ 241 w 604"/>
                <a:gd name="T83" fmla="*/ 670 h 712"/>
                <a:gd name="T84" fmla="*/ 318 w 604"/>
                <a:gd name="T85" fmla="*/ 707 h 712"/>
                <a:gd name="T86" fmla="*/ 374 w 604"/>
                <a:gd name="T87" fmla="*/ 664 h 712"/>
                <a:gd name="T88" fmla="*/ 403 w 604"/>
                <a:gd name="T89" fmla="*/ 607 h 712"/>
                <a:gd name="T90" fmla="*/ 413 w 604"/>
                <a:gd name="T91" fmla="*/ 558 h 712"/>
                <a:gd name="T92" fmla="*/ 486 w 604"/>
                <a:gd name="T93" fmla="*/ 527 h 712"/>
                <a:gd name="T94" fmla="*/ 574 w 604"/>
                <a:gd name="T95" fmla="*/ 546 h 712"/>
                <a:gd name="T96" fmla="*/ 602 w 604"/>
                <a:gd name="T97" fmla="*/ 555 h 712"/>
                <a:gd name="T98" fmla="*/ 603 w 604"/>
                <a:gd name="T99" fmla="*/ 5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712">
                  <a:moveTo>
                    <a:pt x="0" y="70"/>
                  </a:moveTo>
                  <a:cubicBezTo>
                    <a:pt x="1" y="70"/>
                    <a:pt x="1" y="70"/>
                    <a:pt x="1" y="70"/>
                  </a:cubicBezTo>
                  <a:cubicBezTo>
                    <a:pt x="1" y="70"/>
                    <a:pt x="1" y="70"/>
                    <a:pt x="0" y="70"/>
                  </a:cubicBezTo>
                  <a:close/>
                  <a:moveTo>
                    <a:pt x="599" y="500"/>
                  </a:moveTo>
                  <a:cubicBezTo>
                    <a:pt x="599" y="500"/>
                    <a:pt x="604" y="474"/>
                    <a:pt x="604" y="460"/>
                  </a:cubicBezTo>
                  <a:cubicBezTo>
                    <a:pt x="604" y="446"/>
                    <a:pt x="595" y="428"/>
                    <a:pt x="584" y="421"/>
                  </a:cubicBezTo>
                  <a:cubicBezTo>
                    <a:pt x="573" y="414"/>
                    <a:pt x="564" y="413"/>
                    <a:pt x="557" y="404"/>
                  </a:cubicBezTo>
                  <a:cubicBezTo>
                    <a:pt x="550" y="395"/>
                    <a:pt x="561" y="361"/>
                    <a:pt x="561" y="361"/>
                  </a:cubicBezTo>
                  <a:cubicBezTo>
                    <a:pt x="561" y="361"/>
                    <a:pt x="484" y="363"/>
                    <a:pt x="471" y="354"/>
                  </a:cubicBezTo>
                  <a:cubicBezTo>
                    <a:pt x="458" y="345"/>
                    <a:pt x="468" y="314"/>
                    <a:pt x="468" y="314"/>
                  </a:cubicBezTo>
                  <a:cubicBezTo>
                    <a:pt x="468" y="314"/>
                    <a:pt x="452" y="300"/>
                    <a:pt x="450" y="294"/>
                  </a:cubicBezTo>
                  <a:cubicBezTo>
                    <a:pt x="448" y="288"/>
                    <a:pt x="463" y="290"/>
                    <a:pt x="463" y="290"/>
                  </a:cubicBezTo>
                  <a:cubicBezTo>
                    <a:pt x="461" y="269"/>
                    <a:pt x="461" y="269"/>
                    <a:pt x="461" y="269"/>
                  </a:cubicBezTo>
                  <a:cubicBezTo>
                    <a:pt x="461" y="269"/>
                    <a:pt x="454" y="257"/>
                    <a:pt x="450" y="250"/>
                  </a:cubicBezTo>
                  <a:cubicBezTo>
                    <a:pt x="446" y="243"/>
                    <a:pt x="451" y="240"/>
                    <a:pt x="450" y="230"/>
                  </a:cubicBezTo>
                  <a:cubicBezTo>
                    <a:pt x="449" y="220"/>
                    <a:pt x="429" y="211"/>
                    <a:pt x="418" y="209"/>
                  </a:cubicBezTo>
                  <a:cubicBezTo>
                    <a:pt x="407" y="207"/>
                    <a:pt x="396" y="212"/>
                    <a:pt x="386" y="211"/>
                  </a:cubicBezTo>
                  <a:cubicBezTo>
                    <a:pt x="376" y="210"/>
                    <a:pt x="367" y="190"/>
                    <a:pt x="367" y="190"/>
                  </a:cubicBezTo>
                  <a:cubicBezTo>
                    <a:pt x="367" y="190"/>
                    <a:pt x="351" y="189"/>
                    <a:pt x="340" y="184"/>
                  </a:cubicBezTo>
                  <a:cubicBezTo>
                    <a:pt x="329" y="179"/>
                    <a:pt x="321" y="167"/>
                    <a:pt x="320" y="163"/>
                  </a:cubicBezTo>
                  <a:cubicBezTo>
                    <a:pt x="319" y="159"/>
                    <a:pt x="312" y="166"/>
                    <a:pt x="304" y="166"/>
                  </a:cubicBezTo>
                  <a:cubicBezTo>
                    <a:pt x="296" y="166"/>
                    <a:pt x="290" y="152"/>
                    <a:pt x="290" y="152"/>
                  </a:cubicBezTo>
                  <a:cubicBezTo>
                    <a:pt x="290" y="152"/>
                    <a:pt x="280" y="159"/>
                    <a:pt x="276" y="158"/>
                  </a:cubicBezTo>
                  <a:cubicBezTo>
                    <a:pt x="272" y="157"/>
                    <a:pt x="268" y="157"/>
                    <a:pt x="258" y="153"/>
                  </a:cubicBezTo>
                  <a:cubicBezTo>
                    <a:pt x="248" y="149"/>
                    <a:pt x="252" y="138"/>
                    <a:pt x="249" y="133"/>
                  </a:cubicBezTo>
                  <a:cubicBezTo>
                    <a:pt x="246" y="128"/>
                    <a:pt x="230" y="130"/>
                    <a:pt x="230" y="130"/>
                  </a:cubicBezTo>
                  <a:cubicBezTo>
                    <a:pt x="224" y="110"/>
                    <a:pt x="224" y="110"/>
                    <a:pt x="224" y="110"/>
                  </a:cubicBezTo>
                  <a:cubicBezTo>
                    <a:pt x="224" y="110"/>
                    <a:pt x="217" y="106"/>
                    <a:pt x="210" y="97"/>
                  </a:cubicBezTo>
                  <a:cubicBezTo>
                    <a:pt x="203" y="88"/>
                    <a:pt x="210" y="82"/>
                    <a:pt x="210" y="73"/>
                  </a:cubicBezTo>
                  <a:cubicBezTo>
                    <a:pt x="210" y="64"/>
                    <a:pt x="201" y="56"/>
                    <a:pt x="200" y="52"/>
                  </a:cubicBezTo>
                  <a:cubicBezTo>
                    <a:pt x="199" y="48"/>
                    <a:pt x="207" y="35"/>
                    <a:pt x="207" y="35"/>
                  </a:cubicBezTo>
                  <a:cubicBezTo>
                    <a:pt x="207" y="35"/>
                    <a:pt x="215" y="8"/>
                    <a:pt x="211" y="4"/>
                  </a:cubicBezTo>
                  <a:cubicBezTo>
                    <a:pt x="207" y="0"/>
                    <a:pt x="194" y="8"/>
                    <a:pt x="193" y="12"/>
                  </a:cubicBezTo>
                  <a:cubicBezTo>
                    <a:pt x="192" y="16"/>
                    <a:pt x="183" y="6"/>
                    <a:pt x="183" y="6"/>
                  </a:cubicBezTo>
                  <a:cubicBezTo>
                    <a:pt x="174" y="14"/>
                    <a:pt x="174" y="14"/>
                    <a:pt x="174" y="14"/>
                  </a:cubicBezTo>
                  <a:cubicBezTo>
                    <a:pt x="174" y="14"/>
                    <a:pt x="164" y="13"/>
                    <a:pt x="151" y="13"/>
                  </a:cubicBezTo>
                  <a:cubicBezTo>
                    <a:pt x="138" y="13"/>
                    <a:pt x="128" y="39"/>
                    <a:pt x="128" y="39"/>
                  </a:cubicBezTo>
                  <a:cubicBezTo>
                    <a:pt x="104" y="38"/>
                    <a:pt x="104" y="38"/>
                    <a:pt x="104" y="38"/>
                  </a:cubicBezTo>
                  <a:cubicBezTo>
                    <a:pt x="100" y="56"/>
                    <a:pt x="100" y="56"/>
                    <a:pt x="100" y="56"/>
                  </a:cubicBezTo>
                  <a:cubicBezTo>
                    <a:pt x="76" y="57"/>
                    <a:pt x="76" y="57"/>
                    <a:pt x="76" y="57"/>
                  </a:cubicBezTo>
                  <a:cubicBezTo>
                    <a:pt x="71" y="69"/>
                    <a:pt x="71" y="69"/>
                    <a:pt x="71" y="69"/>
                  </a:cubicBezTo>
                  <a:cubicBezTo>
                    <a:pt x="71" y="69"/>
                    <a:pt x="63" y="78"/>
                    <a:pt x="50" y="81"/>
                  </a:cubicBezTo>
                  <a:cubicBezTo>
                    <a:pt x="37" y="84"/>
                    <a:pt x="34" y="73"/>
                    <a:pt x="34" y="73"/>
                  </a:cubicBezTo>
                  <a:cubicBezTo>
                    <a:pt x="34" y="73"/>
                    <a:pt x="21" y="72"/>
                    <a:pt x="9" y="71"/>
                  </a:cubicBezTo>
                  <a:cubicBezTo>
                    <a:pt x="11" y="80"/>
                    <a:pt x="18" y="101"/>
                    <a:pt x="29" y="112"/>
                  </a:cubicBezTo>
                  <a:cubicBezTo>
                    <a:pt x="44" y="125"/>
                    <a:pt x="54" y="150"/>
                    <a:pt x="52" y="157"/>
                  </a:cubicBezTo>
                  <a:cubicBezTo>
                    <a:pt x="51" y="163"/>
                    <a:pt x="41" y="174"/>
                    <a:pt x="41" y="174"/>
                  </a:cubicBezTo>
                  <a:cubicBezTo>
                    <a:pt x="50" y="204"/>
                    <a:pt x="50" y="204"/>
                    <a:pt x="50" y="204"/>
                  </a:cubicBezTo>
                  <a:cubicBezTo>
                    <a:pt x="37" y="224"/>
                    <a:pt x="37" y="224"/>
                    <a:pt x="37" y="224"/>
                  </a:cubicBezTo>
                  <a:cubicBezTo>
                    <a:pt x="37" y="224"/>
                    <a:pt x="56" y="237"/>
                    <a:pt x="52" y="246"/>
                  </a:cubicBezTo>
                  <a:cubicBezTo>
                    <a:pt x="48" y="256"/>
                    <a:pt x="33" y="264"/>
                    <a:pt x="35" y="279"/>
                  </a:cubicBezTo>
                  <a:cubicBezTo>
                    <a:pt x="36" y="293"/>
                    <a:pt x="44" y="304"/>
                    <a:pt x="44" y="304"/>
                  </a:cubicBezTo>
                  <a:cubicBezTo>
                    <a:pt x="39" y="315"/>
                    <a:pt x="39" y="315"/>
                    <a:pt x="39" y="315"/>
                  </a:cubicBezTo>
                  <a:cubicBezTo>
                    <a:pt x="39" y="315"/>
                    <a:pt x="39" y="316"/>
                    <a:pt x="39" y="318"/>
                  </a:cubicBezTo>
                  <a:cubicBezTo>
                    <a:pt x="44" y="322"/>
                    <a:pt x="47" y="326"/>
                    <a:pt x="47" y="326"/>
                  </a:cubicBezTo>
                  <a:cubicBezTo>
                    <a:pt x="62" y="339"/>
                    <a:pt x="62" y="339"/>
                    <a:pt x="62" y="339"/>
                  </a:cubicBezTo>
                  <a:cubicBezTo>
                    <a:pt x="63" y="351"/>
                    <a:pt x="63" y="351"/>
                    <a:pt x="63" y="351"/>
                  </a:cubicBezTo>
                  <a:cubicBezTo>
                    <a:pt x="76" y="359"/>
                    <a:pt x="76" y="359"/>
                    <a:pt x="76" y="359"/>
                  </a:cubicBezTo>
                  <a:cubicBezTo>
                    <a:pt x="68" y="376"/>
                    <a:pt x="68" y="376"/>
                    <a:pt x="68" y="376"/>
                  </a:cubicBezTo>
                  <a:cubicBezTo>
                    <a:pt x="62" y="369"/>
                    <a:pt x="62" y="369"/>
                    <a:pt x="62" y="369"/>
                  </a:cubicBezTo>
                  <a:cubicBezTo>
                    <a:pt x="61" y="377"/>
                    <a:pt x="58" y="388"/>
                    <a:pt x="52" y="392"/>
                  </a:cubicBezTo>
                  <a:cubicBezTo>
                    <a:pt x="43" y="399"/>
                    <a:pt x="33" y="409"/>
                    <a:pt x="33" y="409"/>
                  </a:cubicBezTo>
                  <a:cubicBezTo>
                    <a:pt x="40" y="426"/>
                    <a:pt x="40" y="426"/>
                    <a:pt x="40" y="426"/>
                  </a:cubicBezTo>
                  <a:cubicBezTo>
                    <a:pt x="39" y="427"/>
                    <a:pt x="39" y="427"/>
                    <a:pt x="39" y="427"/>
                  </a:cubicBezTo>
                  <a:cubicBezTo>
                    <a:pt x="50" y="449"/>
                    <a:pt x="50" y="449"/>
                    <a:pt x="50" y="449"/>
                  </a:cubicBezTo>
                  <a:cubicBezTo>
                    <a:pt x="64" y="449"/>
                    <a:pt x="64" y="449"/>
                    <a:pt x="64" y="449"/>
                  </a:cubicBezTo>
                  <a:cubicBezTo>
                    <a:pt x="73" y="501"/>
                    <a:pt x="73" y="501"/>
                    <a:pt x="73" y="501"/>
                  </a:cubicBezTo>
                  <a:cubicBezTo>
                    <a:pt x="73" y="501"/>
                    <a:pt x="109" y="513"/>
                    <a:pt x="105" y="525"/>
                  </a:cubicBezTo>
                  <a:cubicBezTo>
                    <a:pt x="101" y="537"/>
                    <a:pt x="93" y="543"/>
                    <a:pt x="93" y="543"/>
                  </a:cubicBezTo>
                  <a:cubicBezTo>
                    <a:pt x="104" y="554"/>
                    <a:pt x="104" y="554"/>
                    <a:pt x="104" y="554"/>
                  </a:cubicBezTo>
                  <a:cubicBezTo>
                    <a:pt x="104" y="554"/>
                    <a:pt x="89" y="566"/>
                    <a:pt x="93" y="575"/>
                  </a:cubicBezTo>
                  <a:cubicBezTo>
                    <a:pt x="97" y="585"/>
                    <a:pt x="102" y="588"/>
                    <a:pt x="102" y="588"/>
                  </a:cubicBezTo>
                  <a:cubicBezTo>
                    <a:pt x="102" y="605"/>
                    <a:pt x="102" y="605"/>
                    <a:pt x="102" y="605"/>
                  </a:cubicBezTo>
                  <a:cubicBezTo>
                    <a:pt x="102" y="605"/>
                    <a:pt x="131" y="616"/>
                    <a:pt x="134" y="627"/>
                  </a:cubicBezTo>
                  <a:cubicBezTo>
                    <a:pt x="136" y="638"/>
                    <a:pt x="134" y="668"/>
                    <a:pt x="134" y="668"/>
                  </a:cubicBezTo>
                  <a:cubicBezTo>
                    <a:pt x="147" y="684"/>
                    <a:pt x="147" y="684"/>
                    <a:pt x="147" y="684"/>
                  </a:cubicBezTo>
                  <a:cubicBezTo>
                    <a:pt x="147" y="684"/>
                    <a:pt x="146" y="710"/>
                    <a:pt x="158" y="711"/>
                  </a:cubicBezTo>
                  <a:cubicBezTo>
                    <a:pt x="170" y="712"/>
                    <a:pt x="188" y="708"/>
                    <a:pt x="188" y="708"/>
                  </a:cubicBezTo>
                  <a:cubicBezTo>
                    <a:pt x="188" y="689"/>
                    <a:pt x="188" y="689"/>
                    <a:pt x="188" y="689"/>
                  </a:cubicBezTo>
                  <a:cubicBezTo>
                    <a:pt x="199" y="691"/>
                    <a:pt x="199" y="691"/>
                    <a:pt x="199" y="691"/>
                  </a:cubicBezTo>
                  <a:cubicBezTo>
                    <a:pt x="199" y="677"/>
                    <a:pt x="199" y="677"/>
                    <a:pt x="199" y="677"/>
                  </a:cubicBezTo>
                  <a:cubicBezTo>
                    <a:pt x="214" y="674"/>
                    <a:pt x="214" y="674"/>
                    <a:pt x="214" y="674"/>
                  </a:cubicBezTo>
                  <a:cubicBezTo>
                    <a:pt x="222" y="657"/>
                    <a:pt x="222" y="657"/>
                    <a:pt x="222" y="657"/>
                  </a:cubicBezTo>
                  <a:cubicBezTo>
                    <a:pt x="222" y="657"/>
                    <a:pt x="227" y="666"/>
                    <a:pt x="241" y="670"/>
                  </a:cubicBezTo>
                  <a:cubicBezTo>
                    <a:pt x="254" y="674"/>
                    <a:pt x="296" y="673"/>
                    <a:pt x="296" y="673"/>
                  </a:cubicBezTo>
                  <a:cubicBezTo>
                    <a:pt x="318" y="707"/>
                    <a:pt x="318" y="707"/>
                    <a:pt x="318" y="707"/>
                  </a:cubicBezTo>
                  <a:cubicBezTo>
                    <a:pt x="323" y="670"/>
                    <a:pt x="323" y="670"/>
                    <a:pt x="323" y="670"/>
                  </a:cubicBezTo>
                  <a:cubicBezTo>
                    <a:pt x="374" y="664"/>
                    <a:pt x="374" y="664"/>
                    <a:pt x="374" y="664"/>
                  </a:cubicBezTo>
                  <a:cubicBezTo>
                    <a:pt x="397" y="681"/>
                    <a:pt x="397" y="681"/>
                    <a:pt x="397" y="681"/>
                  </a:cubicBezTo>
                  <a:cubicBezTo>
                    <a:pt x="397" y="681"/>
                    <a:pt x="405" y="613"/>
                    <a:pt x="403" y="607"/>
                  </a:cubicBezTo>
                  <a:cubicBezTo>
                    <a:pt x="402" y="600"/>
                    <a:pt x="387" y="578"/>
                    <a:pt x="394" y="574"/>
                  </a:cubicBezTo>
                  <a:cubicBezTo>
                    <a:pt x="401" y="570"/>
                    <a:pt x="413" y="558"/>
                    <a:pt x="413" y="558"/>
                  </a:cubicBezTo>
                  <a:cubicBezTo>
                    <a:pt x="417" y="539"/>
                    <a:pt x="417" y="539"/>
                    <a:pt x="417" y="539"/>
                  </a:cubicBezTo>
                  <a:cubicBezTo>
                    <a:pt x="486" y="527"/>
                    <a:pt x="486" y="527"/>
                    <a:pt x="486" y="527"/>
                  </a:cubicBezTo>
                  <a:cubicBezTo>
                    <a:pt x="539" y="518"/>
                    <a:pt x="539" y="518"/>
                    <a:pt x="539" y="518"/>
                  </a:cubicBezTo>
                  <a:cubicBezTo>
                    <a:pt x="574" y="546"/>
                    <a:pt x="574" y="546"/>
                    <a:pt x="574" y="546"/>
                  </a:cubicBezTo>
                  <a:cubicBezTo>
                    <a:pt x="587" y="569"/>
                    <a:pt x="587" y="569"/>
                    <a:pt x="587" y="569"/>
                  </a:cubicBezTo>
                  <a:cubicBezTo>
                    <a:pt x="587" y="563"/>
                    <a:pt x="602" y="555"/>
                    <a:pt x="602" y="555"/>
                  </a:cubicBezTo>
                  <a:cubicBezTo>
                    <a:pt x="602" y="555"/>
                    <a:pt x="590" y="545"/>
                    <a:pt x="588" y="540"/>
                  </a:cubicBezTo>
                  <a:cubicBezTo>
                    <a:pt x="586" y="535"/>
                    <a:pt x="603" y="508"/>
                    <a:pt x="603" y="508"/>
                  </a:cubicBezTo>
                  <a:lnTo>
                    <a:pt x="599" y="50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2" name="Freeform 161"/>
            <p:cNvSpPr>
              <a:spLocks/>
            </p:cNvSpPr>
            <p:nvPr/>
          </p:nvSpPr>
          <p:spPr bwMode="gray">
            <a:xfrm>
              <a:off x="5378204" y="2727778"/>
              <a:ext cx="446087" cy="290781"/>
            </a:xfrm>
            <a:custGeom>
              <a:avLst/>
              <a:gdLst>
                <a:gd name="T0" fmla="*/ 764 w 798"/>
                <a:gd name="T1" fmla="*/ 243 h 447"/>
                <a:gd name="T2" fmla="*/ 745 w 798"/>
                <a:gd name="T3" fmla="*/ 230 h 447"/>
                <a:gd name="T4" fmla="*/ 721 w 798"/>
                <a:gd name="T5" fmla="*/ 212 h 447"/>
                <a:gd name="T6" fmla="*/ 712 w 798"/>
                <a:gd name="T7" fmla="*/ 222 h 447"/>
                <a:gd name="T8" fmla="*/ 689 w 798"/>
                <a:gd name="T9" fmla="*/ 229 h 447"/>
                <a:gd name="T10" fmla="*/ 660 w 798"/>
                <a:gd name="T11" fmla="*/ 212 h 447"/>
                <a:gd name="T12" fmla="*/ 690 w 798"/>
                <a:gd name="T13" fmla="*/ 175 h 447"/>
                <a:gd name="T14" fmla="*/ 653 w 798"/>
                <a:gd name="T15" fmla="*/ 185 h 447"/>
                <a:gd name="T16" fmla="*/ 623 w 798"/>
                <a:gd name="T17" fmla="*/ 208 h 447"/>
                <a:gd name="T18" fmla="*/ 596 w 798"/>
                <a:gd name="T19" fmla="*/ 236 h 447"/>
                <a:gd name="T20" fmla="*/ 573 w 798"/>
                <a:gd name="T21" fmla="*/ 259 h 447"/>
                <a:gd name="T22" fmla="*/ 509 w 798"/>
                <a:gd name="T23" fmla="*/ 228 h 447"/>
                <a:gd name="T24" fmla="*/ 469 w 798"/>
                <a:gd name="T25" fmla="*/ 188 h 447"/>
                <a:gd name="T26" fmla="*/ 441 w 798"/>
                <a:gd name="T27" fmla="*/ 136 h 447"/>
                <a:gd name="T28" fmla="*/ 379 w 798"/>
                <a:gd name="T29" fmla="*/ 105 h 447"/>
                <a:gd name="T30" fmla="*/ 272 w 798"/>
                <a:gd name="T31" fmla="*/ 108 h 447"/>
                <a:gd name="T32" fmla="*/ 177 w 798"/>
                <a:gd name="T33" fmla="*/ 38 h 447"/>
                <a:gd name="T34" fmla="*/ 174 w 798"/>
                <a:gd name="T35" fmla="*/ 75 h 447"/>
                <a:gd name="T36" fmla="*/ 149 w 798"/>
                <a:gd name="T37" fmla="*/ 55 h 447"/>
                <a:gd name="T38" fmla="*/ 145 w 798"/>
                <a:gd name="T39" fmla="*/ 23 h 447"/>
                <a:gd name="T40" fmla="*/ 106 w 798"/>
                <a:gd name="T41" fmla="*/ 20 h 447"/>
                <a:gd name="T42" fmla="*/ 116 w 798"/>
                <a:gd name="T43" fmla="*/ 45 h 447"/>
                <a:gd name="T44" fmla="*/ 92 w 798"/>
                <a:gd name="T45" fmla="*/ 37 h 447"/>
                <a:gd name="T46" fmla="*/ 103 w 798"/>
                <a:gd name="T47" fmla="*/ 3 h 447"/>
                <a:gd name="T48" fmla="*/ 0 w 798"/>
                <a:gd name="T49" fmla="*/ 31 h 447"/>
                <a:gd name="T50" fmla="*/ 37 w 798"/>
                <a:gd name="T51" fmla="*/ 217 h 447"/>
                <a:gd name="T52" fmla="*/ 92 w 798"/>
                <a:gd name="T53" fmla="*/ 224 h 447"/>
                <a:gd name="T54" fmla="*/ 112 w 798"/>
                <a:gd name="T55" fmla="*/ 175 h 447"/>
                <a:gd name="T56" fmla="*/ 139 w 798"/>
                <a:gd name="T57" fmla="*/ 169 h 447"/>
                <a:gd name="T58" fmla="*/ 139 w 798"/>
                <a:gd name="T59" fmla="*/ 152 h 447"/>
                <a:gd name="T60" fmla="*/ 155 w 798"/>
                <a:gd name="T61" fmla="*/ 161 h 447"/>
                <a:gd name="T62" fmla="*/ 169 w 798"/>
                <a:gd name="T63" fmla="*/ 168 h 447"/>
                <a:gd name="T64" fmla="*/ 201 w 798"/>
                <a:gd name="T65" fmla="*/ 173 h 447"/>
                <a:gd name="T66" fmla="*/ 219 w 798"/>
                <a:gd name="T67" fmla="*/ 197 h 447"/>
                <a:gd name="T68" fmla="*/ 243 w 798"/>
                <a:gd name="T69" fmla="*/ 227 h 447"/>
                <a:gd name="T70" fmla="*/ 279 w 798"/>
                <a:gd name="T71" fmla="*/ 225 h 447"/>
                <a:gd name="T72" fmla="*/ 312 w 798"/>
                <a:gd name="T73" fmla="*/ 256 h 447"/>
                <a:gd name="T74" fmla="*/ 336 w 798"/>
                <a:gd name="T75" fmla="*/ 293 h 447"/>
                <a:gd name="T76" fmla="*/ 381 w 798"/>
                <a:gd name="T77" fmla="*/ 319 h 447"/>
                <a:gd name="T78" fmla="*/ 417 w 798"/>
                <a:gd name="T79" fmla="*/ 348 h 447"/>
                <a:gd name="T80" fmla="*/ 444 w 798"/>
                <a:gd name="T81" fmla="*/ 357 h 447"/>
                <a:gd name="T82" fmla="*/ 476 w 798"/>
                <a:gd name="T83" fmla="*/ 376 h 447"/>
                <a:gd name="T84" fmla="*/ 516 w 798"/>
                <a:gd name="T85" fmla="*/ 387 h 447"/>
                <a:gd name="T86" fmla="*/ 548 w 798"/>
                <a:gd name="T87" fmla="*/ 425 h 447"/>
                <a:gd name="T88" fmla="*/ 563 w 798"/>
                <a:gd name="T89" fmla="*/ 437 h 447"/>
                <a:gd name="T90" fmla="*/ 580 w 798"/>
                <a:gd name="T91" fmla="*/ 445 h 447"/>
                <a:gd name="T92" fmla="*/ 596 w 798"/>
                <a:gd name="T93" fmla="*/ 440 h 447"/>
                <a:gd name="T94" fmla="*/ 603 w 798"/>
                <a:gd name="T95" fmla="*/ 445 h 447"/>
                <a:gd name="T96" fmla="*/ 622 w 798"/>
                <a:gd name="T97" fmla="*/ 397 h 447"/>
                <a:gd name="T98" fmla="*/ 603 w 798"/>
                <a:gd name="T99" fmla="*/ 353 h 447"/>
                <a:gd name="T100" fmla="*/ 575 w 798"/>
                <a:gd name="T101" fmla="*/ 339 h 447"/>
                <a:gd name="T102" fmla="*/ 567 w 798"/>
                <a:gd name="T103" fmla="*/ 321 h 447"/>
                <a:gd name="T104" fmla="*/ 610 w 798"/>
                <a:gd name="T105" fmla="*/ 305 h 447"/>
                <a:gd name="T106" fmla="*/ 607 w 798"/>
                <a:gd name="T107" fmla="*/ 282 h 447"/>
                <a:gd name="T108" fmla="*/ 626 w 798"/>
                <a:gd name="T109" fmla="*/ 264 h 447"/>
                <a:gd name="T110" fmla="*/ 652 w 798"/>
                <a:gd name="T111" fmla="*/ 260 h 447"/>
                <a:gd name="T112" fmla="*/ 694 w 798"/>
                <a:gd name="T113" fmla="*/ 251 h 447"/>
                <a:gd name="T114" fmla="*/ 701 w 798"/>
                <a:gd name="T115" fmla="*/ 283 h 447"/>
                <a:gd name="T116" fmla="*/ 741 w 798"/>
                <a:gd name="T117" fmla="*/ 286 h 447"/>
                <a:gd name="T118" fmla="*/ 766 w 798"/>
                <a:gd name="T119" fmla="*/ 271 h 447"/>
                <a:gd name="T120" fmla="*/ 788 w 798"/>
                <a:gd name="T121" fmla="*/ 2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8" h="447">
                  <a:moveTo>
                    <a:pt x="769" y="248"/>
                  </a:moveTo>
                  <a:cubicBezTo>
                    <a:pt x="764" y="243"/>
                    <a:pt x="764" y="243"/>
                    <a:pt x="764" y="243"/>
                  </a:cubicBezTo>
                  <a:cubicBezTo>
                    <a:pt x="751" y="241"/>
                    <a:pt x="751" y="241"/>
                    <a:pt x="751" y="241"/>
                  </a:cubicBezTo>
                  <a:cubicBezTo>
                    <a:pt x="745" y="230"/>
                    <a:pt x="745" y="230"/>
                    <a:pt x="745" y="230"/>
                  </a:cubicBezTo>
                  <a:cubicBezTo>
                    <a:pt x="732" y="230"/>
                    <a:pt x="732" y="230"/>
                    <a:pt x="732" y="230"/>
                  </a:cubicBezTo>
                  <a:cubicBezTo>
                    <a:pt x="721" y="212"/>
                    <a:pt x="721" y="212"/>
                    <a:pt x="721" y="212"/>
                  </a:cubicBezTo>
                  <a:cubicBezTo>
                    <a:pt x="721" y="222"/>
                    <a:pt x="721" y="222"/>
                    <a:pt x="721" y="222"/>
                  </a:cubicBezTo>
                  <a:cubicBezTo>
                    <a:pt x="712" y="222"/>
                    <a:pt x="712" y="222"/>
                    <a:pt x="712" y="222"/>
                  </a:cubicBezTo>
                  <a:cubicBezTo>
                    <a:pt x="713" y="231"/>
                    <a:pt x="713" y="231"/>
                    <a:pt x="713" y="231"/>
                  </a:cubicBezTo>
                  <a:cubicBezTo>
                    <a:pt x="713" y="231"/>
                    <a:pt x="694" y="233"/>
                    <a:pt x="689" y="229"/>
                  </a:cubicBezTo>
                  <a:cubicBezTo>
                    <a:pt x="684" y="225"/>
                    <a:pt x="683" y="220"/>
                    <a:pt x="683" y="220"/>
                  </a:cubicBezTo>
                  <a:cubicBezTo>
                    <a:pt x="660" y="212"/>
                    <a:pt x="660" y="212"/>
                    <a:pt x="660" y="212"/>
                  </a:cubicBezTo>
                  <a:cubicBezTo>
                    <a:pt x="660" y="212"/>
                    <a:pt x="696" y="183"/>
                    <a:pt x="694" y="178"/>
                  </a:cubicBezTo>
                  <a:cubicBezTo>
                    <a:pt x="693" y="177"/>
                    <a:pt x="692" y="176"/>
                    <a:pt x="690" y="175"/>
                  </a:cubicBezTo>
                  <a:cubicBezTo>
                    <a:pt x="671" y="184"/>
                    <a:pt x="671" y="184"/>
                    <a:pt x="671" y="184"/>
                  </a:cubicBezTo>
                  <a:cubicBezTo>
                    <a:pt x="653" y="185"/>
                    <a:pt x="653" y="185"/>
                    <a:pt x="653" y="185"/>
                  </a:cubicBezTo>
                  <a:cubicBezTo>
                    <a:pt x="645" y="203"/>
                    <a:pt x="645" y="203"/>
                    <a:pt x="645" y="203"/>
                  </a:cubicBezTo>
                  <a:cubicBezTo>
                    <a:pt x="645" y="203"/>
                    <a:pt x="633" y="205"/>
                    <a:pt x="623" y="208"/>
                  </a:cubicBezTo>
                  <a:cubicBezTo>
                    <a:pt x="612" y="211"/>
                    <a:pt x="613" y="229"/>
                    <a:pt x="613" y="229"/>
                  </a:cubicBezTo>
                  <a:cubicBezTo>
                    <a:pt x="613" y="229"/>
                    <a:pt x="605" y="229"/>
                    <a:pt x="596" y="236"/>
                  </a:cubicBezTo>
                  <a:cubicBezTo>
                    <a:pt x="587" y="243"/>
                    <a:pt x="595" y="267"/>
                    <a:pt x="595" y="267"/>
                  </a:cubicBezTo>
                  <a:cubicBezTo>
                    <a:pt x="595" y="267"/>
                    <a:pt x="584" y="261"/>
                    <a:pt x="573" y="259"/>
                  </a:cubicBezTo>
                  <a:cubicBezTo>
                    <a:pt x="563" y="256"/>
                    <a:pt x="580" y="243"/>
                    <a:pt x="573" y="233"/>
                  </a:cubicBezTo>
                  <a:cubicBezTo>
                    <a:pt x="567" y="224"/>
                    <a:pt x="520" y="233"/>
                    <a:pt x="509" y="228"/>
                  </a:cubicBezTo>
                  <a:cubicBezTo>
                    <a:pt x="499" y="223"/>
                    <a:pt x="497" y="199"/>
                    <a:pt x="488" y="188"/>
                  </a:cubicBezTo>
                  <a:cubicBezTo>
                    <a:pt x="479" y="177"/>
                    <a:pt x="479" y="191"/>
                    <a:pt x="469" y="188"/>
                  </a:cubicBezTo>
                  <a:cubicBezTo>
                    <a:pt x="460" y="185"/>
                    <a:pt x="467" y="137"/>
                    <a:pt x="461" y="136"/>
                  </a:cubicBezTo>
                  <a:cubicBezTo>
                    <a:pt x="456" y="135"/>
                    <a:pt x="441" y="136"/>
                    <a:pt x="441" y="136"/>
                  </a:cubicBezTo>
                  <a:cubicBezTo>
                    <a:pt x="441" y="136"/>
                    <a:pt x="411" y="93"/>
                    <a:pt x="404" y="93"/>
                  </a:cubicBezTo>
                  <a:cubicBezTo>
                    <a:pt x="397" y="93"/>
                    <a:pt x="379" y="105"/>
                    <a:pt x="379" y="105"/>
                  </a:cubicBezTo>
                  <a:cubicBezTo>
                    <a:pt x="379" y="105"/>
                    <a:pt x="341" y="101"/>
                    <a:pt x="325" y="101"/>
                  </a:cubicBezTo>
                  <a:cubicBezTo>
                    <a:pt x="309" y="101"/>
                    <a:pt x="272" y="108"/>
                    <a:pt x="272" y="108"/>
                  </a:cubicBezTo>
                  <a:cubicBezTo>
                    <a:pt x="223" y="60"/>
                    <a:pt x="223" y="60"/>
                    <a:pt x="223" y="60"/>
                  </a:cubicBezTo>
                  <a:cubicBezTo>
                    <a:pt x="177" y="38"/>
                    <a:pt x="177" y="38"/>
                    <a:pt x="177" y="38"/>
                  </a:cubicBezTo>
                  <a:cubicBezTo>
                    <a:pt x="181" y="47"/>
                    <a:pt x="186" y="56"/>
                    <a:pt x="183" y="61"/>
                  </a:cubicBezTo>
                  <a:cubicBezTo>
                    <a:pt x="178" y="70"/>
                    <a:pt x="174" y="75"/>
                    <a:pt x="174" y="75"/>
                  </a:cubicBezTo>
                  <a:cubicBezTo>
                    <a:pt x="174" y="75"/>
                    <a:pt x="162" y="76"/>
                    <a:pt x="154" y="70"/>
                  </a:cubicBezTo>
                  <a:cubicBezTo>
                    <a:pt x="146" y="64"/>
                    <a:pt x="149" y="55"/>
                    <a:pt x="149" y="55"/>
                  </a:cubicBezTo>
                  <a:cubicBezTo>
                    <a:pt x="142" y="36"/>
                    <a:pt x="142" y="36"/>
                    <a:pt x="142" y="36"/>
                  </a:cubicBezTo>
                  <a:cubicBezTo>
                    <a:pt x="145" y="23"/>
                    <a:pt x="145" y="23"/>
                    <a:pt x="145" y="23"/>
                  </a:cubicBezTo>
                  <a:cubicBezTo>
                    <a:pt x="112" y="7"/>
                    <a:pt x="112" y="7"/>
                    <a:pt x="112" y="7"/>
                  </a:cubicBezTo>
                  <a:cubicBezTo>
                    <a:pt x="106" y="20"/>
                    <a:pt x="106" y="20"/>
                    <a:pt x="106" y="20"/>
                  </a:cubicBezTo>
                  <a:cubicBezTo>
                    <a:pt x="106" y="20"/>
                    <a:pt x="119" y="28"/>
                    <a:pt x="119" y="37"/>
                  </a:cubicBezTo>
                  <a:cubicBezTo>
                    <a:pt x="119" y="46"/>
                    <a:pt x="116" y="45"/>
                    <a:pt x="116" y="45"/>
                  </a:cubicBezTo>
                  <a:cubicBezTo>
                    <a:pt x="116" y="45"/>
                    <a:pt x="117" y="55"/>
                    <a:pt x="106" y="57"/>
                  </a:cubicBezTo>
                  <a:cubicBezTo>
                    <a:pt x="95" y="59"/>
                    <a:pt x="98" y="39"/>
                    <a:pt x="92" y="37"/>
                  </a:cubicBezTo>
                  <a:cubicBezTo>
                    <a:pt x="86" y="35"/>
                    <a:pt x="99" y="21"/>
                    <a:pt x="99" y="21"/>
                  </a:cubicBezTo>
                  <a:cubicBezTo>
                    <a:pt x="103" y="3"/>
                    <a:pt x="103" y="3"/>
                    <a:pt x="103" y="3"/>
                  </a:cubicBezTo>
                  <a:cubicBezTo>
                    <a:pt x="96" y="0"/>
                    <a:pt x="96" y="0"/>
                    <a:pt x="96" y="0"/>
                  </a:cubicBezTo>
                  <a:cubicBezTo>
                    <a:pt x="0" y="31"/>
                    <a:pt x="0" y="31"/>
                    <a:pt x="0" y="31"/>
                  </a:cubicBezTo>
                  <a:cubicBezTo>
                    <a:pt x="35" y="218"/>
                    <a:pt x="35" y="218"/>
                    <a:pt x="35" y="218"/>
                  </a:cubicBezTo>
                  <a:cubicBezTo>
                    <a:pt x="36" y="218"/>
                    <a:pt x="36" y="217"/>
                    <a:pt x="37" y="217"/>
                  </a:cubicBezTo>
                  <a:cubicBezTo>
                    <a:pt x="44" y="217"/>
                    <a:pt x="48" y="224"/>
                    <a:pt x="48" y="224"/>
                  </a:cubicBezTo>
                  <a:cubicBezTo>
                    <a:pt x="92" y="224"/>
                    <a:pt x="92" y="224"/>
                    <a:pt x="92" y="224"/>
                  </a:cubicBezTo>
                  <a:cubicBezTo>
                    <a:pt x="92" y="224"/>
                    <a:pt x="77" y="208"/>
                    <a:pt x="79" y="195"/>
                  </a:cubicBezTo>
                  <a:cubicBezTo>
                    <a:pt x="80" y="181"/>
                    <a:pt x="112" y="175"/>
                    <a:pt x="112" y="175"/>
                  </a:cubicBezTo>
                  <a:cubicBezTo>
                    <a:pt x="112" y="175"/>
                    <a:pt x="112" y="164"/>
                    <a:pt x="116" y="163"/>
                  </a:cubicBezTo>
                  <a:cubicBezTo>
                    <a:pt x="120" y="161"/>
                    <a:pt x="139" y="169"/>
                    <a:pt x="139" y="169"/>
                  </a:cubicBezTo>
                  <a:cubicBezTo>
                    <a:pt x="119" y="151"/>
                    <a:pt x="119" y="151"/>
                    <a:pt x="119" y="151"/>
                  </a:cubicBezTo>
                  <a:cubicBezTo>
                    <a:pt x="139" y="152"/>
                    <a:pt x="139" y="152"/>
                    <a:pt x="139" y="152"/>
                  </a:cubicBezTo>
                  <a:cubicBezTo>
                    <a:pt x="143" y="145"/>
                    <a:pt x="143" y="145"/>
                    <a:pt x="143" y="145"/>
                  </a:cubicBezTo>
                  <a:cubicBezTo>
                    <a:pt x="155" y="161"/>
                    <a:pt x="155" y="161"/>
                    <a:pt x="155" y="161"/>
                  </a:cubicBezTo>
                  <a:cubicBezTo>
                    <a:pt x="171" y="160"/>
                    <a:pt x="171" y="160"/>
                    <a:pt x="171" y="160"/>
                  </a:cubicBezTo>
                  <a:cubicBezTo>
                    <a:pt x="169" y="168"/>
                    <a:pt x="169" y="168"/>
                    <a:pt x="169" y="168"/>
                  </a:cubicBezTo>
                  <a:cubicBezTo>
                    <a:pt x="179" y="172"/>
                    <a:pt x="179" y="172"/>
                    <a:pt x="179" y="172"/>
                  </a:cubicBezTo>
                  <a:cubicBezTo>
                    <a:pt x="179" y="172"/>
                    <a:pt x="192" y="169"/>
                    <a:pt x="201" y="173"/>
                  </a:cubicBezTo>
                  <a:cubicBezTo>
                    <a:pt x="211" y="177"/>
                    <a:pt x="209" y="192"/>
                    <a:pt x="209" y="192"/>
                  </a:cubicBezTo>
                  <a:cubicBezTo>
                    <a:pt x="219" y="197"/>
                    <a:pt x="219" y="197"/>
                    <a:pt x="219" y="197"/>
                  </a:cubicBezTo>
                  <a:cubicBezTo>
                    <a:pt x="219" y="197"/>
                    <a:pt x="207" y="209"/>
                    <a:pt x="212" y="219"/>
                  </a:cubicBezTo>
                  <a:cubicBezTo>
                    <a:pt x="217" y="228"/>
                    <a:pt x="243" y="227"/>
                    <a:pt x="243" y="227"/>
                  </a:cubicBezTo>
                  <a:cubicBezTo>
                    <a:pt x="279" y="231"/>
                    <a:pt x="279" y="231"/>
                    <a:pt x="279" y="231"/>
                  </a:cubicBezTo>
                  <a:cubicBezTo>
                    <a:pt x="279" y="225"/>
                    <a:pt x="279" y="225"/>
                    <a:pt x="279" y="225"/>
                  </a:cubicBezTo>
                  <a:cubicBezTo>
                    <a:pt x="303" y="237"/>
                    <a:pt x="303" y="237"/>
                    <a:pt x="303" y="237"/>
                  </a:cubicBezTo>
                  <a:cubicBezTo>
                    <a:pt x="312" y="256"/>
                    <a:pt x="312" y="256"/>
                    <a:pt x="312" y="256"/>
                  </a:cubicBezTo>
                  <a:cubicBezTo>
                    <a:pt x="325" y="271"/>
                    <a:pt x="325" y="271"/>
                    <a:pt x="325" y="271"/>
                  </a:cubicBezTo>
                  <a:cubicBezTo>
                    <a:pt x="325" y="271"/>
                    <a:pt x="333" y="283"/>
                    <a:pt x="336" y="293"/>
                  </a:cubicBezTo>
                  <a:cubicBezTo>
                    <a:pt x="339" y="304"/>
                    <a:pt x="351" y="309"/>
                    <a:pt x="357" y="312"/>
                  </a:cubicBezTo>
                  <a:cubicBezTo>
                    <a:pt x="364" y="315"/>
                    <a:pt x="377" y="317"/>
                    <a:pt x="381" y="319"/>
                  </a:cubicBezTo>
                  <a:cubicBezTo>
                    <a:pt x="385" y="320"/>
                    <a:pt x="397" y="336"/>
                    <a:pt x="397" y="336"/>
                  </a:cubicBezTo>
                  <a:cubicBezTo>
                    <a:pt x="417" y="348"/>
                    <a:pt x="417" y="348"/>
                    <a:pt x="417" y="348"/>
                  </a:cubicBezTo>
                  <a:cubicBezTo>
                    <a:pt x="435" y="349"/>
                    <a:pt x="435" y="349"/>
                    <a:pt x="435" y="349"/>
                  </a:cubicBezTo>
                  <a:cubicBezTo>
                    <a:pt x="444" y="357"/>
                    <a:pt x="444" y="357"/>
                    <a:pt x="444" y="357"/>
                  </a:cubicBezTo>
                  <a:cubicBezTo>
                    <a:pt x="455" y="360"/>
                    <a:pt x="455" y="360"/>
                    <a:pt x="455" y="360"/>
                  </a:cubicBezTo>
                  <a:cubicBezTo>
                    <a:pt x="455" y="360"/>
                    <a:pt x="469" y="371"/>
                    <a:pt x="476" y="376"/>
                  </a:cubicBezTo>
                  <a:cubicBezTo>
                    <a:pt x="483" y="381"/>
                    <a:pt x="501" y="389"/>
                    <a:pt x="501" y="389"/>
                  </a:cubicBezTo>
                  <a:cubicBezTo>
                    <a:pt x="516" y="387"/>
                    <a:pt x="516" y="387"/>
                    <a:pt x="516" y="387"/>
                  </a:cubicBezTo>
                  <a:cubicBezTo>
                    <a:pt x="549" y="405"/>
                    <a:pt x="549" y="405"/>
                    <a:pt x="549" y="405"/>
                  </a:cubicBezTo>
                  <a:cubicBezTo>
                    <a:pt x="549" y="405"/>
                    <a:pt x="537" y="417"/>
                    <a:pt x="548" y="425"/>
                  </a:cubicBezTo>
                  <a:cubicBezTo>
                    <a:pt x="554" y="430"/>
                    <a:pt x="555" y="434"/>
                    <a:pt x="555" y="437"/>
                  </a:cubicBezTo>
                  <a:cubicBezTo>
                    <a:pt x="563" y="437"/>
                    <a:pt x="563" y="437"/>
                    <a:pt x="563" y="437"/>
                  </a:cubicBezTo>
                  <a:cubicBezTo>
                    <a:pt x="571" y="431"/>
                    <a:pt x="571" y="431"/>
                    <a:pt x="571" y="431"/>
                  </a:cubicBezTo>
                  <a:cubicBezTo>
                    <a:pt x="580" y="445"/>
                    <a:pt x="580" y="445"/>
                    <a:pt x="580" y="445"/>
                  </a:cubicBezTo>
                  <a:cubicBezTo>
                    <a:pt x="591" y="440"/>
                    <a:pt x="591" y="440"/>
                    <a:pt x="591" y="440"/>
                  </a:cubicBezTo>
                  <a:cubicBezTo>
                    <a:pt x="596" y="440"/>
                    <a:pt x="596" y="440"/>
                    <a:pt x="596" y="440"/>
                  </a:cubicBezTo>
                  <a:cubicBezTo>
                    <a:pt x="596" y="440"/>
                    <a:pt x="600" y="443"/>
                    <a:pt x="605" y="447"/>
                  </a:cubicBezTo>
                  <a:cubicBezTo>
                    <a:pt x="604" y="446"/>
                    <a:pt x="603" y="446"/>
                    <a:pt x="603" y="445"/>
                  </a:cubicBezTo>
                  <a:cubicBezTo>
                    <a:pt x="602" y="439"/>
                    <a:pt x="601" y="430"/>
                    <a:pt x="605" y="426"/>
                  </a:cubicBezTo>
                  <a:cubicBezTo>
                    <a:pt x="612" y="418"/>
                    <a:pt x="622" y="408"/>
                    <a:pt x="622" y="397"/>
                  </a:cubicBezTo>
                  <a:cubicBezTo>
                    <a:pt x="622" y="386"/>
                    <a:pt x="609" y="387"/>
                    <a:pt x="603" y="377"/>
                  </a:cubicBezTo>
                  <a:cubicBezTo>
                    <a:pt x="597" y="367"/>
                    <a:pt x="608" y="358"/>
                    <a:pt x="603" y="353"/>
                  </a:cubicBezTo>
                  <a:cubicBezTo>
                    <a:pt x="598" y="348"/>
                    <a:pt x="582" y="347"/>
                    <a:pt x="582" y="347"/>
                  </a:cubicBezTo>
                  <a:cubicBezTo>
                    <a:pt x="575" y="339"/>
                    <a:pt x="575" y="339"/>
                    <a:pt x="575" y="339"/>
                  </a:cubicBezTo>
                  <a:cubicBezTo>
                    <a:pt x="561" y="336"/>
                    <a:pt x="561" y="336"/>
                    <a:pt x="561" y="336"/>
                  </a:cubicBezTo>
                  <a:cubicBezTo>
                    <a:pt x="561" y="336"/>
                    <a:pt x="561" y="326"/>
                    <a:pt x="567" y="321"/>
                  </a:cubicBezTo>
                  <a:cubicBezTo>
                    <a:pt x="573" y="316"/>
                    <a:pt x="592" y="328"/>
                    <a:pt x="607" y="319"/>
                  </a:cubicBezTo>
                  <a:cubicBezTo>
                    <a:pt x="622" y="310"/>
                    <a:pt x="610" y="305"/>
                    <a:pt x="610" y="305"/>
                  </a:cubicBezTo>
                  <a:cubicBezTo>
                    <a:pt x="620" y="296"/>
                    <a:pt x="620" y="296"/>
                    <a:pt x="620" y="296"/>
                  </a:cubicBezTo>
                  <a:cubicBezTo>
                    <a:pt x="607" y="282"/>
                    <a:pt x="607" y="282"/>
                    <a:pt x="607" y="282"/>
                  </a:cubicBezTo>
                  <a:cubicBezTo>
                    <a:pt x="607" y="282"/>
                    <a:pt x="626" y="287"/>
                    <a:pt x="632" y="281"/>
                  </a:cubicBezTo>
                  <a:cubicBezTo>
                    <a:pt x="638" y="275"/>
                    <a:pt x="625" y="268"/>
                    <a:pt x="626" y="264"/>
                  </a:cubicBezTo>
                  <a:cubicBezTo>
                    <a:pt x="627" y="260"/>
                    <a:pt x="629" y="251"/>
                    <a:pt x="635" y="251"/>
                  </a:cubicBezTo>
                  <a:cubicBezTo>
                    <a:pt x="641" y="251"/>
                    <a:pt x="644" y="265"/>
                    <a:pt x="652" y="260"/>
                  </a:cubicBezTo>
                  <a:cubicBezTo>
                    <a:pt x="660" y="255"/>
                    <a:pt x="671" y="243"/>
                    <a:pt x="675" y="241"/>
                  </a:cubicBezTo>
                  <a:cubicBezTo>
                    <a:pt x="679" y="239"/>
                    <a:pt x="694" y="251"/>
                    <a:pt x="694" y="251"/>
                  </a:cubicBezTo>
                  <a:cubicBezTo>
                    <a:pt x="678" y="272"/>
                    <a:pt x="678" y="272"/>
                    <a:pt x="678" y="272"/>
                  </a:cubicBezTo>
                  <a:cubicBezTo>
                    <a:pt x="678" y="272"/>
                    <a:pt x="698" y="278"/>
                    <a:pt x="701" y="283"/>
                  </a:cubicBezTo>
                  <a:cubicBezTo>
                    <a:pt x="708" y="280"/>
                    <a:pt x="717" y="277"/>
                    <a:pt x="721" y="276"/>
                  </a:cubicBezTo>
                  <a:cubicBezTo>
                    <a:pt x="728" y="274"/>
                    <a:pt x="732" y="290"/>
                    <a:pt x="741" y="286"/>
                  </a:cubicBezTo>
                  <a:cubicBezTo>
                    <a:pt x="750" y="282"/>
                    <a:pt x="752" y="273"/>
                    <a:pt x="752" y="273"/>
                  </a:cubicBezTo>
                  <a:cubicBezTo>
                    <a:pt x="766" y="271"/>
                    <a:pt x="766" y="271"/>
                    <a:pt x="766" y="271"/>
                  </a:cubicBezTo>
                  <a:cubicBezTo>
                    <a:pt x="766" y="265"/>
                    <a:pt x="766" y="265"/>
                    <a:pt x="766" y="265"/>
                  </a:cubicBezTo>
                  <a:cubicBezTo>
                    <a:pt x="766" y="265"/>
                    <a:pt x="778" y="266"/>
                    <a:pt x="788" y="254"/>
                  </a:cubicBezTo>
                  <a:cubicBezTo>
                    <a:pt x="798" y="242"/>
                    <a:pt x="769" y="248"/>
                    <a:pt x="769" y="24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3" name="Freeform 162"/>
            <p:cNvSpPr>
              <a:spLocks noEditPoints="1"/>
            </p:cNvSpPr>
            <p:nvPr/>
          </p:nvSpPr>
          <p:spPr bwMode="gray">
            <a:xfrm>
              <a:off x="5135316" y="2396509"/>
              <a:ext cx="936625" cy="504265"/>
            </a:xfrm>
            <a:custGeom>
              <a:avLst/>
              <a:gdLst>
                <a:gd name="T0" fmla="*/ 545 w 1673"/>
                <a:gd name="T1" fmla="*/ 518 h 778"/>
                <a:gd name="T2" fmla="*/ 1655 w 1673"/>
                <a:gd name="T3" fmla="*/ 327 h 778"/>
                <a:gd name="T4" fmla="*/ 1625 w 1673"/>
                <a:gd name="T5" fmla="*/ 304 h 778"/>
                <a:gd name="T6" fmla="*/ 1481 w 1673"/>
                <a:gd name="T7" fmla="*/ 226 h 778"/>
                <a:gd name="T8" fmla="*/ 1372 w 1673"/>
                <a:gd name="T9" fmla="*/ 207 h 778"/>
                <a:gd name="T10" fmla="*/ 1126 w 1673"/>
                <a:gd name="T11" fmla="*/ 70 h 778"/>
                <a:gd name="T12" fmla="*/ 1085 w 1673"/>
                <a:gd name="T13" fmla="*/ 76 h 778"/>
                <a:gd name="T14" fmla="*/ 1016 w 1673"/>
                <a:gd name="T15" fmla="*/ 98 h 778"/>
                <a:gd name="T16" fmla="*/ 972 w 1673"/>
                <a:gd name="T17" fmla="*/ 71 h 778"/>
                <a:gd name="T18" fmla="*/ 909 w 1673"/>
                <a:gd name="T19" fmla="*/ 36 h 778"/>
                <a:gd name="T20" fmla="*/ 812 w 1673"/>
                <a:gd name="T21" fmla="*/ 2 h 778"/>
                <a:gd name="T22" fmla="*/ 674 w 1673"/>
                <a:gd name="T23" fmla="*/ 52 h 778"/>
                <a:gd name="T24" fmla="*/ 521 w 1673"/>
                <a:gd name="T25" fmla="*/ 95 h 778"/>
                <a:gd name="T26" fmla="*/ 534 w 1673"/>
                <a:gd name="T27" fmla="*/ 123 h 778"/>
                <a:gd name="T28" fmla="*/ 528 w 1673"/>
                <a:gd name="T29" fmla="*/ 190 h 778"/>
                <a:gd name="T30" fmla="*/ 486 w 1673"/>
                <a:gd name="T31" fmla="*/ 244 h 778"/>
                <a:gd name="T32" fmla="*/ 356 w 1673"/>
                <a:gd name="T33" fmla="*/ 247 h 778"/>
                <a:gd name="T34" fmla="*/ 282 w 1673"/>
                <a:gd name="T35" fmla="*/ 216 h 778"/>
                <a:gd name="T36" fmla="*/ 197 w 1673"/>
                <a:gd name="T37" fmla="*/ 187 h 778"/>
                <a:gd name="T38" fmla="*/ 86 w 1673"/>
                <a:gd name="T39" fmla="*/ 224 h 778"/>
                <a:gd name="T40" fmla="*/ 17 w 1673"/>
                <a:gd name="T41" fmla="*/ 251 h 778"/>
                <a:gd name="T42" fmla="*/ 8 w 1673"/>
                <a:gd name="T43" fmla="*/ 322 h 778"/>
                <a:gd name="T44" fmla="*/ 73 w 1673"/>
                <a:gd name="T45" fmla="*/ 394 h 778"/>
                <a:gd name="T46" fmla="*/ 136 w 1673"/>
                <a:gd name="T47" fmla="*/ 460 h 778"/>
                <a:gd name="T48" fmla="*/ 289 w 1673"/>
                <a:gd name="T49" fmla="*/ 455 h 778"/>
                <a:gd name="T50" fmla="*/ 352 w 1673"/>
                <a:gd name="T51" fmla="*/ 524 h 778"/>
                <a:gd name="T52" fmla="*/ 338 w 1673"/>
                <a:gd name="T53" fmla="*/ 531 h 778"/>
                <a:gd name="T54" fmla="*/ 218 w 1673"/>
                <a:gd name="T55" fmla="*/ 544 h 778"/>
                <a:gd name="T56" fmla="*/ 228 w 1673"/>
                <a:gd name="T57" fmla="*/ 598 h 778"/>
                <a:gd name="T58" fmla="*/ 274 w 1673"/>
                <a:gd name="T59" fmla="*/ 654 h 778"/>
                <a:gd name="T60" fmla="*/ 328 w 1673"/>
                <a:gd name="T61" fmla="*/ 709 h 778"/>
                <a:gd name="T62" fmla="*/ 408 w 1673"/>
                <a:gd name="T63" fmla="*/ 690 h 778"/>
                <a:gd name="T64" fmla="*/ 468 w 1673"/>
                <a:gd name="T65" fmla="*/ 729 h 778"/>
                <a:gd name="T66" fmla="*/ 536 w 1673"/>
                <a:gd name="T67" fmla="*/ 513 h 778"/>
                <a:gd name="T68" fmla="*/ 582 w 1673"/>
                <a:gd name="T69" fmla="*/ 492 h 778"/>
                <a:gd name="T70" fmla="*/ 604 w 1673"/>
                <a:gd name="T71" fmla="*/ 479 h 778"/>
                <a:gd name="T72" fmla="*/ 584 w 1673"/>
                <a:gd name="T73" fmla="*/ 460 h 778"/>
                <a:gd name="T74" fmla="*/ 636 w 1673"/>
                <a:gd name="T75" fmla="*/ 455 h 778"/>
                <a:gd name="T76" fmla="*/ 590 w 1673"/>
                <a:gd name="T77" fmla="*/ 493 h 778"/>
                <a:gd name="T78" fmla="*/ 610 w 1673"/>
                <a:gd name="T79" fmla="*/ 549 h 778"/>
                <a:gd name="T80" fmla="*/ 812 w 1673"/>
                <a:gd name="T81" fmla="*/ 616 h 778"/>
                <a:gd name="T82" fmla="*/ 902 w 1673"/>
                <a:gd name="T83" fmla="*/ 699 h 778"/>
                <a:gd name="T84" fmla="*/ 1006 w 1673"/>
                <a:gd name="T85" fmla="*/ 770 h 778"/>
                <a:gd name="T86" fmla="*/ 1056 w 1673"/>
                <a:gd name="T87" fmla="*/ 719 h 778"/>
                <a:gd name="T88" fmla="*/ 1123 w 1673"/>
                <a:gd name="T89" fmla="*/ 686 h 778"/>
                <a:gd name="T90" fmla="*/ 1208 w 1673"/>
                <a:gd name="T91" fmla="*/ 672 h 778"/>
                <a:gd name="T92" fmla="*/ 1264 w 1673"/>
                <a:gd name="T93" fmla="*/ 647 h 778"/>
                <a:gd name="T94" fmla="*/ 1402 w 1673"/>
                <a:gd name="T95" fmla="*/ 651 h 778"/>
                <a:gd name="T96" fmla="*/ 1471 w 1673"/>
                <a:gd name="T97" fmla="*/ 676 h 778"/>
                <a:gd name="T98" fmla="*/ 1503 w 1673"/>
                <a:gd name="T99" fmla="*/ 659 h 778"/>
                <a:gd name="T100" fmla="*/ 1484 w 1673"/>
                <a:gd name="T101" fmla="*/ 587 h 778"/>
                <a:gd name="T102" fmla="*/ 1516 w 1673"/>
                <a:gd name="T103" fmla="*/ 518 h 778"/>
                <a:gd name="T104" fmla="*/ 1541 w 1673"/>
                <a:gd name="T105" fmla="*/ 513 h 778"/>
                <a:gd name="T106" fmla="*/ 1614 w 1673"/>
                <a:gd name="T107" fmla="*/ 434 h 778"/>
                <a:gd name="T108" fmla="*/ 1641 w 1673"/>
                <a:gd name="T109" fmla="*/ 397 h 778"/>
                <a:gd name="T110" fmla="*/ 1385 w 1673"/>
                <a:gd name="T111" fmla="*/ 465 h 778"/>
                <a:gd name="T112" fmla="*/ 1320 w 1673"/>
                <a:gd name="T113" fmla="*/ 467 h 778"/>
                <a:gd name="T114" fmla="*/ 1246 w 1673"/>
                <a:gd name="T115" fmla="*/ 460 h 778"/>
                <a:gd name="T116" fmla="*/ 1195 w 1673"/>
                <a:gd name="T117" fmla="*/ 489 h 778"/>
                <a:gd name="T118" fmla="*/ 1200 w 1673"/>
                <a:gd name="T119" fmla="*/ 542 h 778"/>
                <a:gd name="T120" fmla="*/ 1193 w 1673"/>
                <a:gd name="T121" fmla="*/ 448 h 778"/>
                <a:gd name="T122" fmla="*/ 1306 w 1673"/>
                <a:gd name="T123" fmla="*/ 458 h 778"/>
                <a:gd name="T124" fmla="*/ 1385 w 1673"/>
                <a:gd name="T125" fmla="*/ 46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3" h="778">
                  <a:moveTo>
                    <a:pt x="565" y="505"/>
                  </a:moveTo>
                  <a:cubicBezTo>
                    <a:pt x="558" y="500"/>
                    <a:pt x="557" y="497"/>
                    <a:pt x="557" y="497"/>
                  </a:cubicBezTo>
                  <a:cubicBezTo>
                    <a:pt x="548" y="511"/>
                    <a:pt x="548" y="511"/>
                    <a:pt x="548" y="511"/>
                  </a:cubicBezTo>
                  <a:cubicBezTo>
                    <a:pt x="545" y="518"/>
                    <a:pt x="545" y="518"/>
                    <a:pt x="545" y="518"/>
                  </a:cubicBezTo>
                  <a:cubicBezTo>
                    <a:pt x="578" y="534"/>
                    <a:pt x="578" y="534"/>
                    <a:pt x="578" y="534"/>
                  </a:cubicBezTo>
                  <a:cubicBezTo>
                    <a:pt x="580" y="525"/>
                    <a:pt x="580" y="525"/>
                    <a:pt x="580" y="525"/>
                  </a:cubicBezTo>
                  <a:cubicBezTo>
                    <a:pt x="580" y="525"/>
                    <a:pt x="572" y="510"/>
                    <a:pt x="565" y="505"/>
                  </a:cubicBezTo>
                  <a:close/>
                  <a:moveTo>
                    <a:pt x="1655" y="327"/>
                  </a:moveTo>
                  <a:cubicBezTo>
                    <a:pt x="1656" y="321"/>
                    <a:pt x="1666" y="322"/>
                    <a:pt x="1673" y="324"/>
                  </a:cubicBezTo>
                  <a:cubicBezTo>
                    <a:pt x="1649" y="298"/>
                    <a:pt x="1649" y="298"/>
                    <a:pt x="1649" y="298"/>
                  </a:cubicBezTo>
                  <a:cubicBezTo>
                    <a:pt x="1636" y="282"/>
                    <a:pt x="1636" y="282"/>
                    <a:pt x="1636" y="282"/>
                  </a:cubicBezTo>
                  <a:cubicBezTo>
                    <a:pt x="1625" y="304"/>
                    <a:pt x="1625" y="304"/>
                    <a:pt x="1625" y="304"/>
                  </a:cubicBezTo>
                  <a:cubicBezTo>
                    <a:pt x="1578" y="300"/>
                    <a:pt x="1578" y="300"/>
                    <a:pt x="1578" y="300"/>
                  </a:cubicBezTo>
                  <a:cubicBezTo>
                    <a:pt x="1578" y="300"/>
                    <a:pt x="1562" y="272"/>
                    <a:pt x="1561" y="268"/>
                  </a:cubicBezTo>
                  <a:cubicBezTo>
                    <a:pt x="1560" y="264"/>
                    <a:pt x="1525" y="259"/>
                    <a:pt x="1525" y="259"/>
                  </a:cubicBezTo>
                  <a:cubicBezTo>
                    <a:pt x="1525" y="259"/>
                    <a:pt x="1504" y="230"/>
                    <a:pt x="1481" y="226"/>
                  </a:cubicBezTo>
                  <a:cubicBezTo>
                    <a:pt x="1458" y="222"/>
                    <a:pt x="1442" y="243"/>
                    <a:pt x="1430" y="244"/>
                  </a:cubicBezTo>
                  <a:cubicBezTo>
                    <a:pt x="1418" y="246"/>
                    <a:pt x="1404" y="230"/>
                    <a:pt x="1404" y="230"/>
                  </a:cubicBezTo>
                  <a:cubicBezTo>
                    <a:pt x="1404" y="230"/>
                    <a:pt x="1386" y="228"/>
                    <a:pt x="1382" y="227"/>
                  </a:cubicBezTo>
                  <a:cubicBezTo>
                    <a:pt x="1378" y="226"/>
                    <a:pt x="1382" y="210"/>
                    <a:pt x="1372" y="207"/>
                  </a:cubicBezTo>
                  <a:cubicBezTo>
                    <a:pt x="1361" y="204"/>
                    <a:pt x="1365" y="234"/>
                    <a:pt x="1348" y="236"/>
                  </a:cubicBezTo>
                  <a:cubicBezTo>
                    <a:pt x="1330" y="239"/>
                    <a:pt x="1306" y="200"/>
                    <a:pt x="1292" y="187"/>
                  </a:cubicBezTo>
                  <a:cubicBezTo>
                    <a:pt x="1277" y="174"/>
                    <a:pt x="1205" y="107"/>
                    <a:pt x="1200" y="104"/>
                  </a:cubicBezTo>
                  <a:cubicBezTo>
                    <a:pt x="1194" y="102"/>
                    <a:pt x="1126" y="70"/>
                    <a:pt x="1126" y="70"/>
                  </a:cubicBezTo>
                  <a:cubicBezTo>
                    <a:pt x="1126" y="70"/>
                    <a:pt x="1146" y="58"/>
                    <a:pt x="1138" y="47"/>
                  </a:cubicBezTo>
                  <a:cubicBezTo>
                    <a:pt x="1130" y="36"/>
                    <a:pt x="1118" y="58"/>
                    <a:pt x="1118" y="58"/>
                  </a:cubicBezTo>
                  <a:cubicBezTo>
                    <a:pt x="1094" y="66"/>
                    <a:pt x="1094" y="66"/>
                    <a:pt x="1094" y="66"/>
                  </a:cubicBezTo>
                  <a:cubicBezTo>
                    <a:pt x="1085" y="76"/>
                    <a:pt x="1085" y="76"/>
                    <a:pt x="1085" y="76"/>
                  </a:cubicBezTo>
                  <a:cubicBezTo>
                    <a:pt x="1085" y="76"/>
                    <a:pt x="1077" y="78"/>
                    <a:pt x="1070" y="82"/>
                  </a:cubicBezTo>
                  <a:cubicBezTo>
                    <a:pt x="1064" y="86"/>
                    <a:pt x="1072" y="94"/>
                    <a:pt x="1064" y="100"/>
                  </a:cubicBezTo>
                  <a:cubicBezTo>
                    <a:pt x="1056" y="107"/>
                    <a:pt x="1041" y="91"/>
                    <a:pt x="1034" y="88"/>
                  </a:cubicBezTo>
                  <a:cubicBezTo>
                    <a:pt x="1028" y="86"/>
                    <a:pt x="1026" y="99"/>
                    <a:pt x="1016" y="98"/>
                  </a:cubicBezTo>
                  <a:cubicBezTo>
                    <a:pt x="1005" y="96"/>
                    <a:pt x="1026" y="80"/>
                    <a:pt x="1017" y="71"/>
                  </a:cubicBezTo>
                  <a:cubicBezTo>
                    <a:pt x="1008" y="62"/>
                    <a:pt x="1002" y="74"/>
                    <a:pt x="1002" y="74"/>
                  </a:cubicBezTo>
                  <a:cubicBezTo>
                    <a:pt x="985" y="63"/>
                    <a:pt x="985" y="63"/>
                    <a:pt x="985" y="63"/>
                  </a:cubicBezTo>
                  <a:cubicBezTo>
                    <a:pt x="972" y="71"/>
                    <a:pt x="972" y="71"/>
                    <a:pt x="972" y="71"/>
                  </a:cubicBezTo>
                  <a:cubicBezTo>
                    <a:pt x="953" y="50"/>
                    <a:pt x="953" y="50"/>
                    <a:pt x="953" y="50"/>
                  </a:cubicBezTo>
                  <a:cubicBezTo>
                    <a:pt x="946" y="60"/>
                    <a:pt x="946" y="60"/>
                    <a:pt x="946" y="60"/>
                  </a:cubicBezTo>
                  <a:cubicBezTo>
                    <a:pt x="946" y="60"/>
                    <a:pt x="918" y="64"/>
                    <a:pt x="913" y="64"/>
                  </a:cubicBezTo>
                  <a:cubicBezTo>
                    <a:pt x="908" y="64"/>
                    <a:pt x="909" y="43"/>
                    <a:pt x="909" y="36"/>
                  </a:cubicBezTo>
                  <a:cubicBezTo>
                    <a:pt x="909" y="30"/>
                    <a:pt x="897" y="30"/>
                    <a:pt x="897" y="30"/>
                  </a:cubicBezTo>
                  <a:cubicBezTo>
                    <a:pt x="897" y="30"/>
                    <a:pt x="892" y="12"/>
                    <a:pt x="884" y="7"/>
                  </a:cubicBezTo>
                  <a:cubicBezTo>
                    <a:pt x="876" y="2"/>
                    <a:pt x="869" y="11"/>
                    <a:pt x="864" y="11"/>
                  </a:cubicBezTo>
                  <a:cubicBezTo>
                    <a:pt x="858" y="11"/>
                    <a:pt x="845" y="0"/>
                    <a:pt x="812" y="2"/>
                  </a:cubicBezTo>
                  <a:cubicBezTo>
                    <a:pt x="778" y="3"/>
                    <a:pt x="781" y="23"/>
                    <a:pt x="781" y="23"/>
                  </a:cubicBezTo>
                  <a:cubicBezTo>
                    <a:pt x="781" y="23"/>
                    <a:pt x="761" y="30"/>
                    <a:pt x="740" y="35"/>
                  </a:cubicBezTo>
                  <a:cubicBezTo>
                    <a:pt x="718" y="40"/>
                    <a:pt x="690" y="36"/>
                    <a:pt x="682" y="36"/>
                  </a:cubicBezTo>
                  <a:cubicBezTo>
                    <a:pt x="674" y="36"/>
                    <a:pt x="674" y="52"/>
                    <a:pt x="674" y="52"/>
                  </a:cubicBezTo>
                  <a:cubicBezTo>
                    <a:pt x="632" y="52"/>
                    <a:pt x="632" y="52"/>
                    <a:pt x="632" y="52"/>
                  </a:cubicBezTo>
                  <a:cubicBezTo>
                    <a:pt x="628" y="64"/>
                    <a:pt x="628" y="64"/>
                    <a:pt x="628" y="64"/>
                  </a:cubicBezTo>
                  <a:cubicBezTo>
                    <a:pt x="628" y="64"/>
                    <a:pt x="596" y="63"/>
                    <a:pt x="550" y="70"/>
                  </a:cubicBezTo>
                  <a:cubicBezTo>
                    <a:pt x="505" y="76"/>
                    <a:pt x="521" y="95"/>
                    <a:pt x="521" y="95"/>
                  </a:cubicBezTo>
                  <a:cubicBezTo>
                    <a:pt x="540" y="96"/>
                    <a:pt x="540" y="96"/>
                    <a:pt x="540" y="96"/>
                  </a:cubicBezTo>
                  <a:cubicBezTo>
                    <a:pt x="529" y="108"/>
                    <a:pt x="529" y="108"/>
                    <a:pt x="529" y="108"/>
                  </a:cubicBezTo>
                  <a:cubicBezTo>
                    <a:pt x="529" y="108"/>
                    <a:pt x="572" y="116"/>
                    <a:pt x="572" y="123"/>
                  </a:cubicBezTo>
                  <a:cubicBezTo>
                    <a:pt x="572" y="130"/>
                    <a:pt x="534" y="123"/>
                    <a:pt x="534" y="123"/>
                  </a:cubicBezTo>
                  <a:cubicBezTo>
                    <a:pt x="528" y="134"/>
                    <a:pt x="528" y="134"/>
                    <a:pt x="528" y="134"/>
                  </a:cubicBezTo>
                  <a:cubicBezTo>
                    <a:pt x="528" y="134"/>
                    <a:pt x="541" y="151"/>
                    <a:pt x="540" y="158"/>
                  </a:cubicBezTo>
                  <a:cubicBezTo>
                    <a:pt x="538" y="164"/>
                    <a:pt x="505" y="170"/>
                    <a:pt x="505" y="170"/>
                  </a:cubicBezTo>
                  <a:cubicBezTo>
                    <a:pt x="528" y="190"/>
                    <a:pt x="528" y="190"/>
                    <a:pt x="528" y="190"/>
                  </a:cubicBezTo>
                  <a:cubicBezTo>
                    <a:pt x="528" y="190"/>
                    <a:pt x="578" y="187"/>
                    <a:pt x="582" y="226"/>
                  </a:cubicBezTo>
                  <a:cubicBezTo>
                    <a:pt x="586" y="264"/>
                    <a:pt x="526" y="234"/>
                    <a:pt x="526" y="234"/>
                  </a:cubicBezTo>
                  <a:cubicBezTo>
                    <a:pt x="520" y="250"/>
                    <a:pt x="520" y="250"/>
                    <a:pt x="520" y="250"/>
                  </a:cubicBezTo>
                  <a:cubicBezTo>
                    <a:pt x="520" y="250"/>
                    <a:pt x="497" y="246"/>
                    <a:pt x="486" y="244"/>
                  </a:cubicBezTo>
                  <a:cubicBezTo>
                    <a:pt x="476" y="243"/>
                    <a:pt x="464" y="222"/>
                    <a:pt x="456" y="220"/>
                  </a:cubicBezTo>
                  <a:cubicBezTo>
                    <a:pt x="448" y="219"/>
                    <a:pt x="437" y="228"/>
                    <a:pt x="421" y="232"/>
                  </a:cubicBezTo>
                  <a:cubicBezTo>
                    <a:pt x="405" y="236"/>
                    <a:pt x="394" y="220"/>
                    <a:pt x="385" y="222"/>
                  </a:cubicBezTo>
                  <a:cubicBezTo>
                    <a:pt x="376" y="223"/>
                    <a:pt x="358" y="243"/>
                    <a:pt x="356" y="247"/>
                  </a:cubicBezTo>
                  <a:cubicBezTo>
                    <a:pt x="353" y="251"/>
                    <a:pt x="312" y="220"/>
                    <a:pt x="301" y="223"/>
                  </a:cubicBezTo>
                  <a:cubicBezTo>
                    <a:pt x="290" y="226"/>
                    <a:pt x="313" y="243"/>
                    <a:pt x="305" y="250"/>
                  </a:cubicBezTo>
                  <a:cubicBezTo>
                    <a:pt x="297" y="256"/>
                    <a:pt x="289" y="236"/>
                    <a:pt x="289" y="236"/>
                  </a:cubicBezTo>
                  <a:cubicBezTo>
                    <a:pt x="282" y="216"/>
                    <a:pt x="282" y="216"/>
                    <a:pt x="282" y="216"/>
                  </a:cubicBezTo>
                  <a:cubicBezTo>
                    <a:pt x="258" y="218"/>
                    <a:pt x="258" y="218"/>
                    <a:pt x="258" y="218"/>
                  </a:cubicBezTo>
                  <a:cubicBezTo>
                    <a:pt x="258" y="218"/>
                    <a:pt x="256" y="206"/>
                    <a:pt x="252" y="202"/>
                  </a:cubicBezTo>
                  <a:cubicBezTo>
                    <a:pt x="248" y="198"/>
                    <a:pt x="224" y="203"/>
                    <a:pt x="214" y="202"/>
                  </a:cubicBezTo>
                  <a:cubicBezTo>
                    <a:pt x="205" y="200"/>
                    <a:pt x="204" y="187"/>
                    <a:pt x="197" y="187"/>
                  </a:cubicBezTo>
                  <a:cubicBezTo>
                    <a:pt x="190" y="187"/>
                    <a:pt x="177" y="200"/>
                    <a:pt x="161" y="200"/>
                  </a:cubicBezTo>
                  <a:cubicBezTo>
                    <a:pt x="145" y="200"/>
                    <a:pt x="153" y="187"/>
                    <a:pt x="130" y="188"/>
                  </a:cubicBezTo>
                  <a:cubicBezTo>
                    <a:pt x="108" y="190"/>
                    <a:pt x="130" y="198"/>
                    <a:pt x="122" y="208"/>
                  </a:cubicBezTo>
                  <a:cubicBezTo>
                    <a:pt x="114" y="219"/>
                    <a:pt x="86" y="224"/>
                    <a:pt x="86" y="224"/>
                  </a:cubicBezTo>
                  <a:cubicBezTo>
                    <a:pt x="86" y="239"/>
                    <a:pt x="86" y="239"/>
                    <a:pt x="86" y="239"/>
                  </a:cubicBezTo>
                  <a:cubicBezTo>
                    <a:pt x="68" y="248"/>
                    <a:pt x="68" y="248"/>
                    <a:pt x="68" y="248"/>
                  </a:cubicBezTo>
                  <a:cubicBezTo>
                    <a:pt x="68" y="248"/>
                    <a:pt x="86" y="263"/>
                    <a:pt x="72" y="278"/>
                  </a:cubicBezTo>
                  <a:cubicBezTo>
                    <a:pt x="57" y="292"/>
                    <a:pt x="29" y="250"/>
                    <a:pt x="17" y="251"/>
                  </a:cubicBezTo>
                  <a:cubicBezTo>
                    <a:pt x="5" y="252"/>
                    <a:pt x="13" y="271"/>
                    <a:pt x="13" y="279"/>
                  </a:cubicBezTo>
                  <a:cubicBezTo>
                    <a:pt x="13" y="287"/>
                    <a:pt x="0" y="284"/>
                    <a:pt x="0" y="284"/>
                  </a:cubicBezTo>
                  <a:cubicBezTo>
                    <a:pt x="2" y="308"/>
                    <a:pt x="2" y="308"/>
                    <a:pt x="2" y="308"/>
                  </a:cubicBezTo>
                  <a:cubicBezTo>
                    <a:pt x="2" y="308"/>
                    <a:pt x="8" y="314"/>
                    <a:pt x="8" y="322"/>
                  </a:cubicBezTo>
                  <a:cubicBezTo>
                    <a:pt x="8" y="330"/>
                    <a:pt x="0" y="342"/>
                    <a:pt x="0" y="358"/>
                  </a:cubicBezTo>
                  <a:cubicBezTo>
                    <a:pt x="0" y="374"/>
                    <a:pt x="10" y="364"/>
                    <a:pt x="22" y="370"/>
                  </a:cubicBezTo>
                  <a:cubicBezTo>
                    <a:pt x="34" y="375"/>
                    <a:pt x="20" y="390"/>
                    <a:pt x="32" y="395"/>
                  </a:cubicBezTo>
                  <a:cubicBezTo>
                    <a:pt x="44" y="400"/>
                    <a:pt x="68" y="391"/>
                    <a:pt x="73" y="394"/>
                  </a:cubicBezTo>
                  <a:cubicBezTo>
                    <a:pt x="78" y="396"/>
                    <a:pt x="117" y="436"/>
                    <a:pt x="117" y="444"/>
                  </a:cubicBezTo>
                  <a:cubicBezTo>
                    <a:pt x="117" y="452"/>
                    <a:pt x="94" y="443"/>
                    <a:pt x="94" y="451"/>
                  </a:cubicBezTo>
                  <a:cubicBezTo>
                    <a:pt x="94" y="459"/>
                    <a:pt x="129" y="470"/>
                    <a:pt x="129" y="470"/>
                  </a:cubicBezTo>
                  <a:cubicBezTo>
                    <a:pt x="136" y="460"/>
                    <a:pt x="136" y="460"/>
                    <a:pt x="136" y="460"/>
                  </a:cubicBezTo>
                  <a:cubicBezTo>
                    <a:pt x="136" y="460"/>
                    <a:pt x="145" y="462"/>
                    <a:pt x="152" y="455"/>
                  </a:cubicBezTo>
                  <a:cubicBezTo>
                    <a:pt x="158" y="448"/>
                    <a:pt x="208" y="427"/>
                    <a:pt x="214" y="430"/>
                  </a:cubicBezTo>
                  <a:cubicBezTo>
                    <a:pt x="221" y="432"/>
                    <a:pt x="242" y="448"/>
                    <a:pt x="252" y="448"/>
                  </a:cubicBezTo>
                  <a:cubicBezTo>
                    <a:pt x="261" y="448"/>
                    <a:pt x="269" y="430"/>
                    <a:pt x="289" y="455"/>
                  </a:cubicBezTo>
                  <a:cubicBezTo>
                    <a:pt x="309" y="480"/>
                    <a:pt x="293" y="488"/>
                    <a:pt x="290" y="496"/>
                  </a:cubicBezTo>
                  <a:cubicBezTo>
                    <a:pt x="288" y="504"/>
                    <a:pt x="309" y="520"/>
                    <a:pt x="316" y="523"/>
                  </a:cubicBezTo>
                  <a:cubicBezTo>
                    <a:pt x="322" y="526"/>
                    <a:pt x="333" y="511"/>
                    <a:pt x="341" y="507"/>
                  </a:cubicBezTo>
                  <a:cubicBezTo>
                    <a:pt x="349" y="503"/>
                    <a:pt x="352" y="516"/>
                    <a:pt x="352" y="524"/>
                  </a:cubicBezTo>
                  <a:cubicBezTo>
                    <a:pt x="352" y="532"/>
                    <a:pt x="364" y="542"/>
                    <a:pt x="364" y="542"/>
                  </a:cubicBezTo>
                  <a:cubicBezTo>
                    <a:pt x="337" y="543"/>
                    <a:pt x="337" y="543"/>
                    <a:pt x="337" y="543"/>
                  </a:cubicBezTo>
                  <a:cubicBezTo>
                    <a:pt x="337" y="543"/>
                    <a:pt x="338" y="563"/>
                    <a:pt x="325" y="554"/>
                  </a:cubicBezTo>
                  <a:cubicBezTo>
                    <a:pt x="312" y="544"/>
                    <a:pt x="338" y="531"/>
                    <a:pt x="338" y="531"/>
                  </a:cubicBezTo>
                  <a:cubicBezTo>
                    <a:pt x="338" y="531"/>
                    <a:pt x="290" y="528"/>
                    <a:pt x="282" y="526"/>
                  </a:cubicBezTo>
                  <a:cubicBezTo>
                    <a:pt x="274" y="523"/>
                    <a:pt x="232" y="515"/>
                    <a:pt x="232" y="515"/>
                  </a:cubicBezTo>
                  <a:cubicBezTo>
                    <a:pt x="240" y="538"/>
                    <a:pt x="240" y="538"/>
                    <a:pt x="240" y="538"/>
                  </a:cubicBezTo>
                  <a:cubicBezTo>
                    <a:pt x="240" y="538"/>
                    <a:pt x="224" y="531"/>
                    <a:pt x="218" y="544"/>
                  </a:cubicBezTo>
                  <a:cubicBezTo>
                    <a:pt x="213" y="558"/>
                    <a:pt x="249" y="559"/>
                    <a:pt x="248" y="567"/>
                  </a:cubicBezTo>
                  <a:cubicBezTo>
                    <a:pt x="246" y="575"/>
                    <a:pt x="198" y="550"/>
                    <a:pt x="193" y="562"/>
                  </a:cubicBezTo>
                  <a:cubicBezTo>
                    <a:pt x="188" y="574"/>
                    <a:pt x="221" y="582"/>
                    <a:pt x="221" y="582"/>
                  </a:cubicBezTo>
                  <a:cubicBezTo>
                    <a:pt x="221" y="582"/>
                    <a:pt x="221" y="590"/>
                    <a:pt x="228" y="598"/>
                  </a:cubicBezTo>
                  <a:cubicBezTo>
                    <a:pt x="234" y="606"/>
                    <a:pt x="248" y="622"/>
                    <a:pt x="248" y="622"/>
                  </a:cubicBezTo>
                  <a:cubicBezTo>
                    <a:pt x="246" y="636"/>
                    <a:pt x="246" y="636"/>
                    <a:pt x="246" y="636"/>
                  </a:cubicBezTo>
                  <a:cubicBezTo>
                    <a:pt x="269" y="639"/>
                    <a:pt x="269" y="639"/>
                    <a:pt x="269" y="639"/>
                  </a:cubicBezTo>
                  <a:cubicBezTo>
                    <a:pt x="274" y="654"/>
                    <a:pt x="274" y="654"/>
                    <a:pt x="274" y="654"/>
                  </a:cubicBezTo>
                  <a:cubicBezTo>
                    <a:pt x="274" y="654"/>
                    <a:pt x="309" y="654"/>
                    <a:pt x="320" y="664"/>
                  </a:cubicBezTo>
                  <a:cubicBezTo>
                    <a:pt x="330" y="675"/>
                    <a:pt x="308" y="686"/>
                    <a:pt x="306" y="696"/>
                  </a:cubicBezTo>
                  <a:cubicBezTo>
                    <a:pt x="305" y="707"/>
                    <a:pt x="316" y="708"/>
                    <a:pt x="316" y="708"/>
                  </a:cubicBezTo>
                  <a:cubicBezTo>
                    <a:pt x="317" y="704"/>
                    <a:pt x="323" y="707"/>
                    <a:pt x="328" y="709"/>
                  </a:cubicBezTo>
                  <a:cubicBezTo>
                    <a:pt x="330" y="703"/>
                    <a:pt x="336" y="683"/>
                    <a:pt x="344" y="682"/>
                  </a:cubicBezTo>
                  <a:cubicBezTo>
                    <a:pt x="349" y="681"/>
                    <a:pt x="357" y="682"/>
                    <a:pt x="363" y="683"/>
                  </a:cubicBezTo>
                  <a:cubicBezTo>
                    <a:pt x="364" y="681"/>
                    <a:pt x="364" y="679"/>
                    <a:pt x="365" y="678"/>
                  </a:cubicBezTo>
                  <a:cubicBezTo>
                    <a:pt x="368" y="674"/>
                    <a:pt x="400" y="686"/>
                    <a:pt x="408" y="690"/>
                  </a:cubicBezTo>
                  <a:cubicBezTo>
                    <a:pt x="416" y="694"/>
                    <a:pt x="426" y="707"/>
                    <a:pt x="426" y="707"/>
                  </a:cubicBezTo>
                  <a:cubicBezTo>
                    <a:pt x="426" y="707"/>
                    <a:pt x="444" y="732"/>
                    <a:pt x="454" y="738"/>
                  </a:cubicBezTo>
                  <a:cubicBezTo>
                    <a:pt x="463" y="742"/>
                    <a:pt x="464" y="732"/>
                    <a:pt x="468" y="729"/>
                  </a:cubicBezTo>
                  <a:cubicBezTo>
                    <a:pt x="468" y="729"/>
                    <a:pt x="468" y="729"/>
                    <a:pt x="468" y="729"/>
                  </a:cubicBezTo>
                  <a:cubicBezTo>
                    <a:pt x="433" y="542"/>
                    <a:pt x="433" y="542"/>
                    <a:pt x="433" y="542"/>
                  </a:cubicBezTo>
                  <a:cubicBezTo>
                    <a:pt x="529" y="511"/>
                    <a:pt x="529" y="511"/>
                    <a:pt x="529" y="511"/>
                  </a:cubicBezTo>
                  <a:cubicBezTo>
                    <a:pt x="536" y="514"/>
                    <a:pt x="536" y="514"/>
                    <a:pt x="536" y="514"/>
                  </a:cubicBezTo>
                  <a:cubicBezTo>
                    <a:pt x="536" y="513"/>
                    <a:pt x="536" y="513"/>
                    <a:pt x="536" y="513"/>
                  </a:cubicBezTo>
                  <a:cubicBezTo>
                    <a:pt x="536" y="513"/>
                    <a:pt x="540" y="501"/>
                    <a:pt x="541" y="491"/>
                  </a:cubicBezTo>
                  <a:cubicBezTo>
                    <a:pt x="542" y="481"/>
                    <a:pt x="561" y="486"/>
                    <a:pt x="561" y="486"/>
                  </a:cubicBezTo>
                  <a:cubicBezTo>
                    <a:pt x="566" y="501"/>
                    <a:pt x="566" y="501"/>
                    <a:pt x="566" y="501"/>
                  </a:cubicBezTo>
                  <a:cubicBezTo>
                    <a:pt x="566" y="501"/>
                    <a:pt x="580" y="495"/>
                    <a:pt x="582" y="492"/>
                  </a:cubicBezTo>
                  <a:cubicBezTo>
                    <a:pt x="584" y="489"/>
                    <a:pt x="568" y="471"/>
                    <a:pt x="568" y="471"/>
                  </a:cubicBezTo>
                  <a:cubicBezTo>
                    <a:pt x="578" y="471"/>
                    <a:pt x="578" y="471"/>
                    <a:pt x="578" y="471"/>
                  </a:cubicBezTo>
                  <a:cubicBezTo>
                    <a:pt x="587" y="480"/>
                    <a:pt x="587" y="480"/>
                    <a:pt x="587" y="480"/>
                  </a:cubicBezTo>
                  <a:cubicBezTo>
                    <a:pt x="604" y="479"/>
                    <a:pt x="604" y="479"/>
                    <a:pt x="604" y="479"/>
                  </a:cubicBezTo>
                  <a:cubicBezTo>
                    <a:pt x="604" y="479"/>
                    <a:pt x="618" y="483"/>
                    <a:pt x="621" y="479"/>
                  </a:cubicBezTo>
                  <a:cubicBezTo>
                    <a:pt x="624" y="475"/>
                    <a:pt x="619" y="471"/>
                    <a:pt x="615" y="471"/>
                  </a:cubicBezTo>
                  <a:cubicBezTo>
                    <a:pt x="611" y="471"/>
                    <a:pt x="603" y="466"/>
                    <a:pt x="603" y="466"/>
                  </a:cubicBezTo>
                  <a:cubicBezTo>
                    <a:pt x="603" y="466"/>
                    <a:pt x="587" y="470"/>
                    <a:pt x="584" y="460"/>
                  </a:cubicBezTo>
                  <a:cubicBezTo>
                    <a:pt x="581" y="450"/>
                    <a:pt x="604" y="452"/>
                    <a:pt x="604" y="452"/>
                  </a:cubicBezTo>
                  <a:cubicBezTo>
                    <a:pt x="613" y="444"/>
                    <a:pt x="613" y="444"/>
                    <a:pt x="613" y="444"/>
                  </a:cubicBezTo>
                  <a:cubicBezTo>
                    <a:pt x="613" y="444"/>
                    <a:pt x="625" y="461"/>
                    <a:pt x="628" y="461"/>
                  </a:cubicBezTo>
                  <a:cubicBezTo>
                    <a:pt x="631" y="461"/>
                    <a:pt x="636" y="455"/>
                    <a:pt x="636" y="455"/>
                  </a:cubicBezTo>
                  <a:cubicBezTo>
                    <a:pt x="636" y="455"/>
                    <a:pt x="645" y="465"/>
                    <a:pt x="642" y="471"/>
                  </a:cubicBezTo>
                  <a:cubicBezTo>
                    <a:pt x="639" y="477"/>
                    <a:pt x="625" y="481"/>
                    <a:pt x="625" y="481"/>
                  </a:cubicBezTo>
                  <a:cubicBezTo>
                    <a:pt x="625" y="481"/>
                    <a:pt x="617" y="488"/>
                    <a:pt x="613" y="492"/>
                  </a:cubicBezTo>
                  <a:cubicBezTo>
                    <a:pt x="609" y="496"/>
                    <a:pt x="593" y="491"/>
                    <a:pt x="590" y="493"/>
                  </a:cubicBezTo>
                  <a:cubicBezTo>
                    <a:pt x="587" y="495"/>
                    <a:pt x="587" y="506"/>
                    <a:pt x="587" y="506"/>
                  </a:cubicBezTo>
                  <a:cubicBezTo>
                    <a:pt x="587" y="506"/>
                    <a:pt x="602" y="512"/>
                    <a:pt x="606" y="513"/>
                  </a:cubicBezTo>
                  <a:cubicBezTo>
                    <a:pt x="610" y="514"/>
                    <a:pt x="613" y="523"/>
                    <a:pt x="607" y="532"/>
                  </a:cubicBezTo>
                  <a:cubicBezTo>
                    <a:pt x="604" y="536"/>
                    <a:pt x="607" y="542"/>
                    <a:pt x="610" y="549"/>
                  </a:cubicBezTo>
                  <a:cubicBezTo>
                    <a:pt x="656" y="571"/>
                    <a:pt x="656" y="571"/>
                    <a:pt x="656" y="571"/>
                  </a:cubicBezTo>
                  <a:cubicBezTo>
                    <a:pt x="705" y="619"/>
                    <a:pt x="705" y="619"/>
                    <a:pt x="705" y="619"/>
                  </a:cubicBezTo>
                  <a:cubicBezTo>
                    <a:pt x="705" y="619"/>
                    <a:pt x="742" y="612"/>
                    <a:pt x="758" y="612"/>
                  </a:cubicBezTo>
                  <a:cubicBezTo>
                    <a:pt x="774" y="612"/>
                    <a:pt x="812" y="616"/>
                    <a:pt x="812" y="616"/>
                  </a:cubicBezTo>
                  <a:cubicBezTo>
                    <a:pt x="812" y="616"/>
                    <a:pt x="830" y="604"/>
                    <a:pt x="837" y="604"/>
                  </a:cubicBezTo>
                  <a:cubicBezTo>
                    <a:pt x="844" y="604"/>
                    <a:pt x="874" y="647"/>
                    <a:pt x="874" y="647"/>
                  </a:cubicBezTo>
                  <a:cubicBezTo>
                    <a:pt x="874" y="647"/>
                    <a:pt x="889" y="646"/>
                    <a:pt x="894" y="647"/>
                  </a:cubicBezTo>
                  <a:cubicBezTo>
                    <a:pt x="900" y="648"/>
                    <a:pt x="893" y="696"/>
                    <a:pt x="902" y="699"/>
                  </a:cubicBezTo>
                  <a:cubicBezTo>
                    <a:pt x="912" y="702"/>
                    <a:pt x="912" y="688"/>
                    <a:pt x="921" y="699"/>
                  </a:cubicBezTo>
                  <a:cubicBezTo>
                    <a:pt x="930" y="710"/>
                    <a:pt x="932" y="734"/>
                    <a:pt x="942" y="739"/>
                  </a:cubicBezTo>
                  <a:cubicBezTo>
                    <a:pt x="953" y="744"/>
                    <a:pt x="1000" y="735"/>
                    <a:pt x="1006" y="744"/>
                  </a:cubicBezTo>
                  <a:cubicBezTo>
                    <a:pt x="1013" y="754"/>
                    <a:pt x="996" y="767"/>
                    <a:pt x="1006" y="770"/>
                  </a:cubicBezTo>
                  <a:cubicBezTo>
                    <a:pt x="1017" y="772"/>
                    <a:pt x="1028" y="778"/>
                    <a:pt x="1028" y="778"/>
                  </a:cubicBezTo>
                  <a:cubicBezTo>
                    <a:pt x="1028" y="778"/>
                    <a:pt x="1020" y="754"/>
                    <a:pt x="1029" y="747"/>
                  </a:cubicBezTo>
                  <a:cubicBezTo>
                    <a:pt x="1038" y="740"/>
                    <a:pt x="1046" y="740"/>
                    <a:pt x="1046" y="740"/>
                  </a:cubicBezTo>
                  <a:cubicBezTo>
                    <a:pt x="1046" y="740"/>
                    <a:pt x="1045" y="722"/>
                    <a:pt x="1056" y="719"/>
                  </a:cubicBezTo>
                  <a:cubicBezTo>
                    <a:pt x="1066" y="716"/>
                    <a:pt x="1078" y="714"/>
                    <a:pt x="1078" y="714"/>
                  </a:cubicBezTo>
                  <a:cubicBezTo>
                    <a:pt x="1086" y="696"/>
                    <a:pt x="1086" y="696"/>
                    <a:pt x="1086" y="696"/>
                  </a:cubicBezTo>
                  <a:cubicBezTo>
                    <a:pt x="1104" y="695"/>
                    <a:pt x="1104" y="695"/>
                    <a:pt x="1104" y="695"/>
                  </a:cubicBezTo>
                  <a:cubicBezTo>
                    <a:pt x="1123" y="686"/>
                    <a:pt x="1123" y="686"/>
                    <a:pt x="1123" y="686"/>
                  </a:cubicBezTo>
                  <a:cubicBezTo>
                    <a:pt x="1117" y="683"/>
                    <a:pt x="1107" y="683"/>
                    <a:pt x="1107" y="683"/>
                  </a:cubicBezTo>
                  <a:cubicBezTo>
                    <a:pt x="1107" y="683"/>
                    <a:pt x="1108" y="654"/>
                    <a:pt x="1131" y="653"/>
                  </a:cubicBezTo>
                  <a:cubicBezTo>
                    <a:pt x="1154" y="652"/>
                    <a:pt x="1185" y="672"/>
                    <a:pt x="1185" y="672"/>
                  </a:cubicBezTo>
                  <a:cubicBezTo>
                    <a:pt x="1208" y="672"/>
                    <a:pt x="1208" y="672"/>
                    <a:pt x="1208" y="672"/>
                  </a:cubicBezTo>
                  <a:cubicBezTo>
                    <a:pt x="1219" y="678"/>
                    <a:pt x="1219" y="678"/>
                    <a:pt x="1219" y="678"/>
                  </a:cubicBezTo>
                  <a:cubicBezTo>
                    <a:pt x="1219" y="678"/>
                    <a:pt x="1211" y="643"/>
                    <a:pt x="1214" y="640"/>
                  </a:cubicBezTo>
                  <a:cubicBezTo>
                    <a:pt x="1217" y="637"/>
                    <a:pt x="1230" y="635"/>
                    <a:pt x="1240" y="635"/>
                  </a:cubicBezTo>
                  <a:cubicBezTo>
                    <a:pt x="1250" y="635"/>
                    <a:pt x="1260" y="647"/>
                    <a:pt x="1264" y="647"/>
                  </a:cubicBezTo>
                  <a:cubicBezTo>
                    <a:pt x="1268" y="647"/>
                    <a:pt x="1296" y="653"/>
                    <a:pt x="1296" y="653"/>
                  </a:cubicBezTo>
                  <a:cubicBezTo>
                    <a:pt x="1308" y="649"/>
                    <a:pt x="1308" y="649"/>
                    <a:pt x="1308" y="649"/>
                  </a:cubicBezTo>
                  <a:cubicBezTo>
                    <a:pt x="1308" y="649"/>
                    <a:pt x="1356" y="649"/>
                    <a:pt x="1364" y="648"/>
                  </a:cubicBezTo>
                  <a:cubicBezTo>
                    <a:pt x="1372" y="647"/>
                    <a:pt x="1402" y="651"/>
                    <a:pt x="1402" y="651"/>
                  </a:cubicBezTo>
                  <a:cubicBezTo>
                    <a:pt x="1434" y="650"/>
                    <a:pt x="1434" y="650"/>
                    <a:pt x="1434" y="650"/>
                  </a:cubicBezTo>
                  <a:cubicBezTo>
                    <a:pt x="1442" y="658"/>
                    <a:pt x="1442" y="658"/>
                    <a:pt x="1442" y="658"/>
                  </a:cubicBezTo>
                  <a:cubicBezTo>
                    <a:pt x="1454" y="658"/>
                    <a:pt x="1454" y="658"/>
                    <a:pt x="1454" y="658"/>
                  </a:cubicBezTo>
                  <a:cubicBezTo>
                    <a:pt x="1471" y="676"/>
                    <a:pt x="1471" y="676"/>
                    <a:pt x="1471" y="676"/>
                  </a:cubicBezTo>
                  <a:cubicBezTo>
                    <a:pt x="1499" y="676"/>
                    <a:pt x="1499" y="676"/>
                    <a:pt x="1499" y="676"/>
                  </a:cubicBezTo>
                  <a:cubicBezTo>
                    <a:pt x="1513" y="681"/>
                    <a:pt x="1513" y="681"/>
                    <a:pt x="1513" y="681"/>
                  </a:cubicBezTo>
                  <a:cubicBezTo>
                    <a:pt x="1512" y="680"/>
                    <a:pt x="1512" y="680"/>
                    <a:pt x="1512" y="680"/>
                  </a:cubicBezTo>
                  <a:cubicBezTo>
                    <a:pt x="1507" y="675"/>
                    <a:pt x="1503" y="664"/>
                    <a:pt x="1503" y="659"/>
                  </a:cubicBezTo>
                  <a:cubicBezTo>
                    <a:pt x="1503" y="654"/>
                    <a:pt x="1517" y="656"/>
                    <a:pt x="1517" y="656"/>
                  </a:cubicBezTo>
                  <a:cubicBezTo>
                    <a:pt x="1517" y="656"/>
                    <a:pt x="1506" y="644"/>
                    <a:pt x="1506" y="641"/>
                  </a:cubicBezTo>
                  <a:cubicBezTo>
                    <a:pt x="1506" y="638"/>
                    <a:pt x="1522" y="641"/>
                    <a:pt x="1522" y="634"/>
                  </a:cubicBezTo>
                  <a:cubicBezTo>
                    <a:pt x="1522" y="627"/>
                    <a:pt x="1492" y="596"/>
                    <a:pt x="1484" y="587"/>
                  </a:cubicBezTo>
                  <a:cubicBezTo>
                    <a:pt x="1476" y="578"/>
                    <a:pt x="1476" y="552"/>
                    <a:pt x="1476" y="552"/>
                  </a:cubicBezTo>
                  <a:cubicBezTo>
                    <a:pt x="1476" y="552"/>
                    <a:pt x="1458" y="555"/>
                    <a:pt x="1451" y="546"/>
                  </a:cubicBezTo>
                  <a:cubicBezTo>
                    <a:pt x="1444" y="537"/>
                    <a:pt x="1475" y="530"/>
                    <a:pt x="1481" y="529"/>
                  </a:cubicBezTo>
                  <a:cubicBezTo>
                    <a:pt x="1487" y="528"/>
                    <a:pt x="1511" y="518"/>
                    <a:pt x="1516" y="518"/>
                  </a:cubicBezTo>
                  <a:cubicBezTo>
                    <a:pt x="1521" y="518"/>
                    <a:pt x="1530" y="532"/>
                    <a:pt x="1530" y="532"/>
                  </a:cubicBezTo>
                  <a:cubicBezTo>
                    <a:pt x="1543" y="525"/>
                    <a:pt x="1543" y="525"/>
                    <a:pt x="1543" y="525"/>
                  </a:cubicBezTo>
                  <a:cubicBezTo>
                    <a:pt x="1543" y="525"/>
                    <a:pt x="1550" y="539"/>
                    <a:pt x="1559" y="528"/>
                  </a:cubicBezTo>
                  <a:cubicBezTo>
                    <a:pt x="1568" y="517"/>
                    <a:pt x="1545" y="515"/>
                    <a:pt x="1541" y="513"/>
                  </a:cubicBezTo>
                  <a:cubicBezTo>
                    <a:pt x="1537" y="511"/>
                    <a:pt x="1541" y="459"/>
                    <a:pt x="1541" y="447"/>
                  </a:cubicBezTo>
                  <a:cubicBezTo>
                    <a:pt x="1541" y="435"/>
                    <a:pt x="1540" y="420"/>
                    <a:pt x="1546" y="420"/>
                  </a:cubicBezTo>
                  <a:cubicBezTo>
                    <a:pt x="1552" y="420"/>
                    <a:pt x="1577" y="432"/>
                    <a:pt x="1585" y="434"/>
                  </a:cubicBezTo>
                  <a:cubicBezTo>
                    <a:pt x="1593" y="436"/>
                    <a:pt x="1614" y="434"/>
                    <a:pt x="1614" y="434"/>
                  </a:cubicBezTo>
                  <a:cubicBezTo>
                    <a:pt x="1623" y="442"/>
                    <a:pt x="1623" y="442"/>
                    <a:pt x="1623" y="442"/>
                  </a:cubicBezTo>
                  <a:cubicBezTo>
                    <a:pt x="1634" y="430"/>
                    <a:pt x="1634" y="430"/>
                    <a:pt x="1634" y="430"/>
                  </a:cubicBezTo>
                  <a:cubicBezTo>
                    <a:pt x="1634" y="430"/>
                    <a:pt x="1642" y="431"/>
                    <a:pt x="1649" y="426"/>
                  </a:cubicBezTo>
                  <a:cubicBezTo>
                    <a:pt x="1656" y="421"/>
                    <a:pt x="1650" y="410"/>
                    <a:pt x="1641" y="397"/>
                  </a:cubicBezTo>
                  <a:cubicBezTo>
                    <a:pt x="1632" y="384"/>
                    <a:pt x="1622" y="375"/>
                    <a:pt x="1627" y="361"/>
                  </a:cubicBezTo>
                  <a:cubicBezTo>
                    <a:pt x="1632" y="347"/>
                    <a:pt x="1661" y="357"/>
                    <a:pt x="1667" y="348"/>
                  </a:cubicBezTo>
                  <a:cubicBezTo>
                    <a:pt x="1673" y="339"/>
                    <a:pt x="1654" y="336"/>
                    <a:pt x="1655" y="327"/>
                  </a:cubicBezTo>
                  <a:close/>
                  <a:moveTo>
                    <a:pt x="1385" y="465"/>
                  </a:moveTo>
                  <a:cubicBezTo>
                    <a:pt x="1380" y="470"/>
                    <a:pt x="1363" y="466"/>
                    <a:pt x="1363" y="466"/>
                  </a:cubicBezTo>
                  <a:cubicBezTo>
                    <a:pt x="1363" y="466"/>
                    <a:pt x="1361" y="472"/>
                    <a:pt x="1356" y="473"/>
                  </a:cubicBezTo>
                  <a:cubicBezTo>
                    <a:pt x="1351" y="474"/>
                    <a:pt x="1340" y="464"/>
                    <a:pt x="1340" y="464"/>
                  </a:cubicBezTo>
                  <a:cubicBezTo>
                    <a:pt x="1320" y="467"/>
                    <a:pt x="1320" y="467"/>
                    <a:pt x="1320" y="467"/>
                  </a:cubicBezTo>
                  <a:cubicBezTo>
                    <a:pt x="1299" y="463"/>
                    <a:pt x="1299" y="463"/>
                    <a:pt x="1299" y="463"/>
                  </a:cubicBezTo>
                  <a:cubicBezTo>
                    <a:pt x="1287" y="464"/>
                    <a:pt x="1287" y="464"/>
                    <a:pt x="1287" y="464"/>
                  </a:cubicBezTo>
                  <a:cubicBezTo>
                    <a:pt x="1270" y="459"/>
                    <a:pt x="1270" y="459"/>
                    <a:pt x="1270" y="459"/>
                  </a:cubicBezTo>
                  <a:cubicBezTo>
                    <a:pt x="1270" y="459"/>
                    <a:pt x="1259" y="460"/>
                    <a:pt x="1246" y="460"/>
                  </a:cubicBezTo>
                  <a:cubicBezTo>
                    <a:pt x="1233" y="460"/>
                    <a:pt x="1236" y="454"/>
                    <a:pt x="1236" y="454"/>
                  </a:cubicBezTo>
                  <a:cubicBezTo>
                    <a:pt x="1236" y="454"/>
                    <a:pt x="1228" y="462"/>
                    <a:pt x="1222" y="464"/>
                  </a:cubicBezTo>
                  <a:cubicBezTo>
                    <a:pt x="1216" y="466"/>
                    <a:pt x="1215" y="476"/>
                    <a:pt x="1209" y="484"/>
                  </a:cubicBezTo>
                  <a:cubicBezTo>
                    <a:pt x="1203" y="492"/>
                    <a:pt x="1195" y="489"/>
                    <a:pt x="1195" y="489"/>
                  </a:cubicBezTo>
                  <a:cubicBezTo>
                    <a:pt x="1199" y="507"/>
                    <a:pt x="1199" y="507"/>
                    <a:pt x="1199" y="507"/>
                  </a:cubicBezTo>
                  <a:cubicBezTo>
                    <a:pt x="1191" y="514"/>
                    <a:pt x="1191" y="514"/>
                    <a:pt x="1191" y="514"/>
                  </a:cubicBezTo>
                  <a:cubicBezTo>
                    <a:pt x="1201" y="525"/>
                    <a:pt x="1201" y="525"/>
                    <a:pt x="1201" y="525"/>
                  </a:cubicBezTo>
                  <a:cubicBezTo>
                    <a:pt x="1200" y="542"/>
                    <a:pt x="1200" y="542"/>
                    <a:pt x="1200" y="542"/>
                  </a:cubicBezTo>
                  <a:cubicBezTo>
                    <a:pt x="1196" y="541"/>
                    <a:pt x="1167" y="507"/>
                    <a:pt x="1167" y="507"/>
                  </a:cubicBezTo>
                  <a:cubicBezTo>
                    <a:pt x="1167" y="507"/>
                    <a:pt x="1163" y="492"/>
                    <a:pt x="1163" y="481"/>
                  </a:cubicBezTo>
                  <a:cubicBezTo>
                    <a:pt x="1163" y="470"/>
                    <a:pt x="1181" y="467"/>
                    <a:pt x="1185" y="466"/>
                  </a:cubicBezTo>
                  <a:cubicBezTo>
                    <a:pt x="1189" y="465"/>
                    <a:pt x="1187" y="454"/>
                    <a:pt x="1193" y="448"/>
                  </a:cubicBezTo>
                  <a:cubicBezTo>
                    <a:pt x="1199" y="442"/>
                    <a:pt x="1224" y="448"/>
                    <a:pt x="1228" y="448"/>
                  </a:cubicBezTo>
                  <a:cubicBezTo>
                    <a:pt x="1232" y="448"/>
                    <a:pt x="1240" y="442"/>
                    <a:pt x="1253" y="443"/>
                  </a:cubicBezTo>
                  <a:cubicBezTo>
                    <a:pt x="1266" y="444"/>
                    <a:pt x="1274" y="451"/>
                    <a:pt x="1281" y="452"/>
                  </a:cubicBezTo>
                  <a:cubicBezTo>
                    <a:pt x="1288" y="453"/>
                    <a:pt x="1293" y="456"/>
                    <a:pt x="1306" y="458"/>
                  </a:cubicBezTo>
                  <a:cubicBezTo>
                    <a:pt x="1319" y="460"/>
                    <a:pt x="1315" y="449"/>
                    <a:pt x="1328" y="449"/>
                  </a:cubicBezTo>
                  <a:cubicBezTo>
                    <a:pt x="1341" y="449"/>
                    <a:pt x="1360" y="454"/>
                    <a:pt x="1360" y="454"/>
                  </a:cubicBezTo>
                  <a:cubicBezTo>
                    <a:pt x="1360" y="454"/>
                    <a:pt x="1370" y="445"/>
                    <a:pt x="1384" y="443"/>
                  </a:cubicBezTo>
                  <a:cubicBezTo>
                    <a:pt x="1398" y="441"/>
                    <a:pt x="1390" y="460"/>
                    <a:pt x="1385" y="46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4" name="Freeform 163"/>
            <p:cNvSpPr>
              <a:spLocks/>
            </p:cNvSpPr>
            <p:nvPr/>
          </p:nvSpPr>
          <p:spPr bwMode="gray">
            <a:xfrm>
              <a:off x="4809879" y="4678585"/>
              <a:ext cx="284162" cy="577880"/>
            </a:xfrm>
            <a:custGeom>
              <a:avLst/>
              <a:gdLst>
                <a:gd name="T0" fmla="*/ 507 w 508"/>
                <a:gd name="T1" fmla="*/ 210 h 891"/>
                <a:gd name="T2" fmla="*/ 499 w 508"/>
                <a:gd name="T3" fmla="*/ 170 h 891"/>
                <a:gd name="T4" fmla="*/ 502 w 508"/>
                <a:gd name="T5" fmla="*/ 155 h 891"/>
                <a:gd name="T6" fmla="*/ 503 w 508"/>
                <a:gd name="T7" fmla="*/ 104 h 891"/>
                <a:gd name="T8" fmla="*/ 505 w 508"/>
                <a:gd name="T9" fmla="*/ 13 h 891"/>
                <a:gd name="T10" fmla="*/ 497 w 508"/>
                <a:gd name="T11" fmla="*/ 0 h 891"/>
                <a:gd name="T12" fmla="*/ 425 w 508"/>
                <a:gd name="T13" fmla="*/ 38 h 891"/>
                <a:gd name="T14" fmla="*/ 393 w 508"/>
                <a:gd name="T15" fmla="*/ 45 h 891"/>
                <a:gd name="T16" fmla="*/ 354 w 508"/>
                <a:gd name="T17" fmla="*/ 66 h 891"/>
                <a:gd name="T18" fmla="*/ 325 w 508"/>
                <a:gd name="T19" fmla="*/ 61 h 891"/>
                <a:gd name="T20" fmla="*/ 279 w 508"/>
                <a:gd name="T21" fmla="*/ 51 h 891"/>
                <a:gd name="T22" fmla="*/ 237 w 508"/>
                <a:gd name="T23" fmla="*/ 62 h 891"/>
                <a:gd name="T24" fmla="*/ 224 w 508"/>
                <a:gd name="T25" fmla="*/ 89 h 891"/>
                <a:gd name="T26" fmla="*/ 228 w 508"/>
                <a:gd name="T27" fmla="*/ 144 h 891"/>
                <a:gd name="T28" fmla="*/ 235 w 508"/>
                <a:gd name="T29" fmla="*/ 166 h 891"/>
                <a:gd name="T30" fmla="*/ 281 w 508"/>
                <a:gd name="T31" fmla="*/ 231 h 891"/>
                <a:gd name="T32" fmla="*/ 268 w 508"/>
                <a:gd name="T33" fmla="*/ 300 h 891"/>
                <a:gd name="T34" fmla="*/ 246 w 508"/>
                <a:gd name="T35" fmla="*/ 333 h 891"/>
                <a:gd name="T36" fmla="*/ 234 w 508"/>
                <a:gd name="T37" fmla="*/ 340 h 891"/>
                <a:gd name="T38" fmla="*/ 202 w 508"/>
                <a:gd name="T39" fmla="*/ 297 h 891"/>
                <a:gd name="T40" fmla="*/ 208 w 508"/>
                <a:gd name="T41" fmla="*/ 279 h 891"/>
                <a:gd name="T42" fmla="*/ 210 w 508"/>
                <a:gd name="T43" fmla="*/ 263 h 891"/>
                <a:gd name="T44" fmla="*/ 208 w 508"/>
                <a:gd name="T45" fmla="*/ 234 h 891"/>
                <a:gd name="T46" fmla="*/ 189 w 508"/>
                <a:gd name="T47" fmla="*/ 218 h 891"/>
                <a:gd name="T48" fmla="*/ 148 w 508"/>
                <a:gd name="T49" fmla="*/ 189 h 891"/>
                <a:gd name="T50" fmla="*/ 43 w 508"/>
                <a:gd name="T51" fmla="*/ 227 h 891"/>
                <a:gd name="T52" fmla="*/ 5 w 508"/>
                <a:gd name="T53" fmla="*/ 243 h 891"/>
                <a:gd name="T54" fmla="*/ 17 w 508"/>
                <a:gd name="T55" fmla="*/ 297 h 891"/>
                <a:gd name="T56" fmla="*/ 64 w 508"/>
                <a:gd name="T57" fmla="*/ 309 h 891"/>
                <a:gd name="T58" fmla="*/ 89 w 508"/>
                <a:gd name="T59" fmla="*/ 322 h 891"/>
                <a:gd name="T60" fmla="*/ 120 w 508"/>
                <a:gd name="T61" fmla="*/ 331 h 891"/>
                <a:gd name="T62" fmla="*/ 129 w 508"/>
                <a:gd name="T63" fmla="*/ 357 h 891"/>
                <a:gd name="T64" fmla="*/ 131 w 508"/>
                <a:gd name="T65" fmla="*/ 375 h 891"/>
                <a:gd name="T66" fmla="*/ 129 w 508"/>
                <a:gd name="T67" fmla="*/ 395 h 891"/>
                <a:gd name="T68" fmla="*/ 131 w 508"/>
                <a:gd name="T69" fmla="*/ 434 h 891"/>
                <a:gd name="T70" fmla="*/ 117 w 508"/>
                <a:gd name="T71" fmla="*/ 450 h 891"/>
                <a:gd name="T72" fmla="*/ 117 w 508"/>
                <a:gd name="T73" fmla="*/ 482 h 891"/>
                <a:gd name="T74" fmla="*/ 125 w 508"/>
                <a:gd name="T75" fmla="*/ 518 h 891"/>
                <a:gd name="T76" fmla="*/ 105 w 508"/>
                <a:gd name="T77" fmla="*/ 542 h 891"/>
                <a:gd name="T78" fmla="*/ 96 w 508"/>
                <a:gd name="T79" fmla="*/ 570 h 891"/>
                <a:gd name="T80" fmla="*/ 95 w 508"/>
                <a:gd name="T81" fmla="*/ 586 h 891"/>
                <a:gd name="T82" fmla="*/ 57 w 508"/>
                <a:gd name="T83" fmla="*/ 702 h 891"/>
                <a:gd name="T84" fmla="*/ 78 w 508"/>
                <a:gd name="T85" fmla="*/ 809 h 891"/>
                <a:gd name="T86" fmla="*/ 76 w 508"/>
                <a:gd name="T87" fmla="*/ 830 h 891"/>
                <a:gd name="T88" fmla="*/ 83 w 508"/>
                <a:gd name="T89" fmla="*/ 861 h 891"/>
                <a:gd name="T90" fmla="*/ 98 w 508"/>
                <a:gd name="T91" fmla="*/ 877 h 891"/>
                <a:gd name="T92" fmla="*/ 115 w 508"/>
                <a:gd name="T93" fmla="*/ 871 h 891"/>
                <a:gd name="T94" fmla="*/ 109 w 508"/>
                <a:gd name="T95" fmla="*/ 819 h 891"/>
                <a:gd name="T96" fmla="*/ 242 w 508"/>
                <a:gd name="T97" fmla="*/ 735 h 891"/>
                <a:gd name="T98" fmla="*/ 230 w 508"/>
                <a:gd name="T99" fmla="*/ 713 h 891"/>
                <a:gd name="T100" fmla="*/ 241 w 508"/>
                <a:gd name="T101" fmla="*/ 650 h 891"/>
                <a:gd name="T102" fmla="*/ 246 w 508"/>
                <a:gd name="T103" fmla="*/ 626 h 891"/>
                <a:gd name="T104" fmla="*/ 238 w 508"/>
                <a:gd name="T105" fmla="*/ 612 h 891"/>
                <a:gd name="T106" fmla="*/ 225 w 508"/>
                <a:gd name="T107" fmla="*/ 555 h 891"/>
                <a:gd name="T108" fmla="*/ 222 w 508"/>
                <a:gd name="T109" fmla="*/ 503 h 891"/>
                <a:gd name="T110" fmla="*/ 267 w 508"/>
                <a:gd name="T111" fmla="*/ 455 h 891"/>
                <a:gd name="T112" fmla="*/ 312 w 508"/>
                <a:gd name="T113" fmla="*/ 419 h 891"/>
                <a:gd name="T114" fmla="*/ 417 w 508"/>
                <a:gd name="T115" fmla="*/ 348 h 891"/>
                <a:gd name="T116" fmla="*/ 458 w 508"/>
                <a:gd name="T117" fmla="*/ 314 h 891"/>
                <a:gd name="T118" fmla="*/ 498 w 508"/>
                <a:gd name="T119" fmla="*/ 263 h 891"/>
                <a:gd name="T120" fmla="*/ 508 w 508"/>
                <a:gd name="T121" fmla="*/ 22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8" h="891">
                  <a:moveTo>
                    <a:pt x="508" y="229"/>
                  </a:moveTo>
                  <a:cubicBezTo>
                    <a:pt x="508" y="221"/>
                    <a:pt x="507" y="210"/>
                    <a:pt x="507" y="210"/>
                  </a:cubicBezTo>
                  <a:cubicBezTo>
                    <a:pt x="499" y="211"/>
                    <a:pt x="499" y="211"/>
                    <a:pt x="499" y="211"/>
                  </a:cubicBezTo>
                  <a:cubicBezTo>
                    <a:pt x="499" y="170"/>
                    <a:pt x="499" y="170"/>
                    <a:pt x="499" y="170"/>
                  </a:cubicBezTo>
                  <a:cubicBezTo>
                    <a:pt x="491" y="162"/>
                    <a:pt x="491" y="162"/>
                    <a:pt x="491" y="162"/>
                  </a:cubicBezTo>
                  <a:cubicBezTo>
                    <a:pt x="502" y="155"/>
                    <a:pt x="502" y="155"/>
                    <a:pt x="502" y="155"/>
                  </a:cubicBezTo>
                  <a:cubicBezTo>
                    <a:pt x="495" y="124"/>
                    <a:pt x="495" y="124"/>
                    <a:pt x="495" y="124"/>
                  </a:cubicBezTo>
                  <a:cubicBezTo>
                    <a:pt x="503" y="104"/>
                    <a:pt x="503" y="104"/>
                    <a:pt x="503" y="104"/>
                  </a:cubicBezTo>
                  <a:cubicBezTo>
                    <a:pt x="493" y="78"/>
                    <a:pt x="493" y="78"/>
                    <a:pt x="493" y="78"/>
                  </a:cubicBezTo>
                  <a:cubicBezTo>
                    <a:pt x="493" y="78"/>
                    <a:pt x="505" y="21"/>
                    <a:pt x="505" y="13"/>
                  </a:cubicBezTo>
                  <a:cubicBezTo>
                    <a:pt x="505" y="5"/>
                    <a:pt x="497" y="0"/>
                    <a:pt x="497" y="0"/>
                  </a:cubicBezTo>
                  <a:cubicBezTo>
                    <a:pt x="497" y="0"/>
                    <a:pt x="497" y="0"/>
                    <a:pt x="497" y="0"/>
                  </a:cubicBezTo>
                  <a:cubicBezTo>
                    <a:pt x="444" y="37"/>
                    <a:pt x="444" y="37"/>
                    <a:pt x="444" y="37"/>
                  </a:cubicBezTo>
                  <a:cubicBezTo>
                    <a:pt x="425" y="38"/>
                    <a:pt x="425" y="38"/>
                    <a:pt x="425" y="38"/>
                  </a:cubicBezTo>
                  <a:cubicBezTo>
                    <a:pt x="425" y="38"/>
                    <a:pt x="404" y="51"/>
                    <a:pt x="400" y="52"/>
                  </a:cubicBezTo>
                  <a:cubicBezTo>
                    <a:pt x="396" y="53"/>
                    <a:pt x="393" y="45"/>
                    <a:pt x="393" y="45"/>
                  </a:cubicBezTo>
                  <a:cubicBezTo>
                    <a:pt x="377" y="45"/>
                    <a:pt x="377" y="45"/>
                    <a:pt x="377" y="45"/>
                  </a:cubicBezTo>
                  <a:cubicBezTo>
                    <a:pt x="377" y="45"/>
                    <a:pt x="361" y="63"/>
                    <a:pt x="354" y="66"/>
                  </a:cubicBezTo>
                  <a:cubicBezTo>
                    <a:pt x="347" y="69"/>
                    <a:pt x="343" y="67"/>
                    <a:pt x="343" y="67"/>
                  </a:cubicBezTo>
                  <a:cubicBezTo>
                    <a:pt x="343" y="67"/>
                    <a:pt x="329" y="59"/>
                    <a:pt x="325" y="61"/>
                  </a:cubicBezTo>
                  <a:cubicBezTo>
                    <a:pt x="321" y="63"/>
                    <a:pt x="316" y="72"/>
                    <a:pt x="311" y="72"/>
                  </a:cubicBezTo>
                  <a:cubicBezTo>
                    <a:pt x="306" y="72"/>
                    <a:pt x="287" y="51"/>
                    <a:pt x="279" y="51"/>
                  </a:cubicBezTo>
                  <a:cubicBezTo>
                    <a:pt x="271" y="51"/>
                    <a:pt x="267" y="61"/>
                    <a:pt x="267" y="61"/>
                  </a:cubicBezTo>
                  <a:cubicBezTo>
                    <a:pt x="267" y="61"/>
                    <a:pt x="250" y="62"/>
                    <a:pt x="237" y="62"/>
                  </a:cubicBezTo>
                  <a:cubicBezTo>
                    <a:pt x="236" y="66"/>
                    <a:pt x="236" y="70"/>
                    <a:pt x="236" y="72"/>
                  </a:cubicBezTo>
                  <a:cubicBezTo>
                    <a:pt x="236" y="75"/>
                    <a:pt x="233" y="81"/>
                    <a:pt x="224" y="89"/>
                  </a:cubicBezTo>
                  <a:cubicBezTo>
                    <a:pt x="215" y="97"/>
                    <a:pt x="225" y="104"/>
                    <a:pt x="229" y="109"/>
                  </a:cubicBezTo>
                  <a:cubicBezTo>
                    <a:pt x="233" y="114"/>
                    <a:pt x="233" y="132"/>
                    <a:pt x="228" y="144"/>
                  </a:cubicBezTo>
                  <a:cubicBezTo>
                    <a:pt x="225" y="151"/>
                    <a:pt x="225" y="159"/>
                    <a:pt x="226" y="164"/>
                  </a:cubicBezTo>
                  <a:cubicBezTo>
                    <a:pt x="229" y="165"/>
                    <a:pt x="233" y="165"/>
                    <a:pt x="235" y="166"/>
                  </a:cubicBezTo>
                  <a:cubicBezTo>
                    <a:pt x="239" y="169"/>
                    <a:pt x="257" y="196"/>
                    <a:pt x="261" y="204"/>
                  </a:cubicBezTo>
                  <a:cubicBezTo>
                    <a:pt x="265" y="212"/>
                    <a:pt x="275" y="222"/>
                    <a:pt x="281" y="231"/>
                  </a:cubicBezTo>
                  <a:cubicBezTo>
                    <a:pt x="287" y="240"/>
                    <a:pt x="270" y="258"/>
                    <a:pt x="270" y="258"/>
                  </a:cubicBezTo>
                  <a:cubicBezTo>
                    <a:pt x="270" y="258"/>
                    <a:pt x="274" y="293"/>
                    <a:pt x="268" y="300"/>
                  </a:cubicBezTo>
                  <a:cubicBezTo>
                    <a:pt x="262" y="307"/>
                    <a:pt x="244" y="299"/>
                    <a:pt x="238" y="317"/>
                  </a:cubicBezTo>
                  <a:cubicBezTo>
                    <a:pt x="232" y="335"/>
                    <a:pt x="242" y="323"/>
                    <a:pt x="246" y="333"/>
                  </a:cubicBezTo>
                  <a:cubicBezTo>
                    <a:pt x="250" y="343"/>
                    <a:pt x="243" y="360"/>
                    <a:pt x="232" y="358"/>
                  </a:cubicBezTo>
                  <a:cubicBezTo>
                    <a:pt x="221" y="356"/>
                    <a:pt x="235" y="346"/>
                    <a:pt x="234" y="340"/>
                  </a:cubicBezTo>
                  <a:cubicBezTo>
                    <a:pt x="233" y="334"/>
                    <a:pt x="202" y="314"/>
                    <a:pt x="202" y="314"/>
                  </a:cubicBezTo>
                  <a:cubicBezTo>
                    <a:pt x="202" y="297"/>
                    <a:pt x="202" y="297"/>
                    <a:pt x="202" y="297"/>
                  </a:cubicBezTo>
                  <a:cubicBezTo>
                    <a:pt x="202" y="297"/>
                    <a:pt x="197" y="297"/>
                    <a:pt x="195" y="294"/>
                  </a:cubicBezTo>
                  <a:cubicBezTo>
                    <a:pt x="193" y="291"/>
                    <a:pt x="208" y="279"/>
                    <a:pt x="208" y="279"/>
                  </a:cubicBezTo>
                  <a:cubicBezTo>
                    <a:pt x="200" y="266"/>
                    <a:pt x="200" y="266"/>
                    <a:pt x="200" y="266"/>
                  </a:cubicBezTo>
                  <a:cubicBezTo>
                    <a:pt x="210" y="263"/>
                    <a:pt x="210" y="263"/>
                    <a:pt x="210" y="263"/>
                  </a:cubicBezTo>
                  <a:cubicBezTo>
                    <a:pt x="213" y="242"/>
                    <a:pt x="213" y="242"/>
                    <a:pt x="213" y="242"/>
                  </a:cubicBezTo>
                  <a:cubicBezTo>
                    <a:pt x="213" y="242"/>
                    <a:pt x="207" y="243"/>
                    <a:pt x="208" y="234"/>
                  </a:cubicBezTo>
                  <a:cubicBezTo>
                    <a:pt x="209" y="225"/>
                    <a:pt x="205" y="214"/>
                    <a:pt x="205" y="214"/>
                  </a:cubicBezTo>
                  <a:cubicBezTo>
                    <a:pt x="199" y="211"/>
                    <a:pt x="189" y="218"/>
                    <a:pt x="189" y="218"/>
                  </a:cubicBezTo>
                  <a:cubicBezTo>
                    <a:pt x="169" y="221"/>
                    <a:pt x="169" y="221"/>
                    <a:pt x="169" y="221"/>
                  </a:cubicBezTo>
                  <a:cubicBezTo>
                    <a:pt x="148" y="189"/>
                    <a:pt x="148" y="189"/>
                    <a:pt x="148" y="189"/>
                  </a:cubicBezTo>
                  <a:cubicBezTo>
                    <a:pt x="148" y="189"/>
                    <a:pt x="104" y="209"/>
                    <a:pt x="95" y="214"/>
                  </a:cubicBezTo>
                  <a:cubicBezTo>
                    <a:pt x="85" y="219"/>
                    <a:pt x="43" y="227"/>
                    <a:pt x="43" y="227"/>
                  </a:cubicBezTo>
                  <a:cubicBezTo>
                    <a:pt x="31" y="238"/>
                    <a:pt x="31" y="238"/>
                    <a:pt x="31" y="238"/>
                  </a:cubicBezTo>
                  <a:cubicBezTo>
                    <a:pt x="31" y="238"/>
                    <a:pt x="11" y="239"/>
                    <a:pt x="5" y="243"/>
                  </a:cubicBezTo>
                  <a:cubicBezTo>
                    <a:pt x="0" y="247"/>
                    <a:pt x="15" y="261"/>
                    <a:pt x="15" y="261"/>
                  </a:cubicBezTo>
                  <a:cubicBezTo>
                    <a:pt x="17" y="297"/>
                    <a:pt x="17" y="297"/>
                    <a:pt x="17" y="297"/>
                  </a:cubicBezTo>
                  <a:cubicBezTo>
                    <a:pt x="56" y="297"/>
                    <a:pt x="56" y="297"/>
                    <a:pt x="56" y="297"/>
                  </a:cubicBezTo>
                  <a:cubicBezTo>
                    <a:pt x="64" y="309"/>
                    <a:pt x="64" y="309"/>
                    <a:pt x="64" y="309"/>
                  </a:cubicBezTo>
                  <a:cubicBezTo>
                    <a:pt x="79" y="306"/>
                    <a:pt x="79" y="306"/>
                    <a:pt x="79" y="306"/>
                  </a:cubicBezTo>
                  <a:cubicBezTo>
                    <a:pt x="89" y="322"/>
                    <a:pt x="89" y="322"/>
                    <a:pt x="89" y="322"/>
                  </a:cubicBezTo>
                  <a:cubicBezTo>
                    <a:pt x="89" y="322"/>
                    <a:pt x="99" y="319"/>
                    <a:pt x="107" y="319"/>
                  </a:cubicBezTo>
                  <a:cubicBezTo>
                    <a:pt x="115" y="319"/>
                    <a:pt x="120" y="331"/>
                    <a:pt x="120" y="331"/>
                  </a:cubicBezTo>
                  <a:cubicBezTo>
                    <a:pt x="120" y="331"/>
                    <a:pt x="135" y="331"/>
                    <a:pt x="139" y="339"/>
                  </a:cubicBezTo>
                  <a:cubicBezTo>
                    <a:pt x="143" y="347"/>
                    <a:pt x="129" y="357"/>
                    <a:pt x="129" y="357"/>
                  </a:cubicBezTo>
                  <a:cubicBezTo>
                    <a:pt x="137" y="366"/>
                    <a:pt x="137" y="366"/>
                    <a:pt x="137" y="366"/>
                  </a:cubicBezTo>
                  <a:cubicBezTo>
                    <a:pt x="131" y="375"/>
                    <a:pt x="131" y="375"/>
                    <a:pt x="131" y="375"/>
                  </a:cubicBezTo>
                  <a:cubicBezTo>
                    <a:pt x="137" y="383"/>
                    <a:pt x="137" y="383"/>
                    <a:pt x="137" y="383"/>
                  </a:cubicBezTo>
                  <a:cubicBezTo>
                    <a:pt x="137" y="383"/>
                    <a:pt x="132" y="390"/>
                    <a:pt x="129" y="395"/>
                  </a:cubicBezTo>
                  <a:cubicBezTo>
                    <a:pt x="127" y="401"/>
                    <a:pt x="135" y="407"/>
                    <a:pt x="137" y="421"/>
                  </a:cubicBezTo>
                  <a:cubicBezTo>
                    <a:pt x="140" y="434"/>
                    <a:pt x="131" y="434"/>
                    <a:pt x="131" y="434"/>
                  </a:cubicBezTo>
                  <a:cubicBezTo>
                    <a:pt x="131" y="443"/>
                    <a:pt x="131" y="443"/>
                    <a:pt x="131" y="443"/>
                  </a:cubicBezTo>
                  <a:cubicBezTo>
                    <a:pt x="117" y="450"/>
                    <a:pt x="117" y="450"/>
                    <a:pt x="117" y="450"/>
                  </a:cubicBezTo>
                  <a:cubicBezTo>
                    <a:pt x="131" y="466"/>
                    <a:pt x="131" y="466"/>
                    <a:pt x="131" y="466"/>
                  </a:cubicBezTo>
                  <a:cubicBezTo>
                    <a:pt x="131" y="466"/>
                    <a:pt x="119" y="477"/>
                    <a:pt x="117" y="482"/>
                  </a:cubicBezTo>
                  <a:cubicBezTo>
                    <a:pt x="116" y="487"/>
                    <a:pt x="133" y="498"/>
                    <a:pt x="135" y="505"/>
                  </a:cubicBezTo>
                  <a:cubicBezTo>
                    <a:pt x="136" y="511"/>
                    <a:pt x="125" y="518"/>
                    <a:pt x="125" y="518"/>
                  </a:cubicBezTo>
                  <a:cubicBezTo>
                    <a:pt x="125" y="518"/>
                    <a:pt x="123" y="525"/>
                    <a:pt x="121" y="533"/>
                  </a:cubicBezTo>
                  <a:cubicBezTo>
                    <a:pt x="120" y="541"/>
                    <a:pt x="105" y="542"/>
                    <a:pt x="105" y="542"/>
                  </a:cubicBezTo>
                  <a:cubicBezTo>
                    <a:pt x="104" y="565"/>
                    <a:pt x="104" y="565"/>
                    <a:pt x="104" y="565"/>
                  </a:cubicBezTo>
                  <a:cubicBezTo>
                    <a:pt x="96" y="570"/>
                    <a:pt x="96" y="570"/>
                    <a:pt x="96" y="570"/>
                  </a:cubicBezTo>
                  <a:cubicBezTo>
                    <a:pt x="105" y="583"/>
                    <a:pt x="105" y="583"/>
                    <a:pt x="105" y="583"/>
                  </a:cubicBezTo>
                  <a:cubicBezTo>
                    <a:pt x="95" y="586"/>
                    <a:pt x="95" y="586"/>
                    <a:pt x="95" y="586"/>
                  </a:cubicBezTo>
                  <a:cubicBezTo>
                    <a:pt x="48" y="642"/>
                    <a:pt x="48" y="642"/>
                    <a:pt x="48" y="642"/>
                  </a:cubicBezTo>
                  <a:cubicBezTo>
                    <a:pt x="48" y="642"/>
                    <a:pt x="55" y="693"/>
                    <a:pt x="57" y="702"/>
                  </a:cubicBezTo>
                  <a:cubicBezTo>
                    <a:pt x="59" y="711"/>
                    <a:pt x="80" y="743"/>
                    <a:pt x="79" y="752"/>
                  </a:cubicBezTo>
                  <a:cubicBezTo>
                    <a:pt x="78" y="761"/>
                    <a:pt x="78" y="809"/>
                    <a:pt x="78" y="809"/>
                  </a:cubicBezTo>
                  <a:cubicBezTo>
                    <a:pt x="60" y="833"/>
                    <a:pt x="60" y="833"/>
                    <a:pt x="60" y="833"/>
                  </a:cubicBezTo>
                  <a:cubicBezTo>
                    <a:pt x="76" y="830"/>
                    <a:pt x="76" y="830"/>
                    <a:pt x="76" y="830"/>
                  </a:cubicBezTo>
                  <a:cubicBezTo>
                    <a:pt x="76" y="830"/>
                    <a:pt x="71" y="847"/>
                    <a:pt x="73" y="854"/>
                  </a:cubicBezTo>
                  <a:cubicBezTo>
                    <a:pt x="76" y="861"/>
                    <a:pt x="83" y="861"/>
                    <a:pt x="83" y="861"/>
                  </a:cubicBezTo>
                  <a:cubicBezTo>
                    <a:pt x="87" y="877"/>
                    <a:pt x="87" y="877"/>
                    <a:pt x="87" y="877"/>
                  </a:cubicBezTo>
                  <a:cubicBezTo>
                    <a:pt x="91" y="876"/>
                    <a:pt x="95" y="875"/>
                    <a:pt x="98" y="877"/>
                  </a:cubicBezTo>
                  <a:cubicBezTo>
                    <a:pt x="102" y="879"/>
                    <a:pt x="107" y="885"/>
                    <a:pt x="111" y="891"/>
                  </a:cubicBezTo>
                  <a:cubicBezTo>
                    <a:pt x="113" y="883"/>
                    <a:pt x="115" y="876"/>
                    <a:pt x="115" y="871"/>
                  </a:cubicBezTo>
                  <a:cubicBezTo>
                    <a:pt x="116" y="856"/>
                    <a:pt x="107" y="845"/>
                    <a:pt x="107" y="845"/>
                  </a:cubicBezTo>
                  <a:cubicBezTo>
                    <a:pt x="107" y="845"/>
                    <a:pt x="88" y="839"/>
                    <a:pt x="109" y="819"/>
                  </a:cubicBezTo>
                  <a:cubicBezTo>
                    <a:pt x="130" y="799"/>
                    <a:pt x="165" y="785"/>
                    <a:pt x="186" y="773"/>
                  </a:cubicBezTo>
                  <a:cubicBezTo>
                    <a:pt x="207" y="761"/>
                    <a:pt x="242" y="744"/>
                    <a:pt x="242" y="735"/>
                  </a:cubicBezTo>
                  <a:cubicBezTo>
                    <a:pt x="242" y="726"/>
                    <a:pt x="242" y="718"/>
                    <a:pt x="242" y="718"/>
                  </a:cubicBezTo>
                  <a:cubicBezTo>
                    <a:pt x="242" y="718"/>
                    <a:pt x="231" y="727"/>
                    <a:pt x="230" y="713"/>
                  </a:cubicBezTo>
                  <a:cubicBezTo>
                    <a:pt x="229" y="699"/>
                    <a:pt x="249" y="684"/>
                    <a:pt x="247" y="674"/>
                  </a:cubicBezTo>
                  <a:cubicBezTo>
                    <a:pt x="245" y="664"/>
                    <a:pt x="241" y="650"/>
                    <a:pt x="241" y="650"/>
                  </a:cubicBezTo>
                  <a:cubicBezTo>
                    <a:pt x="248" y="631"/>
                    <a:pt x="248" y="631"/>
                    <a:pt x="248" y="631"/>
                  </a:cubicBezTo>
                  <a:cubicBezTo>
                    <a:pt x="246" y="626"/>
                    <a:pt x="246" y="626"/>
                    <a:pt x="246" y="626"/>
                  </a:cubicBezTo>
                  <a:cubicBezTo>
                    <a:pt x="235" y="639"/>
                    <a:pt x="235" y="639"/>
                    <a:pt x="235" y="639"/>
                  </a:cubicBezTo>
                  <a:cubicBezTo>
                    <a:pt x="238" y="612"/>
                    <a:pt x="238" y="612"/>
                    <a:pt x="238" y="612"/>
                  </a:cubicBezTo>
                  <a:cubicBezTo>
                    <a:pt x="238" y="612"/>
                    <a:pt x="223" y="597"/>
                    <a:pt x="222" y="587"/>
                  </a:cubicBezTo>
                  <a:cubicBezTo>
                    <a:pt x="221" y="577"/>
                    <a:pt x="230" y="567"/>
                    <a:pt x="225" y="555"/>
                  </a:cubicBezTo>
                  <a:cubicBezTo>
                    <a:pt x="220" y="543"/>
                    <a:pt x="208" y="554"/>
                    <a:pt x="208" y="541"/>
                  </a:cubicBezTo>
                  <a:cubicBezTo>
                    <a:pt x="208" y="528"/>
                    <a:pt x="219" y="507"/>
                    <a:pt x="222" y="503"/>
                  </a:cubicBezTo>
                  <a:cubicBezTo>
                    <a:pt x="225" y="499"/>
                    <a:pt x="249" y="493"/>
                    <a:pt x="252" y="484"/>
                  </a:cubicBezTo>
                  <a:cubicBezTo>
                    <a:pt x="255" y="475"/>
                    <a:pt x="260" y="460"/>
                    <a:pt x="267" y="455"/>
                  </a:cubicBezTo>
                  <a:cubicBezTo>
                    <a:pt x="274" y="450"/>
                    <a:pt x="279" y="455"/>
                    <a:pt x="287" y="449"/>
                  </a:cubicBezTo>
                  <a:cubicBezTo>
                    <a:pt x="295" y="443"/>
                    <a:pt x="310" y="435"/>
                    <a:pt x="312" y="419"/>
                  </a:cubicBezTo>
                  <a:cubicBezTo>
                    <a:pt x="314" y="403"/>
                    <a:pt x="331" y="385"/>
                    <a:pt x="348" y="377"/>
                  </a:cubicBezTo>
                  <a:cubicBezTo>
                    <a:pt x="365" y="369"/>
                    <a:pt x="409" y="355"/>
                    <a:pt x="417" y="348"/>
                  </a:cubicBezTo>
                  <a:cubicBezTo>
                    <a:pt x="425" y="341"/>
                    <a:pt x="458" y="324"/>
                    <a:pt x="458" y="324"/>
                  </a:cubicBezTo>
                  <a:cubicBezTo>
                    <a:pt x="458" y="314"/>
                    <a:pt x="458" y="314"/>
                    <a:pt x="458" y="314"/>
                  </a:cubicBezTo>
                  <a:cubicBezTo>
                    <a:pt x="458" y="314"/>
                    <a:pt x="476" y="295"/>
                    <a:pt x="476" y="290"/>
                  </a:cubicBezTo>
                  <a:cubicBezTo>
                    <a:pt x="476" y="285"/>
                    <a:pt x="498" y="263"/>
                    <a:pt x="498" y="263"/>
                  </a:cubicBezTo>
                  <a:cubicBezTo>
                    <a:pt x="496" y="254"/>
                    <a:pt x="496" y="254"/>
                    <a:pt x="496" y="254"/>
                  </a:cubicBezTo>
                  <a:cubicBezTo>
                    <a:pt x="496" y="254"/>
                    <a:pt x="508" y="237"/>
                    <a:pt x="508" y="22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5" name="Freeform 164"/>
            <p:cNvSpPr>
              <a:spLocks/>
            </p:cNvSpPr>
            <p:nvPr/>
          </p:nvSpPr>
          <p:spPr bwMode="gray">
            <a:xfrm>
              <a:off x="4879729" y="4641777"/>
              <a:ext cx="90487" cy="270537"/>
            </a:xfrm>
            <a:custGeom>
              <a:avLst/>
              <a:gdLst>
                <a:gd name="T0" fmla="*/ 156 w 162"/>
                <a:gd name="T1" fmla="*/ 287 h 416"/>
                <a:gd name="T2" fmla="*/ 136 w 162"/>
                <a:gd name="T3" fmla="*/ 260 h 416"/>
                <a:gd name="T4" fmla="*/ 110 w 162"/>
                <a:gd name="T5" fmla="*/ 222 h 416"/>
                <a:gd name="T6" fmla="*/ 101 w 162"/>
                <a:gd name="T7" fmla="*/ 220 h 416"/>
                <a:gd name="T8" fmla="*/ 105 w 162"/>
                <a:gd name="T9" fmla="*/ 229 h 416"/>
                <a:gd name="T10" fmla="*/ 114 w 162"/>
                <a:gd name="T11" fmla="*/ 237 h 416"/>
                <a:gd name="T12" fmla="*/ 113 w 162"/>
                <a:gd name="T13" fmla="*/ 264 h 416"/>
                <a:gd name="T14" fmla="*/ 105 w 162"/>
                <a:gd name="T15" fmla="*/ 253 h 416"/>
                <a:gd name="T16" fmla="*/ 90 w 162"/>
                <a:gd name="T17" fmla="*/ 257 h 416"/>
                <a:gd name="T18" fmla="*/ 86 w 162"/>
                <a:gd name="T19" fmla="*/ 234 h 416"/>
                <a:gd name="T20" fmla="*/ 81 w 162"/>
                <a:gd name="T21" fmla="*/ 220 h 416"/>
                <a:gd name="T22" fmla="*/ 81 w 162"/>
                <a:gd name="T23" fmla="*/ 195 h 416"/>
                <a:gd name="T24" fmla="*/ 64 w 162"/>
                <a:gd name="T25" fmla="*/ 171 h 416"/>
                <a:gd name="T26" fmla="*/ 59 w 162"/>
                <a:gd name="T27" fmla="*/ 154 h 416"/>
                <a:gd name="T28" fmla="*/ 77 w 162"/>
                <a:gd name="T29" fmla="*/ 126 h 416"/>
                <a:gd name="T30" fmla="*/ 84 w 162"/>
                <a:gd name="T31" fmla="*/ 108 h 416"/>
                <a:gd name="T32" fmla="*/ 81 w 162"/>
                <a:gd name="T33" fmla="*/ 90 h 416"/>
                <a:gd name="T34" fmla="*/ 78 w 162"/>
                <a:gd name="T35" fmla="*/ 51 h 416"/>
                <a:gd name="T36" fmla="*/ 64 w 162"/>
                <a:gd name="T37" fmla="*/ 37 h 416"/>
                <a:gd name="T38" fmla="*/ 60 w 162"/>
                <a:gd name="T39" fmla="*/ 10 h 416"/>
                <a:gd name="T40" fmla="*/ 41 w 162"/>
                <a:gd name="T41" fmla="*/ 10 h 416"/>
                <a:gd name="T42" fmla="*/ 35 w 162"/>
                <a:gd name="T43" fmla="*/ 0 h 416"/>
                <a:gd name="T44" fmla="*/ 20 w 162"/>
                <a:gd name="T45" fmla="*/ 1 h 416"/>
                <a:gd name="T46" fmla="*/ 20 w 162"/>
                <a:gd name="T47" fmla="*/ 9 h 416"/>
                <a:gd name="T48" fmla="*/ 35 w 162"/>
                <a:gd name="T49" fmla="*/ 16 h 416"/>
                <a:gd name="T50" fmla="*/ 37 w 162"/>
                <a:gd name="T51" fmla="*/ 42 h 416"/>
                <a:gd name="T52" fmla="*/ 46 w 162"/>
                <a:gd name="T53" fmla="*/ 41 h 416"/>
                <a:gd name="T54" fmla="*/ 46 w 162"/>
                <a:gd name="T55" fmla="*/ 54 h 416"/>
                <a:gd name="T56" fmla="*/ 52 w 162"/>
                <a:gd name="T57" fmla="*/ 64 h 416"/>
                <a:gd name="T58" fmla="*/ 30 w 162"/>
                <a:gd name="T59" fmla="*/ 75 h 416"/>
                <a:gd name="T60" fmla="*/ 30 w 162"/>
                <a:gd name="T61" fmla="*/ 86 h 416"/>
                <a:gd name="T62" fmla="*/ 37 w 162"/>
                <a:gd name="T63" fmla="*/ 92 h 416"/>
                <a:gd name="T64" fmla="*/ 33 w 162"/>
                <a:gd name="T65" fmla="*/ 105 h 416"/>
                <a:gd name="T66" fmla="*/ 34 w 162"/>
                <a:gd name="T67" fmla="*/ 153 h 416"/>
                <a:gd name="T68" fmla="*/ 42 w 162"/>
                <a:gd name="T69" fmla="*/ 157 h 416"/>
                <a:gd name="T70" fmla="*/ 14 w 162"/>
                <a:gd name="T71" fmla="*/ 175 h 416"/>
                <a:gd name="T72" fmla="*/ 16 w 162"/>
                <a:gd name="T73" fmla="*/ 200 h 416"/>
                <a:gd name="T74" fmla="*/ 1 w 162"/>
                <a:gd name="T75" fmla="*/ 226 h 416"/>
                <a:gd name="T76" fmla="*/ 23 w 162"/>
                <a:gd name="T77" fmla="*/ 245 h 416"/>
                <a:gd name="T78" fmla="*/ 44 w 162"/>
                <a:gd name="T79" fmla="*/ 277 h 416"/>
                <a:gd name="T80" fmla="*/ 64 w 162"/>
                <a:gd name="T81" fmla="*/ 274 h 416"/>
                <a:gd name="T82" fmla="*/ 80 w 162"/>
                <a:gd name="T83" fmla="*/ 270 h 416"/>
                <a:gd name="T84" fmla="*/ 83 w 162"/>
                <a:gd name="T85" fmla="*/ 290 h 416"/>
                <a:gd name="T86" fmla="*/ 88 w 162"/>
                <a:gd name="T87" fmla="*/ 298 h 416"/>
                <a:gd name="T88" fmla="*/ 85 w 162"/>
                <a:gd name="T89" fmla="*/ 319 h 416"/>
                <a:gd name="T90" fmla="*/ 75 w 162"/>
                <a:gd name="T91" fmla="*/ 322 h 416"/>
                <a:gd name="T92" fmla="*/ 83 w 162"/>
                <a:gd name="T93" fmla="*/ 335 h 416"/>
                <a:gd name="T94" fmla="*/ 70 w 162"/>
                <a:gd name="T95" fmla="*/ 350 h 416"/>
                <a:gd name="T96" fmla="*/ 77 w 162"/>
                <a:gd name="T97" fmla="*/ 353 h 416"/>
                <a:gd name="T98" fmla="*/ 77 w 162"/>
                <a:gd name="T99" fmla="*/ 370 h 416"/>
                <a:gd name="T100" fmla="*/ 109 w 162"/>
                <a:gd name="T101" fmla="*/ 396 h 416"/>
                <a:gd name="T102" fmla="*/ 107 w 162"/>
                <a:gd name="T103" fmla="*/ 414 h 416"/>
                <a:gd name="T104" fmla="*/ 121 w 162"/>
                <a:gd name="T105" fmla="*/ 389 h 416"/>
                <a:gd name="T106" fmla="*/ 113 w 162"/>
                <a:gd name="T107" fmla="*/ 373 h 416"/>
                <a:gd name="T108" fmla="*/ 143 w 162"/>
                <a:gd name="T109" fmla="*/ 356 h 416"/>
                <a:gd name="T110" fmla="*/ 145 w 162"/>
                <a:gd name="T111" fmla="*/ 314 h 416"/>
                <a:gd name="T112" fmla="*/ 156 w 162"/>
                <a:gd name="T113" fmla="*/ 28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416">
                  <a:moveTo>
                    <a:pt x="156" y="287"/>
                  </a:moveTo>
                  <a:cubicBezTo>
                    <a:pt x="150" y="278"/>
                    <a:pt x="140" y="268"/>
                    <a:pt x="136" y="260"/>
                  </a:cubicBezTo>
                  <a:cubicBezTo>
                    <a:pt x="132" y="252"/>
                    <a:pt x="114" y="225"/>
                    <a:pt x="110" y="222"/>
                  </a:cubicBezTo>
                  <a:cubicBezTo>
                    <a:pt x="108" y="221"/>
                    <a:pt x="104" y="221"/>
                    <a:pt x="101" y="220"/>
                  </a:cubicBezTo>
                  <a:cubicBezTo>
                    <a:pt x="101" y="225"/>
                    <a:pt x="103" y="228"/>
                    <a:pt x="105" y="229"/>
                  </a:cubicBezTo>
                  <a:cubicBezTo>
                    <a:pt x="110" y="231"/>
                    <a:pt x="114" y="237"/>
                    <a:pt x="114" y="237"/>
                  </a:cubicBezTo>
                  <a:cubicBezTo>
                    <a:pt x="114" y="237"/>
                    <a:pt x="119" y="262"/>
                    <a:pt x="113" y="264"/>
                  </a:cubicBezTo>
                  <a:cubicBezTo>
                    <a:pt x="107" y="266"/>
                    <a:pt x="105" y="253"/>
                    <a:pt x="105" y="253"/>
                  </a:cubicBezTo>
                  <a:cubicBezTo>
                    <a:pt x="105" y="253"/>
                    <a:pt x="93" y="259"/>
                    <a:pt x="90" y="257"/>
                  </a:cubicBezTo>
                  <a:cubicBezTo>
                    <a:pt x="87" y="255"/>
                    <a:pt x="87" y="241"/>
                    <a:pt x="86" y="234"/>
                  </a:cubicBezTo>
                  <a:cubicBezTo>
                    <a:pt x="85" y="227"/>
                    <a:pt x="83" y="224"/>
                    <a:pt x="81" y="220"/>
                  </a:cubicBezTo>
                  <a:cubicBezTo>
                    <a:pt x="79" y="216"/>
                    <a:pt x="81" y="203"/>
                    <a:pt x="81" y="195"/>
                  </a:cubicBezTo>
                  <a:cubicBezTo>
                    <a:pt x="81" y="187"/>
                    <a:pt x="76" y="181"/>
                    <a:pt x="64" y="171"/>
                  </a:cubicBezTo>
                  <a:cubicBezTo>
                    <a:pt x="52" y="161"/>
                    <a:pt x="61" y="163"/>
                    <a:pt x="59" y="154"/>
                  </a:cubicBezTo>
                  <a:cubicBezTo>
                    <a:pt x="57" y="145"/>
                    <a:pt x="67" y="137"/>
                    <a:pt x="77" y="126"/>
                  </a:cubicBezTo>
                  <a:cubicBezTo>
                    <a:pt x="87" y="115"/>
                    <a:pt x="83" y="113"/>
                    <a:pt x="84" y="108"/>
                  </a:cubicBezTo>
                  <a:cubicBezTo>
                    <a:pt x="85" y="103"/>
                    <a:pt x="81" y="98"/>
                    <a:pt x="81" y="90"/>
                  </a:cubicBezTo>
                  <a:cubicBezTo>
                    <a:pt x="81" y="82"/>
                    <a:pt x="79" y="67"/>
                    <a:pt x="78" y="51"/>
                  </a:cubicBezTo>
                  <a:cubicBezTo>
                    <a:pt x="77" y="35"/>
                    <a:pt x="75" y="44"/>
                    <a:pt x="64" y="37"/>
                  </a:cubicBezTo>
                  <a:cubicBezTo>
                    <a:pt x="53" y="30"/>
                    <a:pt x="61" y="21"/>
                    <a:pt x="60" y="10"/>
                  </a:cubicBezTo>
                  <a:cubicBezTo>
                    <a:pt x="41" y="10"/>
                    <a:pt x="41" y="10"/>
                    <a:pt x="41" y="10"/>
                  </a:cubicBezTo>
                  <a:cubicBezTo>
                    <a:pt x="35" y="0"/>
                    <a:pt x="35" y="0"/>
                    <a:pt x="35" y="0"/>
                  </a:cubicBezTo>
                  <a:cubicBezTo>
                    <a:pt x="20" y="1"/>
                    <a:pt x="20" y="1"/>
                    <a:pt x="20" y="1"/>
                  </a:cubicBezTo>
                  <a:cubicBezTo>
                    <a:pt x="20" y="9"/>
                    <a:pt x="20" y="9"/>
                    <a:pt x="20" y="9"/>
                  </a:cubicBezTo>
                  <a:cubicBezTo>
                    <a:pt x="20" y="9"/>
                    <a:pt x="34" y="9"/>
                    <a:pt x="35" y="16"/>
                  </a:cubicBezTo>
                  <a:cubicBezTo>
                    <a:pt x="36" y="23"/>
                    <a:pt x="34" y="42"/>
                    <a:pt x="37" y="42"/>
                  </a:cubicBezTo>
                  <a:cubicBezTo>
                    <a:pt x="40" y="42"/>
                    <a:pt x="46" y="41"/>
                    <a:pt x="46" y="41"/>
                  </a:cubicBezTo>
                  <a:cubicBezTo>
                    <a:pt x="46" y="54"/>
                    <a:pt x="46" y="54"/>
                    <a:pt x="46" y="54"/>
                  </a:cubicBezTo>
                  <a:cubicBezTo>
                    <a:pt x="46" y="54"/>
                    <a:pt x="58" y="57"/>
                    <a:pt x="52" y="64"/>
                  </a:cubicBezTo>
                  <a:cubicBezTo>
                    <a:pt x="46" y="71"/>
                    <a:pt x="30" y="75"/>
                    <a:pt x="30" y="75"/>
                  </a:cubicBezTo>
                  <a:cubicBezTo>
                    <a:pt x="30" y="86"/>
                    <a:pt x="30" y="86"/>
                    <a:pt x="30" y="86"/>
                  </a:cubicBezTo>
                  <a:cubicBezTo>
                    <a:pt x="37" y="92"/>
                    <a:pt x="37" y="92"/>
                    <a:pt x="37" y="92"/>
                  </a:cubicBezTo>
                  <a:cubicBezTo>
                    <a:pt x="33" y="105"/>
                    <a:pt x="33" y="105"/>
                    <a:pt x="33" y="105"/>
                  </a:cubicBezTo>
                  <a:cubicBezTo>
                    <a:pt x="34" y="153"/>
                    <a:pt x="34" y="153"/>
                    <a:pt x="34" y="153"/>
                  </a:cubicBezTo>
                  <a:cubicBezTo>
                    <a:pt x="34" y="153"/>
                    <a:pt x="45" y="150"/>
                    <a:pt x="42" y="157"/>
                  </a:cubicBezTo>
                  <a:cubicBezTo>
                    <a:pt x="39" y="164"/>
                    <a:pt x="14" y="175"/>
                    <a:pt x="14" y="175"/>
                  </a:cubicBezTo>
                  <a:cubicBezTo>
                    <a:pt x="16" y="200"/>
                    <a:pt x="16" y="200"/>
                    <a:pt x="16" y="200"/>
                  </a:cubicBezTo>
                  <a:cubicBezTo>
                    <a:pt x="16" y="200"/>
                    <a:pt x="0" y="223"/>
                    <a:pt x="1" y="226"/>
                  </a:cubicBezTo>
                  <a:cubicBezTo>
                    <a:pt x="2" y="229"/>
                    <a:pt x="23" y="245"/>
                    <a:pt x="23" y="245"/>
                  </a:cubicBezTo>
                  <a:cubicBezTo>
                    <a:pt x="44" y="277"/>
                    <a:pt x="44" y="277"/>
                    <a:pt x="44" y="277"/>
                  </a:cubicBezTo>
                  <a:cubicBezTo>
                    <a:pt x="64" y="274"/>
                    <a:pt x="64" y="274"/>
                    <a:pt x="64" y="274"/>
                  </a:cubicBezTo>
                  <a:cubicBezTo>
                    <a:pt x="64" y="274"/>
                    <a:pt x="74" y="267"/>
                    <a:pt x="80" y="270"/>
                  </a:cubicBezTo>
                  <a:cubicBezTo>
                    <a:pt x="80" y="270"/>
                    <a:pt x="84" y="281"/>
                    <a:pt x="83" y="290"/>
                  </a:cubicBezTo>
                  <a:cubicBezTo>
                    <a:pt x="82" y="299"/>
                    <a:pt x="88" y="298"/>
                    <a:pt x="88" y="298"/>
                  </a:cubicBezTo>
                  <a:cubicBezTo>
                    <a:pt x="85" y="319"/>
                    <a:pt x="85" y="319"/>
                    <a:pt x="85" y="319"/>
                  </a:cubicBezTo>
                  <a:cubicBezTo>
                    <a:pt x="75" y="322"/>
                    <a:pt x="75" y="322"/>
                    <a:pt x="75" y="322"/>
                  </a:cubicBezTo>
                  <a:cubicBezTo>
                    <a:pt x="83" y="335"/>
                    <a:pt x="83" y="335"/>
                    <a:pt x="83" y="335"/>
                  </a:cubicBezTo>
                  <a:cubicBezTo>
                    <a:pt x="83" y="335"/>
                    <a:pt x="68" y="347"/>
                    <a:pt x="70" y="350"/>
                  </a:cubicBezTo>
                  <a:cubicBezTo>
                    <a:pt x="72" y="353"/>
                    <a:pt x="77" y="353"/>
                    <a:pt x="77" y="353"/>
                  </a:cubicBezTo>
                  <a:cubicBezTo>
                    <a:pt x="77" y="370"/>
                    <a:pt x="77" y="370"/>
                    <a:pt x="77" y="370"/>
                  </a:cubicBezTo>
                  <a:cubicBezTo>
                    <a:pt x="77" y="370"/>
                    <a:pt x="108" y="390"/>
                    <a:pt x="109" y="396"/>
                  </a:cubicBezTo>
                  <a:cubicBezTo>
                    <a:pt x="110" y="402"/>
                    <a:pt x="96" y="412"/>
                    <a:pt x="107" y="414"/>
                  </a:cubicBezTo>
                  <a:cubicBezTo>
                    <a:pt x="118" y="416"/>
                    <a:pt x="125" y="399"/>
                    <a:pt x="121" y="389"/>
                  </a:cubicBezTo>
                  <a:cubicBezTo>
                    <a:pt x="117" y="379"/>
                    <a:pt x="107" y="391"/>
                    <a:pt x="113" y="373"/>
                  </a:cubicBezTo>
                  <a:cubicBezTo>
                    <a:pt x="119" y="355"/>
                    <a:pt x="137" y="363"/>
                    <a:pt x="143" y="356"/>
                  </a:cubicBezTo>
                  <a:cubicBezTo>
                    <a:pt x="149" y="349"/>
                    <a:pt x="145" y="314"/>
                    <a:pt x="145" y="314"/>
                  </a:cubicBezTo>
                  <a:cubicBezTo>
                    <a:pt x="145" y="314"/>
                    <a:pt x="162" y="296"/>
                    <a:pt x="156" y="28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6" name="Freeform 165"/>
            <p:cNvSpPr>
              <a:spLocks/>
            </p:cNvSpPr>
            <p:nvPr/>
          </p:nvSpPr>
          <p:spPr bwMode="gray">
            <a:xfrm>
              <a:off x="4597154" y="4597608"/>
              <a:ext cx="314325" cy="347833"/>
            </a:xfrm>
            <a:custGeom>
              <a:avLst/>
              <a:gdLst>
                <a:gd name="T0" fmla="*/ 551 w 563"/>
                <a:gd name="T1" fmla="*/ 109 h 536"/>
                <a:gd name="T2" fmla="*/ 540 w 563"/>
                <a:gd name="T3" fmla="*/ 84 h 536"/>
                <a:gd name="T4" fmla="*/ 525 w 563"/>
                <a:gd name="T5" fmla="*/ 69 h 536"/>
                <a:gd name="T6" fmla="*/ 502 w 563"/>
                <a:gd name="T7" fmla="*/ 60 h 536"/>
                <a:gd name="T8" fmla="*/ 485 w 563"/>
                <a:gd name="T9" fmla="*/ 51 h 536"/>
                <a:gd name="T10" fmla="*/ 461 w 563"/>
                <a:gd name="T11" fmla="*/ 38 h 536"/>
                <a:gd name="T12" fmla="*/ 436 w 563"/>
                <a:gd name="T13" fmla="*/ 26 h 536"/>
                <a:gd name="T14" fmla="*/ 419 w 563"/>
                <a:gd name="T15" fmla="*/ 25 h 536"/>
                <a:gd name="T16" fmla="*/ 402 w 563"/>
                <a:gd name="T17" fmla="*/ 0 h 536"/>
                <a:gd name="T18" fmla="*/ 333 w 563"/>
                <a:gd name="T19" fmla="*/ 15 h 536"/>
                <a:gd name="T20" fmla="*/ 306 w 563"/>
                <a:gd name="T21" fmla="*/ 57 h 536"/>
                <a:gd name="T22" fmla="*/ 320 w 563"/>
                <a:gd name="T23" fmla="*/ 87 h 536"/>
                <a:gd name="T24" fmla="*/ 304 w 563"/>
                <a:gd name="T25" fmla="*/ 189 h 536"/>
                <a:gd name="T26" fmla="*/ 351 w 563"/>
                <a:gd name="T27" fmla="*/ 230 h 536"/>
                <a:gd name="T28" fmla="*/ 364 w 563"/>
                <a:gd name="T29" fmla="*/ 214 h 536"/>
                <a:gd name="T30" fmla="*/ 367 w 563"/>
                <a:gd name="T31" fmla="*/ 282 h 536"/>
                <a:gd name="T32" fmla="*/ 344 w 563"/>
                <a:gd name="T33" fmla="*/ 281 h 536"/>
                <a:gd name="T34" fmla="*/ 324 w 563"/>
                <a:gd name="T35" fmla="*/ 251 h 536"/>
                <a:gd name="T36" fmla="*/ 305 w 563"/>
                <a:gd name="T37" fmla="*/ 228 h 536"/>
                <a:gd name="T38" fmla="*/ 282 w 563"/>
                <a:gd name="T39" fmla="*/ 216 h 536"/>
                <a:gd name="T40" fmla="*/ 267 w 563"/>
                <a:gd name="T41" fmla="*/ 203 h 536"/>
                <a:gd name="T42" fmla="*/ 246 w 563"/>
                <a:gd name="T43" fmla="*/ 179 h 536"/>
                <a:gd name="T44" fmla="*/ 165 w 563"/>
                <a:gd name="T45" fmla="*/ 188 h 536"/>
                <a:gd name="T46" fmla="*/ 128 w 563"/>
                <a:gd name="T47" fmla="*/ 168 h 536"/>
                <a:gd name="T48" fmla="*/ 117 w 563"/>
                <a:gd name="T49" fmla="*/ 151 h 536"/>
                <a:gd name="T50" fmla="*/ 101 w 563"/>
                <a:gd name="T51" fmla="*/ 144 h 536"/>
                <a:gd name="T52" fmla="*/ 107 w 563"/>
                <a:gd name="T53" fmla="*/ 178 h 536"/>
                <a:gd name="T54" fmla="*/ 98 w 563"/>
                <a:gd name="T55" fmla="*/ 218 h 536"/>
                <a:gd name="T56" fmla="*/ 93 w 563"/>
                <a:gd name="T57" fmla="*/ 232 h 536"/>
                <a:gd name="T58" fmla="*/ 84 w 563"/>
                <a:gd name="T59" fmla="*/ 262 h 536"/>
                <a:gd name="T60" fmla="*/ 0 w 563"/>
                <a:gd name="T61" fmla="*/ 427 h 536"/>
                <a:gd name="T62" fmla="*/ 6 w 563"/>
                <a:gd name="T63" fmla="*/ 449 h 536"/>
                <a:gd name="T64" fmla="*/ 79 w 563"/>
                <a:gd name="T65" fmla="*/ 511 h 536"/>
                <a:gd name="T66" fmla="*/ 108 w 563"/>
                <a:gd name="T67" fmla="*/ 498 h 536"/>
                <a:gd name="T68" fmla="*/ 138 w 563"/>
                <a:gd name="T69" fmla="*/ 504 h 536"/>
                <a:gd name="T70" fmla="*/ 177 w 563"/>
                <a:gd name="T71" fmla="*/ 517 h 536"/>
                <a:gd name="T72" fmla="*/ 202 w 563"/>
                <a:gd name="T73" fmla="*/ 521 h 536"/>
                <a:gd name="T74" fmla="*/ 267 w 563"/>
                <a:gd name="T75" fmla="*/ 491 h 536"/>
                <a:gd name="T76" fmla="*/ 323 w 563"/>
                <a:gd name="T77" fmla="*/ 449 h 536"/>
                <a:gd name="T78" fmla="*/ 356 w 563"/>
                <a:gd name="T79" fmla="*/ 405 h 536"/>
                <a:gd name="T80" fmla="*/ 395 w 563"/>
                <a:gd name="T81" fmla="*/ 385 h 536"/>
                <a:gd name="T82" fmla="*/ 411 w 563"/>
                <a:gd name="T83" fmla="*/ 362 h 536"/>
                <a:gd name="T84" fmla="*/ 475 w 563"/>
                <a:gd name="T85" fmla="*/ 338 h 536"/>
                <a:gd name="T86" fmla="*/ 506 w 563"/>
                <a:gd name="T87" fmla="*/ 294 h 536"/>
                <a:gd name="T88" fmla="*/ 519 w 563"/>
                <a:gd name="T89" fmla="*/ 243 h 536"/>
                <a:gd name="T90" fmla="*/ 539 w 563"/>
                <a:gd name="T91" fmla="*/ 221 h 536"/>
                <a:gd name="T92" fmla="*/ 542 w 563"/>
                <a:gd name="T93" fmla="*/ 160 h 536"/>
                <a:gd name="T94" fmla="*/ 535 w 563"/>
                <a:gd name="T95" fmla="*/ 143 h 536"/>
                <a:gd name="T96" fmla="*/ 551 w 563"/>
                <a:gd name="T97" fmla="*/ 1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3" h="536">
                  <a:moveTo>
                    <a:pt x="551" y="122"/>
                  </a:moveTo>
                  <a:cubicBezTo>
                    <a:pt x="551" y="109"/>
                    <a:pt x="551" y="109"/>
                    <a:pt x="551" y="109"/>
                  </a:cubicBezTo>
                  <a:cubicBezTo>
                    <a:pt x="551" y="109"/>
                    <a:pt x="545" y="110"/>
                    <a:pt x="542" y="110"/>
                  </a:cubicBezTo>
                  <a:cubicBezTo>
                    <a:pt x="539" y="110"/>
                    <a:pt x="541" y="91"/>
                    <a:pt x="540" y="84"/>
                  </a:cubicBezTo>
                  <a:cubicBezTo>
                    <a:pt x="539" y="77"/>
                    <a:pt x="525" y="77"/>
                    <a:pt x="525" y="77"/>
                  </a:cubicBezTo>
                  <a:cubicBezTo>
                    <a:pt x="525" y="69"/>
                    <a:pt x="525" y="69"/>
                    <a:pt x="525" y="69"/>
                  </a:cubicBezTo>
                  <a:cubicBezTo>
                    <a:pt x="514" y="59"/>
                    <a:pt x="514" y="59"/>
                    <a:pt x="514" y="59"/>
                  </a:cubicBezTo>
                  <a:cubicBezTo>
                    <a:pt x="502" y="60"/>
                    <a:pt x="502" y="60"/>
                    <a:pt x="502" y="60"/>
                  </a:cubicBezTo>
                  <a:cubicBezTo>
                    <a:pt x="500" y="49"/>
                    <a:pt x="500" y="49"/>
                    <a:pt x="500" y="49"/>
                  </a:cubicBezTo>
                  <a:cubicBezTo>
                    <a:pt x="500" y="49"/>
                    <a:pt x="490" y="55"/>
                    <a:pt x="485" y="51"/>
                  </a:cubicBezTo>
                  <a:cubicBezTo>
                    <a:pt x="480" y="47"/>
                    <a:pt x="473" y="38"/>
                    <a:pt x="473" y="38"/>
                  </a:cubicBezTo>
                  <a:cubicBezTo>
                    <a:pt x="473" y="38"/>
                    <a:pt x="464" y="41"/>
                    <a:pt x="461" y="38"/>
                  </a:cubicBezTo>
                  <a:cubicBezTo>
                    <a:pt x="458" y="35"/>
                    <a:pt x="456" y="23"/>
                    <a:pt x="456" y="23"/>
                  </a:cubicBezTo>
                  <a:cubicBezTo>
                    <a:pt x="456" y="23"/>
                    <a:pt x="444" y="27"/>
                    <a:pt x="436" y="26"/>
                  </a:cubicBezTo>
                  <a:cubicBezTo>
                    <a:pt x="434" y="31"/>
                    <a:pt x="431" y="36"/>
                    <a:pt x="428" y="38"/>
                  </a:cubicBezTo>
                  <a:cubicBezTo>
                    <a:pt x="420" y="42"/>
                    <a:pt x="419" y="25"/>
                    <a:pt x="419" y="25"/>
                  </a:cubicBezTo>
                  <a:cubicBezTo>
                    <a:pt x="419" y="25"/>
                    <a:pt x="411" y="20"/>
                    <a:pt x="400" y="16"/>
                  </a:cubicBezTo>
                  <a:cubicBezTo>
                    <a:pt x="393" y="13"/>
                    <a:pt x="398" y="6"/>
                    <a:pt x="402" y="0"/>
                  </a:cubicBezTo>
                  <a:cubicBezTo>
                    <a:pt x="394" y="4"/>
                    <a:pt x="387" y="6"/>
                    <a:pt x="383" y="7"/>
                  </a:cubicBezTo>
                  <a:cubicBezTo>
                    <a:pt x="370" y="10"/>
                    <a:pt x="333" y="15"/>
                    <a:pt x="333" y="15"/>
                  </a:cubicBezTo>
                  <a:cubicBezTo>
                    <a:pt x="333" y="15"/>
                    <a:pt x="333" y="28"/>
                    <a:pt x="333" y="35"/>
                  </a:cubicBezTo>
                  <a:cubicBezTo>
                    <a:pt x="333" y="42"/>
                    <a:pt x="306" y="57"/>
                    <a:pt x="306" y="57"/>
                  </a:cubicBezTo>
                  <a:cubicBezTo>
                    <a:pt x="306" y="57"/>
                    <a:pt x="312" y="64"/>
                    <a:pt x="315" y="66"/>
                  </a:cubicBezTo>
                  <a:cubicBezTo>
                    <a:pt x="318" y="68"/>
                    <a:pt x="320" y="87"/>
                    <a:pt x="320" y="87"/>
                  </a:cubicBezTo>
                  <a:cubicBezTo>
                    <a:pt x="320" y="87"/>
                    <a:pt x="324" y="121"/>
                    <a:pt x="324" y="135"/>
                  </a:cubicBezTo>
                  <a:cubicBezTo>
                    <a:pt x="324" y="149"/>
                    <a:pt x="302" y="171"/>
                    <a:pt x="304" y="189"/>
                  </a:cubicBezTo>
                  <a:cubicBezTo>
                    <a:pt x="306" y="207"/>
                    <a:pt x="317" y="202"/>
                    <a:pt x="323" y="209"/>
                  </a:cubicBezTo>
                  <a:cubicBezTo>
                    <a:pt x="329" y="216"/>
                    <a:pt x="341" y="230"/>
                    <a:pt x="351" y="230"/>
                  </a:cubicBezTo>
                  <a:cubicBezTo>
                    <a:pt x="361" y="230"/>
                    <a:pt x="358" y="217"/>
                    <a:pt x="358" y="217"/>
                  </a:cubicBezTo>
                  <a:cubicBezTo>
                    <a:pt x="364" y="214"/>
                    <a:pt x="364" y="214"/>
                    <a:pt x="364" y="214"/>
                  </a:cubicBezTo>
                  <a:cubicBezTo>
                    <a:pt x="372" y="214"/>
                    <a:pt x="372" y="214"/>
                    <a:pt x="372" y="214"/>
                  </a:cubicBezTo>
                  <a:cubicBezTo>
                    <a:pt x="372" y="214"/>
                    <a:pt x="373" y="279"/>
                    <a:pt x="367" y="282"/>
                  </a:cubicBezTo>
                  <a:cubicBezTo>
                    <a:pt x="361" y="285"/>
                    <a:pt x="359" y="271"/>
                    <a:pt x="359" y="271"/>
                  </a:cubicBezTo>
                  <a:cubicBezTo>
                    <a:pt x="344" y="281"/>
                    <a:pt x="344" y="281"/>
                    <a:pt x="344" y="281"/>
                  </a:cubicBezTo>
                  <a:cubicBezTo>
                    <a:pt x="332" y="281"/>
                    <a:pt x="332" y="281"/>
                    <a:pt x="332" y="281"/>
                  </a:cubicBezTo>
                  <a:cubicBezTo>
                    <a:pt x="332" y="281"/>
                    <a:pt x="329" y="258"/>
                    <a:pt x="324" y="251"/>
                  </a:cubicBezTo>
                  <a:cubicBezTo>
                    <a:pt x="319" y="244"/>
                    <a:pt x="313" y="247"/>
                    <a:pt x="313" y="247"/>
                  </a:cubicBezTo>
                  <a:cubicBezTo>
                    <a:pt x="313" y="247"/>
                    <a:pt x="311" y="236"/>
                    <a:pt x="305" y="228"/>
                  </a:cubicBezTo>
                  <a:cubicBezTo>
                    <a:pt x="299" y="220"/>
                    <a:pt x="294" y="228"/>
                    <a:pt x="290" y="228"/>
                  </a:cubicBezTo>
                  <a:cubicBezTo>
                    <a:pt x="286" y="228"/>
                    <a:pt x="287" y="220"/>
                    <a:pt x="282" y="216"/>
                  </a:cubicBezTo>
                  <a:cubicBezTo>
                    <a:pt x="277" y="212"/>
                    <a:pt x="275" y="218"/>
                    <a:pt x="267" y="217"/>
                  </a:cubicBezTo>
                  <a:cubicBezTo>
                    <a:pt x="259" y="216"/>
                    <a:pt x="267" y="207"/>
                    <a:pt x="267" y="203"/>
                  </a:cubicBezTo>
                  <a:cubicBezTo>
                    <a:pt x="267" y="199"/>
                    <a:pt x="257" y="199"/>
                    <a:pt x="253" y="194"/>
                  </a:cubicBezTo>
                  <a:cubicBezTo>
                    <a:pt x="249" y="189"/>
                    <a:pt x="258" y="184"/>
                    <a:pt x="246" y="179"/>
                  </a:cubicBezTo>
                  <a:cubicBezTo>
                    <a:pt x="234" y="174"/>
                    <a:pt x="237" y="200"/>
                    <a:pt x="232" y="204"/>
                  </a:cubicBezTo>
                  <a:cubicBezTo>
                    <a:pt x="227" y="208"/>
                    <a:pt x="175" y="195"/>
                    <a:pt x="165" y="188"/>
                  </a:cubicBezTo>
                  <a:cubicBezTo>
                    <a:pt x="155" y="181"/>
                    <a:pt x="159" y="162"/>
                    <a:pt x="159" y="162"/>
                  </a:cubicBezTo>
                  <a:cubicBezTo>
                    <a:pt x="128" y="168"/>
                    <a:pt x="128" y="168"/>
                    <a:pt x="128" y="168"/>
                  </a:cubicBezTo>
                  <a:cubicBezTo>
                    <a:pt x="128" y="168"/>
                    <a:pt x="142" y="178"/>
                    <a:pt x="125" y="177"/>
                  </a:cubicBezTo>
                  <a:cubicBezTo>
                    <a:pt x="108" y="176"/>
                    <a:pt x="117" y="151"/>
                    <a:pt x="117" y="151"/>
                  </a:cubicBezTo>
                  <a:cubicBezTo>
                    <a:pt x="106" y="153"/>
                    <a:pt x="106" y="153"/>
                    <a:pt x="106" y="153"/>
                  </a:cubicBezTo>
                  <a:cubicBezTo>
                    <a:pt x="101" y="144"/>
                    <a:pt x="101" y="144"/>
                    <a:pt x="101" y="144"/>
                  </a:cubicBezTo>
                  <a:cubicBezTo>
                    <a:pt x="96" y="154"/>
                    <a:pt x="96" y="154"/>
                    <a:pt x="96" y="154"/>
                  </a:cubicBezTo>
                  <a:cubicBezTo>
                    <a:pt x="96" y="154"/>
                    <a:pt x="110" y="175"/>
                    <a:pt x="107" y="178"/>
                  </a:cubicBezTo>
                  <a:cubicBezTo>
                    <a:pt x="104" y="181"/>
                    <a:pt x="96" y="183"/>
                    <a:pt x="96" y="183"/>
                  </a:cubicBezTo>
                  <a:cubicBezTo>
                    <a:pt x="98" y="218"/>
                    <a:pt x="98" y="218"/>
                    <a:pt x="98" y="218"/>
                  </a:cubicBezTo>
                  <a:cubicBezTo>
                    <a:pt x="106" y="229"/>
                    <a:pt x="106" y="229"/>
                    <a:pt x="106" y="229"/>
                  </a:cubicBezTo>
                  <a:cubicBezTo>
                    <a:pt x="93" y="232"/>
                    <a:pt x="93" y="232"/>
                    <a:pt x="93" y="232"/>
                  </a:cubicBezTo>
                  <a:cubicBezTo>
                    <a:pt x="93" y="232"/>
                    <a:pt x="99" y="248"/>
                    <a:pt x="97" y="255"/>
                  </a:cubicBezTo>
                  <a:cubicBezTo>
                    <a:pt x="95" y="262"/>
                    <a:pt x="84" y="262"/>
                    <a:pt x="84" y="262"/>
                  </a:cubicBezTo>
                  <a:cubicBezTo>
                    <a:pt x="1" y="260"/>
                    <a:pt x="1" y="260"/>
                    <a:pt x="1" y="260"/>
                  </a:cubicBezTo>
                  <a:cubicBezTo>
                    <a:pt x="0" y="427"/>
                    <a:pt x="0" y="427"/>
                    <a:pt x="0" y="427"/>
                  </a:cubicBezTo>
                  <a:cubicBezTo>
                    <a:pt x="6" y="437"/>
                    <a:pt x="6" y="437"/>
                    <a:pt x="6" y="437"/>
                  </a:cubicBezTo>
                  <a:cubicBezTo>
                    <a:pt x="6" y="449"/>
                    <a:pt x="6" y="449"/>
                    <a:pt x="6" y="449"/>
                  </a:cubicBezTo>
                  <a:cubicBezTo>
                    <a:pt x="64" y="507"/>
                    <a:pt x="64" y="507"/>
                    <a:pt x="64" y="507"/>
                  </a:cubicBezTo>
                  <a:cubicBezTo>
                    <a:pt x="79" y="511"/>
                    <a:pt x="79" y="511"/>
                    <a:pt x="79" y="511"/>
                  </a:cubicBezTo>
                  <a:cubicBezTo>
                    <a:pt x="92" y="503"/>
                    <a:pt x="92" y="503"/>
                    <a:pt x="92" y="503"/>
                  </a:cubicBezTo>
                  <a:cubicBezTo>
                    <a:pt x="92" y="503"/>
                    <a:pt x="99" y="498"/>
                    <a:pt x="108" y="498"/>
                  </a:cubicBezTo>
                  <a:cubicBezTo>
                    <a:pt x="117" y="498"/>
                    <a:pt x="118" y="506"/>
                    <a:pt x="118" y="506"/>
                  </a:cubicBezTo>
                  <a:cubicBezTo>
                    <a:pt x="138" y="504"/>
                    <a:pt x="138" y="504"/>
                    <a:pt x="138" y="504"/>
                  </a:cubicBezTo>
                  <a:cubicBezTo>
                    <a:pt x="151" y="517"/>
                    <a:pt x="151" y="517"/>
                    <a:pt x="151" y="517"/>
                  </a:cubicBezTo>
                  <a:cubicBezTo>
                    <a:pt x="151" y="517"/>
                    <a:pt x="175" y="513"/>
                    <a:pt x="177" y="517"/>
                  </a:cubicBezTo>
                  <a:cubicBezTo>
                    <a:pt x="179" y="521"/>
                    <a:pt x="185" y="527"/>
                    <a:pt x="189" y="527"/>
                  </a:cubicBezTo>
                  <a:cubicBezTo>
                    <a:pt x="193" y="527"/>
                    <a:pt x="195" y="515"/>
                    <a:pt x="202" y="521"/>
                  </a:cubicBezTo>
                  <a:cubicBezTo>
                    <a:pt x="209" y="527"/>
                    <a:pt x="210" y="536"/>
                    <a:pt x="228" y="527"/>
                  </a:cubicBezTo>
                  <a:cubicBezTo>
                    <a:pt x="246" y="518"/>
                    <a:pt x="267" y="491"/>
                    <a:pt x="267" y="491"/>
                  </a:cubicBezTo>
                  <a:cubicBezTo>
                    <a:pt x="267" y="491"/>
                    <a:pt x="269" y="475"/>
                    <a:pt x="276" y="468"/>
                  </a:cubicBezTo>
                  <a:cubicBezTo>
                    <a:pt x="283" y="461"/>
                    <a:pt x="322" y="450"/>
                    <a:pt x="323" y="449"/>
                  </a:cubicBezTo>
                  <a:cubicBezTo>
                    <a:pt x="324" y="448"/>
                    <a:pt x="321" y="425"/>
                    <a:pt x="321" y="425"/>
                  </a:cubicBezTo>
                  <a:cubicBezTo>
                    <a:pt x="321" y="425"/>
                    <a:pt x="339" y="411"/>
                    <a:pt x="356" y="405"/>
                  </a:cubicBezTo>
                  <a:cubicBezTo>
                    <a:pt x="369" y="400"/>
                    <a:pt x="387" y="400"/>
                    <a:pt x="396" y="401"/>
                  </a:cubicBezTo>
                  <a:cubicBezTo>
                    <a:pt x="395" y="385"/>
                    <a:pt x="395" y="385"/>
                    <a:pt x="395" y="385"/>
                  </a:cubicBezTo>
                  <a:cubicBezTo>
                    <a:pt x="395" y="385"/>
                    <a:pt x="380" y="371"/>
                    <a:pt x="385" y="367"/>
                  </a:cubicBezTo>
                  <a:cubicBezTo>
                    <a:pt x="391" y="363"/>
                    <a:pt x="411" y="362"/>
                    <a:pt x="411" y="362"/>
                  </a:cubicBezTo>
                  <a:cubicBezTo>
                    <a:pt x="423" y="351"/>
                    <a:pt x="423" y="351"/>
                    <a:pt x="423" y="351"/>
                  </a:cubicBezTo>
                  <a:cubicBezTo>
                    <a:pt x="423" y="351"/>
                    <a:pt x="465" y="343"/>
                    <a:pt x="475" y="338"/>
                  </a:cubicBezTo>
                  <a:cubicBezTo>
                    <a:pt x="484" y="333"/>
                    <a:pt x="528" y="313"/>
                    <a:pt x="528" y="313"/>
                  </a:cubicBezTo>
                  <a:cubicBezTo>
                    <a:pt x="528" y="313"/>
                    <a:pt x="507" y="297"/>
                    <a:pt x="506" y="294"/>
                  </a:cubicBezTo>
                  <a:cubicBezTo>
                    <a:pt x="505" y="291"/>
                    <a:pt x="521" y="268"/>
                    <a:pt x="521" y="268"/>
                  </a:cubicBezTo>
                  <a:cubicBezTo>
                    <a:pt x="519" y="243"/>
                    <a:pt x="519" y="243"/>
                    <a:pt x="519" y="243"/>
                  </a:cubicBezTo>
                  <a:cubicBezTo>
                    <a:pt x="519" y="243"/>
                    <a:pt x="544" y="232"/>
                    <a:pt x="547" y="225"/>
                  </a:cubicBezTo>
                  <a:cubicBezTo>
                    <a:pt x="550" y="218"/>
                    <a:pt x="539" y="221"/>
                    <a:pt x="539" y="221"/>
                  </a:cubicBezTo>
                  <a:cubicBezTo>
                    <a:pt x="538" y="173"/>
                    <a:pt x="538" y="173"/>
                    <a:pt x="538" y="173"/>
                  </a:cubicBezTo>
                  <a:cubicBezTo>
                    <a:pt x="542" y="160"/>
                    <a:pt x="542" y="160"/>
                    <a:pt x="542" y="160"/>
                  </a:cubicBezTo>
                  <a:cubicBezTo>
                    <a:pt x="535" y="154"/>
                    <a:pt x="535" y="154"/>
                    <a:pt x="535" y="154"/>
                  </a:cubicBezTo>
                  <a:cubicBezTo>
                    <a:pt x="535" y="143"/>
                    <a:pt x="535" y="143"/>
                    <a:pt x="535" y="143"/>
                  </a:cubicBezTo>
                  <a:cubicBezTo>
                    <a:pt x="535" y="143"/>
                    <a:pt x="551" y="139"/>
                    <a:pt x="557" y="132"/>
                  </a:cubicBezTo>
                  <a:cubicBezTo>
                    <a:pt x="563" y="125"/>
                    <a:pt x="551" y="122"/>
                    <a:pt x="551" y="12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7" name="Freeform 166"/>
            <p:cNvSpPr>
              <a:spLocks/>
            </p:cNvSpPr>
            <p:nvPr/>
          </p:nvSpPr>
          <p:spPr bwMode="gray">
            <a:xfrm>
              <a:off x="4343154" y="4124629"/>
              <a:ext cx="504825" cy="658857"/>
            </a:xfrm>
            <a:custGeom>
              <a:avLst/>
              <a:gdLst>
                <a:gd name="T0" fmla="*/ 838 w 902"/>
                <a:gd name="T1" fmla="*/ 264 h 1016"/>
                <a:gd name="T2" fmla="*/ 853 w 902"/>
                <a:gd name="T3" fmla="*/ 230 h 1016"/>
                <a:gd name="T4" fmla="*/ 890 w 902"/>
                <a:gd name="T5" fmla="*/ 163 h 1016"/>
                <a:gd name="T6" fmla="*/ 873 w 902"/>
                <a:gd name="T7" fmla="*/ 127 h 1016"/>
                <a:gd name="T8" fmla="*/ 869 w 902"/>
                <a:gd name="T9" fmla="*/ 98 h 1016"/>
                <a:gd name="T10" fmla="*/ 820 w 902"/>
                <a:gd name="T11" fmla="*/ 39 h 1016"/>
                <a:gd name="T12" fmla="*/ 765 w 902"/>
                <a:gd name="T13" fmla="*/ 61 h 1016"/>
                <a:gd name="T14" fmla="*/ 713 w 902"/>
                <a:gd name="T15" fmla="*/ 13 h 1016"/>
                <a:gd name="T16" fmla="*/ 659 w 902"/>
                <a:gd name="T17" fmla="*/ 10 h 1016"/>
                <a:gd name="T18" fmla="*/ 611 w 902"/>
                <a:gd name="T19" fmla="*/ 23 h 1016"/>
                <a:gd name="T20" fmla="*/ 560 w 902"/>
                <a:gd name="T21" fmla="*/ 32 h 1016"/>
                <a:gd name="T22" fmla="*/ 509 w 902"/>
                <a:gd name="T23" fmla="*/ 30 h 1016"/>
                <a:gd name="T24" fmla="*/ 462 w 902"/>
                <a:gd name="T25" fmla="*/ 63 h 1016"/>
                <a:gd name="T26" fmla="*/ 394 w 902"/>
                <a:gd name="T27" fmla="*/ 53 h 1016"/>
                <a:gd name="T28" fmla="*/ 346 w 902"/>
                <a:gd name="T29" fmla="*/ 15 h 1016"/>
                <a:gd name="T30" fmla="*/ 302 w 902"/>
                <a:gd name="T31" fmla="*/ 72 h 1016"/>
                <a:gd name="T32" fmla="*/ 301 w 902"/>
                <a:gd name="T33" fmla="*/ 103 h 1016"/>
                <a:gd name="T34" fmla="*/ 276 w 902"/>
                <a:gd name="T35" fmla="*/ 217 h 1016"/>
                <a:gd name="T36" fmla="*/ 262 w 902"/>
                <a:gd name="T37" fmla="*/ 289 h 1016"/>
                <a:gd name="T38" fmla="*/ 213 w 902"/>
                <a:gd name="T39" fmla="*/ 359 h 1016"/>
                <a:gd name="T40" fmla="*/ 187 w 902"/>
                <a:gd name="T41" fmla="*/ 477 h 1016"/>
                <a:gd name="T42" fmla="*/ 129 w 902"/>
                <a:gd name="T43" fmla="*/ 540 h 1016"/>
                <a:gd name="T44" fmla="*/ 83 w 902"/>
                <a:gd name="T45" fmla="*/ 533 h 1016"/>
                <a:gd name="T46" fmla="*/ 43 w 902"/>
                <a:gd name="T47" fmla="*/ 537 h 1016"/>
                <a:gd name="T48" fmla="*/ 9 w 902"/>
                <a:gd name="T49" fmla="*/ 565 h 1016"/>
                <a:gd name="T50" fmla="*/ 12 w 902"/>
                <a:gd name="T51" fmla="*/ 617 h 1016"/>
                <a:gd name="T52" fmla="*/ 57 w 902"/>
                <a:gd name="T53" fmla="*/ 607 h 1016"/>
                <a:gd name="T54" fmla="*/ 98 w 902"/>
                <a:gd name="T55" fmla="*/ 611 h 1016"/>
                <a:gd name="T56" fmla="*/ 153 w 902"/>
                <a:gd name="T57" fmla="*/ 609 h 1016"/>
                <a:gd name="T58" fmla="*/ 200 w 902"/>
                <a:gd name="T59" fmla="*/ 608 h 1016"/>
                <a:gd name="T60" fmla="*/ 223 w 902"/>
                <a:gd name="T61" fmla="*/ 664 h 1016"/>
                <a:gd name="T62" fmla="*/ 240 w 902"/>
                <a:gd name="T63" fmla="*/ 709 h 1016"/>
                <a:gd name="T64" fmla="*/ 270 w 902"/>
                <a:gd name="T65" fmla="*/ 726 h 1016"/>
                <a:gd name="T66" fmla="*/ 296 w 902"/>
                <a:gd name="T67" fmla="*/ 724 h 1016"/>
                <a:gd name="T68" fmla="*/ 337 w 902"/>
                <a:gd name="T69" fmla="*/ 720 h 1016"/>
                <a:gd name="T70" fmla="*/ 343 w 902"/>
                <a:gd name="T71" fmla="*/ 672 h 1016"/>
                <a:gd name="T72" fmla="*/ 391 w 902"/>
                <a:gd name="T73" fmla="*/ 678 h 1016"/>
                <a:gd name="T74" fmla="*/ 452 w 902"/>
                <a:gd name="T75" fmla="*/ 703 h 1016"/>
                <a:gd name="T76" fmla="*/ 461 w 902"/>
                <a:gd name="T77" fmla="*/ 747 h 1016"/>
                <a:gd name="T78" fmla="*/ 451 w 902"/>
                <a:gd name="T79" fmla="*/ 799 h 1016"/>
                <a:gd name="T80" fmla="*/ 471 w 902"/>
                <a:gd name="T81" fmla="*/ 869 h 1016"/>
                <a:gd name="T82" fmla="*/ 485 w 902"/>
                <a:gd name="T83" fmla="*/ 886 h 1016"/>
                <a:gd name="T84" fmla="*/ 526 w 902"/>
                <a:gd name="T85" fmla="*/ 880 h 1016"/>
                <a:gd name="T86" fmla="*/ 556 w 902"/>
                <a:gd name="T87" fmla="*/ 875 h 1016"/>
                <a:gd name="T88" fmla="*/ 580 w 902"/>
                <a:gd name="T89" fmla="*/ 908 h 1016"/>
                <a:gd name="T90" fmla="*/ 620 w 902"/>
                <a:gd name="T91" fmla="*/ 919 h 1016"/>
                <a:gd name="T92" fmla="*/ 708 w 902"/>
                <a:gd name="T93" fmla="*/ 925 h 1016"/>
                <a:gd name="T94" fmla="*/ 737 w 902"/>
                <a:gd name="T95" fmla="*/ 947 h 1016"/>
                <a:gd name="T96" fmla="*/ 768 w 902"/>
                <a:gd name="T97" fmla="*/ 978 h 1016"/>
                <a:gd name="T98" fmla="*/ 799 w 902"/>
                <a:gd name="T99" fmla="*/ 1012 h 1016"/>
                <a:gd name="T100" fmla="*/ 827 w 902"/>
                <a:gd name="T101" fmla="*/ 945 h 1016"/>
                <a:gd name="T102" fmla="*/ 806 w 902"/>
                <a:gd name="T103" fmla="*/ 961 h 1016"/>
                <a:gd name="T104" fmla="*/ 779 w 902"/>
                <a:gd name="T105" fmla="*/ 866 h 1016"/>
                <a:gd name="T106" fmla="*/ 761 w 902"/>
                <a:gd name="T107" fmla="*/ 788 h 1016"/>
                <a:gd name="T108" fmla="*/ 838 w 902"/>
                <a:gd name="T109" fmla="*/ 738 h 1016"/>
                <a:gd name="T110" fmla="*/ 850 w 902"/>
                <a:gd name="T111" fmla="*/ 710 h 1016"/>
                <a:gd name="T112" fmla="*/ 828 w 902"/>
                <a:gd name="T113" fmla="*/ 658 h 1016"/>
                <a:gd name="T114" fmla="*/ 810 w 902"/>
                <a:gd name="T115" fmla="*/ 589 h 1016"/>
                <a:gd name="T116" fmla="*/ 802 w 902"/>
                <a:gd name="T117" fmla="*/ 502 h 1016"/>
                <a:gd name="T118" fmla="*/ 816 w 902"/>
                <a:gd name="T119" fmla="*/ 471 h 1016"/>
                <a:gd name="T120" fmla="*/ 795 w 902"/>
                <a:gd name="T121" fmla="*/ 434 h 1016"/>
                <a:gd name="T122" fmla="*/ 799 w 902"/>
                <a:gd name="T123" fmla="*/ 384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1016">
                  <a:moveTo>
                    <a:pt x="828" y="315"/>
                  </a:moveTo>
                  <a:cubicBezTo>
                    <a:pt x="828" y="295"/>
                    <a:pt x="828" y="295"/>
                    <a:pt x="828" y="295"/>
                  </a:cubicBezTo>
                  <a:cubicBezTo>
                    <a:pt x="838" y="264"/>
                    <a:pt x="838" y="264"/>
                    <a:pt x="838" y="264"/>
                  </a:cubicBezTo>
                  <a:cubicBezTo>
                    <a:pt x="840" y="247"/>
                    <a:pt x="840" y="247"/>
                    <a:pt x="840" y="247"/>
                  </a:cubicBezTo>
                  <a:cubicBezTo>
                    <a:pt x="853" y="239"/>
                    <a:pt x="853" y="239"/>
                    <a:pt x="853" y="239"/>
                  </a:cubicBezTo>
                  <a:cubicBezTo>
                    <a:pt x="853" y="230"/>
                    <a:pt x="853" y="230"/>
                    <a:pt x="853" y="230"/>
                  </a:cubicBezTo>
                  <a:cubicBezTo>
                    <a:pt x="869" y="222"/>
                    <a:pt x="869" y="222"/>
                    <a:pt x="869" y="222"/>
                  </a:cubicBezTo>
                  <a:cubicBezTo>
                    <a:pt x="869" y="222"/>
                    <a:pt x="902" y="182"/>
                    <a:pt x="902" y="174"/>
                  </a:cubicBezTo>
                  <a:cubicBezTo>
                    <a:pt x="902" y="166"/>
                    <a:pt x="890" y="163"/>
                    <a:pt x="890" y="163"/>
                  </a:cubicBezTo>
                  <a:cubicBezTo>
                    <a:pt x="890" y="163"/>
                    <a:pt x="879" y="164"/>
                    <a:pt x="876" y="158"/>
                  </a:cubicBezTo>
                  <a:cubicBezTo>
                    <a:pt x="873" y="153"/>
                    <a:pt x="882" y="142"/>
                    <a:pt x="883" y="137"/>
                  </a:cubicBezTo>
                  <a:cubicBezTo>
                    <a:pt x="884" y="131"/>
                    <a:pt x="873" y="127"/>
                    <a:pt x="873" y="127"/>
                  </a:cubicBezTo>
                  <a:cubicBezTo>
                    <a:pt x="886" y="113"/>
                    <a:pt x="886" y="113"/>
                    <a:pt x="886" y="113"/>
                  </a:cubicBezTo>
                  <a:cubicBezTo>
                    <a:pt x="880" y="100"/>
                    <a:pt x="880" y="100"/>
                    <a:pt x="880" y="100"/>
                  </a:cubicBezTo>
                  <a:cubicBezTo>
                    <a:pt x="869" y="98"/>
                    <a:pt x="869" y="98"/>
                    <a:pt x="869" y="98"/>
                  </a:cubicBezTo>
                  <a:cubicBezTo>
                    <a:pt x="866" y="84"/>
                    <a:pt x="866" y="84"/>
                    <a:pt x="866" y="84"/>
                  </a:cubicBezTo>
                  <a:cubicBezTo>
                    <a:pt x="866" y="84"/>
                    <a:pt x="847" y="80"/>
                    <a:pt x="839" y="68"/>
                  </a:cubicBezTo>
                  <a:cubicBezTo>
                    <a:pt x="831" y="56"/>
                    <a:pt x="827" y="39"/>
                    <a:pt x="820" y="39"/>
                  </a:cubicBezTo>
                  <a:cubicBezTo>
                    <a:pt x="813" y="39"/>
                    <a:pt x="814" y="57"/>
                    <a:pt x="803" y="57"/>
                  </a:cubicBezTo>
                  <a:cubicBezTo>
                    <a:pt x="792" y="57"/>
                    <a:pt x="791" y="45"/>
                    <a:pt x="782" y="45"/>
                  </a:cubicBezTo>
                  <a:cubicBezTo>
                    <a:pt x="773" y="45"/>
                    <a:pt x="765" y="61"/>
                    <a:pt x="765" y="61"/>
                  </a:cubicBezTo>
                  <a:cubicBezTo>
                    <a:pt x="734" y="46"/>
                    <a:pt x="734" y="46"/>
                    <a:pt x="734" y="46"/>
                  </a:cubicBezTo>
                  <a:cubicBezTo>
                    <a:pt x="734" y="32"/>
                    <a:pt x="734" y="32"/>
                    <a:pt x="734" y="32"/>
                  </a:cubicBezTo>
                  <a:cubicBezTo>
                    <a:pt x="713" y="13"/>
                    <a:pt x="713" y="13"/>
                    <a:pt x="713" y="13"/>
                  </a:cubicBezTo>
                  <a:cubicBezTo>
                    <a:pt x="709" y="5"/>
                    <a:pt x="709" y="5"/>
                    <a:pt x="709" y="5"/>
                  </a:cubicBezTo>
                  <a:cubicBezTo>
                    <a:pt x="709" y="5"/>
                    <a:pt x="705" y="16"/>
                    <a:pt x="685" y="21"/>
                  </a:cubicBezTo>
                  <a:cubicBezTo>
                    <a:pt x="665" y="26"/>
                    <a:pt x="659" y="10"/>
                    <a:pt x="659" y="10"/>
                  </a:cubicBezTo>
                  <a:cubicBezTo>
                    <a:pt x="638" y="13"/>
                    <a:pt x="638" y="13"/>
                    <a:pt x="638" y="13"/>
                  </a:cubicBezTo>
                  <a:cubicBezTo>
                    <a:pt x="638" y="13"/>
                    <a:pt x="630" y="0"/>
                    <a:pt x="623" y="1"/>
                  </a:cubicBezTo>
                  <a:cubicBezTo>
                    <a:pt x="616" y="2"/>
                    <a:pt x="611" y="23"/>
                    <a:pt x="611" y="23"/>
                  </a:cubicBezTo>
                  <a:cubicBezTo>
                    <a:pt x="611" y="23"/>
                    <a:pt x="593" y="28"/>
                    <a:pt x="589" y="28"/>
                  </a:cubicBezTo>
                  <a:cubicBezTo>
                    <a:pt x="585" y="28"/>
                    <a:pt x="576" y="18"/>
                    <a:pt x="576" y="18"/>
                  </a:cubicBezTo>
                  <a:cubicBezTo>
                    <a:pt x="560" y="32"/>
                    <a:pt x="560" y="32"/>
                    <a:pt x="560" y="32"/>
                  </a:cubicBezTo>
                  <a:cubicBezTo>
                    <a:pt x="548" y="32"/>
                    <a:pt x="548" y="32"/>
                    <a:pt x="548" y="32"/>
                  </a:cubicBezTo>
                  <a:cubicBezTo>
                    <a:pt x="548" y="32"/>
                    <a:pt x="535" y="41"/>
                    <a:pt x="529" y="46"/>
                  </a:cubicBezTo>
                  <a:cubicBezTo>
                    <a:pt x="523" y="51"/>
                    <a:pt x="509" y="30"/>
                    <a:pt x="509" y="30"/>
                  </a:cubicBezTo>
                  <a:cubicBezTo>
                    <a:pt x="509" y="30"/>
                    <a:pt x="502" y="43"/>
                    <a:pt x="495" y="46"/>
                  </a:cubicBezTo>
                  <a:cubicBezTo>
                    <a:pt x="488" y="49"/>
                    <a:pt x="493" y="63"/>
                    <a:pt x="484" y="70"/>
                  </a:cubicBezTo>
                  <a:cubicBezTo>
                    <a:pt x="475" y="77"/>
                    <a:pt x="462" y="63"/>
                    <a:pt x="462" y="63"/>
                  </a:cubicBezTo>
                  <a:cubicBezTo>
                    <a:pt x="462" y="63"/>
                    <a:pt x="444" y="63"/>
                    <a:pt x="434" y="64"/>
                  </a:cubicBezTo>
                  <a:cubicBezTo>
                    <a:pt x="424" y="65"/>
                    <a:pt x="418" y="53"/>
                    <a:pt x="418" y="53"/>
                  </a:cubicBezTo>
                  <a:cubicBezTo>
                    <a:pt x="418" y="53"/>
                    <a:pt x="409" y="53"/>
                    <a:pt x="394" y="53"/>
                  </a:cubicBezTo>
                  <a:cubicBezTo>
                    <a:pt x="379" y="53"/>
                    <a:pt x="391" y="38"/>
                    <a:pt x="388" y="34"/>
                  </a:cubicBezTo>
                  <a:cubicBezTo>
                    <a:pt x="385" y="30"/>
                    <a:pt x="372" y="32"/>
                    <a:pt x="372" y="32"/>
                  </a:cubicBezTo>
                  <a:cubicBezTo>
                    <a:pt x="372" y="32"/>
                    <a:pt x="375" y="17"/>
                    <a:pt x="346" y="15"/>
                  </a:cubicBezTo>
                  <a:cubicBezTo>
                    <a:pt x="317" y="13"/>
                    <a:pt x="327" y="32"/>
                    <a:pt x="317" y="46"/>
                  </a:cubicBezTo>
                  <a:cubicBezTo>
                    <a:pt x="307" y="60"/>
                    <a:pt x="308" y="49"/>
                    <a:pt x="300" y="59"/>
                  </a:cubicBezTo>
                  <a:cubicBezTo>
                    <a:pt x="292" y="69"/>
                    <a:pt x="302" y="72"/>
                    <a:pt x="302" y="72"/>
                  </a:cubicBezTo>
                  <a:cubicBezTo>
                    <a:pt x="302" y="82"/>
                    <a:pt x="302" y="82"/>
                    <a:pt x="302" y="82"/>
                  </a:cubicBezTo>
                  <a:cubicBezTo>
                    <a:pt x="292" y="96"/>
                    <a:pt x="292" y="96"/>
                    <a:pt x="292" y="96"/>
                  </a:cubicBezTo>
                  <a:cubicBezTo>
                    <a:pt x="301" y="103"/>
                    <a:pt x="301" y="103"/>
                    <a:pt x="301" y="103"/>
                  </a:cubicBezTo>
                  <a:cubicBezTo>
                    <a:pt x="301" y="103"/>
                    <a:pt x="301" y="114"/>
                    <a:pt x="301" y="122"/>
                  </a:cubicBezTo>
                  <a:cubicBezTo>
                    <a:pt x="301" y="130"/>
                    <a:pt x="286" y="159"/>
                    <a:pt x="277" y="169"/>
                  </a:cubicBezTo>
                  <a:cubicBezTo>
                    <a:pt x="268" y="179"/>
                    <a:pt x="275" y="206"/>
                    <a:pt x="276" y="217"/>
                  </a:cubicBezTo>
                  <a:cubicBezTo>
                    <a:pt x="277" y="228"/>
                    <a:pt x="267" y="236"/>
                    <a:pt x="265" y="244"/>
                  </a:cubicBezTo>
                  <a:cubicBezTo>
                    <a:pt x="263" y="252"/>
                    <a:pt x="272" y="259"/>
                    <a:pt x="272" y="270"/>
                  </a:cubicBezTo>
                  <a:cubicBezTo>
                    <a:pt x="272" y="281"/>
                    <a:pt x="262" y="289"/>
                    <a:pt x="262" y="289"/>
                  </a:cubicBezTo>
                  <a:cubicBezTo>
                    <a:pt x="259" y="321"/>
                    <a:pt x="259" y="321"/>
                    <a:pt x="259" y="321"/>
                  </a:cubicBezTo>
                  <a:cubicBezTo>
                    <a:pt x="259" y="321"/>
                    <a:pt x="253" y="336"/>
                    <a:pt x="243" y="343"/>
                  </a:cubicBezTo>
                  <a:cubicBezTo>
                    <a:pt x="233" y="350"/>
                    <a:pt x="220" y="356"/>
                    <a:pt x="213" y="359"/>
                  </a:cubicBezTo>
                  <a:cubicBezTo>
                    <a:pt x="206" y="362"/>
                    <a:pt x="206" y="385"/>
                    <a:pt x="205" y="394"/>
                  </a:cubicBezTo>
                  <a:cubicBezTo>
                    <a:pt x="204" y="403"/>
                    <a:pt x="186" y="410"/>
                    <a:pt x="186" y="410"/>
                  </a:cubicBezTo>
                  <a:cubicBezTo>
                    <a:pt x="187" y="477"/>
                    <a:pt x="187" y="477"/>
                    <a:pt x="187" y="477"/>
                  </a:cubicBezTo>
                  <a:cubicBezTo>
                    <a:pt x="170" y="507"/>
                    <a:pt x="170" y="507"/>
                    <a:pt x="170" y="507"/>
                  </a:cubicBezTo>
                  <a:cubicBezTo>
                    <a:pt x="170" y="507"/>
                    <a:pt x="160" y="510"/>
                    <a:pt x="154" y="510"/>
                  </a:cubicBezTo>
                  <a:cubicBezTo>
                    <a:pt x="148" y="510"/>
                    <a:pt x="136" y="531"/>
                    <a:pt x="129" y="540"/>
                  </a:cubicBezTo>
                  <a:cubicBezTo>
                    <a:pt x="122" y="549"/>
                    <a:pt x="119" y="554"/>
                    <a:pt x="104" y="554"/>
                  </a:cubicBezTo>
                  <a:cubicBezTo>
                    <a:pt x="89" y="554"/>
                    <a:pt x="107" y="531"/>
                    <a:pt x="100" y="524"/>
                  </a:cubicBezTo>
                  <a:cubicBezTo>
                    <a:pt x="93" y="517"/>
                    <a:pt x="83" y="533"/>
                    <a:pt x="83" y="533"/>
                  </a:cubicBezTo>
                  <a:cubicBezTo>
                    <a:pt x="70" y="532"/>
                    <a:pt x="70" y="532"/>
                    <a:pt x="70" y="532"/>
                  </a:cubicBezTo>
                  <a:cubicBezTo>
                    <a:pt x="70" y="532"/>
                    <a:pt x="71" y="548"/>
                    <a:pt x="59" y="553"/>
                  </a:cubicBezTo>
                  <a:cubicBezTo>
                    <a:pt x="47" y="558"/>
                    <a:pt x="43" y="537"/>
                    <a:pt x="43" y="537"/>
                  </a:cubicBezTo>
                  <a:cubicBezTo>
                    <a:pt x="36" y="540"/>
                    <a:pt x="36" y="540"/>
                    <a:pt x="36" y="540"/>
                  </a:cubicBezTo>
                  <a:cubicBezTo>
                    <a:pt x="33" y="548"/>
                    <a:pt x="33" y="548"/>
                    <a:pt x="33" y="548"/>
                  </a:cubicBezTo>
                  <a:cubicBezTo>
                    <a:pt x="9" y="565"/>
                    <a:pt x="9" y="565"/>
                    <a:pt x="9" y="565"/>
                  </a:cubicBezTo>
                  <a:cubicBezTo>
                    <a:pt x="9" y="565"/>
                    <a:pt x="21" y="591"/>
                    <a:pt x="13" y="595"/>
                  </a:cubicBezTo>
                  <a:cubicBezTo>
                    <a:pt x="10" y="597"/>
                    <a:pt x="5" y="599"/>
                    <a:pt x="0" y="602"/>
                  </a:cubicBezTo>
                  <a:cubicBezTo>
                    <a:pt x="4" y="605"/>
                    <a:pt x="11" y="612"/>
                    <a:pt x="12" y="617"/>
                  </a:cubicBezTo>
                  <a:cubicBezTo>
                    <a:pt x="35" y="607"/>
                    <a:pt x="35" y="607"/>
                    <a:pt x="35" y="607"/>
                  </a:cubicBezTo>
                  <a:cubicBezTo>
                    <a:pt x="52" y="609"/>
                    <a:pt x="52" y="609"/>
                    <a:pt x="52" y="609"/>
                  </a:cubicBezTo>
                  <a:cubicBezTo>
                    <a:pt x="57" y="607"/>
                    <a:pt x="57" y="607"/>
                    <a:pt x="57" y="607"/>
                  </a:cubicBezTo>
                  <a:cubicBezTo>
                    <a:pt x="65" y="609"/>
                    <a:pt x="65" y="609"/>
                    <a:pt x="65" y="609"/>
                  </a:cubicBezTo>
                  <a:cubicBezTo>
                    <a:pt x="80" y="605"/>
                    <a:pt x="80" y="605"/>
                    <a:pt x="80" y="605"/>
                  </a:cubicBezTo>
                  <a:cubicBezTo>
                    <a:pt x="80" y="605"/>
                    <a:pt x="91" y="612"/>
                    <a:pt x="98" y="611"/>
                  </a:cubicBezTo>
                  <a:cubicBezTo>
                    <a:pt x="105" y="610"/>
                    <a:pt x="123" y="607"/>
                    <a:pt x="123" y="607"/>
                  </a:cubicBezTo>
                  <a:cubicBezTo>
                    <a:pt x="123" y="607"/>
                    <a:pt x="136" y="609"/>
                    <a:pt x="141" y="609"/>
                  </a:cubicBezTo>
                  <a:cubicBezTo>
                    <a:pt x="146" y="609"/>
                    <a:pt x="153" y="609"/>
                    <a:pt x="153" y="609"/>
                  </a:cubicBezTo>
                  <a:cubicBezTo>
                    <a:pt x="163" y="606"/>
                    <a:pt x="163" y="606"/>
                    <a:pt x="163" y="606"/>
                  </a:cubicBezTo>
                  <a:cubicBezTo>
                    <a:pt x="177" y="607"/>
                    <a:pt x="177" y="607"/>
                    <a:pt x="177" y="607"/>
                  </a:cubicBezTo>
                  <a:cubicBezTo>
                    <a:pt x="177" y="607"/>
                    <a:pt x="195" y="599"/>
                    <a:pt x="200" y="608"/>
                  </a:cubicBezTo>
                  <a:cubicBezTo>
                    <a:pt x="205" y="617"/>
                    <a:pt x="211" y="621"/>
                    <a:pt x="211" y="621"/>
                  </a:cubicBezTo>
                  <a:cubicBezTo>
                    <a:pt x="212" y="651"/>
                    <a:pt x="212" y="651"/>
                    <a:pt x="212" y="651"/>
                  </a:cubicBezTo>
                  <a:cubicBezTo>
                    <a:pt x="212" y="651"/>
                    <a:pt x="222" y="658"/>
                    <a:pt x="223" y="664"/>
                  </a:cubicBezTo>
                  <a:cubicBezTo>
                    <a:pt x="224" y="670"/>
                    <a:pt x="222" y="686"/>
                    <a:pt x="222" y="686"/>
                  </a:cubicBezTo>
                  <a:cubicBezTo>
                    <a:pt x="222" y="686"/>
                    <a:pt x="228" y="689"/>
                    <a:pt x="233" y="695"/>
                  </a:cubicBezTo>
                  <a:cubicBezTo>
                    <a:pt x="238" y="701"/>
                    <a:pt x="240" y="709"/>
                    <a:pt x="240" y="709"/>
                  </a:cubicBezTo>
                  <a:cubicBezTo>
                    <a:pt x="246" y="717"/>
                    <a:pt x="246" y="717"/>
                    <a:pt x="246" y="717"/>
                  </a:cubicBezTo>
                  <a:cubicBezTo>
                    <a:pt x="249" y="727"/>
                    <a:pt x="249" y="727"/>
                    <a:pt x="249" y="727"/>
                  </a:cubicBezTo>
                  <a:cubicBezTo>
                    <a:pt x="270" y="726"/>
                    <a:pt x="270" y="726"/>
                    <a:pt x="270" y="726"/>
                  </a:cubicBezTo>
                  <a:cubicBezTo>
                    <a:pt x="277" y="731"/>
                    <a:pt x="277" y="731"/>
                    <a:pt x="277" y="731"/>
                  </a:cubicBezTo>
                  <a:cubicBezTo>
                    <a:pt x="281" y="724"/>
                    <a:pt x="281" y="724"/>
                    <a:pt x="281" y="724"/>
                  </a:cubicBezTo>
                  <a:cubicBezTo>
                    <a:pt x="296" y="724"/>
                    <a:pt x="296" y="724"/>
                    <a:pt x="296" y="724"/>
                  </a:cubicBezTo>
                  <a:cubicBezTo>
                    <a:pt x="303" y="718"/>
                    <a:pt x="303" y="718"/>
                    <a:pt x="303" y="718"/>
                  </a:cubicBezTo>
                  <a:cubicBezTo>
                    <a:pt x="307" y="723"/>
                    <a:pt x="307" y="723"/>
                    <a:pt x="307" y="723"/>
                  </a:cubicBezTo>
                  <a:cubicBezTo>
                    <a:pt x="337" y="720"/>
                    <a:pt x="337" y="720"/>
                    <a:pt x="337" y="720"/>
                  </a:cubicBezTo>
                  <a:cubicBezTo>
                    <a:pt x="337" y="720"/>
                    <a:pt x="336" y="706"/>
                    <a:pt x="339" y="702"/>
                  </a:cubicBezTo>
                  <a:cubicBezTo>
                    <a:pt x="342" y="698"/>
                    <a:pt x="349" y="698"/>
                    <a:pt x="349" y="693"/>
                  </a:cubicBezTo>
                  <a:cubicBezTo>
                    <a:pt x="349" y="688"/>
                    <a:pt x="338" y="676"/>
                    <a:pt x="343" y="672"/>
                  </a:cubicBezTo>
                  <a:cubicBezTo>
                    <a:pt x="348" y="668"/>
                    <a:pt x="377" y="671"/>
                    <a:pt x="377" y="671"/>
                  </a:cubicBezTo>
                  <a:cubicBezTo>
                    <a:pt x="377" y="671"/>
                    <a:pt x="377" y="663"/>
                    <a:pt x="386" y="666"/>
                  </a:cubicBezTo>
                  <a:cubicBezTo>
                    <a:pt x="395" y="669"/>
                    <a:pt x="391" y="678"/>
                    <a:pt x="391" y="678"/>
                  </a:cubicBezTo>
                  <a:cubicBezTo>
                    <a:pt x="392" y="686"/>
                    <a:pt x="392" y="686"/>
                    <a:pt x="392" y="686"/>
                  </a:cubicBezTo>
                  <a:cubicBezTo>
                    <a:pt x="452" y="685"/>
                    <a:pt x="452" y="685"/>
                    <a:pt x="452" y="685"/>
                  </a:cubicBezTo>
                  <a:cubicBezTo>
                    <a:pt x="452" y="703"/>
                    <a:pt x="452" y="703"/>
                    <a:pt x="452" y="703"/>
                  </a:cubicBezTo>
                  <a:cubicBezTo>
                    <a:pt x="445" y="713"/>
                    <a:pt x="445" y="713"/>
                    <a:pt x="445" y="713"/>
                  </a:cubicBezTo>
                  <a:cubicBezTo>
                    <a:pt x="448" y="727"/>
                    <a:pt x="448" y="727"/>
                    <a:pt x="448" y="727"/>
                  </a:cubicBezTo>
                  <a:cubicBezTo>
                    <a:pt x="448" y="727"/>
                    <a:pt x="461" y="740"/>
                    <a:pt x="461" y="747"/>
                  </a:cubicBezTo>
                  <a:cubicBezTo>
                    <a:pt x="461" y="754"/>
                    <a:pt x="453" y="763"/>
                    <a:pt x="453" y="763"/>
                  </a:cubicBezTo>
                  <a:cubicBezTo>
                    <a:pt x="456" y="779"/>
                    <a:pt x="456" y="779"/>
                    <a:pt x="456" y="779"/>
                  </a:cubicBezTo>
                  <a:cubicBezTo>
                    <a:pt x="456" y="779"/>
                    <a:pt x="451" y="791"/>
                    <a:pt x="451" y="799"/>
                  </a:cubicBezTo>
                  <a:cubicBezTo>
                    <a:pt x="451" y="807"/>
                    <a:pt x="457" y="815"/>
                    <a:pt x="464" y="822"/>
                  </a:cubicBezTo>
                  <a:cubicBezTo>
                    <a:pt x="471" y="829"/>
                    <a:pt x="475" y="847"/>
                    <a:pt x="475" y="847"/>
                  </a:cubicBezTo>
                  <a:cubicBezTo>
                    <a:pt x="475" y="847"/>
                    <a:pt x="474" y="862"/>
                    <a:pt x="471" y="869"/>
                  </a:cubicBezTo>
                  <a:cubicBezTo>
                    <a:pt x="468" y="876"/>
                    <a:pt x="465" y="888"/>
                    <a:pt x="468" y="892"/>
                  </a:cubicBezTo>
                  <a:cubicBezTo>
                    <a:pt x="471" y="896"/>
                    <a:pt x="479" y="898"/>
                    <a:pt x="479" y="898"/>
                  </a:cubicBezTo>
                  <a:cubicBezTo>
                    <a:pt x="485" y="886"/>
                    <a:pt x="485" y="886"/>
                    <a:pt x="485" y="886"/>
                  </a:cubicBezTo>
                  <a:cubicBezTo>
                    <a:pt x="503" y="890"/>
                    <a:pt x="503" y="890"/>
                    <a:pt x="503" y="890"/>
                  </a:cubicBezTo>
                  <a:cubicBezTo>
                    <a:pt x="519" y="885"/>
                    <a:pt x="519" y="885"/>
                    <a:pt x="519" y="885"/>
                  </a:cubicBezTo>
                  <a:cubicBezTo>
                    <a:pt x="519" y="885"/>
                    <a:pt x="519" y="880"/>
                    <a:pt x="526" y="880"/>
                  </a:cubicBezTo>
                  <a:cubicBezTo>
                    <a:pt x="533" y="880"/>
                    <a:pt x="537" y="887"/>
                    <a:pt x="537" y="887"/>
                  </a:cubicBezTo>
                  <a:cubicBezTo>
                    <a:pt x="551" y="885"/>
                    <a:pt x="551" y="885"/>
                    <a:pt x="551" y="885"/>
                  </a:cubicBezTo>
                  <a:cubicBezTo>
                    <a:pt x="556" y="875"/>
                    <a:pt x="556" y="875"/>
                    <a:pt x="556" y="875"/>
                  </a:cubicBezTo>
                  <a:cubicBezTo>
                    <a:pt x="561" y="884"/>
                    <a:pt x="561" y="884"/>
                    <a:pt x="561" y="884"/>
                  </a:cubicBezTo>
                  <a:cubicBezTo>
                    <a:pt x="572" y="882"/>
                    <a:pt x="572" y="882"/>
                    <a:pt x="572" y="882"/>
                  </a:cubicBezTo>
                  <a:cubicBezTo>
                    <a:pt x="572" y="882"/>
                    <a:pt x="563" y="907"/>
                    <a:pt x="580" y="908"/>
                  </a:cubicBezTo>
                  <a:cubicBezTo>
                    <a:pt x="597" y="909"/>
                    <a:pt x="583" y="899"/>
                    <a:pt x="583" y="899"/>
                  </a:cubicBezTo>
                  <a:cubicBezTo>
                    <a:pt x="614" y="893"/>
                    <a:pt x="614" y="893"/>
                    <a:pt x="614" y="893"/>
                  </a:cubicBezTo>
                  <a:cubicBezTo>
                    <a:pt x="614" y="893"/>
                    <a:pt x="610" y="912"/>
                    <a:pt x="620" y="919"/>
                  </a:cubicBezTo>
                  <a:cubicBezTo>
                    <a:pt x="630" y="926"/>
                    <a:pt x="682" y="939"/>
                    <a:pt x="687" y="935"/>
                  </a:cubicBezTo>
                  <a:cubicBezTo>
                    <a:pt x="692" y="931"/>
                    <a:pt x="689" y="905"/>
                    <a:pt x="701" y="910"/>
                  </a:cubicBezTo>
                  <a:cubicBezTo>
                    <a:pt x="713" y="915"/>
                    <a:pt x="704" y="920"/>
                    <a:pt x="708" y="925"/>
                  </a:cubicBezTo>
                  <a:cubicBezTo>
                    <a:pt x="712" y="930"/>
                    <a:pt x="722" y="930"/>
                    <a:pt x="722" y="934"/>
                  </a:cubicBezTo>
                  <a:cubicBezTo>
                    <a:pt x="722" y="938"/>
                    <a:pt x="714" y="947"/>
                    <a:pt x="722" y="948"/>
                  </a:cubicBezTo>
                  <a:cubicBezTo>
                    <a:pt x="730" y="949"/>
                    <a:pt x="732" y="943"/>
                    <a:pt x="737" y="947"/>
                  </a:cubicBezTo>
                  <a:cubicBezTo>
                    <a:pt x="742" y="951"/>
                    <a:pt x="741" y="959"/>
                    <a:pt x="745" y="959"/>
                  </a:cubicBezTo>
                  <a:cubicBezTo>
                    <a:pt x="749" y="959"/>
                    <a:pt x="754" y="951"/>
                    <a:pt x="760" y="959"/>
                  </a:cubicBezTo>
                  <a:cubicBezTo>
                    <a:pt x="766" y="967"/>
                    <a:pt x="768" y="978"/>
                    <a:pt x="768" y="978"/>
                  </a:cubicBezTo>
                  <a:cubicBezTo>
                    <a:pt x="768" y="978"/>
                    <a:pt x="774" y="975"/>
                    <a:pt x="779" y="982"/>
                  </a:cubicBezTo>
                  <a:cubicBezTo>
                    <a:pt x="784" y="989"/>
                    <a:pt x="787" y="1012"/>
                    <a:pt x="787" y="1012"/>
                  </a:cubicBezTo>
                  <a:cubicBezTo>
                    <a:pt x="799" y="1012"/>
                    <a:pt x="799" y="1012"/>
                    <a:pt x="799" y="1012"/>
                  </a:cubicBezTo>
                  <a:cubicBezTo>
                    <a:pt x="814" y="1002"/>
                    <a:pt x="814" y="1002"/>
                    <a:pt x="814" y="1002"/>
                  </a:cubicBezTo>
                  <a:cubicBezTo>
                    <a:pt x="814" y="1002"/>
                    <a:pt x="816" y="1016"/>
                    <a:pt x="822" y="1013"/>
                  </a:cubicBezTo>
                  <a:cubicBezTo>
                    <a:pt x="828" y="1010"/>
                    <a:pt x="827" y="945"/>
                    <a:pt x="827" y="945"/>
                  </a:cubicBezTo>
                  <a:cubicBezTo>
                    <a:pt x="819" y="945"/>
                    <a:pt x="819" y="945"/>
                    <a:pt x="819" y="945"/>
                  </a:cubicBezTo>
                  <a:cubicBezTo>
                    <a:pt x="813" y="948"/>
                    <a:pt x="813" y="948"/>
                    <a:pt x="813" y="948"/>
                  </a:cubicBezTo>
                  <a:cubicBezTo>
                    <a:pt x="813" y="948"/>
                    <a:pt x="816" y="961"/>
                    <a:pt x="806" y="961"/>
                  </a:cubicBezTo>
                  <a:cubicBezTo>
                    <a:pt x="796" y="961"/>
                    <a:pt x="784" y="947"/>
                    <a:pt x="778" y="940"/>
                  </a:cubicBezTo>
                  <a:cubicBezTo>
                    <a:pt x="772" y="933"/>
                    <a:pt x="761" y="938"/>
                    <a:pt x="759" y="920"/>
                  </a:cubicBezTo>
                  <a:cubicBezTo>
                    <a:pt x="757" y="902"/>
                    <a:pt x="779" y="880"/>
                    <a:pt x="779" y="866"/>
                  </a:cubicBezTo>
                  <a:cubicBezTo>
                    <a:pt x="779" y="852"/>
                    <a:pt x="775" y="818"/>
                    <a:pt x="775" y="818"/>
                  </a:cubicBezTo>
                  <a:cubicBezTo>
                    <a:pt x="775" y="818"/>
                    <a:pt x="773" y="799"/>
                    <a:pt x="770" y="797"/>
                  </a:cubicBezTo>
                  <a:cubicBezTo>
                    <a:pt x="767" y="795"/>
                    <a:pt x="761" y="788"/>
                    <a:pt x="761" y="788"/>
                  </a:cubicBezTo>
                  <a:cubicBezTo>
                    <a:pt x="761" y="788"/>
                    <a:pt x="788" y="773"/>
                    <a:pt x="788" y="766"/>
                  </a:cubicBezTo>
                  <a:cubicBezTo>
                    <a:pt x="788" y="759"/>
                    <a:pt x="788" y="746"/>
                    <a:pt x="788" y="746"/>
                  </a:cubicBezTo>
                  <a:cubicBezTo>
                    <a:pt x="788" y="746"/>
                    <a:pt x="825" y="741"/>
                    <a:pt x="838" y="738"/>
                  </a:cubicBezTo>
                  <a:cubicBezTo>
                    <a:pt x="842" y="737"/>
                    <a:pt x="849" y="735"/>
                    <a:pt x="857" y="731"/>
                  </a:cubicBezTo>
                  <a:cubicBezTo>
                    <a:pt x="860" y="728"/>
                    <a:pt x="862" y="726"/>
                    <a:pt x="862" y="726"/>
                  </a:cubicBezTo>
                  <a:cubicBezTo>
                    <a:pt x="862" y="726"/>
                    <a:pt x="855" y="714"/>
                    <a:pt x="850" y="710"/>
                  </a:cubicBezTo>
                  <a:cubicBezTo>
                    <a:pt x="846" y="706"/>
                    <a:pt x="849" y="688"/>
                    <a:pt x="849" y="681"/>
                  </a:cubicBezTo>
                  <a:cubicBezTo>
                    <a:pt x="849" y="674"/>
                    <a:pt x="837" y="678"/>
                    <a:pt x="834" y="677"/>
                  </a:cubicBezTo>
                  <a:cubicBezTo>
                    <a:pt x="831" y="676"/>
                    <a:pt x="828" y="666"/>
                    <a:pt x="828" y="658"/>
                  </a:cubicBezTo>
                  <a:cubicBezTo>
                    <a:pt x="828" y="650"/>
                    <a:pt x="819" y="649"/>
                    <a:pt x="812" y="642"/>
                  </a:cubicBezTo>
                  <a:cubicBezTo>
                    <a:pt x="805" y="635"/>
                    <a:pt x="803" y="618"/>
                    <a:pt x="804" y="612"/>
                  </a:cubicBezTo>
                  <a:cubicBezTo>
                    <a:pt x="805" y="606"/>
                    <a:pt x="810" y="596"/>
                    <a:pt x="810" y="589"/>
                  </a:cubicBezTo>
                  <a:cubicBezTo>
                    <a:pt x="810" y="582"/>
                    <a:pt x="800" y="582"/>
                    <a:pt x="796" y="572"/>
                  </a:cubicBezTo>
                  <a:cubicBezTo>
                    <a:pt x="792" y="562"/>
                    <a:pt x="796" y="550"/>
                    <a:pt x="797" y="538"/>
                  </a:cubicBezTo>
                  <a:cubicBezTo>
                    <a:pt x="798" y="526"/>
                    <a:pt x="799" y="515"/>
                    <a:pt x="802" y="502"/>
                  </a:cubicBezTo>
                  <a:cubicBezTo>
                    <a:pt x="804" y="494"/>
                    <a:pt x="810" y="495"/>
                    <a:pt x="814" y="498"/>
                  </a:cubicBezTo>
                  <a:cubicBezTo>
                    <a:pt x="814" y="496"/>
                    <a:pt x="814" y="494"/>
                    <a:pt x="814" y="494"/>
                  </a:cubicBezTo>
                  <a:cubicBezTo>
                    <a:pt x="814" y="494"/>
                    <a:pt x="816" y="480"/>
                    <a:pt x="816" y="471"/>
                  </a:cubicBezTo>
                  <a:cubicBezTo>
                    <a:pt x="816" y="462"/>
                    <a:pt x="801" y="454"/>
                    <a:pt x="801" y="454"/>
                  </a:cubicBezTo>
                  <a:cubicBezTo>
                    <a:pt x="795" y="434"/>
                    <a:pt x="795" y="434"/>
                    <a:pt x="795" y="434"/>
                  </a:cubicBezTo>
                  <a:cubicBezTo>
                    <a:pt x="795" y="434"/>
                    <a:pt x="795" y="434"/>
                    <a:pt x="795" y="434"/>
                  </a:cubicBezTo>
                  <a:cubicBezTo>
                    <a:pt x="791" y="433"/>
                    <a:pt x="787" y="432"/>
                    <a:pt x="786" y="428"/>
                  </a:cubicBezTo>
                  <a:cubicBezTo>
                    <a:pt x="782" y="420"/>
                    <a:pt x="804" y="410"/>
                    <a:pt x="806" y="406"/>
                  </a:cubicBezTo>
                  <a:cubicBezTo>
                    <a:pt x="807" y="403"/>
                    <a:pt x="797" y="392"/>
                    <a:pt x="799" y="384"/>
                  </a:cubicBezTo>
                  <a:cubicBezTo>
                    <a:pt x="800" y="376"/>
                    <a:pt x="824" y="365"/>
                    <a:pt x="824" y="365"/>
                  </a:cubicBezTo>
                  <a:lnTo>
                    <a:pt x="828" y="315"/>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8" name="Freeform 167"/>
            <p:cNvSpPr>
              <a:spLocks/>
            </p:cNvSpPr>
            <p:nvPr/>
          </p:nvSpPr>
          <p:spPr bwMode="gray">
            <a:xfrm>
              <a:off x="4787654" y="4397005"/>
              <a:ext cx="47625" cy="73615"/>
            </a:xfrm>
            <a:custGeom>
              <a:avLst/>
              <a:gdLst>
                <a:gd name="T0" fmla="*/ 21 w 87"/>
                <a:gd name="T1" fmla="*/ 49 h 112"/>
                <a:gd name="T2" fmla="*/ 19 w 87"/>
                <a:gd name="T3" fmla="*/ 72 h 112"/>
                <a:gd name="T4" fmla="*/ 25 w 87"/>
                <a:gd name="T5" fmla="*/ 112 h 112"/>
                <a:gd name="T6" fmla="*/ 45 w 87"/>
                <a:gd name="T7" fmla="*/ 103 h 112"/>
                <a:gd name="T8" fmla="*/ 61 w 87"/>
                <a:gd name="T9" fmla="*/ 68 h 112"/>
                <a:gd name="T10" fmla="*/ 80 w 87"/>
                <a:gd name="T11" fmla="*/ 56 h 112"/>
                <a:gd name="T12" fmla="*/ 78 w 87"/>
                <a:gd name="T13" fmla="*/ 47 h 112"/>
                <a:gd name="T14" fmla="*/ 86 w 87"/>
                <a:gd name="T15" fmla="*/ 44 h 112"/>
                <a:gd name="T16" fmla="*/ 87 w 87"/>
                <a:gd name="T17" fmla="*/ 33 h 112"/>
                <a:gd name="T18" fmla="*/ 65 w 87"/>
                <a:gd name="T19" fmla="*/ 23 h 112"/>
                <a:gd name="T20" fmla="*/ 71 w 87"/>
                <a:gd name="T21" fmla="*/ 0 h 112"/>
                <a:gd name="T22" fmla="*/ 77 w 87"/>
                <a:gd name="T23" fmla="*/ 0 h 112"/>
                <a:gd name="T24" fmla="*/ 74 w 87"/>
                <a:gd name="T25" fmla="*/ 0 h 112"/>
                <a:gd name="T26" fmla="*/ 44 w 87"/>
                <a:gd name="T27" fmla="*/ 0 h 112"/>
                <a:gd name="T28" fmla="*/ 39 w 87"/>
                <a:gd name="T29" fmla="*/ 17 h 112"/>
                <a:gd name="T30" fmla="*/ 22 w 87"/>
                <a:gd name="T31" fmla="*/ 24 h 112"/>
                <a:gd name="T32" fmla="*/ 9 w 87"/>
                <a:gd name="T33" fmla="*/ 11 h 112"/>
                <a:gd name="T34" fmla="*/ 0 w 87"/>
                <a:gd name="T35" fmla="*/ 12 h 112"/>
                <a:gd name="T36" fmla="*/ 6 w 87"/>
                <a:gd name="T37" fmla="*/ 32 h 112"/>
                <a:gd name="T38" fmla="*/ 21 w 87"/>
                <a:gd name="T39"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12">
                  <a:moveTo>
                    <a:pt x="21" y="49"/>
                  </a:moveTo>
                  <a:cubicBezTo>
                    <a:pt x="21" y="58"/>
                    <a:pt x="19" y="72"/>
                    <a:pt x="19" y="72"/>
                  </a:cubicBezTo>
                  <a:cubicBezTo>
                    <a:pt x="19" y="72"/>
                    <a:pt x="19" y="99"/>
                    <a:pt x="25" y="112"/>
                  </a:cubicBezTo>
                  <a:cubicBezTo>
                    <a:pt x="29" y="112"/>
                    <a:pt x="35" y="110"/>
                    <a:pt x="45" y="103"/>
                  </a:cubicBezTo>
                  <a:cubicBezTo>
                    <a:pt x="61" y="91"/>
                    <a:pt x="54" y="81"/>
                    <a:pt x="61" y="68"/>
                  </a:cubicBezTo>
                  <a:cubicBezTo>
                    <a:pt x="68" y="55"/>
                    <a:pt x="80" y="56"/>
                    <a:pt x="80" y="56"/>
                  </a:cubicBezTo>
                  <a:cubicBezTo>
                    <a:pt x="78" y="47"/>
                    <a:pt x="78" y="47"/>
                    <a:pt x="78" y="47"/>
                  </a:cubicBezTo>
                  <a:cubicBezTo>
                    <a:pt x="86" y="44"/>
                    <a:pt x="86" y="44"/>
                    <a:pt x="86" y="44"/>
                  </a:cubicBezTo>
                  <a:cubicBezTo>
                    <a:pt x="87" y="33"/>
                    <a:pt x="87" y="33"/>
                    <a:pt x="87" y="33"/>
                  </a:cubicBezTo>
                  <a:cubicBezTo>
                    <a:pt x="87" y="33"/>
                    <a:pt x="63" y="32"/>
                    <a:pt x="65" y="23"/>
                  </a:cubicBezTo>
                  <a:cubicBezTo>
                    <a:pt x="67" y="14"/>
                    <a:pt x="71" y="0"/>
                    <a:pt x="71" y="0"/>
                  </a:cubicBezTo>
                  <a:cubicBezTo>
                    <a:pt x="71" y="0"/>
                    <a:pt x="74" y="0"/>
                    <a:pt x="77" y="0"/>
                  </a:cubicBezTo>
                  <a:cubicBezTo>
                    <a:pt x="74" y="0"/>
                    <a:pt x="74" y="0"/>
                    <a:pt x="74" y="0"/>
                  </a:cubicBezTo>
                  <a:cubicBezTo>
                    <a:pt x="44" y="0"/>
                    <a:pt x="44" y="0"/>
                    <a:pt x="44" y="0"/>
                  </a:cubicBezTo>
                  <a:cubicBezTo>
                    <a:pt x="39" y="17"/>
                    <a:pt x="39" y="17"/>
                    <a:pt x="39" y="17"/>
                  </a:cubicBezTo>
                  <a:cubicBezTo>
                    <a:pt x="39" y="17"/>
                    <a:pt x="26" y="24"/>
                    <a:pt x="22" y="24"/>
                  </a:cubicBezTo>
                  <a:cubicBezTo>
                    <a:pt x="18" y="24"/>
                    <a:pt x="9" y="11"/>
                    <a:pt x="9" y="11"/>
                  </a:cubicBezTo>
                  <a:cubicBezTo>
                    <a:pt x="9" y="11"/>
                    <a:pt x="5" y="12"/>
                    <a:pt x="0" y="12"/>
                  </a:cubicBezTo>
                  <a:cubicBezTo>
                    <a:pt x="6" y="32"/>
                    <a:pt x="6" y="32"/>
                    <a:pt x="6" y="32"/>
                  </a:cubicBezTo>
                  <a:cubicBezTo>
                    <a:pt x="6" y="32"/>
                    <a:pt x="21" y="40"/>
                    <a:pt x="21" y="49"/>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49" name="Freeform 168"/>
            <p:cNvSpPr>
              <a:spLocks noEditPoints="1"/>
            </p:cNvSpPr>
            <p:nvPr/>
          </p:nvSpPr>
          <p:spPr bwMode="gray">
            <a:xfrm>
              <a:off x="4801941" y="4349155"/>
              <a:ext cx="285750" cy="375438"/>
            </a:xfrm>
            <a:custGeom>
              <a:avLst/>
              <a:gdLst>
                <a:gd name="T0" fmla="*/ 477 w 510"/>
                <a:gd name="T1" fmla="*/ 478 h 579"/>
                <a:gd name="T2" fmla="*/ 458 w 510"/>
                <a:gd name="T3" fmla="*/ 405 h 579"/>
                <a:gd name="T4" fmla="*/ 456 w 510"/>
                <a:gd name="T5" fmla="*/ 360 h 579"/>
                <a:gd name="T6" fmla="*/ 436 w 510"/>
                <a:gd name="T7" fmla="*/ 290 h 579"/>
                <a:gd name="T8" fmla="*/ 455 w 510"/>
                <a:gd name="T9" fmla="*/ 198 h 579"/>
                <a:gd name="T10" fmla="*/ 391 w 510"/>
                <a:gd name="T11" fmla="*/ 118 h 579"/>
                <a:gd name="T12" fmla="*/ 216 w 510"/>
                <a:gd name="T13" fmla="*/ 1 h 579"/>
                <a:gd name="T14" fmla="*/ 206 w 510"/>
                <a:gd name="T15" fmla="*/ 1 h 579"/>
                <a:gd name="T16" fmla="*/ 194 w 510"/>
                <a:gd name="T17" fmla="*/ 31 h 579"/>
                <a:gd name="T18" fmla="*/ 206 w 510"/>
                <a:gd name="T19" fmla="*/ 59 h 579"/>
                <a:gd name="T20" fmla="*/ 162 w 510"/>
                <a:gd name="T21" fmla="*/ 71 h 579"/>
                <a:gd name="T22" fmla="*/ 161 w 510"/>
                <a:gd name="T23" fmla="*/ 99 h 579"/>
                <a:gd name="T24" fmla="*/ 150 w 510"/>
                <a:gd name="T25" fmla="*/ 73 h 579"/>
                <a:gd name="T26" fmla="*/ 123 w 510"/>
                <a:gd name="T27" fmla="*/ 66 h 579"/>
                <a:gd name="T28" fmla="*/ 104 w 510"/>
                <a:gd name="T29" fmla="*/ 80 h 579"/>
                <a:gd name="T30" fmla="*/ 112 w 510"/>
                <a:gd name="T31" fmla="*/ 2 h 579"/>
                <a:gd name="T32" fmla="*/ 51 w 510"/>
                <a:gd name="T33" fmla="*/ 0 h 579"/>
                <a:gd name="T34" fmla="*/ 60 w 510"/>
                <a:gd name="T35" fmla="*/ 31 h 579"/>
                <a:gd name="T36" fmla="*/ 64 w 510"/>
                <a:gd name="T37" fmla="*/ 64 h 579"/>
                <a:gd name="T38" fmla="*/ 38 w 510"/>
                <a:gd name="T39" fmla="*/ 97 h 579"/>
                <a:gd name="T40" fmla="*/ 59 w 510"/>
                <a:gd name="T41" fmla="*/ 118 h 579"/>
                <a:gd name="T42" fmla="*/ 53 w 510"/>
                <a:gd name="T43" fmla="*/ 130 h 579"/>
                <a:gd name="T44" fmla="*/ 18 w 510"/>
                <a:gd name="T45" fmla="*/ 177 h 579"/>
                <a:gd name="T46" fmla="*/ 0 w 510"/>
                <a:gd name="T47" fmla="*/ 194 h 579"/>
                <a:gd name="T48" fmla="*/ 8 w 510"/>
                <a:gd name="T49" fmla="*/ 226 h 579"/>
                <a:gd name="T50" fmla="*/ 9 w 510"/>
                <a:gd name="T51" fmla="*/ 279 h 579"/>
                <a:gd name="T52" fmla="*/ 51 w 510"/>
                <a:gd name="T53" fmla="*/ 322 h 579"/>
                <a:gd name="T54" fmla="*/ 56 w 510"/>
                <a:gd name="T55" fmla="*/ 370 h 579"/>
                <a:gd name="T56" fmla="*/ 69 w 510"/>
                <a:gd name="T57" fmla="*/ 409 h 579"/>
                <a:gd name="T58" fmla="*/ 94 w 510"/>
                <a:gd name="T59" fmla="*/ 421 h 579"/>
                <a:gd name="T60" fmla="*/ 118 w 510"/>
                <a:gd name="T61" fmla="*/ 434 h 579"/>
                <a:gd name="T62" fmla="*/ 135 w 510"/>
                <a:gd name="T63" fmla="*/ 443 h 579"/>
                <a:gd name="T64" fmla="*/ 158 w 510"/>
                <a:gd name="T65" fmla="*/ 452 h 579"/>
                <a:gd name="T66" fmla="*/ 179 w 510"/>
                <a:gd name="T67" fmla="*/ 461 h 579"/>
                <a:gd name="T68" fmla="*/ 212 w 510"/>
                <a:gd name="T69" fmla="*/ 453 h 579"/>
                <a:gd name="T70" fmla="*/ 232 w 510"/>
                <a:gd name="T71" fmla="*/ 514 h 579"/>
                <a:gd name="T72" fmla="*/ 231 w 510"/>
                <a:gd name="T73" fmla="*/ 539 h 579"/>
                <a:gd name="T74" fmla="*/ 249 w 510"/>
                <a:gd name="T75" fmla="*/ 569 h 579"/>
                <a:gd name="T76" fmla="*/ 292 w 510"/>
                <a:gd name="T77" fmla="*/ 558 h 579"/>
                <a:gd name="T78" fmla="*/ 338 w 510"/>
                <a:gd name="T79" fmla="*/ 568 h 579"/>
                <a:gd name="T80" fmla="*/ 367 w 510"/>
                <a:gd name="T81" fmla="*/ 573 h 579"/>
                <a:gd name="T82" fmla="*/ 406 w 510"/>
                <a:gd name="T83" fmla="*/ 552 h 579"/>
                <a:gd name="T84" fmla="*/ 438 w 510"/>
                <a:gd name="T85" fmla="*/ 545 h 579"/>
                <a:gd name="T86" fmla="*/ 510 w 510"/>
                <a:gd name="T87" fmla="*/ 507 h 579"/>
                <a:gd name="T88" fmla="*/ 481 w 510"/>
                <a:gd name="T89" fmla="*/ 237 h 579"/>
                <a:gd name="T90" fmla="*/ 481 w 510"/>
                <a:gd name="T91" fmla="*/ 237 h 579"/>
                <a:gd name="T92" fmla="*/ 478 w 510"/>
                <a:gd name="T93" fmla="*/ 294 h 579"/>
                <a:gd name="T94" fmla="*/ 458 w 510"/>
                <a:gd name="T95" fmla="*/ 251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579">
                  <a:moveTo>
                    <a:pt x="507" y="496"/>
                  </a:moveTo>
                  <a:cubicBezTo>
                    <a:pt x="507" y="496"/>
                    <a:pt x="479" y="489"/>
                    <a:pt x="477" y="478"/>
                  </a:cubicBezTo>
                  <a:cubicBezTo>
                    <a:pt x="475" y="467"/>
                    <a:pt x="473" y="436"/>
                    <a:pt x="473" y="436"/>
                  </a:cubicBezTo>
                  <a:cubicBezTo>
                    <a:pt x="458" y="405"/>
                    <a:pt x="458" y="405"/>
                    <a:pt x="458" y="405"/>
                  </a:cubicBezTo>
                  <a:cubicBezTo>
                    <a:pt x="467" y="374"/>
                    <a:pt x="467" y="374"/>
                    <a:pt x="467" y="374"/>
                  </a:cubicBezTo>
                  <a:cubicBezTo>
                    <a:pt x="456" y="360"/>
                    <a:pt x="456" y="360"/>
                    <a:pt x="456" y="360"/>
                  </a:cubicBezTo>
                  <a:cubicBezTo>
                    <a:pt x="456" y="360"/>
                    <a:pt x="476" y="325"/>
                    <a:pt x="471" y="317"/>
                  </a:cubicBezTo>
                  <a:cubicBezTo>
                    <a:pt x="466" y="309"/>
                    <a:pt x="439" y="302"/>
                    <a:pt x="436" y="290"/>
                  </a:cubicBezTo>
                  <a:cubicBezTo>
                    <a:pt x="433" y="278"/>
                    <a:pt x="450" y="239"/>
                    <a:pt x="451" y="232"/>
                  </a:cubicBezTo>
                  <a:cubicBezTo>
                    <a:pt x="452" y="226"/>
                    <a:pt x="454" y="203"/>
                    <a:pt x="455" y="198"/>
                  </a:cubicBezTo>
                  <a:cubicBezTo>
                    <a:pt x="380" y="128"/>
                    <a:pt x="380" y="128"/>
                    <a:pt x="380" y="128"/>
                  </a:cubicBezTo>
                  <a:cubicBezTo>
                    <a:pt x="380" y="128"/>
                    <a:pt x="388" y="122"/>
                    <a:pt x="391" y="118"/>
                  </a:cubicBezTo>
                  <a:cubicBezTo>
                    <a:pt x="394" y="114"/>
                    <a:pt x="382" y="105"/>
                    <a:pt x="382" y="105"/>
                  </a:cubicBezTo>
                  <a:cubicBezTo>
                    <a:pt x="216" y="1"/>
                    <a:pt x="216" y="1"/>
                    <a:pt x="216" y="1"/>
                  </a:cubicBezTo>
                  <a:cubicBezTo>
                    <a:pt x="206" y="1"/>
                    <a:pt x="206" y="1"/>
                    <a:pt x="206" y="1"/>
                  </a:cubicBezTo>
                  <a:cubicBezTo>
                    <a:pt x="206" y="1"/>
                    <a:pt x="206" y="1"/>
                    <a:pt x="206" y="1"/>
                  </a:cubicBezTo>
                  <a:cubicBezTo>
                    <a:pt x="206" y="10"/>
                    <a:pt x="209" y="24"/>
                    <a:pt x="209" y="24"/>
                  </a:cubicBezTo>
                  <a:cubicBezTo>
                    <a:pt x="194" y="31"/>
                    <a:pt x="194" y="31"/>
                    <a:pt x="194" y="31"/>
                  </a:cubicBezTo>
                  <a:cubicBezTo>
                    <a:pt x="194" y="31"/>
                    <a:pt x="181" y="40"/>
                    <a:pt x="176" y="55"/>
                  </a:cubicBezTo>
                  <a:cubicBezTo>
                    <a:pt x="171" y="70"/>
                    <a:pt x="206" y="59"/>
                    <a:pt x="206" y="59"/>
                  </a:cubicBezTo>
                  <a:cubicBezTo>
                    <a:pt x="206" y="59"/>
                    <a:pt x="187" y="75"/>
                    <a:pt x="181" y="78"/>
                  </a:cubicBezTo>
                  <a:cubicBezTo>
                    <a:pt x="175" y="81"/>
                    <a:pt x="171" y="72"/>
                    <a:pt x="162" y="71"/>
                  </a:cubicBezTo>
                  <a:cubicBezTo>
                    <a:pt x="153" y="70"/>
                    <a:pt x="154" y="89"/>
                    <a:pt x="154" y="89"/>
                  </a:cubicBezTo>
                  <a:cubicBezTo>
                    <a:pt x="161" y="99"/>
                    <a:pt x="161" y="99"/>
                    <a:pt x="161" y="99"/>
                  </a:cubicBezTo>
                  <a:cubicBezTo>
                    <a:pt x="161" y="99"/>
                    <a:pt x="158" y="100"/>
                    <a:pt x="148" y="99"/>
                  </a:cubicBezTo>
                  <a:cubicBezTo>
                    <a:pt x="138" y="98"/>
                    <a:pt x="150" y="73"/>
                    <a:pt x="150" y="73"/>
                  </a:cubicBezTo>
                  <a:cubicBezTo>
                    <a:pt x="138" y="78"/>
                    <a:pt x="138" y="78"/>
                    <a:pt x="138" y="78"/>
                  </a:cubicBezTo>
                  <a:cubicBezTo>
                    <a:pt x="138" y="78"/>
                    <a:pt x="130" y="66"/>
                    <a:pt x="123" y="66"/>
                  </a:cubicBezTo>
                  <a:cubicBezTo>
                    <a:pt x="113" y="66"/>
                    <a:pt x="114" y="92"/>
                    <a:pt x="109" y="92"/>
                  </a:cubicBezTo>
                  <a:cubicBezTo>
                    <a:pt x="104" y="92"/>
                    <a:pt x="104" y="80"/>
                    <a:pt x="104" y="80"/>
                  </a:cubicBezTo>
                  <a:cubicBezTo>
                    <a:pt x="104" y="80"/>
                    <a:pt x="99" y="54"/>
                    <a:pt x="101" y="40"/>
                  </a:cubicBezTo>
                  <a:cubicBezTo>
                    <a:pt x="103" y="26"/>
                    <a:pt x="111" y="8"/>
                    <a:pt x="112" y="2"/>
                  </a:cubicBezTo>
                  <a:cubicBezTo>
                    <a:pt x="112" y="1"/>
                    <a:pt x="112" y="1"/>
                    <a:pt x="112" y="0"/>
                  </a:cubicBezTo>
                  <a:cubicBezTo>
                    <a:pt x="51" y="0"/>
                    <a:pt x="51" y="0"/>
                    <a:pt x="51" y="0"/>
                  </a:cubicBezTo>
                  <a:cubicBezTo>
                    <a:pt x="46" y="13"/>
                    <a:pt x="46" y="13"/>
                    <a:pt x="46" y="13"/>
                  </a:cubicBezTo>
                  <a:cubicBezTo>
                    <a:pt x="46" y="13"/>
                    <a:pt x="56" y="23"/>
                    <a:pt x="60" y="31"/>
                  </a:cubicBezTo>
                  <a:cubicBezTo>
                    <a:pt x="64" y="39"/>
                    <a:pt x="58" y="44"/>
                    <a:pt x="58" y="44"/>
                  </a:cubicBezTo>
                  <a:cubicBezTo>
                    <a:pt x="58" y="44"/>
                    <a:pt x="64" y="52"/>
                    <a:pt x="64" y="64"/>
                  </a:cubicBezTo>
                  <a:cubicBezTo>
                    <a:pt x="64" y="76"/>
                    <a:pt x="44" y="74"/>
                    <a:pt x="44" y="74"/>
                  </a:cubicBezTo>
                  <a:cubicBezTo>
                    <a:pt x="44" y="74"/>
                    <a:pt x="40" y="88"/>
                    <a:pt x="38" y="97"/>
                  </a:cubicBezTo>
                  <a:cubicBezTo>
                    <a:pt x="36" y="106"/>
                    <a:pt x="60" y="107"/>
                    <a:pt x="60" y="107"/>
                  </a:cubicBezTo>
                  <a:cubicBezTo>
                    <a:pt x="59" y="118"/>
                    <a:pt x="59" y="118"/>
                    <a:pt x="59" y="118"/>
                  </a:cubicBezTo>
                  <a:cubicBezTo>
                    <a:pt x="51" y="121"/>
                    <a:pt x="51" y="121"/>
                    <a:pt x="51" y="121"/>
                  </a:cubicBezTo>
                  <a:cubicBezTo>
                    <a:pt x="53" y="130"/>
                    <a:pt x="53" y="130"/>
                    <a:pt x="53" y="130"/>
                  </a:cubicBezTo>
                  <a:cubicBezTo>
                    <a:pt x="53" y="130"/>
                    <a:pt x="41" y="129"/>
                    <a:pt x="34" y="142"/>
                  </a:cubicBezTo>
                  <a:cubicBezTo>
                    <a:pt x="27" y="155"/>
                    <a:pt x="34" y="165"/>
                    <a:pt x="18" y="177"/>
                  </a:cubicBezTo>
                  <a:cubicBezTo>
                    <a:pt x="11" y="182"/>
                    <a:pt x="6" y="184"/>
                    <a:pt x="2" y="185"/>
                  </a:cubicBezTo>
                  <a:cubicBezTo>
                    <a:pt x="0" y="194"/>
                    <a:pt x="0" y="194"/>
                    <a:pt x="0" y="194"/>
                  </a:cubicBezTo>
                  <a:cubicBezTo>
                    <a:pt x="0" y="194"/>
                    <a:pt x="6" y="205"/>
                    <a:pt x="9" y="209"/>
                  </a:cubicBezTo>
                  <a:cubicBezTo>
                    <a:pt x="12" y="213"/>
                    <a:pt x="8" y="226"/>
                    <a:pt x="8" y="226"/>
                  </a:cubicBezTo>
                  <a:cubicBezTo>
                    <a:pt x="8" y="226"/>
                    <a:pt x="19" y="256"/>
                    <a:pt x="15" y="261"/>
                  </a:cubicBezTo>
                  <a:cubicBezTo>
                    <a:pt x="11" y="266"/>
                    <a:pt x="8" y="269"/>
                    <a:pt x="9" y="279"/>
                  </a:cubicBezTo>
                  <a:cubicBezTo>
                    <a:pt x="10" y="289"/>
                    <a:pt x="18" y="294"/>
                    <a:pt x="24" y="296"/>
                  </a:cubicBezTo>
                  <a:cubicBezTo>
                    <a:pt x="30" y="298"/>
                    <a:pt x="47" y="316"/>
                    <a:pt x="51" y="322"/>
                  </a:cubicBezTo>
                  <a:cubicBezTo>
                    <a:pt x="55" y="328"/>
                    <a:pt x="51" y="337"/>
                    <a:pt x="49" y="345"/>
                  </a:cubicBezTo>
                  <a:cubicBezTo>
                    <a:pt x="47" y="353"/>
                    <a:pt x="56" y="370"/>
                    <a:pt x="56" y="370"/>
                  </a:cubicBezTo>
                  <a:cubicBezTo>
                    <a:pt x="74" y="394"/>
                    <a:pt x="74" y="394"/>
                    <a:pt x="74" y="394"/>
                  </a:cubicBezTo>
                  <a:cubicBezTo>
                    <a:pt x="74" y="394"/>
                    <a:pt x="72" y="401"/>
                    <a:pt x="69" y="409"/>
                  </a:cubicBezTo>
                  <a:cubicBezTo>
                    <a:pt x="77" y="410"/>
                    <a:pt x="89" y="406"/>
                    <a:pt x="89" y="406"/>
                  </a:cubicBezTo>
                  <a:cubicBezTo>
                    <a:pt x="89" y="406"/>
                    <a:pt x="91" y="418"/>
                    <a:pt x="94" y="421"/>
                  </a:cubicBezTo>
                  <a:cubicBezTo>
                    <a:pt x="97" y="424"/>
                    <a:pt x="106" y="421"/>
                    <a:pt x="106" y="421"/>
                  </a:cubicBezTo>
                  <a:cubicBezTo>
                    <a:pt x="106" y="421"/>
                    <a:pt x="113" y="430"/>
                    <a:pt x="118" y="434"/>
                  </a:cubicBezTo>
                  <a:cubicBezTo>
                    <a:pt x="123" y="438"/>
                    <a:pt x="133" y="432"/>
                    <a:pt x="133" y="432"/>
                  </a:cubicBezTo>
                  <a:cubicBezTo>
                    <a:pt x="135" y="443"/>
                    <a:pt x="135" y="443"/>
                    <a:pt x="135" y="443"/>
                  </a:cubicBezTo>
                  <a:cubicBezTo>
                    <a:pt x="147" y="442"/>
                    <a:pt x="147" y="442"/>
                    <a:pt x="147" y="442"/>
                  </a:cubicBezTo>
                  <a:cubicBezTo>
                    <a:pt x="158" y="452"/>
                    <a:pt x="158" y="452"/>
                    <a:pt x="158" y="452"/>
                  </a:cubicBezTo>
                  <a:cubicBezTo>
                    <a:pt x="173" y="451"/>
                    <a:pt x="173" y="451"/>
                    <a:pt x="173" y="451"/>
                  </a:cubicBezTo>
                  <a:cubicBezTo>
                    <a:pt x="179" y="461"/>
                    <a:pt x="179" y="461"/>
                    <a:pt x="179" y="461"/>
                  </a:cubicBezTo>
                  <a:cubicBezTo>
                    <a:pt x="198" y="461"/>
                    <a:pt x="198" y="461"/>
                    <a:pt x="198" y="461"/>
                  </a:cubicBezTo>
                  <a:cubicBezTo>
                    <a:pt x="198" y="461"/>
                    <a:pt x="202" y="448"/>
                    <a:pt x="212" y="453"/>
                  </a:cubicBezTo>
                  <a:cubicBezTo>
                    <a:pt x="222" y="458"/>
                    <a:pt x="230" y="479"/>
                    <a:pt x="230" y="479"/>
                  </a:cubicBezTo>
                  <a:cubicBezTo>
                    <a:pt x="232" y="514"/>
                    <a:pt x="232" y="514"/>
                    <a:pt x="232" y="514"/>
                  </a:cubicBezTo>
                  <a:cubicBezTo>
                    <a:pt x="232" y="514"/>
                    <a:pt x="237" y="515"/>
                    <a:pt x="237" y="522"/>
                  </a:cubicBezTo>
                  <a:cubicBezTo>
                    <a:pt x="237" y="529"/>
                    <a:pt x="234" y="531"/>
                    <a:pt x="231" y="539"/>
                  </a:cubicBezTo>
                  <a:cubicBezTo>
                    <a:pt x="228" y="547"/>
                    <a:pt x="250" y="557"/>
                    <a:pt x="250" y="557"/>
                  </a:cubicBezTo>
                  <a:cubicBezTo>
                    <a:pt x="249" y="569"/>
                    <a:pt x="249" y="569"/>
                    <a:pt x="249" y="569"/>
                  </a:cubicBezTo>
                  <a:cubicBezTo>
                    <a:pt x="262" y="569"/>
                    <a:pt x="280" y="568"/>
                    <a:pt x="280" y="568"/>
                  </a:cubicBezTo>
                  <a:cubicBezTo>
                    <a:pt x="280" y="568"/>
                    <a:pt x="284" y="558"/>
                    <a:pt x="292" y="558"/>
                  </a:cubicBezTo>
                  <a:cubicBezTo>
                    <a:pt x="300" y="558"/>
                    <a:pt x="319" y="579"/>
                    <a:pt x="324" y="579"/>
                  </a:cubicBezTo>
                  <a:cubicBezTo>
                    <a:pt x="329" y="579"/>
                    <a:pt x="334" y="570"/>
                    <a:pt x="338" y="568"/>
                  </a:cubicBezTo>
                  <a:cubicBezTo>
                    <a:pt x="342" y="566"/>
                    <a:pt x="356" y="574"/>
                    <a:pt x="356" y="574"/>
                  </a:cubicBezTo>
                  <a:cubicBezTo>
                    <a:pt x="356" y="574"/>
                    <a:pt x="360" y="576"/>
                    <a:pt x="367" y="573"/>
                  </a:cubicBezTo>
                  <a:cubicBezTo>
                    <a:pt x="374" y="570"/>
                    <a:pt x="390" y="552"/>
                    <a:pt x="390" y="552"/>
                  </a:cubicBezTo>
                  <a:cubicBezTo>
                    <a:pt x="406" y="552"/>
                    <a:pt x="406" y="552"/>
                    <a:pt x="406" y="552"/>
                  </a:cubicBezTo>
                  <a:cubicBezTo>
                    <a:pt x="406" y="552"/>
                    <a:pt x="409" y="560"/>
                    <a:pt x="413" y="559"/>
                  </a:cubicBezTo>
                  <a:cubicBezTo>
                    <a:pt x="417" y="558"/>
                    <a:pt x="438" y="545"/>
                    <a:pt x="438" y="545"/>
                  </a:cubicBezTo>
                  <a:cubicBezTo>
                    <a:pt x="457" y="544"/>
                    <a:pt x="457" y="544"/>
                    <a:pt x="457" y="544"/>
                  </a:cubicBezTo>
                  <a:cubicBezTo>
                    <a:pt x="510" y="507"/>
                    <a:pt x="510" y="507"/>
                    <a:pt x="510" y="507"/>
                  </a:cubicBezTo>
                  <a:lnTo>
                    <a:pt x="507" y="496"/>
                  </a:lnTo>
                  <a:close/>
                  <a:moveTo>
                    <a:pt x="481" y="237"/>
                  </a:moveTo>
                  <a:cubicBezTo>
                    <a:pt x="497" y="235"/>
                    <a:pt x="483" y="196"/>
                    <a:pt x="476" y="204"/>
                  </a:cubicBezTo>
                  <a:cubicBezTo>
                    <a:pt x="468" y="212"/>
                    <a:pt x="468" y="239"/>
                    <a:pt x="481" y="237"/>
                  </a:cubicBezTo>
                  <a:close/>
                  <a:moveTo>
                    <a:pt x="452" y="278"/>
                  </a:moveTo>
                  <a:cubicBezTo>
                    <a:pt x="452" y="278"/>
                    <a:pt x="468" y="296"/>
                    <a:pt x="478" y="294"/>
                  </a:cubicBezTo>
                  <a:cubicBezTo>
                    <a:pt x="487" y="292"/>
                    <a:pt x="470" y="272"/>
                    <a:pt x="470" y="272"/>
                  </a:cubicBezTo>
                  <a:cubicBezTo>
                    <a:pt x="470" y="272"/>
                    <a:pt x="474" y="251"/>
                    <a:pt x="458" y="251"/>
                  </a:cubicBezTo>
                  <a:cubicBezTo>
                    <a:pt x="442" y="251"/>
                    <a:pt x="452" y="278"/>
                    <a:pt x="452" y="278"/>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0" name="Freeform 169"/>
            <p:cNvSpPr>
              <a:spLocks noEditPoints="1"/>
            </p:cNvSpPr>
            <p:nvPr/>
          </p:nvSpPr>
          <p:spPr bwMode="gray">
            <a:xfrm>
              <a:off x="4803529" y="4166958"/>
              <a:ext cx="149225" cy="204283"/>
            </a:xfrm>
            <a:custGeom>
              <a:avLst/>
              <a:gdLst>
                <a:gd name="T0" fmla="*/ 204 w 266"/>
                <a:gd name="T1" fmla="*/ 283 h 314"/>
                <a:gd name="T2" fmla="*/ 214 w 266"/>
                <a:gd name="T3" fmla="*/ 283 h 314"/>
                <a:gd name="T4" fmla="*/ 215 w 266"/>
                <a:gd name="T5" fmla="*/ 282 h 314"/>
                <a:gd name="T6" fmla="*/ 204 w 266"/>
                <a:gd name="T7" fmla="*/ 283 h 314"/>
                <a:gd name="T8" fmla="*/ 262 w 266"/>
                <a:gd name="T9" fmla="*/ 127 h 314"/>
                <a:gd name="T10" fmla="*/ 246 w 266"/>
                <a:gd name="T11" fmla="*/ 97 h 314"/>
                <a:gd name="T12" fmla="*/ 255 w 266"/>
                <a:gd name="T13" fmla="*/ 87 h 314"/>
                <a:gd name="T14" fmla="*/ 234 w 266"/>
                <a:gd name="T15" fmla="*/ 62 h 314"/>
                <a:gd name="T16" fmla="*/ 235 w 266"/>
                <a:gd name="T17" fmla="*/ 57 h 314"/>
                <a:gd name="T18" fmla="*/ 226 w 266"/>
                <a:gd name="T19" fmla="*/ 42 h 314"/>
                <a:gd name="T20" fmla="*/ 228 w 266"/>
                <a:gd name="T21" fmla="*/ 27 h 314"/>
                <a:gd name="T22" fmla="*/ 215 w 266"/>
                <a:gd name="T23" fmla="*/ 22 h 314"/>
                <a:gd name="T24" fmla="*/ 208 w 266"/>
                <a:gd name="T25" fmla="*/ 0 h 314"/>
                <a:gd name="T26" fmla="*/ 200 w 266"/>
                <a:gd name="T27" fmla="*/ 0 h 314"/>
                <a:gd name="T28" fmla="*/ 178 w 266"/>
                <a:gd name="T29" fmla="*/ 25 h 314"/>
                <a:gd name="T30" fmla="*/ 161 w 266"/>
                <a:gd name="T31" fmla="*/ 17 h 314"/>
                <a:gd name="T32" fmla="*/ 149 w 266"/>
                <a:gd name="T33" fmla="*/ 25 h 314"/>
                <a:gd name="T34" fmla="*/ 133 w 266"/>
                <a:gd name="T35" fmla="*/ 24 h 314"/>
                <a:gd name="T36" fmla="*/ 120 w 266"/>
                <a:gd name="T37" fmla="*/ 39 h 314"/>
                <a:gd name="T38" fmla="*/ 106 w 266"/>
                <a:gd name="T39" fmla="*/ 21 h 314"/>
                <a:gd name="T40" fmla="*/ 99 w 266"/>
                <a:gd name="T41" fmla="*/ 22 h 314"/>
                <a:gd name="T42" fmla="*/ 92 w 266"/>
                <a:gd name="T43" fmla="*/ 29 h 314"/>
                <a:gd name="T44" fmla="*/ 72 w 266"/>
                <a:gd name="T45" fmla="*/ 21 h 314"/>
                <a:gd name="T46" fmla="*/ 56 w 266"/>
                <a:gd name="T47" fmla="*/ 34 h 314"/>
                <a:gd name="T48" fmla="*/ 62 w 266"/>
                <a:gd name="T49" fmla="*/ 47 h 314"/>
                <a:gd name="T50" fmla="*/ 49 w 266"/>
                <a:gd name="T51" fmla="*/ 61 h 314"/>
                <a:gd name="T52" fmla="*/ 59 w 266"/>
                <a:gd name="T53" fmla="*/ 71 h 314"/>
                <a:gd name="T54" fmla="*/ 52 w 266"/>
                <a:gd name="T55" fmla="*/ 92 h 314"/>
                <a:gd name="T56" fmla="*/ 66 w 266"/>
                <a:gd name="T57" fmla="*/ 97 h 314"/>
                <a:gd name="T58" fmla="*/ 78 w 266"/>
                <a:gd name="T59" fmla="*/ 108 h 314"/>
                <a:gd name="T60" fmla="*/ 45 w 266"/>
                <a:gd name="T61" fmla="*/ 156 h 314"/>
                <a:gd name="T62" fmla="*/ 29 w 266"/>
                <a:gd name="T63" fmla="*/ 164 h 314"/>
                <a:gd name="T64" fmla="*/ 29 w 266"/>
                <a:gd name="T65" fmla="*/ 173 h 314"/>
                <a:gd name="T66" fmla="*/ 16 w 266"/>
                <a:gd name="T67" fmla="*/ 181 h 314"/>
                <a:gd name="T68" fmla="*/ 14 w 266"/>
                <a:gd name="T69" fmla="*/ 198 h 314"/>
                <a:gd name="T70" fmla="*/ 4 w 266"/>
                <a:gd name="T71" fmla="*/ 229 h 314"/>
                <a:gd name="T72" fmla="*/ 4 w 266"/>
                <a:gd name="T73" fmla="*/ 249 h 314"/>
                <a:gd name="T74" fmla="*/ 0 w 266"/>
                <a:gd name="T75" fmla="*/ 299 h 314"/>
                <a:gd name="T76" fmla="*/ 10 w 266"/>
                <a:gd name="T77" fmla="*/ 299 h 314"/>
                <a:gd name="T78" fmla="*/ 22 w 266"/>
                <a:gd name="T79" fmla="*/ 307 h 314"/>
                <a:gd name="T80" fmla="*/ 33 w 266"/>
                <a:gd name="T81" fmla="*/ 283 h 314"/>
                <a:gd name="T82" fmla="*/ 49 w 266"/>
                <a:gd name="T83" fmla="*/ 282 h 314"/>
                <a:gd name="T84" fmla="*/ 110 w 266"/>
                <a:gd name="T85" fmla="*/ 282 h 314"/>
                <a:gd name="T86" fmla="*/ 102 w 266"/>
                <a:gd name="T87" fmla="*/ 265 h 314"/>
                <a:gd name="T88" fmla="*/ 111 w 266"/>
                <a:gd name="T89" fmla="*/ 246 h 314"/>
                <a:gd name="T90" fmla="*/ 118 w 266"/>
                <a:gd name="T91" fmla="*/ 223 h 314"/>
                <a:gd name="T92" fmla="*/ 160 w 266"/>
                <a:gd name="T93" fmla="*/ 216 h 314"/>
                <a:gd name="T94" fmla="*/ 176 w 266"/>
                <a:gd name="T95" fmla="*/ 202 h 314"/>
                <a:gd name="T96" fmla="*/ 182 w 266"/>
                <a:gd name="T97" fmla="*/ 219 h 314"/>
                <a:gd name="T98" fmla="*/ 200 w 266"/>
                <a:gd name="T99" fmla="*/ 215 h 314"/>
                <a:gd name="T100" fmla="*/ 207 w 266"/>
                <a:gd name="T101" fmla="*/ 217 h 314"/>
                <a:gd name="T102" fmla="*/ 207 w 266"/>
                <a:gd name="T103" fmla="*/ 219 h 314"/>
                <a:gd name="T104" fmla="*/ 218 w 266"/>
                <a:gd name="T105" fmla="*/ 201 h 314"/>
                <a:gd name="T106" fmla="*/ 219 w 266"/>
                <a:gd name="T107" fmla="*/ 190 h 314"/>
                <a:gd name="T108" fmla="*/ 231 w 266"/>
                <a:gd name="T109" fmla="*/ 179 h 314"/>
                <a:gd name="T110" fmla="*/ 234 w 266"/>
                <a:gd name="T111" fmla="*/ 164 h 314"/>
                <a:gd name="T112" fmla="*/ 247 w 266"/>
                <a:gd name="T113" fmla="*/ 160 h 314"/>
                <a:gd name="T114" fmla="*/ 251 w 266"/>
                <a:gd name="T115" fmla="*/ 145 h 314"/>
                <a:gd name="T116" fmla="*/ 262 w 266"/>
                <a:gd name="T117" fmla="*/ 12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6" h="314">
                  <a:moveTo>
                    <a:pt x="204" y="283"/>
                  </a:moveTo>
                  <a:cubicBezTo>
                    <a:pt x="214" y="283"/>
                    <a:pt x="214" y="283"/>
                    <a:pt x="214" y="283"/>
                  </a:cubicBezTo>
                  <a:cubicBezTo>
                    <a:pt x="215" y="282"/>
                    <a:pt x="215" y="282"/>
                    <a:pt x="215" y="282"/>
                  </a:cubicBezTo>
                  <a:cubicBezTo>
                    <a:pt x="209" y="282"/>
                    <a:pt x="204" y="282"/>
                    <a:pt x="204" y="283"/>
                  </a:cubicBezTo>
                  <a:close/>
                  <a:moveTo>
                    <a:pt x="262" y="127"/>
                  </a:moveTo>
                  <a:cubicBezTo>
                    <a:pt x="258" y="121"/>
                    <a:pt x="245" y="102"/>
                    <a:pt x="246" y="97"/>
                  </a:cubicBezTo>
                  <a:cubicBezTo>
                    <a:pt x="247" y="92"/>
                    <a:pt x="255" y="87"/>
                    <a:pt x="255" y="87"/>
                  </a:cubicBezTo>
                  <a:cubicBezTo>
                    <a:pt x="234" y="62"/>
                    <a:pt x="234" y="62"/>
                    <a:pt x="234" y="62"/>
                  </a:cubicBezTo>
                  <a:cubicBezTo>
                    <a:pt x="235" y="57"/>
                    <a:pt x="235" y="57"/>
                    <a:pt x="235" y="57"/>
                  </a:cubicBezTo>
                  <a:cubicBezTo>
                    <a:pt x="235" y="57"/>
                    <a:pt x="224" y="48"/>
                    <a:pt x="226" y="42"/>
                  </a:cubicBezTo>
                  <a:cubicBezTo>
                    <a:pt x="228" y="36"/>
                    <a:pt x="228" y="27"/>
                    <a:pt x="228" y="27"/>
                  </a:cubicBezTo>
                  <a:cubicBezTo>
                    <a:pt x="228" y="27"/>
                    <a:pt x="215" y="35"/>
                    <a:pt x="215" y="22"/>
                  </a:cubicBezTo>
                  <a:cubicBezTo>
                    <a:pt x="215" y="9"/>
                    <a:pt x="208" y="0"/>
                    <a:pt x="208" y="0"/>
                  </a:cubicBezTo>
                  <a:cubicBezTo>
                    <a:pt x="200" y="0"/>
                    <a:pt x="200" y="0"/>
                    <a:pt x="200" y="0"/>
                  </a:cubicBezTo>
                  <a:cubicBezTo>
                    <a:pt x="200" y="0"/>
                    <a:pt x="191" y="27"/>
                    <a:pt x="178" y="25"/>
                  </a:cubicBezTo>
                  <a:cubicBezTo>
                    <a:pt x="165" y="23"/>
                    <a:pt x="166" y="17"/>
                    <a:pt x="161" y="17"/>
                  </a:cubicBezTo>
                  <a:cubicBezTo>
                    <a:pt x="156" y="17"/>
                    <a:pt x="149" y="25"/>
                    <a:pt x="149" y="25"/>
                  </a:cubicBezTo>
                  <a:cubicBezTo>
                    <a:pt x="133" y="24"/>
                    <a:pt x="133" y="24"/>
                    <a:pt x="133" y="24"/>
                  </a:cubicBezTo>
                  <a:cubicBezTo>
                    <a:pt x="120" y="39"/>
                    <a:pt x="120" y="39"/>
                    <a:pt x="120" y="39"/>
                  </a:cubicBezTo>
                  <a:cubicBezTo>
                    <a:pt x="106" y="21"/>
                    <a:pt x="106" y="21"/>
                    <a:pt x="106" y="21"/>
                  </a:cubicBezTo>
                  <a:cubicBezTo>
                    <a:pt x="99" y="22"/>
                    <a:pt x="99" y="22"/>
                    <a:pt x="99" y="22"/>
                  </a:cubicBezTo>
                  <a:cubicBezTo>
                    <a:pt x="99" y="22"/>
                    <a:pt x="98" y="30"/>
                    <a:pt x="92" y="29"/>
                  </a:cubicBezTo>
                  <a:cubicBezTo>
                    <a:pt x="86" y="28"/>
                    <a:pt x="77" y="21"/>
                    <a:pt x="72" y="21"/>
                  </a:cubicBezTo>
                  <a:cubicBezTo>
                    <a:pt x="67" y="21"/>
                    <a:pt x="56" y="34"/>
                    <a:pt x="56" y="34"/>
                  </a:cubicBezTo>
                  <a:cubicBezTo>
                    <a:pt x="62" y="47"/>
                    <a:pt x="62" y="47"/>
                    <a:pt x="62" y="47"/>
                  </a:cubicBezTo>
                  <a:cubicBezTo>
                    <a:pt x="49" y="61"/>
                    <a:pt x="49" y="61"/>
                    <a:pt x="49" y="61"/>
                  </a:cubicBezTo>
                  <a:cubicBezTo>
                    <a:pt x="49" y="61"/>
                    <a:pt x="60" y="65"/>
                    <a:pt x="59" y="71"/>
                  </a:cubicBezTo>
                  <a:cubicBezTo>
                    <a:pt x="58" y="76"/>
                    <a:pt x="49" y="87"/>
                    <a:pt x="52" y="92"/>
                  </a:cubicBezTo>
                  <a:cubicBezTo>
                    <a:pt x="55" y="98"/>
                    <a:pt x="66" y="97"/>
                    <a:pt x="66" y="97"/>
                  </a:cubicBezTo>
                  <a:cubicBezTo>
                    <a:pt x="66" y="97"/>
                    <a:pt x="78" y="100"/>
                    <a:pt x="78" y="108"/>
                  </a:cubicBezTo>
                  <a:cubicBezTo>
                    <a:pt x="78" y="116"/>
                    <a:pt x="45" y="156"/>
                    <a:pt x="45" y="156"/>
                  </a:cubicBezTo>
                  <a:cubicBezTo>
                    <a:pt x="29" y="164"/>
                    <a:pt x="29" y="164"/>
                    <a:pt x="29" y="164"/>
                  </a:cubicBezTo>
                  <a:cubicBezTo>
                    <a:pt x="29" y="173"/>
                    <a:pt x="29" y="173"/>
                    <a:pt x="29" y="173"/>
                  </a:cubicBezTo>
                  <a:cubicBezTo>
                    <a:pt x="16" y="181"/>
                    <a:pt x="16" y="181"/>
                    <a:pt x="16" y="181"/>
                  </a:cubicBezTo>
                  <a:cubicBezTo>
                    <a:pt x="14" y="198"/>
                    <a:pt x="14" y="198"/>
                    <a:pt x="14" y="198"/>
                  </a:cubicBezTo>
                  <a:cubicBezTo>
                    <a:pt x="4" y="229"/>
                    <a:pt x="4" y="229"/>
                    <a:pt x="4" y="229"/>
                  </a:cubicBezTo>
                  <a:cubicBezTo>
                    <a:pt x="4" y="249"/>
                    <a:pt x="4" y="249"/>
                    <a:pt x="4" y="249"/>
                  </a:cubicBezTo>
                  <a:cubicBezTo>
                    <a:pt x="0" y="299"/>
                    <a:pt x="0" y="299"/>
                    <a:pt x="0" y="299"/>
                  </a:cubicBezTo>
                  <a:cubicBezTo>
                    <a:pt x="10" y="299"/>
                    <a:pt x="10" y="299"/>
                    <a:pt x="10" y="299"/>
                  </a:cubicBezTo>
                  <a:cubicBezTo>
                    <a:pt x="10" y="299"/>
                    <a:pt x="16" y="314"/>
                    <a:pt x="22" y="307"/>
                  </a:cubicBezTo>
                  <a:cubicBezTo>
                    <a:pt x="29" y="299"/>
                    <a:pt x="33" y="283"/>
                    <a:pt x="33" y="283"/>
                  </a:cubicBezTo>
                  <a:cubicBezTo>
                    <a:pt x="49" y="282"/>
                    <a:pt x="49" y="282"/>
                    <a:pt x="49" y="282"/>
                  </a:cubicBezTo>
                  <a:cubicBezTo>
                    <a:pt x="110" y="282"/>
                    <a:pt x="110" y="282"/>
                    <a:pt x="110" y="282"/>
                  </a:cubicBezTo>
                  <a:cubicBezTo>
                    <a:pt x="110" y="277"/>
                    <a:pt x="104" y="271"/>
                    <a:pt x="102" y="265"/>
                  </a:cubicBezTo>
                  <a:cubicBezTo>
                    <a:pt x="100" y="258"/>
                    <a:pt x="107" y="250"/>
                    <a:pt x="111" y="246"/>
                  </a:cubicBezTo>
                  <a:cubicBezTo>
                    <a:pt x="115" y="242"/>
                    <a:pt x="109" y="230"/>
                    <a:pt x="118" y="223"/>
                  </a:cubicBezTo>
                  <a:cubicBezTo>
                    <a:pt x="127" y="216"/>
                    <a:pt x="157" y="218"/>
                    <a:pt x="160" y="216"/>
                  </a:cubicBezTo>
                  <a:cubicBezTo>
                    <a:pt x="163" y="214"/>
                    <a:pt x="170" y="202"/>
                    <a:pt x="176" y="202"/>
                  </a:cubicBezTo>
                  <a:cubicBezTo>
                    <a:pt x="182" y="202"/>
                    <a:pt x="182" y="219"/>
                    <a:pt x="182" y="219"/>
                  </a:cubicBezTo>
                  <a:cubicBezTo>
                    <a:pt x="182" y="219"/>
                    <a:pt x="189" y="212"/>
                    <a:pt x="200" y="215"/>
                  </a:cubicBezTo>
                  <a:cubicBezTo>
                    <a:pt x="202" y="215"/>
                    <a:pt x="204" y="216"/>
                    <a:pt x="207" y="217"/>
                  </a:cubicBezTo>
                  <a:cubicBezTo>
                    <a:pt x="207" y="218"/>
                    <a:pt x="207" y="218"/>
                    <a:pt x="207" y="219"/>
                  </a:cubicBezTo>
                  <a:cubicBezTo>
                    <a:pt x="207" y="208"/>
                    <a:pt x="218" y="201"/>
                    <a:pt x="218" y="201"/>
                  </a:cubicBezTo>
                  <a:cubicBezTo>
                    <a:pt x="219" y="190"/>
                    <a:pt x="219" y="190"/>
                    <a:pt x="219" y="190"/>
                  </a:cubicBezTo>
                  <a:cubicBezTo>
                    <a:pt x="231" y="179"/>
                    <a:pt x="231" y="179"/>
                    <a:pt x="231" y="179"/>
                  </a:cubicBezTo>
                  <a:cubicBezTo>
                    <a:pt x="231" y="179"/>
                    <a:pt x="227" y="170"/>
                    <a:pt x="234" y="164"/>
                  </a:cubicBezTo>
                  <a:cubicBezTo>
                    <a:pt x="241" y="158"/>
                    <a:pt x="247" y="160"/>
                    <a:pt x="247" y="160"/>
                  </a:cubicBezTo>
                  <a:cubicBezTo>
                    <a:pt x="251" y="145"/>
                    <a:pt x="251" y="145"/>
                    <a:pt x="251" y="145"/>
                  </a:cubicBezTo>
                  <a:cubicBezTo>
                    <a:pt x="251" y="145"/>
                    <a:pt x="266" y="133"/>
                    <a:pt x="262" y="127"/>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1" name="Freeform 170"/>
            <p:cNvSpPr>
              <a:spLocks/>
            </p:cNvSpPr>
            <p:nvPr/>
          </p:nvSpPr>
          <p:spPr bwMode="gray">
            <a:xfrm>
              <a:off x="4917829" y="4148554"/>
              <a:ext cx="212725" cy="329429"/>
            </a:xfrm>
            <a:custGeom>
              <a:avLst/>
              <a:gdLst>
                <a:gd name="T0" fmla="*/ 337 w 378"/>
                <a:gd name="T1" fmla="*/ 100 h 509"/>
                <a:gd name="T2" fmla="*/ 358 w 378"/>
                <a:gd name="T3" fmla="*/ 79 h 509"/>
                <a:gd name="T4" fmla="*/ 378 w 378"/>
                <a:gd name="T5" fmla="*/ 43 h 509"/>
                <a:gd name="T6" fmla="*/ 362 w 378"/>
                <a:gd name="T7" fmla="*/ 37 h 509"/>
                <a:gd name="T8" fmla="*/ 358 w 378"/>
                <a:gd name="T9" fmla="*/ 41 h 509"/>
                <a:gd name="T10" fmla="*/ 340 w 378"/>
                <a:gd name="T11" fmla="*/ 40 h 509"/>
                <a:gd name="T12" fmla="*/ 324 w 378"/>
                <a:gd name="T13" fmla="*/ 23 h 509"/>
                <a:gd name="T14" fmla="*/ 312 w 378"/>
                <a:gd name="T15" fmla="*/ 32 h 509"/>
                <a:gd name="T16" fmla="*/ 283 w 378"/>
                <a:gd name="T17" fmla="*/ 46 h 509"/>
                <a:gd name="T18" fmla="*/ 278 w 378"/>
                <a:gd name="T19" fmla="*/ 56 h 509"/>
                <a:gd name="T20" fmla="*/ 265 w 378"/>
                <a:gd name="T21" fmla="*/ 70 h 509"/>
                <a:gd name="T22" fmla="*/ 234 w 378"/>
                <a:gd name="T23" fmla="*/ 61 h 509"/>
                <a:gd name="T24" fmla="*/ 194 w 378"/>
                <a:gd name="T25" fmla="*/ 57 h 509"/>
                <a:gd name="T26" fmla="*/ 143 w 378"/>
                <a:gd name="T27" fmla="*/ 17 h 509"/>
                <a:gd name="T28" fmla="*/ 96 w 378"/>
                <a:gd name="T29" fmla="*/ 15 h 509"/>
                <a:gd name="T30" fmla="*/ 90 w 378"/>
                <a:gd name="T31" fmla="*/ 0 h 509"/>
                <a:gd name="T32" fmla="*/ 77 w 378"/>
                <a:gd name="T33" fmla="*/ 8 h 509"/>
                <a:gd name="T34" fmla="*/ 17 w 378"/>
                <a:gd name="T35" fmla="*/ 9 h 509"/>
                <a:gd name="T36" fmla="*/ 3 w 378"/>
                <a:gd name="T37" fmla="*/ 29 h 509"/>
                <a:gd name="T38" fmla="*/ 10 w 378"/>
                <a:gd name="T39" fmla="*/ 51 h 509"/>
                <a:gd name="T40" fmla="*/ 23 w 378"/>
                <a:gd name="T41" fmla="*/ 56 h 509"/>
                <a:gd name="T42" fmla="*/ 21 w 378"/>
                <a:gd name="T43" fmla="*/ 71 h 509"/>
                <a:gd name="T44" fmla="*/ 30 w 378"/>
                <a:gd name="T45" fmla="*/ 86 h 509"/>
                <a:gd name="T46" fmla="*/ 29 w 378"/>
                <a:gd name="T47" fmla="*/ 91 h 509"/>
                <a:gd name="T48" fmla="*/ 50 w 378"/>
                <a:gd name="T49" fmla="*/ 116 h 509"/>
                <a:gd name="T50" fmla="*/ 41 w 378"/>
                <a:gd name="T51" fmla="*/ 126 h 509"/>
                <a:gd name="T52" fmla="*/ 57 w 378"/>
                <a:gd name="T53" fmla="*/ 156 h 509"/>
                <a:gd name="T54" fmla="*/ 46 w 378"/>
                <a:gd name="T55" fmla="*/ 174 h 509"/>
                <a:gd name="T56" fmla="*/ 42 w 378"/>
                <a:gd name="T57" fmla="*/ 189 h 509"/>
                <a:gd name="T58" fmla="*/ 29 w 378"/>
                <a:gd name="T59" fmla="*/ 193 h 509"/>
                <a:gd name="T60" fmla="*/ 26 w 378"/>
                <a:gd name="T61" fmla="*/ 208 h 509"/>
                <a:gd name="T62" fmla="*/ 14 w 378"/>
                <a:gd name="T63" fmla="*/ 219 h 509"/>
                <a:gd name="T64" fmla="*/ 13 w 378"/>
                <a:gd name="T65" fmla="*/ 230 h 509"/>
                <a:gd name="T66" fmla="*/ 2 w 378"/>
                <a:gd name="T67" fmla="*/ 248 h 509"/>
                <a:gd name="T68" fmla="*/ 18 w 378"/>
                <a:gd name="T69" fmla="*/ 270 h 509"/>
                <a:gd name="T70" fmla="*/ 25 w 378"/>
                <a:gd name="T71" fmla="*/ 262 h 509"/>
                <a:gd name="T72" fmla="*/ 39 w 378"/>
                <a:gd name="T73" fmla="*/ 261 h 509"/>
                <a:gd name="T74" fmla="*/ 42 w 378"/>
                <a:gd name="T75" fmla="*/ 273 h 509"/>
                <a:gd name="T76" fmla="*/ 33 w 378"/>
                <a:gd name="T77" fmla="*/ 275 h 509"/>
                <a:gd name="T78" fmla="*/ 23 w 378"/>
                <a:gd name="T79" fmla="*/ 283 h 509"/>
                <a:gd name="T80" fmla="*/ 9 w 378"/>
                <a:gd name="T81" fmla="*/ 283 h 509"/>
                <a:gd name="T82" fmla="*/ 13 w 378"/>
                <a:gd name="T83" fmla="*/ 302 h 509"/>
                <a:gd name="T84" fmla="*/ 9 w 378"/>
                <a:gd name="T85" fmla="*/ 312 h 509"/>
                <a:gd name="T86" fmla="*/ 175 w 378"/>
                <a:gd name="T87" fmla="*/ 416 h 509"/>
                <a:gd name="T88" fmla="*/ 184 w 378"/>
                <a:gd name="T89" fmla="*/ 429 h 509"/>
                <a:gd name="T90" fmla="*/ 173 w 378"/>
                <a:gd name="T91" fmla="*/ 439 h 509"/>
                <a:gd name="T92" fmla="*/ 248 w 378"/>
                <a:gd name="T93" fmla="*/ 509 h 509"/>
                <a:gd name="T94" fmla="*/ 248 w 378"/>
                <a:gd name="T95" fmla="*/ 508 h 509"/>
                <a:gd name="T96" fmla="*/ 261 w 378"/>
                <a:gd name="T97" fmla="*/ 505 h 509"/>
                <a:gd name="T98" fmla="*/ 281 w 378"/>
                <a:gd name="T99" fmla="*/ 463 h 509"/>
                <a:gd name="T100" fmla="*/ 279 w 378"/>
                <a:gd name="T101" fmla="*/ 441 h 509"/>
                <a:gd name="T102" fmla="*/ 299 w 378"/>
                <a:gd name="T103" fmla="*/ 424 h 509"/>
                <a:gd name="T104" fmla="*/ 301 w 378"/>
                <a:gd name="T105" fmla="*/ 398 h 509"/>
                <a:gd name="T106" fmla="*/ 324 w 378"/>
                <a:gd name="T107" fmla="*/ 388 h 509"/>
                <a:gd name="T108" fmla="*/ 328 w 378"/>
                <a:gd name="T109" fmla="*/ 361 h 509"/>
                <a:gd name="T110" fmla="*/ 360 w 378"/>
                <a:gd name="T111" fmla="*/ 351 h 509"/>
                <a:gd name="T112" fmla="*/ 364 w 378"/>
                <a:gd name="T113" fmla="*/ 343 h 509"/>
                <a:gd name="T114" fmla="*/ 336 w 378"/>
                <a:gd name="T115" fmla="*/ 303 h 509"/>
                <a:gd name="T116" fmla="*/ 337 w 378"/>
                <a:gd name="T117" fmla="*/ 1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509">
                  <a:moveTo>
                    <a:pt x="337" y="100"/>
                  </a:moveTo>
                  <a:cubicBezTo>
                    <a:pt x="337" y="100"/>
                    <a:pt x="351" y="87"/>
                    <a:pt x="358" y="79"/>
                  </a:cubicBezTo>
                  <a:cubicBezTo>
                    <a:pt x="365" y="71"/>
                    <a:pt x="378" y="43"/>
                    <a:pt x="378" y="43"/>
                  </a:cubicBezTo>
                  <a:cubicBezTo>
                    <a:pt x="362" y="37"/>
                    <a:pt x="362" y="37"/>
                    <a:pt x="362" y="37"/>
                  </a:cubicBezTo>
                  <a:cubicBezTo>
                    <a:pt x="358" y="41"/>
                    <a:pt x="358" y="41"/>
                    <a:pt x="358" y="41"/>
                  </a:cubicBezTo>
                  <a:cubicBezTo>
                    <a:pt x="340" y="40"/>
                    <a:pt x="340" y="40"/>
                    <a:pt x="340" y="40"/>
                  </a:cubicBezTo>
                  <a:cubicBezTo>
                    <a:pt x="324" y="23"/>
                    <a:pt x="324" y="23"/>
                    <a:pt x="324" y="23"/>
                  </a:cubicBezTo>
                  <a:cubicBezTo>
                    <a:pt x="312" y="32"/>
                    <a:pt x="312" y="32"/>
                    <a:pt x="312" y="32"/>
                  </a:cubicBezTo>
                  <a:cubicBezTo>
                    <a:pt x="312" y="32"/>
                    <a:pt x="290" y="40"/>
                    <a:pt x="283" y="46"/>
                  </a:cubicBezTo>
                  <a:cubicBezTo>
                    <a:pt x="276" y="52"/>
                    <a:pt x="278" y="56"/>
                    <a:pt x="278" y="56"/>
                  </a:cubicBezTo>
                  <a:cubicBezTo>
                    <a:pt x="265" y="70"/>
                    <a:pt x="265" y="70"/>
                    <a:pt x="265" y="70"/>
                  </a:cubicBezTo>
                  <a:cubicBezTo>
                    <a:pt x="265" y="70"/>
                    <a:pt x="247" y="63"/>
                    <a:pt x="234" y="61"/>
                  </a:cubicBezTo>
                  <a:cubicBezTo>
                    <a:pt x="221" y="59"/>
                    <a:pt x="194" y="57"/>
                    <a:pt x="194" y="57"/>
                  </a:cubicBezTo>
                  <a:cubicBezTo>
                    <a:pt x="143" y="17"/>
                    <a:pt x="143" y="17"/>
                    <a:pt x="143" y="17"/>
                  </a:cubicBezTo>
                  <a:cubicBezTo>
                    <a:pt x="96" y="15"/>
                    <a:pt x="96" y="15"/>
                    <a:pt x="96" y="15"/>
                  </a:cubicBezTo>
                  <a:cubicBezTo>
                    <a:pt x="90" y="0"/>
                    <a:pt x="90" y="0"/>
                    <a:pt x="90" y="0"/>
                  </a:cubicBezTo>
                  <a:cubicBezTo>
                    <a:pt x="77" y="8"/>
                    <a:pt x="77" y="8"/>
                    <a:pt x="77" y="8"/>
                  </a:cubicBezTo>
                  <a:cubicBezTo>
                    <a:pt x="17" y="9"/>
                    <a:pt x="17" y="9"/>
                    <a:pt x="17" y="9"/>
                  </a:cubicBezTo>
                  <a:cubicBezTo>
                    <a:pt x="3" y="29"/>
                    <a:pt x="3" y="29"/>
                    <a:pt x="3" y="29"/>
                  </a:cubicBezTo>
                  <a:cubicBezTo>
                    <a:pt x="3" y="29"/>
                    <a:pt x="10" y="38"/>
                    <a:pt x="10" y="51"/>
                  </a:cubicBezTo>
                  <a:cubicBezTo>
                    <a:pt x="10" y="64"/>
                    <a:pt x="23" y="56"/>
                    <a:pt x="23" y="56"/>
                  </a:cubicBezTo>
                  <a:cubicBezTo>
                    <a:pt x="23" y="56"/>
                    <a:pt x="23" y="65"/>
                    <a:pt x="21" y="71"/>
                  </a:cubicBezTo>
                  <a:cubicBezTo>
                    <a:pt x="19" y="77"/>
                    <a:pt x="30" y="86"/>
                    <a:pt x="30" y="86"/>
                  </a:cubicBezTo>
                  <a:cubicBezTo>
                    <a:pt x="29" y="91"/>
                    <a:pt x="29" y="91"/>
                    <a:pt x="29" y="91"/>
                  </a:cubicBezTo>
                  <a:cubicBezTo>
                    <a:pt x="50" y="116"/>
                    <a:pt x="50" y="116"/>
                    <a:pt x="50" y="116"/>
                  </a:cubicBezTo>
                  <a:cubicBezTo>
                    <a:pt x="50" y="116"/>
                    <a:pt x="42" y="121"/>
                    <a:pt x="41" y="126"/>
                  </a:cubicBezTo>
                  <a:cubicBezTo>
                    <a:pt x="40" y="131"/>
                    <a:pt x="53" y="150"/>
                    <a:pt x="57" y="156"/>
                  </a:cubicBezTo>
                  <a:cubicBezTo>
                    <a:pt x="61" y="162"/>
                    <a:pt x="46" y="174"/>
                    <a:pt x="46" y="174"/>
                  </a:cubicBezTo>
                  <a:cubicBezTo>
                    <a:pt x="42" y="189"/>
                    <a:pt x="42" y="189"/>
                    <a:pt x="42" y="189"/>
                  </a:cubicBezTo>
                  <a:cubicBezTo>
                    <a:pt x="42" y="189"/>
                    <a:pt x="36" y="187"/>
                    <a:pt x="29" y="193"/>
                  </a:cubicBezTo>
                  <a:cubicBezTo>
                    <a:pt x="22" y="199"/>
                    <a:pt x="26" y="208"/>
                    <a:pt x="26" y="208"/>
                  </a:cubicBezTo>
                  <a:cubicBezTo>
                    <a:pt x="14" y="219"/>
                    <a:pt x="14" y="219"/>
                    <a:pt x="14" y="219"/>
                  </a:cubicBezTo>
                  <a:cubicBezTo>
                    <a:pt x="13" y="230"/>
                    <a:pt x="13" y="230"/>
                    <a:pt x="13" y="230"/>
                  </a:cubicBezTo>
                  <a:cubicBezTo>
                    <a:pt x="13" y="230"/>
                    <a:pt x="2" y="237"/>
                    <a:pt x="2" y="248"/>
                  </a:cubicBezTo>
                  <a:cubicBezTo>
                    <a:pt x="2" y="259"/>
                    <a:pt x="11" y="269"/>
                    <a:pt x="18" y="270"/>
                  </a:cubicBezTo>
                  <a:cubicBezTo>
                    <a:pt x="25" y="271"/>
                    <a:pt x="25" y="262"/>
                    <a:pt x="25" y="262"/>
                  </a:cubicBezTo>
                  <a:cubicBezTo>
                    <a:pt x="39" y="261"/>
                    <a:pt x="39" y="261"/>
                    <a:pt x="39" y="261"/>
                  </a:cubicBezTo>
                  <a:cubicBezTo>
                    <a:pt x="42" y="273"/>
                    <a:pt x="42" y="273"/>
                    <a:pt x="42" y="273"/>
                  </a:cubicBezTo>
                  <a:cubicBezTo>
                    <a:pt x="33" y="275"/>
                    <a:pt x="33" y="275"/>
                    <a:pt x="33" y="275"/>
                  </a:cubicBezTo>
                  <a:cubicBezTo>
                    <a:pt x="23" y="283"/>
                    <a:pt x="23" y="283"/>
                    <a:pt x="23" y="283"/>
                  </a:cubicBezTo>
                  <a:cubicBezTo>
                    <a:pt x="23" y="283"/>
                    <a:pt x="18" y="273"/>
                    <a:pt x="9" y="283"/>
                  </a:cubicBezTo>
                  <a:cubicBezTo>
                    <a:pt x="0" y="293"/>
                    <a:pt x="13" y="302"/>
                    <a:pt x="13" y="302"/>
                  </a:cubicBezTo>
                  <a:cubicBezTo>
                    <a:pt x="9" y="312"/>
                    <a:pt x="9" y="312"/>
                    <a:pt x="9" y="312"/>
                  </a:cubicBezTo>
                  <a:cubicBezTo>
                    <a:pt x="175" y="416"/>
                    <a:pt x="175" y="416"/>
                    <a:pt x="175" y="416"/>
                  </a:cubicBezTo>
                  <a:cubicBezTo>
                    <a:pt x="175" y="416"/>
                    <a:pt x="187" y="425"/>
                    <a:pt x="184" y="429"/>
                  </a:cubicBezTo>
                  <a:cubicBezTo>
                    <a:pt x="181" y="433"/>
                    <a:pt x="173" y="439"/>
                    <a:pt x="173" y="439"/>
                  </a:cubicBezTo>
                  <a:cubicBezTo>
                    <a:pt x="248" y="509"/>
                    <a:pt x="248" y="509"/>
                    <a:pt x="248" y="509"/>
                  </a:cubicBezTo>
                  <a:cubicBezTo>
                    <a:pt x="248" y="508"/>
                    <a:pt x="248" y="508"/>
                    <a:pt x="248" y="508"/>
                  </a:cubicBezTo>
                  <a:cubicBezTo>
                    <a:pt x="261" y="505"/>
                    <a:pt x="261" y="505"/>
                    <a:pt x="261" y="505"/>
                  </a:cubicBezTo>
                  <a:cubicBezTo>
                    <a:pt x="281" y="463"/>
                    <a:pt x="281" y="463"/>
                    <a:pt x="281" y="463"/>
                  </a:cubicBezTo>
                  <a:cubicBezTo>
                    <a:pt x="281" y="463"/>
                    <a:pt x="279" y="448"/>
                    <a:pt x="279" y="441"/>
                  </a:cubicBezTo>
                  <a:cubicBezTo>
                    <a:pt x="279" y="434"/>
                    <a:pt x="300" y="434"/>
                    <a:pt x="299" y="424"/>
                  </a:cubicBezTo>
                  <a:cubicBezTo>
                    <a:pt x="298" y="414"/>
                    <a:pt x="293" y="401"/>
                    <a:pt x="301" y="398"/>
                  </a:cubicBezTo>
                  <a:cubicBezTo>
                    <a:pt x="309" y="395"/>
                    <a:pt x="324" y="388"/>
                    <a:pt x="324" y="388"/>
                  </a:cubicBezTo>
                  <a:cubicBezTo>
                    <a:pt x="328" y="361"/>
                    <a:pt x="328" y="361"/>
                    <a:pt x="328" y="361"/>
                  </a:cubicBezTo>
                  <a:cubicBezTo>
                    <a:pt x="328" y="361"/>
                    <a:pt x="352" y="366"/>
                    <a:pt x="360" y="351"/>
                  </a:cubicBezTo>
                  <a:cubicBezTo>
                    <a:pt x="361" y="349"/>
                    <a:pt x="362" y="346"/>
                    <a:pt x="364" y="343"/>
                  </a:cubicBezTo>
                  <a:cubicBezTo>
                    <a:pt x="336" y="303"/>
                    <a:pt x="336" y="303"/>
                    <a:pt x="336" y="303"/>
                  </a:cubicBezTo>
                  <a:lnTo>
                    <a:pt x="337" y="100"/>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2" name="Freeform 171"/>
            <p:cNvSpPr>
              <a:spLocks noEditPoints="1"/>
            </p:cNvSpPr>
            <p:nvPr/>
          </p:nvSpPr>
          <p:spPr bwMode="gray">
            <a:xfrm>
              <a:off x="1707904" y="3795201"/>
              <a:ext cx="122237" cy="143550"/>
            </a:xfrm>
            <a:custGeom>
              <a:avLst/>
              <a:gdLst>
                <a:gd name="T0" fmla="*/ 128 w 220"/>
                <a:gd name="T1" fmla="*/ 204 h 223"/>
                <a:gd name="T2" fmla="*/ 128 w 220"/>
                <a:gd name="T3" fmla="*/ 204 h 223"/>
                <a:gd name="T4" fmla="*/ 128 w 220"/>
                <a:gd name="T5" fmla="*/ 204 h 223"/>
                <a:gd name="T6" fmla="*/ 128 w 220"/>
                <a:gd name="T7" fmla="*/ 204 h 223"/>
                <a:gd name="T8" fmla="*/ 218 w 220"/>
                <a:gd name="T9" fmla="*/ 15 h 223"/>
                <a:gd name="T10" fmla="*/ 211 w 220"/>
                <a:gd name="T11" fmla="*/ 1 h 223"/>
                <a:gd name="T12" fmla="*/ 192 w 220"/>
                <a:gd name="T13" fmla="*/ 2 h 223"/>
                <a:gd name="T14" fmla="*/ 181 w 220"/>
                <a:gd name="T15" fmla="*/ 2 h 223"/>
                <a:gd name="T16" fmla="*/ 168 w 220"/>
                <a:gd name="T17" fmla="*/ 12 h 223"/>
                <a:gd name="T18" fmla="*/ 143 w 220"/>
                <a:gd name="T19" fmla="*/ 1 h 223"/>
                <a:gd name="T20" fmla="*/ 133 w 220"/>
                <a:gd name="T21" fmla="*/ 20 h 223"/>
                <a:gd name="T22" fmla="*/ 120 w 220"/>
                <a:gd name="T23" fmla="*/ 21 h 223"/>
                <a:gd name="T24" fmla="*/ 119 w 220"/>
                <a:gd name="T25" fmla="*/ 31 h 223"/>
                <a:gd name="T26" fmla="*/ 92 w 220"/>
                <a:gd name="T27" fmla="*/ 54 h 223"/>
                <a:gd name="T28" fmla="*/ 78 w 220"/>
                <a:gd name="T29" fmla="*/ 45 h 223"/>
                <a:gd name="T30" fmla="*/ 65 w 220"/>
                <a:gd name="T31" fmla="*/ 59 h 223"/>
                <a:gd name="T32" fmla="*/ 45 w 220"/>
                <a:gd name="T33" fmla="*/ 58 h 223"/>
                <a:gd name="T34" fmla="*/ 44 w 220"/>
                <a:gd name="T35" fmla="*/ 85 h 223"/>
                <a:gd name="T36" fmla="*/ 35 w 220"/>
                <a:gd name="T37" fmla="*/ 87 h 223"/>
                <a:gd name="T38" fmla="*/ 33 w 220"/>
                <a:gd name="T39" fmla="*/ 98 h 223"/>
                <a:gd name="T40" fmla="*/ 19 w 220"/>
                <a:gd name="T41" fmla="*/ 102 h 223"/>
                <a:gd name="T42" fmla="*/ 0 w 220"/>
                <a:gd name="T43" fmla="*/ 102 h 223"/>
                <a:gd name="T44" fmla="*/ 32 w 220"/>
                <a:gd name="T45" fmla="*/ 136 h 223"/>
                <a:gd name="T46" fmla="*/ 50 w 220"/>
                <a:gd name="T47" fmla="*/ 175 h 223"/>
                <a:gd name="T48" fmla="*/ 80 w 220"/>
                <a:gd name="T49" fmla="*/ 199 h 223"/>
                <a:gd name="T50" fmla="*/ 92 w 220"/>
                <a:gd name="T51" fmla="*/ 198 h 223"/>
                <a:gd name="T52" fmla="*/ 92 w 220"/>
                <a:gd name="T53" fmla="*/ 197 h 223"/>
                <a:gd name="T54" fmla="*/ 81 w 220"/>
                <a:gd name="T55" fmla="*/ 187 h 223"/>
                <a:gd name="T56" fmla="*/ 95 w 220"/>
                <a:gd name="T57" fmla="*/ 181 h 223"/>
                <a:gd name="T58" fmla="*/ 90 w 220"/>
                <a:gd name="T59" fmla="*/ 175 h 223"/>
                <a:gd name="T60" fmla="*/ 79 w 220"/>
                <a:gd name="T61" fmla="*/ 177 h 223"/>
                <a:gd name="T62" fmla="*/ 79 w 220"/>
                <a:gd name="T63" fmla="*/ 149 h 223"/>
                <a:gd name="T64" fmla="*/ 123 w 220"/>
                <a:gd name="T65" fmla="*/ 185 h 223"/>
                <a:gd name="T66" fmla="*/ 128 w 220"/>
                <a:gd name="T67" fmla="*/ 204 h 223"/>
                <a:gd name="T68" fmla="*/ 132 w 220"/>
                <a:gd name="T69" fmla="*/ 204 h 223"/>
                <a:gd name="T70" fmla="*/ 150 w 220"/>
                <a:gd name="T71" fmla="*/ 211 h 223"/>
                <a:gd name="T72" fmla="*/ 162 w 220"/>
                <a:gd name="T73" fmla="*/ 223 h 223"/>
                <a:gd name="T74" fmla="*/ 183 w 220"/>
                <a:gd name="T75" fmla="*/ 220 h 223"/>
                <a:gd name="T76" fmla="*/ 170 w 220"/>
                <a:gd name="T77" fmla="*/ 192 h 223"/>
                <a:gd name="T78" fmla="*/ 182 w 220"/>
                <a:gd name="T79" fmla="*/ 172 h 223"/>
                <a:gd name="T80" fmla="*/ 177 w 220"/>
                <a:gd name="T81" fmla="*/ 151 h 223"/>
                <a:gd name="T82" fmla="*/ 181 w 220"/>
                <a:gd name="T83" fmla="*/ 119 h 223"/>
                <a:gd name="T84" fmla="*/ 191 w 220"/>
                <a:gd name="T85" fmla="*/ 131 h 223"/>
                <a:gd name="T86" fmla="*/ 194 w 220"/>
                <a:gd name="T87" fmla="*/ 74 h 223"/>
                <a:gd name="T88" fmla="*/ 209 w 220"/>
                <a:gd name="T89" fmla="*/ 44 h 223"/>
                <a:gd name="T90" fmla="*/ 218 w 220"/>
                <a:gd name="T91" fmla="*/ 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 h="223">
                  <a:moveTo>
                    <a:pt x="128" y="204"/>
                  </a:moveTo>
                  <a:cubicBezTo>
                    <a:pt x="128" y="204"/>
                    <a:pt x="128" y="204"/>
                    <a:pt x="128" y="204"/>
                  </a:cubicBezTo>
                  <a:cubicBezTo>
                    <a:pt x="128" y="204"/>
                    <a:pt x="128" y="204"/>
                    <a:pt x="128" y="204"/>
                  </a:cubicBezTo>
                  <a:cubicBezTo>
                    <a:pt x="128" y="204"/>
                    <a:pt x="128" y="204"/>
                    <a:pt x="128" y="204"/>
                  </a:cubicBezTo>
                  <a:close/>
                  <a:moveTo>
                    <a:pt x="218" y="15"/>
                  </a:moveTo>
                  <a:cubicBezTo>
                    <a:pt x="216" y="10"/>
                    <a:pt x="210" y="5"/>
                    <a:pt x="211" y="1"/>
                  </a:cubicBezTo>
                  <a:cubicBezTo>
                    <a:pt x="192" y="2"/>
                    <a:pt x="192" y="2"/>
                    <a:pt x="192" y="2"/>
                  </a:cubicBezTo>
                  <a:cubicBezTo>
                    <a:pt x="192" y="2"/>
                    <a:pt x="185" y="2"/>
                    <a:pt x="181" y="2"/>
                  </a:cubicBezTo>
                  <a:cubicBezTo>
                    <a:pt x="177" y="2"/>
                    <a:pt x="178" y="11"/>
                    <a:pt x="168" y="12"/>
                  </a:cubicBezTo>
                  <a:cubicBezTo>
                    <a:pt x="158" y="13"/>
                    <a:pt x="152" y="2"/>
                    <a:pt x="143" y="1"/>
                  </a:cubicBezTo>
                  <a:cubicBezTo>
                    <a:pt x="134" y="0"/>
                    <a:pt x="133" y="20"/>
                    <a:pt x="133" y="20"/>
                  </a:cubicBezTo>
                  <a:cubicBezTo>
                    <a:pt x="120" y="21"/>
                    <a:pt x="120" y="21"/>
                    <a:pt x="120" y="21"/>
                  </a:cubicBezTo>
                  <a:cubicBezTo>
                    <a:pt x="119" y="31"/>
                    <a:pt x="119" y="31"/>
                    <a:pt x="119" y="31"/>
                  </a:cubicBezTo>
                  <a:cubicBezTo>
                    <a:pt x="119" y="31"/>
                    <a:pt x="107" y="54"/>
                    <a:pt x="92" y="54"/>
                  </a:cubicBezTo>
                  <a:cubicBezTo>
                    <a:pt x="77" y="54"/>
                    <a:pt x="86" y="46"/>
                    <a:pt x="78" y="45"/>
                  </a:cubicBezTo>
                  <a:cubicBezTo>
                    <a:pt x="70" y="44"/>
                    <a:pt x="65" y="59"/>
                    <a:pt x="65" y="59"/>
                  </a:cubicBezTo>
                  <a:cubicBezTo>
                    <a:pt x="65" y="59"/>
                    <a:pt x="60" y="58"/>
                    <a:pt x="45" y="58"/>
                  </a:cubicBezTo>
                  <a:cubicBezTo>
                    <a:pt x="30" y="58"/>
                    <a:pt x="44" y="85"/>
                    <a:pt x="44" y="85"/>
                  </a:cubicBezTo>
                  <a:cubicBezTo>
                    <a:pt x="35" y="87"/>
                    <a:pt x="35" y="87"/>
                    <a:pt x="35" y="87"/>
                  </a:cubicBezTo>
                  <a:cubicBezTo>
                    <a:pt x="35" y="87"/>
                    <a:pt x="39" y="96"/>
                    <a:pt x="33" y="98"/>
                  </a:cubicBezTo>
                  <a:cubicBezTo>
                    <a:pt x="27" y="100"/>
                    <a:pt x="19" y="102"/>
                    <a:pt x="19" y="102"/>
                  </a:cubicBezTo>
                  <a:cubicBezTo>
                    <a:pt x="0" y="102"/>
                    <a:pt x="0" y="102"/>
                    <a:pt x="0" y="102"/>
                  </a:cubicBezTo>
                  <a:cubicBezTo>
                    <a:pt x="32" y="136"/>
                    <a:pt x="32" y="136"/>
                    <a:pt x="32" y="136"/>
                  </a:cubicBezTo>
                  <a:cubicBezTo>
                    <a:pt x="32" y="136"/>
                    <a:pt x="40" y="167"/>
                    <a:pt x="50" y="175"/>
                  </a:cubicBezTo>
                  <a:cubicBezTo>
                    <a:pt x="59" y="182"/>
                    <a:pt x="77" y="196"/>
                    <a:pt x="80" y="199"/>
                  </a:cubicBezTo>
                  <a:cubicBezTo>
                    <a:pt x="83" y="198"/>
                    <a:pt x="89" y="197"/>
                    <a:pt x="92" y="198"/>
                  </a:cubicBezTo>
                  <a:cubicBezTo>
                    <a:pt x="92" y="197"/>
                    <a:pt x="92" y="197"/>
                    <a:pt x="92" y="197"/>
                  </a:cubicBezTo>
                  <a:cubicBezTo>
                    <a:pt x="89" y="195"/>
                    <a:pt x="78" y="191"/>
                    <a:pt x="81" y="187"/>
                  </a:cubicBezTo>
                  <a:cubicBezTo>
                    <a:pt x="84" y="183"/>
                    <a:pt x="99" y="188"/>
                    <a:pt x="95" y="181"/>
                  </a:cubicBezTo>
                  <a:cubicBezTo>
                    <a:pt x="91" y="175"/>
                    <a:pt x="90" y="175"/>
                    <a:pt x="90" y="175"/>
                  </a:cubicBezTo>
                  <a:cubicBezTo>
                    <a:pt x="90" y="175"/>
                    <a:pt x="79" y="179"/>
                    <a:pt x="79" y="177"/>
                  </a:cubicBezTo>
                  <a:cubicBezTo>
                    <a:pt x="78" y="175"/>
                    <a:pt x="72" y="147"/>
                    <a:pt x="79" y="149"/>
                  </a:cubicBezTo>
                  <a:cubicBezTo>
                    <a:pt x="86" y="151"/>
                    <a:pt x="119" y="177"/>
                    <a:pt x="123" y="185"/>
                  </a:cubicBezTo>
                  <a:cubicBezTo>
                    <a:pt x="126" y="189"/>
                    <a:pt x="127" y="197"/>
                    <a:pt x="128" y="204"/>
                  </a:cubicBezTo>
                  <a:cubicBezTo>
                    <a:pt x="129" y="204"/>
                    <a:pt x="131" y="204"/>
                    <a:pt x="132" y="204"/>
                  </a:cubicBezTo>
                  <a:cubicBezTo>
                    <a:pt x="145" y="205"/>
                    <a:pt x="150" y="211"/>
                    <a:pt x="150" y="211"/>
                  </a:cubicBezTo>
                  <a:cubicBezTo>
                    <a:pt x="150" y="211"/>
                    <a:pt x="150" y="223"/>
                    <a:pt x="162" y="223"/>
                  </a:cubicBezTo>
                  <a:cubicBezTo>
                    <a:pt x="168" y="223"/>
                    <a:pt x="176" y="222"/>
                    <a:pt x="183" y="220"/>
                  </a:cubicBezTo>
                  <a:cubicBezTo>
                    <a:pt x="180" y="218"/>
                    <a:pt x="170" y="205"/>
                    <a:pt x="170" y="192"/>
                  </a:cubicBezTo>
                  <a:cubicBezTo>
                    <a:pt x="170" y="177"/>
                    <a:pt x="182" y="181"/>
                    <a:pt x="182" y="172"/>
                  </a:cubicBezTo>
                  <a:cubicBezTo>
                    <a:pt x="182" y="163"/>
                    <a:pt x="177" y="151"/>
                    <a:pt x="177" y="151"/>
                  </a:cubicBezTo>
                  <a:cubicBezTo>
                    <a:pt x="181" y="119"/>
                    <a:pt x="181" y="119"/>
                    <a:pt x="181" y="119"/>
                  </a:cubicBezTo>
                  <a:cubicBezTo>
                    <a:pt x="191" y="131"/>
                    <a:pt x="191" y="131"/>
                    <a:pt x="191" y="131"/>
                  </a:cubicBezTo>
                  <a:cubicBezTo>
                    <a:pt x="194" y="74"/>
                    <a:pt x="194" y="74"/>
                    <a:pt x="194" y="74"/>
                  </a:cubicBezTo>
                  <a:cubicBezTo>
                    <a:pt x="194" y="74"/>
                    <a:pt x="200" y="53"/>
                    <a:pt x="209" y="44"/>
                  </a:cubicBezTo>
                  <a:cubicBezTo>
                    <a:pt x="218" y="35"/>
                    <a:pt x="220" y="20"/>
                    <a:pt x="218" y="1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3" name="Freeform 172"/>
            <p:cNvSpPr>
              <a:spLocks/>
            </p:cNvSpPr>
            <p:nvPr/>
          </p:nvSpPr>
          <p:spPr bwMode="gray">
            <a:xfrm>
              <a:off x="1741241" y="3922186"/>
              <a:ext cx="90487" cy="99381"/>
            </a:xfrm>
            <a:custGeom>
              <a:avLst/>
              <a:gdLst>
                <a:gd name="T0" fmla="*/ 146 w 162"/>
                <a:gd name="T1" fmla="*/ 133 h 152"/>
                <a:gd name="T2" fmla="*/ 159 w 162"/>
                <a:gd name="T3" fmla="*/ 122 h 152"/>
                <a:gd name="T4" fmla="*/ 145 w 162"/>
                <a:gd name="T5" fmla="*/ 115 h 152"/>
                <a:gd name="T6" fmla="*/ 145 w 162"/>
                <a:gd name="T7" fmla="*/ 93 h 152"/>
                <a:gd name="T8" fmla="*/ 162 w 162"/>
                <a:gd name="T9" fmla="*/ 87 h 152"/>
                <a:gd name="T10" fmla="*/ 140 w 162"/>
                <a:gd name="T11" fmla="*/ 66 h 152"/>
                <a:gd name="T12" fmla="*/ 124 w 162"/>
                <a:gd name="T13" fmla="*/ 39 h 152"/>
                <a:gd name="T14" fmla="*/ 122 w 162"/>
                <a:gd name="T15" fmla="*/ 24 h 152"/>
                <a:gd name="T16" fmla="*/ 122 w 162"/>
                <a:gd name="T17" fmla="*/ 23 h 152"/>
                <a:gd name="T18" fmla="*/ 122 w 162"/>
                <a:gd name="T19" fmla="*/ 23 h 152"/>
                <a:gd name="T20" fmla="*/ 101 w 162"/>
                <a:gd name="T21" fmla="*/ 26 h 152"/>
                <a:gd name="T22" fmla="*/ 89 w 162"/>
                <a:gd name="T23" fmla="*/ 14 h 152"/>
                <a:gd name="T24" fmla="*/ 71 w 162"/>
                <a:gd name="T25" fmla="*/ 7 h 152"/>
                <a:gd name="T26" fmla="*/ 59 w 162"/>
                <a:gd name="T27" fmla="*/ 12 h 152"/>
                <a:gd name="T28" fmla="*/ 33 w 162"/>
                <a:gd name="T29" fmla="*/ 1 h 152"/>
                <a:gd name="T30" fmla="*/ 19 w 162"/>
                <a:gd name="T31" fmla="*/ 2 h 152"/>
                <a:gd name="T32" fmla="*/ 19 w 162"/>
                <a:gd name="T33" fmla="*/ 2 h 152"/>
                <a:gd name="T34" fmla="*/ 10 w 162"/>
                <a:gd name="T35" fmla="*/ 19 h 152"/>
                <a:gd name="T36" fmla="*/ 20 w 162"/>
                <a:gd name="T37" fmla="*/ 32 h 152"/>
                <a:gd name="T38" fmla="*/ 9 w 162"/>
                <a:gd name="T39" fmla="*/ 60 h 152"/>
                <a:gd name="T40" fmla="*/ 33 w 162"/>
                <a:gd name="T41" fmla="*/ 72 h 152"/>
                <a:gd name="T42" fmla="*/ 53 w 162"/>
                <a:gd name="T43" fmla="*/ 85 h 152"/>
                <a:gd name="T44" fmla="*/ 51 w 162"/>
                <a:gd name="T45" fmla="*/ 67 h 152"/>
                <a:gd name="T46" fmla="*/ 33 w 162"/>
                <a:gd name="T47" fmla="*/ 49 h 152"/>
                <a:gd name="T48" fmla="*/ 67 w 162"/>
                <a:gd name="T49" fmla="*/ 70 h 152"/>
                <a:gd name="T50" fmla="*/ 68 w 162"/>
                <a:gd name="T51" fmla="*/ 89 h 152"/>
                <a:gd name="T52" fmla="*/ 95 w 162"/>
                <a:gd name="T53" fmla="*/ 94 h 152"/>
                <a:gd name="T54" fmla="*/ 108 w 162"/>
                <a:gd name="T55" fmla="*/ 121 h 152"/>
                <a:gd name="T56" fmla="*/ 108 w 162"/>
                <a:gd name="T57" fmla="*/ 138 h 152"/>
                <a:gd name="T58" fmla="*/ 131 w 162"/>
                <a:gd name="T59" fmla="*/ 150 h 152"/>
                <a:gd name="T60" fmla="*/ 122 w 162"/>
                <a:gd name="T61" fmla="*/ 133 h 152"/>
                <a:gd name="T62" fmla="*/ 141 w 162"/>
                <a:gd name="T63" fmla="*/ 152 h 152"/>
                <a:gd name="T64" fmla="*/ 145 w 162"/>
                <a:gd name="T65" fmla="*/ 147 h 152"/>
                <a:gd name="T66" fmla="*/ 146 w 162"/>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52">
                  <a:moveTo>
                    <a:pt x="146" y="133"/>
                  </a:moveTo>
                  <a:cubicBezTo>
                    <a:pt x="146" y="133"/>
                    <a:pt x="159" y="127"/>
                    <a:pt x="159" y="122"/>
                  </a:cubicBezTo>
                  <a:cubicBezTo>
                    <a:pt x="159" y="117"/>
                    <a:pt x="145" y="115"/>
                    <a:pt x="145" y="115"/>
                  </a:cubicBezTo>
                  <a:cubicBezTo>
                    <a:pt x="145" y="115"/>
                    <a:pt x="135" y="96"/>
                    <a:pt x="145" y="93"/>
                  </a:cubicBezTo>
                  <a:cubicBezTo>
                    <a:pt x="151" y="91"/>
                    <a:pt x="158" y="88"/>
                    <a:pt x="162" y="87"/>
                  </a:cubicBezTo>
                  <a:cubicBezTo>
                    <a:pt x="154" y="82"/>
                    <a:pt x="143" y="75"/>
                    <a:pt x="140" y="66"/>
                  </a:cubicBezTo>
                  <a:cubicBezTo>
                    <a:pt x="136" y="53"/>
                    <a:pt x="124" y="39"/>
                    <a:pt x="124" y="39"/>
                  </a:cubicBezTo>
                  <a:cubicBezTo>
                    <a:pt x="122" y="24"/>
                    <a:pt x="122" y="24"/>
                    <a:pt x="122" y="24"/>
                  </a:cubicBezTo>
                  <a:cubicBezTo>
                    <a:pt x="122" y="24"/>
                    <a:pt x="122" y="24"/>
                    <a:pt x="122" y="23"/>
                  </a:cubicBezTo>
                  <a:cubicBezTo>
                    <a:pt x="122" y="23"/>
                    <a:pt x="122" y="23"/>
                    <a:pt x="122" y="23"/>
                  </a:cubicBezTo>
                  <a:cubicBezTo>
                    <a:pt x="115" y="25"/>
                    <a:pt x="107" y="26"/>
                    <a:pt x="101" y="26"/>
                  </a:cubicBezTo>
                  <a:cubicBezTo>
                    <a:pt x="89" y="26"/>
                    <a:pt x="89" y="14"/>
                    <a:pt x="89" y="14"/>
                  </a:cubicBezTo>
                  <a:cubicBezTo>
                    <a:pt x="89" y="14"/>
                    <a:pt x="84" y="8"/>
                    <a:pt x="71" y="7"/>
                  </a:cubicBezTo>
                  <a:cubicBezTo>
                    <a:pt x="58" y="6"/>
                    <a:pt x="59" y="12"/>
                    <a:pt x="59" y="12"/>
                  </a:cubicBezTo>
                  <a:cubicBezTo>
                    <a:pt x="59" y="12"/>
                    <a:pt x="39" y="3"/>
                    <a:pt x="33" y="1"/>
                  </a:cubicBezTo>
                  <a:cubicBezTo>
                    <a:pt x="29" y="0"/>
                    <a:pt x="23" y="1"/>
                    <a:pt x="19" y="2"/>
                  </a:cubicBezTo>
                  <a:cubicBezTo>
                    <a:pt x="19" y="2"/>
                    <a:pt x="19" y="2"/>
                    <a:pt x="19" y="2"/>
                  </a:cubicBezTo>
                  <a:cubicBezTo>
                    <a:pt x="10" y="19"/>
                    <a:pt x="10" y="19"/>
                    <a:pt x="10" y="19"/>
                  </a:cubicBezTo>
                  <a:cubicBezTo>
                    <a:pt x="10" y="19"/>
                    <a:pt x="26" y="28"/>
                    <a:pt x="20" y="32"/>
                  </a:cubicBezTo>
                  <a:cubicBezTo>
                    <a:pt x="14" y="36"/>
                    <a:pt x="0" y="46"/>
                    <a:pt x="9" y="60"/>
                  </a:cubicBezTo>
                  <a:cubicBezTo>
                    <a:pt x="18" y="74"/>
                    <a:pt x="33" y="72"/>
                    <a:pt x="33" y="72"/>
                  </a:cubicBezTo>
                  <a:cubicBezTo>
                    <a:pt x="33" y="72"/>
                    <a:pt x="50" y="92"/>
                    <a:pt x="53" y="85"/>
                  </a:cubicBezTo>
                  <a:cubicBezTo>
                    <a:pt x="56" y="78"/>
                    <a:pt x="51" y="67"/>
                    <a:pt x="51" y="67"/>
                  </a:cubicBezTo>
                  <a:cubicBezTo>
                    <a:pt x="51" y="67"/>
                    <a:pt x="24" y="49"/>
                    <a:pt x="33" y="49"/>
                  </a:cubicBezTo>
                  <a:cubicBezTo>
                    <a:pt x="42" y="49"/>
                    <a:pt x="67" y="70"/>
                    <a:pt x="67" y="70"/>
                  </a:cubicBezTo>
                  <a:cubicBezTo>
                    <a:pt x="67" y="70"/>
                    <a:pt x="64" y="89"/>
                    <a:pt x="68" y="89"/>
                  </a:cubicBezTo>
                  <a:cubicBezTo>
                    <a:pt x="72" y="89"/>
                    <a:pt x="95" y="94"/>
                    <a:pt x="95" y="94"/>
                  </a:cubicBezTo>
                  <a:cubicBezTo>
                    <a:pt x="108" y="121"/>
                    <a:pt x="108" y="121"/>
                    <a:pt x="108" y="121"/>
                  </a:cubicBezTo>
                  <a:cubicBezTo>
                    <a:pt x="108" y="121"/>
                    <a:pt x="99" y="129"/>
                    <a:pt x="108" y="138"/>
                  </a:cubicBezTo>
                  <a:cubicBezTo>
                    <a:pt x="117" y="147"/>
                    <a:pt x="131" y="150"/>
                    <a:pt x="131" y="150"/>
                  </a:cubicBezTo>
                  <a:cubicBezTo>
                    <a:pt x="122" y="133"/>
                    <a:pt x="122" y="133"/>
                    <a:pt x="122" y="133"/>
                  </a:cubicBezTo>
                  <a:cubicBezTo>
                    <a:pt x="141" y="152"/>
                    <a:pt x="141" y="152"/>
                    <a:pt x="141" y="152"/>
                  </a:cubicBezTo>
                  <a:cubicBezTo>
                    <a:pt x="145" y="147"/>
                    <a:pt x="145" y="147"/>
                    <a:pt x="145" y="147"/>
                  </a:cubicBezTo>
                  <a:lnTo>
                    <a:pt x="146" y="133"/>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4" name="Freeform 173"/>
            <p:cNvSpPr>
              <a:spLocks/>
            </p:cNvSpPr>
            <p:nvPr/>
          </p:nvSpPr>
          <p:spPr bwMode="gray">
            <a:xfrm>
              <a:off x="4482854" y="2794032"/>
              <a:ext cx="44450" cy="58892"/>
            </a:xfrm>
            <a:custGeom>
              <a:avLst/>
              <a:gdLst>
                <a:gd name="T0" fmla="*/ 79 w 80"/>
                <a:gd name="T1" fmla="*/ 27 h 90"/>
                <a:gd name="T2" fmla="*/ 73 w 80"/>
                <a:gd name="T3" fmla="*/ 31 h 90"/>
                <a:gd name="T4" fmla="*/ 65 w 80"/>
                <a:gd name="T5" fmla="*/ 17 h 90"/>
                <a:gd name="T6" fmla="*/ 56 w 80"/>
                <a:gd name="T7" fmla="*/ 10 h 90"/>
                <a:gd name="T8" fmla="*/ 46 w 80"/>
                <a:gd name="T9" fmla="*/ 0 h 90"/>
                <a:gd name="T10" fmla="*/ 29 w 80"/>
                <a:gd name="T11" fmla="*/ 0 h 90"/>
                <a:gd name="T12" fmla="*/ 29 w 80"/>
                <a:gd name="T13" fmla="*/ 15 h 90"/>
                <a:gd name="T14" fmla="*/ 18 w 80"/>
                <a:gd name="T15" fmla="*/ 14 h 90"/>
                <a:gd name="T16" fmla="*/ 9 w 80"/>
                <a:gd name="T17" fmla="*/ 29 h 90"/>
                <a:gd name="T18" fmla="*/ 4 w 80"/>
                <a:gd name="T19" fmla="*/ 29 h 90"/>
                <a:gd name="T20" fmla="*/ 3 w 80"/>
                <a:gd name="T21" fmla="*/ 39 h 90"/>
                <a:gd name="T22" fmla="*/ 17 w 80"/>
                <a:gd name="T23" fmla="*/ 48 h 90"/>
                <a:gd name="T24" fmla="*/ 4 w 80"/>
                <a:gd name="T25" fmla="*/ 64 h 90"/>
                <a:gd name="T26" fmla="*/ 6 w 80"/>
                <a:gd name="T27" fmla="*/ 65 h 90"/>
                <a:gd name="T28" fmla="*/ 24 w 80"/>
                <a:gd name="T29" fmla="*/ 62 h 90"/>
                <a:gd name="T30" fmla="*/ 24 w 80"/>
                <a:gd name="T31" fmla="*/ 74 h 90"/>
                <a:gd name="T32" fmla="*/ 41 w 80"/>
                <a:gd name="T33" fmla="*/ 90 h 90"/>
                <a:gd name="T34" fmla="*/ 48 w 80"/>
                <a:gd name="T35" fmla="*/ 81 h 90"/>
                <a:gd name="T36" fmla="*/ 46 w 80"/>
                <a:gd name="T37" fmla="*/ 71 h 90"/>
                <a:gd name="T38" fmla="*/ 40 w 80"/>
                <a:gd name="T39" fmla="*/ 74 h 90"/>
                <a:gd name="T40" fmla="*/ 31 w 80"/>
                <a:gd name="T41" fmla="*/ 68 h 90"/>
                <a:gd name="T42" fmla="*/ 46 w 80"/>
                <a:gd name="T43" fmla="*/ 68 h 90"/>
                <a:gd name="T44" fmla="*/ 52 w 80"/>
                <a:gd name="T45" fmla="*/ 63 h 90"/>
                <a:gd name="T46" fmla="*/ 54 w 80"/>
                <a:gd name="T47" fmla="*/ 49 h 90"/>
                <a:gd name="T48" fmla="*/ 72 w 80"/>
                <a:gd name="T49" fmla="*/ 59 h 90"/>
                <a:gd name="T50" fmla="*/ 78 w 80"/>
                <a:gd name="T51" fmla="*/ 53 h 90"/>
                <a:gd name="T52" fmla="*/ 80 w 80"/>
                <a:gd name="T53" fmla="*/ 56 h 90"/>
                <a:gd name="T54" fmla="*/ 79 w 80"/>
                <a:gd name="T55" fmla="*/ 2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90">
                  <a:moveTo>
                    <a:pt x="79" y="27"/>
                  </a:moveTo>
                  <a:cubicBezTo>
                    <a:pt x="73" y="31"/>
                    <a:pt x="73" y="31"/>
                    <a:pt x="73" y="31"/>
                  </a:cubicBezTo>
                  <a:cubicBezTo>
                    <a:pt x="65" y="17"/>
                    <a:pt x="65" y="17"/>
                    <a:pt x="65" y="17"/>
                  </a:cubicBezTo>
                  <a:cubicBezTo>
                    <a:pt x="56" y="10"/>
                    <a:pt x="56" y="10"/>
                    <a:pt x="56" y="10"/>
                  </a:cubicBezTo>
                  <a:cubicBezTo>
                    <a:pt x="46" y="0"/>
                    <a:pt x="46" y="0"/>
                    <a:pt x="46" y="0"/>
                  </a:cubicBezTo>
                  <a:cubicBezTo>
                    <a:pt x="39" y="2"/>
                    <a:pt x="29" y="0"/>
                    <a:pt x="29" y="0"/>
                  </a:cubicBezTo>
                  <a:cubicBezTo>
                    <a:pt x="29" y="15"/>
                    <a:pt x="29" y="15"/>
                    <a:pt x="29" y="15"/>
                  </a:cubicBezTo>
                  <a:cubicBezTo>
                    <a:pt x="29" y="15"/>
                    <a:pt x="21" y="10"/>
                    <a:pt x="18" y="14"/>
                  </a:cubicBezTo>
                  <a:cubicBezTo>
                    <a:pt x="15" y="18"/>
                    <a:pt x="9" y="29"/>
                    <a:pt x="9" y="29"/>
                  </a:cubicBezTo>
                  <a:cubicBezTo>
                    <a:pt x="4" y="29"/>
                    <a:pt x="4" y="29"/>
                    <a:pt x="4" y="29"/>
                  </a:cubicBezTo>
                  <a:cubicBezTo>
                    <a:pt x="4" y="29"/>
                    <a:pt x="0" y="36"/>
                    <a:pt x="3" y="39"/>
                  </a:cubicBezTo>
                  <a:cubicBezTo>
                    <a:pt x="6" y="42"/>
                    <a:pt x="17" y="48"/>
                    <a:pt x="17" y="48"/>
                  </a:cubicBezTo>
                  <a:cubicBezTo>
                    <a:pt x="4" y="64"/>
                    <a:pt x="4" y="64"/>
                    <a:pt x="4" y="64"/>
                  </a:cubicBezTo>
                  <a:cubicBezTo>
                    <a:pt x="5" y="65"/>
                    <a:pt x="6" y="65"/>
                    <a:pt x="6" y="65"/>
                  </a:cubicBezTo>
                  <a:cubicBezTo>
                    <a:pt x="13" y="67"/>
                    <a:pt x="24" y="62"/>
                    <a:pt x="24" y="62"/>
                  </a:cubicBezTo>
                  <a:cubicBezTo>
                    <a:pt x="24" y="74"/>
                    <a:pt x="24" y="74"/>
                    <a:pt x="24" y="74"/>
                  </a:cubicBezTo>
                  <a:cubicBezTo>
                    <a:pt x="41" y="90"/>
                    <a:pt x="41" y="90"/>
                    <a:pt x="41" y="90"/>
                  </a:cubicBezTo>
                  <a:cubicBezTo>
                    <a:pt x="48" y="81"/>
                    <a:pt x="48" y="81"/>
                    <a:pt x="48" y="81"/>
                  </a:cubicBezTo>
                  <a:cubicBezTo>
                    <a:pt x="46" y="71"/>
                    <a:pt x="46" y="71"/>
                    <a:pt x="46" y="71"/>
                  </a:cubicBezTo>
                  <a:cubicBezTo>
                    <a:pt x="40" y="74"/>
                    <a:pt x="40" y="74"/>
                    <a:pt x="40" y="74"/>
                  </a:cubicBezTo>
                  <a:cubicBezTo>
                    <a:pt x="31" y="68"/>
                    <a:pt x="31" y="68"/>
                    <a:pt x="31" y="68"/>
                  </a:cubicBezTo>
                  <a:cubicBezTo>
                    <a:pt x="46" y="68"/>
                    <a:pt x="46" y="68"/>
                    <a:pt x="46" y="68"/>
                  </a:cubicBezTo>
                  <a:cubicBezTo>
                    <a:pt x="52" y="63"/>
                    <a:pt x="52" y="63"/>
                    <a:pt x="52" y="63"/>
                  </a:cubicBezTo>
                  <a:cubicBezTo>
                    <a:pt x="54" y="49"/>
                    <a:pt x="54" y="49"/>
                    <a:pt x="54" y="49"/>
                  </a:cubicBezTo>
                  <a:cubicBezTo>
                    <a:pt x="72" y="59"/>
                    <a:pt x="72" y="59"/>
                    <a:pt x="72" y="59"/>
                  </a:cubicBezTo>
                  <a:cubicBezTo>
                    <a:pt x="78" y="53"/>
                    <a:pt x="78" y="53"/>
                    <a:pt x="78" y="53"/>
                  </a:cubicBezTo>
                  <a:cubicBezTo>
                    <a:pt x="80" y="56"/>
                    <a:pt x="80" y="56"/>
                    <a:pt x="80" y="56"/>
                  </a:cubicBezTo>
                  <a:lnTo>
                    <a:pt x="79" y="27"/>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5" name="Freeform 174"/>
            <p:cNvSpPr>
              <a:spLocks noEditPoints="1"/>
            </p:cNvSpPr>
            <p:nvPr/>
          </p:nvSpPr>
          <p:spPr bwMode="gray">
            <a:xfrm>
              <a:off x="4490791" y="2702013"/>
              <a:ext cx="104775" cy="150911"/>
            </a:xfrm>
            <a:custGeom>
              <a:avLst/>
              <a:gdLst>
                <a:gd name="T0" fmla="*/ 167 w 185"/>
                <a:gd name="T1" fmla="*/ 152 h 233"/>
                <a:gd name="T2" fmla="*/ 160 w 185"/>
                <a:gd name="T3" fmla="*/ 140 h 233"/>
                <a:gd name="T4" fmla="*/ 166 w 185"/>
                <a:gd name="T5" fmla="*/ 120 h 233"/>
                <a:gd name="T6" fmla="*/ 161 w 185"/>
                <a:gd name="T7" fmla="*/ 102 h 233"/>
                <a:gd name="T8" fmla="*/ 171 w 185"/>
                <a:gd name="T9" fmla="*/ 88 h 233"/>
                <a:gd name="T10" fmla="*/ 139 w 185"/>
                <a:gd name="T11" fmla="*/ 91 h 233"/>
                <a:gd name="T12" fmla="*/ 117 w 185"/>
                <a:gd name="T13" fmla="*/ 82 h 233"/>
                <a:gd name="T14" fmla="*/ 115 w 185"/>
                <a:gd name="T15" fmla="*/ 56 h 233"/>
                <a:gd name="T16" fmla="*/ 91 w 185"/>
                <a:gd name="T17" fmla="*/ 48 h 233"/>
                <a:gd name="T18" fmla="*/ 77 w 185"/>
                <a:gd name="T19" fmla="*/ 27 h 233"/>
                <a:gd name="T20" fmla="*/ 48 w 185"/>
                <a:gd name="T21" fmla="*/ 6 h 233"/>
                <a:gd name="T22" fmla="*/ 18 w 185"/>
                <a:gd name="T23" fmla="*/ 17 h 233"/>
                <a:gd name="T24" fmla="*/ 0 w 185"/>
                <a:gd name="T25" fmla="*/ 21 h 233"/>
                <a:gd name="T26" fmla="*/ 6 w 185"/>
                <a:gd name="T27" fmla="*/ 40 h 233"/>
                <a:gd name="T28" fmla="*/ 8 w 185"/>
                <a:gd name="T29" fmla="*/ 53 h 233"/>
                <a:gd name="T30" fmla="*/ 12 w 185"/>
                <a:gd name="T31" fmla="*/ 65 h 233"/>
                <a:gd name="T32" fmla="*/ 5 w 185"/>
                <a:gd name="T33" fmla="*/ 72 h 233"/>
                <a:gd name="T34" fmla="*/ 27 w 185"/>
                <a:gd name="T35" fmla="*/ 76 h 233"/>
                <a:gd name="T36" fmla="*/ 15 w 185"/>
                <a:gd name="T37" fmla="*/ 106 h 233"/>
                <a:gd name="T38" fmla="*/ 37 w 185"/>
                <a:gd name="T39" fmla="*/ 118 h 233"/>
                <a:gd name="T40" fmla="*/ 35 w 185"/>
                <a:gd name="T41" fmla="*/ 140 h 233"/>
                <a:gd name="T42" fmla="*/ 41 w 185"/>
                <a:gd name="T43" fmla="*/ 153 h 233"/>
                <a:gd name="T44" fmla="*/ 58 w 185"/>
                <a:gd name="T45" fmla="*/ 174 h 233"/>
                <a:gd name="T46" fmla="*/ 65 w 185"/>
                <a:gd name="T47" fmla="*/ 199 h 233"/>
                <a:gd name="T48" fmla="*/ 71 w 185"/>
                <a:gd name="T49" fmla="*/ 211 h 233"/>
                <a:gd name="T50" fmla="*/ 84 w 185"/>
                <a:gd name="T51" fmla="*/ 221 h 233"/>
                <a:gd name="T52" fmla="*/ 95 w 185"/>
                <a:gd name="T53" fmla="*/ 229 h 233"/>
                <a:gd name="T54" fmla="*/ 112 w 185"/>
                <a:gd name="T55" fmla="*/ 221 h 233"/>
                <a:gd name="T56" fmla="*/ 128 w 185"/>
                <a:gd name="T57" fmla="*/ 213 h 233"/>
                <a:gd name="T58" fmla="*/ 158 w 185"/>
                <a:gd name="T59" fmla="*/ 207 h 233"/>
                <a:gd name="T60" fmla="*/ 165 w 185"/>
                <a:gd name="T61" fmla="*/ 192 h 233"/>
                <a:gd name="T62" fmla="*/ 177 w 185"/>
                <a:gd name="T63" fmla="*/ 180 h 233"/>
                <a:gd name="T64" fmla="*/ 180 w 185"/>
                <a:gd name="T65" fmla="*/ 159 h 233"/>
                <a:gd name="T66" fmla="*/ 27 w 185"/>
                <a:gd name="T67" fmla="*/ 144 h 233"/>
                <a:gd name="T68" fmla="*/ 24 w 185"/>
                <a:gd name="T69" fmla="*/ 144 h 233"/>
                <a:gd name="T70" fmla="*/ 24 w 185"/>
                <a:gd name="T71" fmla="*/ 14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 h="233">
                  <a:moveTo>
                    <a:pt x="180" y="159"/>
                  </a:moveTo>
                  <a:cubicBezTo>
                    <a:pt x="167" y="152"/>
                    <a:pt x="167" y="152"/>
                    <a:pt x="167" y="152"/>
                  </a:cubicBezTo>
                  <a:cubicBezTo>
                    <a:pt x="169" y="145"/>
                    <a:pt x="169" y="145"/>
                    <a:pt x="169" y="145"/>
                  </a:cubicBezTo>
                  <a:cubicBezTo>
                    <a:pt x="160" y="140"/>
                    <a:pt x="160" y="140"/>
                    <a:pt x="160" y="140"/>
                  </a:cubicBezTo>
                  <a:cubicBezTo>
                    <a:pt x="157" y="128"/>
                    <a:pt x="157" y="128"/>
                    <a:pt x="157" y="128"/>
                  </a:cubicBezTo>
                  <a:cubicBezTo>
                    <a:pt x="166" y="120"/>
                    <a:pt x="166" y="120"/>
                    <a:pt x="166" y="120"/>
                  </a:cubicBezTo>
                  <a:cubicBezTo>
                    <a:pt x="168" y="106"/>
                    <a:pt x="168" y="106"/>
                    <a:pt x="168" y="106"/>
                  </a:cubicBezTo>
                  <a:cubicBezTo>
                    <a:pt x="161" y="102"/>
                    <a:pt x="161" y="102"/>
                    <a:pt x="161" y="102"/>
                  </a:cubicBezTo>
                  <a:cubicBezTo>
                    <a:pt x="168" y="94"/>
                    <a:pt x="168" y="94"/>
                    <a:pt x="168" y="94"/>
                  </a:cubicBezTo>
                  <a:cubicBezTo>
                    <a:pt x="171" y="88"/>
                    <a:pt x="171" y="88"/>
                    <a:pt x="171" y="88"/>
                  </a:cubicBezTo>
                  <a:cubicBezTo>
                    <a:pt x="155" y="84"/>
                    <a:pt x="155" y="84"/>
                    <a:pt x="155" y="84"/>
                  </a:cubicBezTo>
                  <a:cubicBezTo>
                    <a:pt x="139" y="91"/>
                    <a:pt x="139" y="91"/>
                    <a:pt x="139" y="91"/>
                  </a:cubicBezTo>
                  <a:cubicBezTo>
                    <a:pt x="133" y="84"/>
                    <a:pt x="133" y="84"/>
                    <a:pt x="133" y="84"/>
                  </a:cubicBezTo>
                  <a:cubicBezTo>
                    <a:pt x="117" y="82"/>
                    <a:pt x="117" y="82"/>
                    <a:pt x="117" y="82"/>
                  </a:cubicBezTo>
                  <a:cubicBezTo>
                    <a:pt x="112" y="71"/>
                    <a:pt x="112" y="71"/>
                    <a:pt x="112" y="71"/>
                  </a:cubicBezTo>
                  <a:cubicBezTo>
                    <a:pt x="112" y="71"/>
                    <a:pt x="117" y="62"/>
                    <a:pt x="115" y="56"/>
                  </a:cubicBezTo>
                  <a:cubicBezTo>
                    <a:pt x="113" y="50"/>
                    <a:pt x="101" y="49"/>
                    <a:pt x="99" y="54"/>
                  </a:cubicBezTo>
                  <a:cubicBezTo>
                    <a:pt x="97" y="59"/>
                    <a:pt x="91" y="48"/>
                    <a:pt x="91" y="48"/>
                  </a:cubicBezTo>
                  <a:cubicBezTo>
                    <a:pt x="83" y="25"/>
                    <a:pt x="83" y="25"/>
                    <a:pt x="83" y="25"/>
                  </a:cubicBezTo>
                  <a:cubicBezTo>
                    <a:pt x="77" y="27"/>
                    <a:pt x="77" y="27"/>
                    <a:pt x="77" y="27"/>
                  </a:cubicBezTo>
                  <a:cubicBezTo>
                    <a:pt x="62" y="13"/>
                    <a:pt x="62" y="13"/>
                    <a:pt x="62" y="13"/>
                  </a:cubicBezTo>
                  <a:cubicBezTo>
                    <a:pt x="48" y="6"/>
                    <a:pt x="48" y="6"/>
                    <a:pt x="48" y="6"/>
                  </a:cubicBezTo>
                  <a:cubicBezTo>
                    <a:pt x="48" y="6"/>
                    <a:pt x="33" y="0"/>
                    <a:pt x="30" y="6"/>
                  </a:cubicBezTo>
                  <a:cubicBezTo>
                    <a:pt x="27" y="12"/>
                    <a:pt x="18" y="17"/>
                    <a:pt x="18" y="17"/>
                  </a:cubicBezTo>
                  <a:cubicBezTo>
                    <a:pt x="3" y="17"/>
                    <a:pt x="3" y="17"/>
                    <a:pt x="3" y="17"/>
                  </a:cubicBezTo>
                  <a:cubicBezTo>
                    <a:pt x="0" y="21"/>
                    <a:pt x="0" y="21"/>
                    <a:pt x="0" y="21"/>
                  </a:cubicBezTo>
                  <a:cubicBezTo>
                    <a:pt x="2" y="22"/>
                    <a:pt x="2" y="22"/>
                    <a:pt x="2" y="22"/>
                  </a:cubicBezTo>
                  <a:cubicBezTo>
                    <a:pt x="6" y="40"/>
                    <a:pt x="6" y="40"/>
                    <a:pt x="6" y="40"/>
                  </a:cubicBezTo>
                  <a:cubicBezTo>
                    <a:pt x="11" y="41"/>
                    <a:pt x="11" y="41"/>
                    <a:pt x="11" y="41"/>
                  </a:cubicBezTo>
                  <a:cubicBezTo>
                    <a:pt x="8" y="53"/>
                    <a:pt x="8" y="53"/>
                    <a:pt x="8" y="53"/>
                  </a:cubicBezTo>
                  <a:cubicBezTo>
                    <a:pt x="8" y="53"/>
                    <a:pt x="24" y="56"/>
                    <a:pt x="25" y="59"/>
                  </a:cubicBezTo>
                  <a:cubicBezTo>
                    <a:pt x="26" y="62"/>
                    <a:pt x="12" y="65"/>
                    <a:pt x="12" y="65"/>
                  </a:cubicBezTo>
                  <a:cubicBezTo>
                    <a:pt x="10" y="72"/>
                    <a:pt x="10" y="72"/>
                    <a:pt x="10" y="72"/>
                  </a:cubicBezTo>
                  <a:cubicBezTo>
                    <a:pt x="5" y="72"/>
                    <a:pt x="5" y="72"/>
                    <a:pt x="5" y="72"/>
                  </a:cubicBezTo>
                  <a:cubicBezTo>
                    <a:pt x="8" y="77"/>
                    <a:pt x="8" y="77"/>
                    <a:pt x="8" y="77"/>
                  </a:cubicBezTo>
                  <a:cubicBezTo>
                    <a:pt x="8" y="77"/>
                    <a:pt x="27" y="71"/>
                    <a:pt x="27" y="76"/>
                  </a:cubicBezTo>
                  <a:cubicBezTo>
                    <a:pt x="27" y="81"/>
                    <a:pt x="15" y="95"/>
                    <a:pt x="15" y="95"/>
                  </a:cubicBezTo>
                  <a:cubicBezTo>
                    <a:pt x="15" y="106"/>
                    <a:pt x="15" y="106"/>
                    <a:pt x="15" y="106"/>
                  </a:cubicBezTo>
                  <a:cubicBezTo>
                    <a:pt x="15" y="106"/>
                    <a:pt x="19" y="103"/>
                    <a:pt x="26" y="105"/>
                  </a:cubicBezTo>
                  <a:cubicBezTo>
                    <a:pt x="33" y="107"/>
                    <a:pt x="37" y="118"/>
                    <a:pt x="37" y="118"/>
                  </a:cubicBezTo>
                  <a:cubicBezTo>
                    <a:pt x="23" y="120"/>
                    <a:pt x="23" y="120"/>
                    <a:pt x="23" y="120"/>
                  </a:cubicBezTo>
                  <a:cubicBezTo>
                    <a:pt x="23" y="120"/>
                    <a:pt x="37" y="133"/>
                    <a:pt x="35" y="140"/>
                  </a:cubicBezTo>
                  <a:cubicBezTo>
                    <a:pt x="34" y="142"/>
                    <a:pt x="33" y="143"/>
                    <a:pt x="31" y="143"/>
                  </a:cubicBezTo>
                  <a:cubicBezTo>
                    <a:pt x="41" y="153"/>
                    <a:pt x="41" y="153"/>
                    <a:pt x="41" y="153"/>
                  </a:cubicBezTo>
                  <a:cubicBezTo>
                    <a:pt x="50" y="160"/>
                    <a:pt x="50" y="160"/>
                    <a:pt x="50" y="160"/>
                  </a:cubicBezTo>
                  <a:cubicBezTo>
                    <a:pt x="58" y="174"/>
                    <a:pt x="58" y="174"/>
                    <a:pt x="58" y="174"/>
                  </a:cubicBezTo>
                  <a:cubicBezTo>
                    <a:pt x="64" y="170"/>
                    <a:pt x="64" y="170"/>
                    <a:pt x="64" y="170"/>
                  </a:cubicBezTo>
                  <a:cubicBezTo>
                    <a:pt x="65" y="199"/>
                    <a:pt x="65" y="199"/>
                    <a:pt x="65" y="199"/>
                  </a:cubicBezTo>
                  <a:cubicBezTo>
                    <a:pt x="63" y="196"/>
                    <a:pt x="63" y="196"/>
                    <a:pt x="63" y="196"/>
                  </a:cubicBezTo>
                  <a:cubicBezTo>
                    <a:pt x="71" y="211"/>
                    <a:pt x="71" y="211"/>
                    <a:pt x="71" y="211"/>
                  </a:cubicBezTo>
                  <a:cubicBezTo>
                    <a:pt x="80" y="211"/>
                    <a:pt x="80" y="211"/>
                    <a:pt x="80" y="211"/>
                  </a:cubicBezTo>
                  <a:cubicBezTo>
                    <a:pt x="84" y="221"/>
                    <a:pt x="84" y="221"/>
                    <a:pt x="84" y="221"/>
                  </a:cubicBezTo>
                  <a:cubicBezTo>
                    <a:pt x="84" y="233"/>
                    <a:pt x="84" y="233"/>
                    <a:pt x="84" y="233"/>
                  </a:cubicBezTo>
                  <a:cubicBezTo>
                    <a:pt x="95" y="229"/>
                    <a:pt x="95" y="229"/>
                    <a:pt x="95" y="229"/>
                  </a:cubicBezTo>
                  <a:cubicBezTo>
                    <a:pt x="100" y="221"/>
                    <a:pt x="100" y="221"/>
                    <a:pt x="100" y="221"/>
                  </a:cubicBezTo>
                  <a:cubicBezTo>
                    <a:pt x="100" y="221"/>
                    <a:pt x="105" y="221"/>
                    <a:pt x="112" y="221"/>
                  </a:cubicBezTo>
                  <a:cubicBezTo>
                    <a:pt x="119" y="221"/>
                    <a:pt x="115" y="213"/>
                    <a:pt x="115" y="213"/>
                  </a:cubicBezTo>
                  <a:cubicBezTo>
                    <a:pt x="128" y="213"/>
                    <a:pt x="128" y="213"/>
                    <a:pt x="128" y="213"/>
                  </a:cubicBezTo>
                  <a:cubicBezTo>
                    <a:pt x="132" y="209"/>
                    <a:pt x="132" y="209"/>
                    <a:pt x="132" y="209"/>
                  </a:cubicBezTo>
                  <a:cubicBezTo>
                    <a:pt x="158" y="207"/>
                    <a:pt x="158" y="207"/>
                    <a:pt x="158" y="207"/>
                  </a:cubicBezTo>
                  <a:cubicBezTo>
                    <a:pt x="158" y="207"/>
                    <a:pt x="166" y="206"/>
                    <a:pt x="167" y="203"/>
                  </a:cubicBezTo>
                  <a:cubicBezTo>
                    <a:pt x="168" y="200"/>
                    <a:pt x="165" y="192"/>
                    <a:pt x="165" y="192"/>
                  </a:cubicBezTo>
                  <a:cubicBezTo>
                    <a:pt x="165" y="192"/>
                    <a:pt x="162" y="185"/>
                    <a:pt x="164" y="181"/>
                  </a:cubicBezTo>
                  <a:cubicBezTo>
                    <a:pt x="166" y="177"/>
                    <a:pt x="177" y="180"/>
                    <a:pt x="177" y="180"/>
                  </a:cubicBezTo>
                  <a:cubicBezTo>
                    <a:pt x="177" y="180"/>
                    <a:pt x="181" y="173"/>
                    <a:pt x="183" y="169"/>
                  </a:cubicBezTo>
                  <a:cubicBezTo>
                    <a:pt x="185" y="165"/>
                    <a:pt x="180" y="159"/>
                    <a:pt x="180" y="159"/>
                  </a:cubicBezTo>
                  <a:close/>
                  <a:moveTo>
                    <a:pt x="24" y="144"/>
                  </a:moveTo>
                  <a:cubicBezTo>
                    <a:pt x="25" y="144"/>
                    <a:pt x="26" y="144"/>
                    <a:pt x="27" y="144"/>
                  </a:cubicBezTo>
                  <a:cubicBezTo>
                    <a:pt x="26" y="144"/>
                    <a:pt x="25" y="144"/>
                    <a:pt x="24" y="144"/>
                  </a:cubicBezTo>
                  <a:close/>
                  <a:moveTo>
                    <a:pt x="24" y="144"/>
                  </a:moveTo>
                  <a:cubicBezTo>
                    <a:pt x="22" y="144"/>
                    <a:pt x="19" y="144"/>
                    <a:pt x="18" y="143"/>
                  </a:cubicBezTo>
                  <a:cubicBezTo>
                    <a:pt x="19" y="144"/>
                    <a:pt x="22" y="144"/>
                    <a:pt x="24" y="144"/>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6" name="Freeform 175"/>
            <p:cNvSpPr>
              <a:spLocks noEditPoints="1"/>
            </p:cNvSpPr>
            <p:nvPr/>
          </p:nvSpPr>
          <p:spPr bwMode="gray">
            <a:xfrm>
              <a:off x="241054" y="1903286"/>
              <a:ext cx="1147762" cy="574200"/>
            </a:xfrm>
            <a:custGeom>
              <a:avLst/>
              <a:gdLst>
                <a:gd name="T0" fmla="*/ 1650 w 2049"/>
                <a:gd name="T1" fmla="*/ 628 h 886"/>
                <a:gd name="T2" fmla="*/ 1600 w 2049"/>
                <a:gd name="T3" fmla="*/ 619 h 886"/>
                <a:gd name="T4" fmla="*/ 1594 w 2049"/>
                <a:gd name="T5" fmla="*/ 717 h 886"/>
                <a:gd name="T6" fmla="*/ 1594 w 2049"/>
                <a:gd name="T7" fmla="*/ 777 h 886"/>
                <a:gd name="T8" fmla="*/ 1677 w 2049"/>
                <a:gd name="T9" fmla="*/ 696 h 886"/>
                <a:gd name="T10" fmla="*/ 1691 w 2049"/>
                <a:gd name="T11" fmla="*/ 558 h 886"/>
                <a:gd name="T12" fmla="*/ 1597 w 2049"/>
                <a:gd name="T13" fmla="*/ 572 h 886"/>
                <a:gd name="T14" fmla="*/ 1561 w 2049"/>
                <a:gd name="T15" fmla="*/ 513 h 886"/>
                <a:gd name="T16" fmla="*/ 2008 w 2049"/>
                <a:gd name="T17" fmla="*/ 53 h 886"/>
                <a:gd name="T18" fmla="*/ 1735 w 2049"/>
                <a:gd name="T19" fmla="*/ 24 h 886"/>
                <a:gd name="T20" fmla="*/ 1622 w 2049"/>
                <a:gd name="T21" fmla="*/ 0 h 886"/>
                <a:gd name="T22" fmla="*/ 1141 w 2049"/>
                <a:gd name="T23" fmla="*/ 107 h 886"/>
                <a:gd name="T24" fmla="*/ 1138 w 2049"/>
                <a:gd name="T25" fmla="*/ 211 h 886"/>
                <a:gd name="T26" fmla="*/ 1051 w 2049"/>
                <a:gd name="T27" fmla="*/ 238 h 886"/>
                <a:gd name="T28" fmla="*/ 837 w 2049"/>
                <a:gd name="T29" fmla="*/ 261 h 886"/>
                <a:gd name="T30" fmla="*/ 939 w 2049"/>
                <a:gd name="T31" fmla="*/ 316 h 886"/>
                <a:gd name="T32" fmla="*/ 1037 w 2049"/>
                <a:gd name="T33" fmla="*/ 311 h 886"/>
                <a:gd name="T34" fmla="*/ 898 w 2049"/>
                <a:gd name="T35" fmla="*/ 357 h 886"/>
                <a:gd name="T36" fmla="*/ 745 w 2049"/>
                <a:gd name="T37" fmla="*/ 404 h 886"/>
                <a:gd name="T38" fmla="*/ 643 w 2049"/>
                <a:gd name="T39" fmla="*/ 462 h 886"/>
                <a:gd name="T40" fmla="*/ 689 w 2049"/>
                <a:gd name="T41" fmla="*/ 491 h 886"/>
                <a:gd name="T42" fmla="*/ 619 w 2049"/>
                <a:gd name="T43" fmla="*/ 510 h 886"/>
                <a:gd name="T44" fmla="*/ 678 w 2049"/>
                <a:gd name="T45" fmla="*/ 554 h 886"/>
                <a:gd name="T46" fmla="*/ 694 w 2049"/>
                <a:gd name="T47" fmla="*/ 576 h 886"/>
                <a:gd name="T48" fmla="*/ 785 w 2049"/>
                <a:gd name="T49" fmla="*/ 580 h 886"/>
                <a:gd name="T50" fmla="*/ 815 w 2049"/>
                <a:gd name="T51" fmla="*/ 598 h 886"/>
                <a:gd name="T52" fmla="*/ 697 w 2049"/>
                <a:gd name="T53" fmla="*/ 654 h 886"/>
                <a:gd name="T54" fmla="*/ 491 w 2049"/>
                <a:gd name="T55" fmla="*/ 747 h 886"/>
                <a:gd name="T56" fmla="*/ 385 w 2049"/>
                <a:gd name="T57" fmla="*/ 763 h 886"/>
                <a:gd name="T58" fmla="*/ 373 w 2049"/>
                <a:gd name="T59" fmla="*/ 783 h 886"/>
                <a:gd name="T60" fmla="*/ 514 w 2049"/>
                <a:gd name="T61" fmla="*/ 746 h 886"/>
                <a:gd name="T62" fmla="*/ 653 w 2049"/>
                <a:gd name="T63" fmla="*/ 697 h 886"/>
                <a:gd name="T64" fmla="*/ 841 w 2049"/>
                <a:gd name="T65" fmla="*/ 628 h 886"/>
                <a:gd name="T66" fmla="*/ 1015 w 2049"/>
                <a:gd name="T67" fmla="*/ 545 h 886"/>
                <a:gd name="T68" fmla="*/ 1234 w 2049"/>
                <a:gd name="T69" fmla="*/ 485 h 886"/>
                <a:gd name="T70" fmla="*/ 1075 w 2049"/>
                <a:gd name="T71" fmla="*/ 536 h 886"/>
                <a:gd name="T72" fmla="*/ 1211 w 2049"/>
                <a:gd name="T73" fmla="*/ 530 h 886"/>
                <a:gd name="T74" fmla="*/ 1336 w 2049"/>
                <a:gd name="T75" fmla="*/ 492 h 886"/>
                <a:gd name="T76" fmla="*/ 1472 w 2049"/>
                <a:gd name="T77" fmla="*/ 532 h 886"/>
                <a:gd name="T78" fmla="*/ 1541 w 2049"/>
                <a:gd name="T79" fmla="*/ 573 h 886"/>
                <a:gd name="T80" fmla="*/ 1630 w 2049"/>
                <a:gd name="T81" fmla="*/ 585 h 886"/>
                <a:gd name="T82" fmla="*/ 1679 w 2049"/>
                <a:gd name="T83" fmla="*/ 607 h 886"/>
                <a:gd name="T84" fmla="*/ 1636 w 2049"/>
                <a:gd name="T85" fmla="*/ 670 h 886"/>
                <a:gd name="T86" fmla="*/ 1660 w 2049"/>
                <a:gd name="T87" fmla="*/ 733 h 886"/>
                <a:gd name="T88" fmla="*/ 1623 w 2049"/>
                <a:gd name="T89" fmla="*/ 785 h 886"/>
                <a:gd name="T90" fmla="*/ 1707 w 2049"/>
                <a:gd name="T91" fmla="*/ 721 h 886"/>
                <a:gd name="T92" fmla="*/ 1598 w 2049"/>
                <a:gd name="T93" fmla="*/ 704 h 886"/>
                <a:gd name="T94" fmla="*/ 1546 w 2049"/>
                <a:gd name="T95" fmla="*/ 720 h 886"/>
                <a:gd name="T96" fmla="*/ 510 w 2049"/>
                <a:gd name="T97" fmla="*/ 517 h 886"/>
                <a:gd name="T98" fmla="*/ 76 w 2049"/>
                <a:gd name="T99" fmla="*/ 849 h 886"/>
                <a:gd name="T100" fmla="*/ 859 w 2049"/>
                <a:gd name="T101" fmla="*/ 663 h 886"/>
                <a:gd name="T102" fmla="*/ 881 w 2049"/>
                <a:gd name="T103" fmla="*/ 664 h 886"/>
                <a:gd name="T104" fmla="*/ 908 w 2049"/>
                <a:gd name="T105" fmla="*/ 635 h 886"/>
                <a:gd name="T106" fmla="*/ 1646 w 2049"/>
                <a:gd name="T107" fmla="*/ 762 h 886"/>
                <a:gd name="T108" fmla="*/ 923 w 2049"/>
                <a:gd name="T109" fmla="*/ 630 h 886"/>
                <a:gd name="T110" fmla="*/ 290 w 2049"/>
                <a:gd name="T111" fmla="*/ 788 h 886"/>
                <a:gd name="T112" fmla="*/ 221 w 2049"/>
                <a:gd name="T113" fmla="*/ 81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886">
                  <a:moveTo>
                    <a:pt x="1636" y="622"/>
                  </a:moveTo>
                  <a:cubicBezTo>
                    <a:pt x="1628" y="629"/>
                    <a:pt x="1614" y="645"/>
                    <a:pt x="1614" y="645"/>
                  </a:cubicBezTo>
                  <a:cubicBezTo>
                    <a:pt x="1602" y="669"/>
                    <a:pt x="1602" y="669"/>
                    <a:pt x="1602" y="669"/>
                  </a:cubicBezTo>
                  <a:cubicBezTo>
                    <a:pt x="1602" y="669"/>
                    <a:pt x="1623" y="665"/>
                    <a:pt x="1633" y="656"/>
                  </a:cubicBezTo>
                  <a:cubicBezTo>
                    <a:pt x="1643" y="647"/>
                    <a:pt x="1640" y="638"/>
                    <a:pt x="1640" y="638"/>
                  </a:cubicBezTo>
                  <a:cubicBezTo>
                    <a:pt x="1650" y="628"/>
                    <a:pt x="1650" y="628"/>
                    <a:pt x="1650" y="628"/>
                  </a:cubicBezTo>
                  <a:cubicBezTo>
                    <a:pt x="1650" y="628"/>
                    <a:pt x="1644" y="615"/>
                    <a:pt x="1636" y="622"/>
                  </a:cubicBezTo>
                  <a:close/>
                  <a:moveTo>
                    <a:pt x="1600" y="619"/>
                  </a:moveTo>
                  <a:cubicBezTo>
                    <a:pt x="1600" y="619"/>
                    <a:pt x="1575" y="626"/>
                    <a:pt x="1576" y="633"/>
                  </a:cubicBezTo>
                  <a:cubicBezTo>
                    <a:pt x="1577" y="640"/>
                    <a:pt x="1586" y="650"/>
                    <a:pt x="1586" y="650"/>
                  </a:cubicBezTo>
                  <a:cubicBezTo>
                    <a:pt x="1597" y="654"/>
                    <a:pt x="1614" y="646"/>
                    <a:pt x="1614" y="636"/>
                  </a:cubicBezTo>
                  <a:cubicBezTo>
                    <a:pt x="1614" y="626"/>
                    <a:pt x="1600" y="619"/>
                    <a:pt x="1600" y="619"/>
                  </a:cubicBezTo>
                  <a:close/>
                  <a:moveTo>
                    <a:pt x="1544" y="792"/>
                  </a:moveTo>
                  <a:cubicBezTo>
                    <a:pt x="1553" y="793"/>
                    <a:pt x="1553" y="793"/>
                    <a:pt x="1553" y="793"/>
                  </a:cubicBezTo>
                  <a:cubicBezTo>
                    <a:pt x="1559" y="768"/>
                    <a:pt x="1559" y="768"/>
                    <a:pt x="1559" y="768"/>
                  </a:cubicBezTo>
                  <a:cubicBezTo>
                    <a:pt x="1548" y="773"/>
                    <a:pt x="1548" y="773"/>
                    <a:pt x="1548" y="773"/>
                  </a:cubicBezTo>
                  <a:lnTo>
                    <a:pt x="1544" y="792"/>
                  </a:lnTo>
                  <a:close/>
                  <a:moveTo>
                    <a:pt x="1594" y="717"/>
                  </a:moveTo>
                  <a:cubicBezTo>
                    <a:pt x="1581" y="726"/>
                    <a:pt x="1581" y="726"/>
                    <a:pt x="1581" y="726"/>
                  </a:cubicBezTo>
                  <a:cubicBezTo>
                    <a:pt x="1581" y="726"/>
                    <a:pt x="1587" y="732"/>
                    <a:pt x="1591" y="733"/>
                  </a:cubicBezTo>
                  <a:cubicBezTo>
                    <a:pt x="1595" y="734"/>
                    <a:pt x="1577" y="743"/>
                    <a:pt x="1573" y="745"/>
                  </a:cubicBezTo>
                  <a:cubicBezTo>
                    <a:pt x="1569" y="747"/>
                    <a:pt x="1563" y="758"/>
                    <a:pt x="1568" y="767"/>
                  </a:cubicBezTo>
                  <a:cubicBezTo>
                    <a:pt x="1573" y="776"/>
                    <a:pt x="1572" y="794"/>
                    <a:pt x="1572" y="794"/>
                  </a:cubicBezTo>
                  <a:cubicBezTo>
                    <a:pt x="1572" y="794"/>
                    <a:pt x="1586" y="786"/>
                    <a:pt x="1594" y="777"/>
                  </a:cubicBezTo>
                  <a:cubicBezTo>
                    <a:pt x="1602" y="768"/>
                    <a:pt x="1590" y="756"/>
                    <a:pt x="1590" y="756"/>
                  </a:cubicBezTo>
                  <a:cubicBezTo>
                    <a:pt x="1590" y="756"/>
                    <a:pt x="1600" y="755"/>
                    <a:pt x="1609" y="745"/>
                  </a:cubicBezTo>
                  <a:cubicBezTo>
                    <a:pt x="1618" y="735"/>
                    <a:pt x="1594" y="717"/>
                    <a:pt x="1594" y="717"/>
                  </a:cubicBezTo>
                  <a:close/>
                  <a:moveTo>
                    <a:pt x="1707" y="721"/>
                  </a:moveTo>
                  <a:cubicBezTo>
                    <a:pt x="1707" y="721"/>
                    <a:pt x="1700" y="719"/>
                    <a:pt x="1700" y="714"/>
                  </a:cubicBezTo>
                  <a:cubicBezTo>
                    <a:pt x="1700" y="710"/>
                    <a:pt x="1672" y="709"/>
                    <a:pt x="1677" y="696"/>
                  </a:cubicBezTo>
                  <a:cubicBezTo>
                    <a:pt x="1682" y="683"/>
                    <a:pt x="1688" y="666"/>
                    <a:pt x="1688" y="666"/>
                  </a:cubicBezTo>
                  <a:cubicBezTo>
                    <a:pt x="1688" y="642"/>
                    <a:pt x="1688" y="642"/>
                    <a:pt x="1688" y="642"/>
                  </a:cubicBezTo>
                  <a:cubicBezTo>
                    <a:pt x="1688" y="642"/>
                    <a:pt x="1705" y="623"/>
                    <a:pt x="1698" y="606"/>
                  </a:cubicBezTo>
                  <a:cubicBezTo>
                    <a:pt x="1692" y="588"/>
                    <a:pt x="1685" y="586"/>
                    <a:pt x="1685" y="586"/>
                  </a:cubicBezTo>
                  <a:cubicBezTo>
                    <a:pt x="1691" y="575"/>
                    <a:pt x="1691" y="575"/>
                    <a:pt x="1691" y="575"/>
                  </a:cubicBezTo>
                  <a:cubicBezTo>
                    <a:pt x="1691" y="558"/>
                    <a:pt x="1691" y="558"/>
                    <a:pt x="1691" y="558"/>
                  </a:cubicBezTo>
                  <a:cubicBezTo>
                    <a:pt x="1691" y="558"/>
                    <a:pt x="1718" y="548"/>
                    <a:pt x="1699" y="542"/>
                  </a:cubicBezTo>
                  <a:cubicBezTo>
                    <a:pt x="1681" y="537"/>
                    <a:pt x="1653" y="547"/>
                    <a:pt x="1653" y="547"/>
                  </a:cubicBezTo>
                  <a:cubicBezTo>
                    <a:pt x="1651" y="555"/>
                    <a:pt x="1651" y="555"/>
                    <a:pt x="1651" y="555"/>
                  </a:cubicBezTo>
                  <a:cubicBezTo>
                    <a:pt x="1639" y="555"/>
                    <a:pt x="1639" y="555"/>
                    <a:pt x="1639" y="555"/>
                  </a:cubicBezTo>
                  <a:cubicBezTo>
                    <a:pt x="1639" y="555"/>
                    <a:pt x="1633" y="565"/>
                    <a:pt x="1625" y="565"/>
                  </a:cubicBezTo>
                  <a:cubicBezTo>
                    <a:pt x="1618" y="565"/>
                    <a:pt x="1597" y="572"/>
                    <a:pt x="1597" y="572"/>
                  </a:cubicBezTo>
                  <a:cubicBezTo>
                    <a:pt x="1597" y="572"/>
                    <a:pt x="1581" y="585"/>
                    <a:pt x="1575" y="585"/>
                  </a:cubicBezTo>
                  <a:cubicBezTo>
                    <a:pt x="1570" y="585"/>
                    <a:pt x="1589" y="566"/>
                    <a:pt x="1589" y="566"/>
                  </a:cubicBezTo>
                  <a:cubicBezTo>
                    <a:pt x="1589" y="566"/>
                    <a:pt x="1570" y="558"/>
                    <a:pt x="1570" y="547"/>
                  </a:cubicBezTo>
                  <a:cubicBezTo>
                    <a:pt x="1570" y="537"/>
                    <a:pt x="1570" y="528"/>
                    <a:pt x="1570" y="528"/>
                  </a:cubicBezTo>
                  <a:cubicBezTo>
                    <a:pt x="1585" y="513"/>
                    <a:pt x="1585" y="513"/>
                    <a:pt x="1585" y="513"/>
                  </a:cubicBezTo>
                  <a:cubicBezTo>
                    <a:pt x="1561" y="513"/>
                    <a:pt x="1561" y="513"/>
                    <a:pt x="1561" y="513"/>
                  </a:cubicBezTo>
                  <a:cubicBezTo>
                    <a:pt x="1561" y="513"/>
                    <a:pt x="1552" y="518"/>
                    <a:pt x="1549" y="518"/>
                  </a:cubicBezTo>
                  <a:cubicBezTo>
                    <a:pt x="1549" y="518"/>
                    <a:pt x="1520" y="524"/>
                    <a:pt x="1514" y="518"/>
                  </a:cubicBezTo>
                  <a:cubicBezTo>
                    <a:pt x="1508" y="512"/>
                    <a:pt x="1534" y="498"/>
                    <a:pt x="1534" y="498"/>
                  </a:cubicBezTo>
                  <a:cubicBezTo>
                    <a:pt x="2049" y="74"/>
                    <a:pt x="2049" y="74"/>
                    <a:pt x="2049" y="74"/>
                  </a:cubicBezTo>
                  <a:cubicBezTo>
                    <a:pt x="2037" y="74"/>
                    <a:pt x="2037" y="74"/>
                    <a:pt x="2037" y="74"/>
                  </a:cubicBezTo>
                  <a:cubicBezTo>
                    <a:pt x="2037" y="74"/>
                    <a:pt x="2034" y="51"/>
                    <a:pt x="2008" y="53"/>
                  </a:cubicBezTo>
                  <a:cubicBezTo>
                    <a:pt x="1982" y="55"/>
                    <a:pt x="1951" y="64"/>
                    <a:pt x="1947" y="64"/>
                  </a:cubicBezTo>
                  <a:cubicBezTo>
                    <a:pt x="1943" y="64"/>
                    <a:pt x="1916" y="50"/>
                    <a:pt x="1912" y="48"/>
                  </a:cubicBezTo>
                  <a:cubicBezTo>
                    <a:pt x="1908" y="46"/>
                    <a:pt x="1858" y="47"/>
                    <a:pt x="1858" y="47"/>
                  </a:cubicBezTo>
                  <a:cubicBezTo>
                    <a:pt x="1858" y="47"/>
                    <a:pt x="1842" y="39"/>
                    <a:pt x="1824" y="37"/>
                  </a:cubicBezTo>
                  <a:cubicBezTo>
                    <a:pt x="1806" y="35"/>
                    <a:pt x="1735" y="38"/>
                    <a:pt x="1732" y="38"/>
                  </a:cubicBezTo>
                  <a:cubicBezTo>
                    <a:pt x="1729" y="38"/>
                    <a:pt x="1735" y="24"/>
                    <a:pt x="1735" y="24"/>
                  </a:cubicBezTo>
                  <a:cubicBezTo>
                    <a:pt x="1735" y="24"/>
                    <a:pt x="1699" y="19"/>
                    <a:pt x="1694" y="18"/>
                  </a:cubicBezTo>
                  <a:cubicBezTo>
                    <a:pt x="1689" y="17"/>
                    <a:pt x="1656" y="24"/>
                    <a:pt x="1656" y="24"/>
                  </a:cubicBezTo>
                  <a:cubicBezTo>
                    <a:pt x="1676" y="2"/>
                    <a:pt x="1676" y="2"/>
                    <a:pt x="1676" y="2"/>
                  </a:cubicBezTo>
                  <a:cubicBezTo>
                    <a:pt x="1621" y="24"/>
                    <a:pt x="1621" y="24"/>
                    <a:pt x="1621" y="24"/>
                  </a:cubicBezTo>
                  <a:cubicBezTo>
                    <a:pt x="1642" y="2"/>
                    <a:pt x="1642" y="2"/>
                    <a:pt x="1642" y="2"/>
                  </a:cubicBezTo>
                  <a:cubicBezTo>
                    <a:pt x="1622" y="0"/>
                    <a:pt x="1622" y="0"/>
                    <a:pt x="1622" y="0"/>
                  </a:cubicBezTo>
                  <a:cubicBezTo>
                    <a:pt x="1622" y="0"/>
                    <a:pt x="1591" y="22"/>
                    <a:pt x="1561" y="22"/>
                  </a:cubicBezTo>
                  <a:cubicBezTo>
                    <a:pt x="1531" y="22"/>
                    <a:pt x="1485" y="16"/>
                    <a:pt x="1477" y="24"/>
                  </a:cubicBezTo>
                  <a:cubicBezTo>
                    <a:pt x="1469" y="32"/>
                    <a:pt x="1439" y="39"/>
                    <a:pt x="1439" y="39"/>
                  </a:cubicBezTo>
                  <a:cubicBezTo>
                    <a:pt x="1439" y="39"/>
                    <a:pt x="1390" y="39"/>
                    <a:pt x="1364" y="42"/>
                  </a:cubicBezTo>
                  <a:cubicBezTo>
                    <a:pt x="1338" y="45"/>
                    <a:pt x="1277" y="91"/>
                    <a:pt x="1235" y="97"/>
                  </a:cubicBezTo>
                  <a:cubicBezTo>
                    <a:pt x="1193" y="103"/>
                    <a:pt x="1141" y="107"/>
                    <a:pt x="1141" y="107"/>
                  </a:cubicBezTo>
                  <a:cubicBezTo>
                    <a:pt x="1141" y="107"/>
                    <a:pt x="1078" y="128"/>
                    <a:pt x="1081" y="133"/>
                  </a:cubicBezTo>
                  <a:cubicBezTo>
                    <a:pt x="1084" y="138"/>
                    <a:pt x="1105" y="149"/>
                    <a:pt x="1105" y="149"/>
                  </a:cubicBezTo>
                  <a:cubicBezTo>
                    <a:pt x="1105" y="149"/>
                    <a:pt x="1118" y="172"/>
                    <a:pt x="1112" y="175"/>
                  </a:cubicBezTo>
                  <a:cubicBezTo>
                    <a:pt x="1106" y="178"/>
                    <a:pt x="1097" y="187"/>
                    <a:pt x="1097" y="187"/>
                  </a:cubicBezTo>
                  <a:cubicBezTo>
                    <a:pt x="1157" y="188"/>
                    <a:pt x="1157" y="188"/>
                    <a:pt x="1157" y="188"/>
                  </a:cubicBezTo>
                  <a:cubicBezTo>
                    <a:pt x="1138" y="211"/>
                    <a:pt x="1138" y="211"/>
                    <a:pt x="1138" y="211"/>
                  </a:cubicBezTo>
                  <a:cubicBezTo>
                    <a:pt x="1182" y="213"/>
                    <a:pt x="1182" y="213"/>
                    <a:pt x="1182" y="213"/>
                  </a:cubicBezTo>
                  <a:cubicBezTo>
                    <a:pt x="1175" y="225"/>
                    <a:pt x="1175" y="225"/>
                    <a:pt x="1175" y="225"/>
                  </a:cubicBezTo>
                  <a:cubicBezTo>
                    <a:pt x="1139" y="224"/>
                    <a:pt x="1139" y="224"/>
                    <a:pt x="1139" y="224"/>
                  </a:cubicBezTo>
                  <a:cubicBezTo>
                    <a:pt x="1132" y="232"/>
                    <a:pt x="1132" y="232"/>
                    <a:pt x="1132" y="232"/>
                  </a:cubicBezTo>
                  <a:cubicBezTo>
                    <a:pt x="1110" y="232"/>
                    <a:pt x="1110" y="232"/>
                    <a:pt x="1110" y="232"/>
                  </a:cubicBezTo>
                  <a:cubicBezTo>
                    <a:pt x="1110" y="232"/>
                    <a:pt x="1076" y="238"/>
                    <a:pt x="1051" y="238"/>
                  </a:cubicBezTo>
                  <a:cubicBezTo>
                    <a:pt x="1026" y="238"/>
                    <a:pt x="1031" y="228"/>
                    <a:pt x="1045" y="223"/>
                  </a:cubicBezTo>
                  <a:cubicBezTo>
                    <a:pt x="1059" y="218"/>
                    <a:pt x="1017" y="215"/>
                    <a:pt x="1017" y="215"/>
                  </a:cubicBezTo>
                  <a:cubicBezTo>
                    <a:pt x="1017" y="215"/>
                    <a:pt x="969" y="213"/>
                    <a:pt x="967" y="221"/>
                  </a:cubicBezTo>
                  <a:cubicBezTo>
                    <a:pt x="965" y="229"/>
                    <a:pt x="969" y="234"/>
                    <a:pt x="969" y="234"/>
                  </a:cubicBezTo>
                  <a:cubicBezTo>
                    <a:pt x="969" y="234"/>
                    <a:pt x="934" y="236"/>
                    <a:pt x="911" y="239"/>
                  </a:cubicBezTo>
                  <a:cubicBezTo>
                    <a:pt x="888" y="242"/>
                    <a:pt x="820" y="255"/>
                    <a:pt x="837" y="261"/>
                  </a:cubicBezTo>
                  <a:cubicBezTo>
                    <a:pt x="854" y="267"/>
                    <a:pt x="877" y="270"/>
                    <a:pt x="877" y="270"/>
                  </a:cubicBezTo>
                  <a:cubicBezTo>
                    <a:pt x="848" y="280"/>
                    <a:pt x="848" y="280"/>
                    <a:pt x="848" y="280"/>
                  </a:cubicBezTo>
                  <a:cubicBezTo>
                    <a:pt x="840" y="307"/>
                    <a:pt x="840" y="307"/>
                    <a:pt x="840" y="307"/>
                  </a:cubicBezTo>
                  <a:cubicBezTo>
                    <a:pt x="840" y="307"/>
                    <a:pt x="864" y="311"/>
                    <a:pt x="880" y="311"/>
                  </a:cubicBezTo>
                  <a:cubicBezTo>
                    <a:pt x="896" y="311"/>
                    <a:pt x="910" y="308"/>
                    <a:pt x="910" y="308"/>
                  </a:cubicBezTo>
                  <a:cubicBezTo>
                    <a:pt x="939" y="316"/>
                    <a:pt x="939" y="316"/>
                    <a:pt x="939" y="316"/>
                  </a:cubicBezTo>
                  <a:cubicBezTo>
                    <a:pt x="948" y="304"/>
                    <a:pt x="948" y="304"/>
                    <a:pt x="948" y="304"/>
                  </a:cubicBezTo>
                  <a:cubicBezTo>
                    <a:pt x="957" y="315"/>
                    <a:pt x="957" y="315"/>
                    <a:pt x="957" y="315"/>
                  </a:cubicBezTo>
                  <a:cubicBezTo>
                    <a:pt x="957" y="315"/>
                    <a:pt x="989" y="297"/>
                    <a:pt x="994" y="297"/>
                  </a:cubicBezTo>
                  <a:cubicBezTo>
                    <a:pt x="999" y="297"/>
                    <a:pt x="1007" y="303"/>
                    <a:pt x="1017" y="299"/>
                  </a:cubicBezTo>
                  <a:cubicBezTo>
                    <a:pt x="1027" y="295"/>
                    <a:pt x="1045" y="281"/>
                    <a:pt x="1046" y="290"/>
                  </a:cubicBezTo>
                  <a:cubicBezTo>
                    <a:pt x="1047" y="299"/>
                    <a:pt x="1037" y="311"/>
                    <a:pt x="1037" y="311"/>
                  </a:cubicBezTo>
                  <a:cubicBezTo>
                    <a:pt x="999" y="312"/>
                    <a:pt x="999" y="312"/>
                    <a:pt x="999" y="312"/>
                  </a:cubicBezTo>
                  <a:cubicBezTo>
                    <a:pt x="1004" y="333"/>
                    <a:pt x="1004" y="333"/>
                    <a:pt x="1004" y="333"/>
                  </a:cubicBezTo>
                  <a:cubicBezTo>
                    <a:pt x="1004" y="333"/>
                    <a:pt x="976" y="360"/>
                    <a:pt x="958" y="361"/>
                  </a:cubicBezTo>
                  <a:cubicBezTo>
                    <a:pt x="940" y="362"/>
                    <a:pt x="920" y="362"/>
                    <a:pt x="920" y="362"/>
                  </a:cubicBezTo>
                  <a:cubicBezTo>
                    <a:pt x="910" y="350"/>
                    <a:pt x="910" y="350"/>
                    <a:pt x="910" y="350"/>
                  </a:cubicBezTo>
                  <a:cubicBezTo>
                    <a:pt x="898" y="357"/>
                    <a:pt x="898" y="357"/>
                    <a:pt x="898" y="357"/>
                  </a:cubicBezTo>
                  <a:cubicBezTo>
                    <a:pt x="898" y="365"/>
                    <a:pt x="898" y="365"/>
                    <a:pt x="898" y="365"/>
                  </a:cubicBezTo>
                  <a:cubicBezTo>
                    <a:pt x="898" y="365"/>
                    <a:pt x="857" y="389"/>
                    <a:pt x="844" y="381"/>
                  </a:cubicBezTo>
                  <a:cubicBezTo>
                    <a:pt x="831" y="373"/>
                    <a:pt x="824" y="371"/>
                    <a:pt x="824" y="371"/>
                  </a:cubicBezTo>
                  <a:cubicBezTo>
                    <a:pt x="762" y="406"/>
                    <a:pt x="762" y="406"/>
                    <a:pt x="762" y="406"/>
                  </a:cubicBezTo>
                  <a:cubicBezTo>
                    <a:pt x="748" y="418"/>
                    <a:pt x="748" y="418"/>
                    <a:pt x="748" y="418"/>
                  </a:cubicBezTo>
                  <a:cubicBezTo>
                    <a:pt x="745" y="404"/>
                    <a:pt x="745" y="404"/>
                    <a:pt x="745" y="404"/>
                  </a:cubicBezTo>
                  <a:cubicBezTo>
                    <a:pt x="745" y="404"/>
                    <a:pt x="720" y="415"/>
                    <a:pt x="706" y="420"/>
                  </a:cubicBezTo>
                  <a:cubicBezTo>
                    <a:pt x="692" y="425"/>
                    <a:pt x="682" y="440"/>
                    <a:pt x="682" y="440"/>
                  </a:cubicBezTo>
                  <a:cubicBezTo>
                    <a:pt x="662" y="434"/>
                    <a:pt x="662" y="434"/>
                    <a:pt x="662" y="434"/>
                  </a:cubicBezTo>
                  <a:cubicBezTo>
                    <a:pt x="662" y="447"/>
                    <a:pt x="662" y="447"/>
                    <a:pt x="662" y="447"/>
                  </a:cubicBezTo>
                  <a:cubicBezTo>
                    <a:pt x="662" y="447"/>
                    <a:pt x="649" y="441"/>
                    <a:pt x="646" y="447"/>
                  </a:cubicBezTo>
                  <a:cubicBezTo>
                    <a:pt x="643" y="453"/>
                    <a:pt x="643" y="462"/>
                    <a:pt x="643" y="462"/>
                  </a:cubicBezTo>
                  <a:cubicBezTo>
                    <a:pt x="636" y="471"/>
                    <a:pt x="636" y="471"/>
                    <a:pt x="636" y="471"/>
                  </a:cubicBezTo>
                  <a:cubicBezTo>
                    <a:pt x="676" y="457"/>
                    <a:pt x="676" y="457"/>
                    <a:pt x="676" y="457"/>
                  </a:cubicBezTo>
                  <a:cubicBezTo>
                    <a:pt x="661" y="469"/>
                    <a:pt x="661" y="469"/>
                    <a:pt x="661" y="469"/>
                  </a:cubicBezTo>
                  <a:cubicBezTo>
                    <a:pt x="661" y="475"/>
                    <a:pt x="661" y="475"/>
                    <a:pt x="661" y="475"/>
                  </a:cubicBezTo>
                  <a:cubicBezTo>
                    <a:pt x="648" y="483"/>
                    <a:pt x="648" y="483"/>
                    <a:pt x="648" y="483"/>
                  </a:cubicBezTo>
                  <a:cubicBezTo>
                    <a:pt x="648" y="483"/>
                    <a:pt x="698" y="482"/>
                    <a:pt x="689" y="491"/>
                  </a:cubicBezTo>
                  <a:cubicBezTo>
                    <a:pt x="680" y="500"/>
                    <a:pt x="658" y="498"/>
                    <a:pt x="658" y="498"/>
                  </a:cubicBezTo>
                  <a:cubicBezTo>
                    <a:pt x="641" y="502"/>
                    <a:pt x="641" y="502"/>
                    <a:pt x="641" y="502"/>
                  </a:cubicBezTo>
                  <a:cubicBezTo>
                    <a:pt x="649" y="494"/>
                    <a:pt x="649" y="494"/>
                    <a:pt x="649" y="494"/>
                  </a:cubicBezTo>
                  <a:cubicBezTo>
                    <a:pt x="640" y="489"/>
                    <a:pt x="640" y="489"/>
                    <a:pt x="640" y="489"/>
                  </a:cubicBezTo>
                  <a:cubicBezTo>
                    <a:pt x="640" y="489"/>
                    <a:pt x="611" y="500"/>
                    <a:pt x="612" y="503"/>
                  </a:cubicBezTo>
                  <a:cubicBezTo>
                    <a:pt x="613" y="506"/>
                    <a:pt x="619" y="510"/>
                    <a:pt x="619" y="510"/>
                  </a:cubicBezTo>
                  <a:cubicBezTo>
                    <a:pt x="619" y="510"/>
                    <a:pt x="608" y="537"/>
                    <a:pt x="612" y="538"/>
                  </a:cubicBezTo>
                  <a:cubicBezTo>
                    <a:pt x="616" y="539"/>
                    <a:pt x="659" y="536"/>
                    <a:pt x="659" y="536"/>
                  </a:cubicBezTo>
                  <a:cubicBezTo>
                    <a:pt x="691" y="518"/>
                    <a:pt x="691" y="518"/>
                    <a:pt x="691" y="518"/>
                  </a:cubicBezTo>
                  <a:cubicBezTo>
                    <a:pt x="738" y="499"/>
                    <a:pt x="738" y="499"/>
                    <a:pt x="738" y="499"/>
                  </a:cubicBezTo>
                  <a:cubicBezTo>
                    <a:pt x="738" y="499"/>
                    <a:pt x="694" y="520"/>
                    <a:pt x="689" y="528"/>
                  </a:cubicBezTo>
                  <a:cubicBezTo>
                    <a:pt x="684" y="536"/>
                    <a:pt x="685" y="552"/>
                    <a:pt x="678" y="554"/>
                  </a:cubicBezTo>
                  <a:cubicBezTo>
                    <a:pt x="671" y="556"/>
                    <a:pt x="659" y="549"/>
                    <a:pt x="653" y="558"/>
                  </a:cubicBezTo>
                  <a:cubicBezTo>
                    <a:pt x="647" y="567"/>
                    <a:pt x="643" y="577"/>
                    <a:pt x="638" y="582"/>
                  </a:cubicBezTo>
                  <a:cubicBezTo>
                    <a:pt x="633" y="587"/>
                    <a:pt x="618" y="596"/>
                    <a:pt x="618" y="596"/>
                  </a:cubicBezTo>
                  <a:cubicBezTo>
                    <a:pt x="654" y="592"/>
                    <a:pt x="654" y="592"/>
                    <a:pt x="654" y="592"/>
                  </a:cubicBezTo>
                  <a:cubicBezTo>
                    <a:pt x="647" y="604"/>
                    <a:pt x="647" y="604"/>
                    <a:pt x="647" y="604"/>
                  </a:cubicBezTo>
                  <a:cubicBezTo>
                    <a:pt x="647" y="604"/>
                    <a:pt x="677" y="573"/>
                    <a:pt x="694" y="576"/>
                  </a:cubicBezTo>
                  <a:cubicBezTo>
                    <a:pt x="711" y="579"/>
                    <a:pt x="702" y="584"/>
                    <a:pt x="702" y="584"/>
                  </a:cubicBezTo>
                  <a:cubicBezTo>
                    <a:pt x="718" y="582"/>
                    <a:pt x="718" y="582"/>
                    <a:pt x="718" y="582"/>
                  </a:cubicBezTo>
                  <a:cubicBezTo>
                    <a:pt x="718" y="582"/>
                    <a:pt x="705" y="607"/>
                    <a:pt x="719" y="607"/>
                  </a:cubicBezTo>
                  <a:cubicBezTo>
                    <a:pt x="733" y="607"/>
                    <a:pt x="750" y="585"/>
                    <a:pt x="750" y="585"/>
                  </a:cubicBezTo>
                  <a:cubicBezTo>
                    <a:pt x="778" y="572"/>
                    <a:pt x="778" y="572"/>
                    <a:pt x="778" y="572"/>
                  </a:cubicBezTo>
                  <a:cubicBezTo>
                    <a:pt x="785" y="580"/>
                    <a:pt x="785" y="580"/>
                    <a:pt x="785" y="580"/>
                  </a:cubicBezTo>
                  <a:cubicBezTo>
                    <a:pt x="765" y="582"/>
                    <a:pt x="765" y="582"/>
                    <a:pt x="765" y="582"/>
                  </a:cubicBezTo>
                  <a:cubicBezTo>
                    <a:pt x="765" y="582"/>
                    <a:pt x="751" y="596"/>
                    <a:pt x="762" y="596"/>
                  </a:cubicBezTo>
                  <a:cubicBezTo>
                    <a:pt x="773" y="596"/>
                    <a:pt x="819" y="583"/>
                    <a:pt x="819" y="583"/>
                  </a:cubicBezTo>
                  <a:cubicBezTo>
                    <a:pt x="847" y="571"/>
                    <a:pt x="847" y="571"/>
                    <a:pt x="847" y="571"/>
                  </a:cubicBezTo>
                  <a:cubicBezTo>
                    <a:pt x="815" y="588"/>
                    <a:pt x="815" y="588"/>
                    <a:pt x="815" y="588"/>
                  </a:cubicBezTo>
                  <a:cubicBezTo>
                    <a:pt x="815" y="598"/>
                    <a:pt x="815" y="598"/>
                    <a:pt x="815" y="598"/>
                  </a:cubicBezTo>
                  <a:cubicBezTo>
                    <a:pt x="815" y="598"/>
                    <a:pt x="797" y="599"/>
                    <a:pt x="786" y="603"/>
                  </a:cubicBezTo>
                  <a:cubicBezTo>
                    <a:pt x="775" y="607"/>
                    <a:pt x="767" y="620"/>
                    <a:pt x="767" y="620"/>
                  </a:cubicBezTo>
                  <a:cubicBezTo>
                    <a:pt x="747" y="622"/>
                    <a:pt x="747" y="622"/>
                    <a:pt x="747" y="622"/>
                  </a:cubicBezTo>
                  <a:cubicBezTo>
                    <a:pt x="723" y="642"/>
                    <a:pt x="723" y="642"/>
                    <a:pt x="723" y="642"/>
                  </a:cubicBezTo>
                  <a:cubicBezTo>
                    <a:pt x="724" y="651"/>
                    <a:pt x="724" y="651"/>
                    <a:pt x="724" y="651"/>
                  </a:cubicBezTo>
                  <a:cubicBezTo>
                    <a:pt x="697" y="654"/>
                    <a:pt x="697" y="654"/>
                    <a:pt x="697" y="654"/>
                  </a:cubicBezTo>
                  <a:cubicBezTo>
                    <a:pt x="697" y="654"/>
                    <a:pt x="652" y="663"/>
                    <a:pt x="647" y="670"/>
                  </a:cubicBezTo>
                  <a:cubicBezTo>
                    <a:pt x="642" y="677"/>
                    <a:pt x="645" y="691"/>
                    <a:pt x="636" y="691"/>
                  </a:cubicBezTo>
                  <a:cubicBezTo>
                    <a:pt x="627" y="691"/>
                    <a:pt x="600" y="691"/>
                    <a:pt x="584" y="693"/>
                  </a:cubicBezTo>
                  <a:cubicBezTo>
                    <a:pt x="568" y="695"/>
                    <a:pt x="515" y="734"/>
                    <a:pt x="515" y="734"/>
                  </a:cubicBezTo>
                  <a:cubicBezTo>
                    <a:pt x="500" y="737"/>
                    <a:pt x="500" y="737"/>
                    <a:pt x="500" y="737"/>
                  </a:cubicBezTo>
                  <a:cubicBezTo>
                    <a:pt x="491" y="747"/>
                    <a:pt x="491" y="747"/>
                    <a:pt x="491" y="747"/>
                  </a:cubicBezTo>
                  <a:cubicBezTo>
                    <a:pt x="490" y="736"/>
                    <a:pt x="490" y="736"/>
                    <a:pt x="490" y="736"/>
                  </a:cubicBezTo>
                  <a:cubicBezTo>
                    <a:pt x="490" y="736"/>
                    <a:pt x="458" y="732"/>
                    <a:pt x="447" y="738"/>
                  </a:cubicBezTo>
                  <a:cubicBezTo>
                    <a:pt x="436" y="744"/>
                    <a:pt x="412" y="754"/>
                    <a:pt x="412" y="754"/>
                  </a:cubicBezTo>
                  <a:cubicBezTo>
                    <a:pt x="403" y="752"/>
                    <a:pt x="403" y="752"/>
                    <a:pt x="403" y="752"/>
                  </a:cubicBezTo>
                  <a:cubicBezTo>
                    <a:pt x="404" y="760"/>
                    <a:pt x="404" y="760"/>
                    <a:pt x="404" y="760"/>
                  </a:cubicBezTo>
                  <a:cubicBezTo>
                    <a:pt x="385" y="763"/>
                    <a:pt x="385" y="763"/>
                    <a:pt x="385" y="763"/>
                  </a:cubicBezTo>
                  <a:cubicBezTo>
                    <a:pt x="378" y="769"/>
                    <a:pt x="378" y="769"/>
                    <a:pt x="378" y="769"/>
                  </a:cubicBezTo>
                  <a:cubicBezTo>
                    <a:pt x="362" y="767"/>
                    <a:pt x="362" y="767"/>
                    <a:pt x="362" y="767"/>
                  </a:cubicBezTo>
                  <a:cubicBezTo>
                    <a:pt x="345" y="782"/>
                    <a:pt x="345" y="782"/>
                    <a:pt x="345" y="782"/>
                  </a:cubicBezTo>
                  <a:cubicBezTo>
                    <a:pt x="350" y="788"/>
                    <a:pt x="350" y="788"/>
                    <a:pt x="350" y="788"/>
                  </a:cubicBezTo>
                  <a:cubicBezTo>
                    <a:pt x="360" y="776"/>
                    <a:pt x="360" y="776"/>
                    <a:pt x="360" y="776"/>
                  </a:cubicBezTo>
                  <a:cubicBezTo>
                    <a:pt x="373" y="783"/>
                    <a:pt x="373" y="783"/>
                    <a:pt x="373" y="783"/>
                  </a:cubicBezTo>
                  <a:cubicBezTo>
                    <a:pt x="387" y="771"/>
                    <a:pt x="387" y="771"/>
                    <a:pt x="387" y="771"/>
                  </a:cubicBezTo>
                  <a:cubicBezTo>
                    <a:pt x="388" y="779"/>
                    <a:pt x="388" y="779"/>
                    <a:pt x="388" y="779"/>
                  </a:cubicBezTo>
                  <a:cubicBezTo>
                    <a:pt x="388" y="779"/>
                    <a:pt x="409" y="778"/>
                    <a:pt x="417" y="771"/>
                  </a:cubicBezTo>
                  <a:cubicBezTo>
                    <a:pt x="425" y="764"/>
                    <a:pt x="441" y="750"/>
                    <a:pt x="450" y="748"/>
                  </a:cubicBezTo>
                  <a:cubicBezTo>
                    <a:pt x="459" y="746"/>
                    <a:pt x="451" y="762"/>
                    <a:pt x="464" y="762"/>
                  </a:cubicBezTo>
                  <a:cubicBezTo>
                    <a:pt x="477" y="762"/>
                    <a:pt x="514" y="746"/>
                    <a:pt x="514" y="746"/>
                  </a:cubicBezTo>
                  <a:cubicBezTo>
                    <a:pt x="536" y="752"/>
                    <a:pt x="536" y="752"/>
                    <a:pt x="536" y="752"/>
                  </a:cubicBezTo>
                  <a:cubicBezTo>
                    <a:pt x="548" y="740"/>
                    <a:pt x="548" y="740"/>
                    <a:pt x="548" y="740"/>
                  </a:cubicBezTo>
                  <a:cubicBezTo>
                    <a:pt x="548" y="740"/>
                    <a:pt x="585" y="738"/>
                    <a:pt x="596" y="729"/>
                  </a:cubicBezTo>
                  <a:cubicBezTo>
                    <a:pt x="607" y="720"/>
                    <a:pt x="619" y="706"/>
                    <a:pt x="628" y="705"/>
                  </a:cubicBezTo>
                  <a:cubicBezTo>
                    <a:pt x="637" y="704"/>
                    <a:pt x="649" y="704"/>
                    <a:pt x="649" y="704"/>
                  </a:cubicBezTo>
                  <a:cubicBezTo>
                    <a:pt x="653" y="697"/>
                    <a:pt x="653" y="697"/>
                    <a:pt x="653" y="697"/>
                  </a:cubicBezTo>
                  <a:cubicBezTo>
                    <a:pt x="677" y="697"/>
                    <a:pt x="677" y="697"/>
                    <a:pt x="677" y="697"/>
                  </a:cubicBezTo>
                  <a:cubicBezTo>
                    <a:pt x="684" y="691"/>
                    <a:pt x="684" y="691"/>
                    <a:pt x="684" y="691"/>
                  </a:cubicBezTo>
                  <a:cubicBezTo>
                    <a:pt x="684" y="691"/>
                    <a:pt x="717" y="684"/>
                    <a:pt x="732" y="677"/>
                  </a:cubicBezTo>
                  <a:cubicBezTo>
                    <a:pt x="747" y="670"/>
                    <a:pt x="762" y="656"/>
                    <a:pt x="762" y="656"/>
                  </a:cubicBezTo>
                  <a:cubicBezTo>
                    <a:pt x="803" y="650"/>
                    <a:pt x="803" y="650"/>
                    <a:pt x="803" y="650"/>
                  </a:cubicBezTo>
                  <a:cubicBezTo>
                    <a:pt x="841" y="628"/>
                    <a:pt x="841" y="628"/>
                    <a:pt x="841" y="628"/>
                  </a:cubicBezTo>
                  <a:cubicBezTo>
                    <a:pt x="841" y="628"/>
                    <a:pt x="885" y="627"/>
                    <a:pt x="892" y="620"/>
                  </a:cubicBezTo>
                  <a:cubicBezTo>
                    <a:pt x="899" y="613"/>
                    <a:pt x="912" y="601"/>
                    <a:pt x="912" y="601"/>
                  </a:cubicBezTo>
                  <a:cubicBezTo>
                    <a:pt x="912" y="601"/>
                    <a:pt x="954" y="594"/>
                    <a:pt x="958" y="586"/>
                  </a:cubicBezTo>
                  <a:cubicBezTo>
                    <a:pt x="962" y="578"/>
                    <a:pt x="947" y="578"/>
                    <a:pt x="947" y="578"/>
                  </a:cubicBezTo>
                  <a:cubicBezTo>
                    <a:pt x="947" y="578"/>
                    <a:pt x="970" y="562"/>
                    <a:pt x="979" y="557"/>
                  </a:cubicBezTo>
                  <a:cubicBezTo>
                    <a:pt x="988" y="552"/>
                    <a:pt x="1015" y="545"/>
                    <a:pt x="1015" y="545"/>
                  </a:cubicBezTo>
                  <a:cubicBezTo>
                    <a:pt x="1066" y="526"/>
                    <a:pt x="1066" y="526"/>
                    <a:pt x="1066" y="526"/>
                  </a:cubicBezTo>
                  <a:cubicBezTo>
                    <a:pt x="1060" y="513"/>
                    <a:pt x="1060" y="513"/>
                    <a:pt x="1060" y="513"/>
                  </a:cubicBezTo>
                  <a:cubicBezTo>
                    <a:pt x="1060" y="513"/>
                    <a:pt x="1083" y="519"/>
                    <a:pt x="1090" y="514"/>
                  </a:cubicBezTo>
                  <a:cubicBezTo>
                    <a:pt x="1097" y="509"/>
                    <a:pt x="1130" y="494"/>
                    <a:pt x="1130" y="494"/>
                  </a:cubicBezTo>
                  <a:cubicBezTo>
                    <a:pt x="1130" y="494"/>
                    <a:pt x="1188" y="470"/>
                    <a:pt x="1196" y="467"/>
                  </a:cubicBezTo>
                  <a:cubicBezTo>
                    <a:pt x="1204" y="464"/>
                    <a:pt x="1234" y="485"/>
                    <a:pt x="1234" y="485"/>
                  </a:cubicBezTo>
                  <a:cubicBezTo>
                    <a:pt x="1210" y="485"/>
                    <a:pt x="1210" y="485"/>
                    <a:pt x="1210" y="485"/>
                  </a:cubicBezTo>
                  <a:cubicBezTo>
                    <a:pt x="1197" y="477"/>
                    <a:pt x="1197" y="477"/>
                    <a:pt x="1197" y="477"/>
                  </a:cubicBezTo>
                  <a:cubicBezTo>
                    <a:pt x="1174" y="493"/>
                    <a:pt x="1174" y="493"/>
                    <a:pt x="1174" y="493"/>
                  </a:cubicBezTo>
                  <a:cubicBezTo>
                    <a:pt x="1151" y="493"/>
                    <a:pt x="1151" y="493"/>
                    <a:pt x="1151" y="493"/>
                  </a:cubicBezTo>
                  <a:cubicBezTo>
                    <a:pt x="1151" y="493"/>
                    <a:pt x="1128" y="515"/>
                    <a:pt x="1119" y="518"/>
                  </a:cubicBezTo>
                  <a:cubicBezTo>
                    <a:pt x="1110" y="521"/>
                    <a:pt x="1071" y="527"/>
                    <a:pt x="1075" y="536"/>
                  </a:cubicBezTo>
                  <a:cubicBezTo>
                    <a:pt x="1079" y="545"/>
                    <a:pt x="1099" y="544"/>
                    <a:pt x="1099" y="544"/>
                  </a:cubicBezTo>
                  <a:cubicBezTo>
                    <a:pt x="1099" y="544"/>
                    <a:pt x="1079" y="552"/>
                    <a:pt x="1075" y="552"/>
                  </a:cubicBezTo>
                  <a:cubicBezTo>
                    <a:pt x="1071" y="552"/>
                    <a:pt x="1042" y="551"/>
                    <a:pt x="1042" y="557"/>
                  </a:cubicBezTo>
                  <a:cubicBezTo>
                    <a:pt x="1042" y="563"/>
                    <a:pt x="1045" y="576"/>
                    <a:pt x="1065" y="568"/>
                  </a:cubicBezTo>
                  <a:cubicBezTo>
                    <a:pt x="1085" y="560"/>
                    <a:pt x="1129" y="536"/>
                    <a:pt x="1147" y="532"/>
                  </a:cubicBezTo>
                  <a:cubicBezTo>
                    <a:pt x="1165" y="528"/>
                    <a:pt x="1197" y="537"/>
                    <a:pt x="1211" y="530"/>
                  </a:cubicBezTo>
                  <a:cubicBezTo>
                    <a:pt x="1225" y="523"/>
                    <a:pt x="1247" y="502"/>
                    <a:pt x="1247" y="502"/>
                  </a:cubicBezTo>
                  <a:cubicBezTo>
                    <a:pt x="1245" y="492"/>
                    <a:pt x="1245" y="492"/>
                    <a:pt x="1245" y="492"/>
                  </a:cubicBezTo>
                  <a:cubicBezTo>
                    <a:pt x="1245" y="492"/>
                    <a:pt x="1299" y="471"/>
                    <a:pt x="1309" y="472"/>
                  </a:cubicBezTo>
                  <a:cubicBezTo>
                    <a:pt x="1319" y="473"/>
                    <a:pt x="1322" y="483"/>
                    <a:pt x="1322" y="483"/>
                  </a:cubicBezTo>
                  <a:cubicBezTo>
                    <a:pt x="1364" y="470"/>
                    <a:pt x="1364" y="470"/>
                    <a:pt x="1364" y="470"/>
                  </a:cubicBezTo>
                  <a:cubicBezTo>
                    <a:pt x="1336" y="492"/>
                    <a:pt x="1336" y="492"/>
                    <a:pt x="1336" y="492"/>
                  </a:cubicBezTo>
                  <a:cubicBezTo>
                    <a:pt x="1350" y="498"/>
                    <a:pt x="1350" y="498"/>
                    <a:pt x="1350" y="498"/>
                  </a:cubicBezTo>
                  <a:cubicBezTo>
                    <a:pt x="1350" y="498"/>
                    <a:pt x="1346" y="510"/>
                    <a:pt x="1350" y="510"/>
                  </a:cubicBezTo>
                  <a:cubicBezTo>
                    <a:pt x="1354" y="510"/>
                    <a:pt x="1395" y="485"/>
                    <a:pt x="1395" y="485"/>
                  </a:cubicBezTo>
                  <a:cubicBezTo>
                    <a:pt x="1395" y="485"/>
                    <a:pt x="1356" y="515"/>
                    <a:pt x="1367" y="520"/>
                  </a:cubicBezTo>
                  <a:cubicBezTo>
                    <a:pt x="1378" y="525"/>
                    <a:pt x="1406" y="526"/>
                    <a:pt x="1406" y="526"/>
                  </a:cubicBezTo>
                  <a:cubicBezTo>
                    <a:pt x="1472" y="532"/>
                    <a:pt x="1472" y="532"/>
                    <a:pt x="1472" y="532"/>
                  </a:cubicBezTo>
                  <a:cubicBezTo>
                    <a:pt x="1493" y="519"/>
                    <a:pt x="1493" y="519"/>
                    <a:pt x="1493" y="519"/>
                  </a:cubicBezTo>
                  <a:cubicBezTo>
                    <a:pt x="1493" y="519"/>
                    <a:pt x="1480" y="541"/>
                    <a:pt x="1491" y="542"/>
                  </a:cubicBezTo>
                  <a:cubicBezTo>
                    <a:pt x="1502" y="543"/>
                    <a:pt x="1534" y="541"/>
                    <a:pt x="1534" y="541"/>
                  </a:cubicBezTo>
                  <a:cubicBezTo>
                    <a:pt x="1556" y="535"/>
                    <a:pt x="1556" y="535"/>
                    <a:pt x="1556" y="535"/>
                  </a:cubicBezTo>
                  <a:cubicBezTo>
                    <a:pt x="1556" y="535"/>
                    <a:pt x="1517" y="549"/>
                    <a:pt x="1520" y="557"/>
                  </a:cubicBezTo>
                  <a:cubicBezTo>
                    <a:pt x="1523" y="565"/>
                    <a:pt x="1541" y="573"/>
                    <a:pt x="1541" y="573"/>
                  </a:cubicBezTo>
                  <a:cubicBezTo>
                    <a:pt x="1541" y="573"/>
                    <a:pt x="1539" y="609"/>
                    <a:pt x="1551" y="609"/>
                  </a:cubicBezTo>
                  <a:cubicBezTo>
                    <a:pt x="1563" y="609"/>
                    <a:pt x="1594" y="606"/>
                    <a:pt x="1594" y="606"/>
                  </a:cubicBezTo>
                  <a:cubicBezTo>
                    <a:pt x="1587" y="585"/>
                    <a:pt x="1587" y="585"/>
                    <a:pt x="1587" y="585"/>
                  </a:cubicBezTo>
                  <a:cubicBezTo>
                    <a:pt x="1601" y="580"/>
                    <a:pt x="1601" y="580"/>
                    <a:pt x="1601" y="580"/>
                  </a:cubicBezTo>
                  <a:cubicBezTo>
                    <a:pt x="1610" y="591"/>
                    <a:pt x="1610" y="591"/>
                    <a:pt x="1610" y="591"/>
                  </a:cubicBezTo>
                  <a:cubicBezTo>
                    <a:pt x="1630" y="585"/>
                    <a:pt x="1630" y="585"/>
                    <a:pt x="1630" y="585"/>
                  </a:cubicBezTo>
                  <a:cubicBezTo>
                    <a:pt x="1630" y="585"/>
                    <a:pt x="1610" y="608"/>
                    <a:pt x="1621" y="612"/>
                  </a:cubicBezTo>
                  <a:cubicBezTo>
                    <a:pt x="1632" y="616"/>
                    <a:pt x="1650" y="586"/>
                    <a:pt x="1650" y="586"/>
                  </a:cubicBezTo>
                  <a:cubicBezTo>
                    <a:pt x="1670" y="557"/>
                    <a:pt x="1670" y="557"/>
                    <a:pt x="1670" y="557"/>
                  </a:cubicBezTo>
                  <a:cubicBezTo>
                    <a:pt x="1652" y="599"/>
                    <a:pt x="1652" y="599"/>
                    <a:pt x="1652" y="599"/>
                  </a:cubicBezTo>
                  <a:cubicBezTo>
                    <a:pt x="1656" y="615"/>
                    <a:pt x="1656" y="615"/>
                    <a:pt x="1656" y="615"/>
                  </a:cubicBezTo>
                  <a:cubicBezTo>
                    <a:pt x="1679" y="607"/>
                    <a:pt x="1679" y="607"/>
                    <a:pt x="1679" y="607"/>
                  </a:cubicBezTo>
                  <a:cubicBezTo>
                    <a:pt x="1664" y="623"/>
                    <a:pt x="1664" y="623"/>
                    <a:pt x="1664" y="623"/>
                  </a:cubicBezTo>
                  <a:cubicBezTo>
                    <a:pt x="1681" y="638"/>
                    <a:pt x="1681" y="638"/>
                    <a:pt x="1681" y="638"/>
                  </a:cubicBezTo>
                  <a:cubicBezTo>
                    <a:pt x="1669" y="635"/>
                    <a:pt x="1669" y="635"/>
                    <a:pt x="1669" y="635"/>
                  </a:cubicBezTo>
                  <a:cubicBezTo>
                    <a:pt x="1667" y="647"/>
                    <a:pt x="1667" y="647"/>
                    <a:pt x="1667" y="647"/>
                  </a:cubicBezTo>
                  <a:cubicBezTo>
                    <a:pt x="1648" y="660"/>
                    <a:pt x="1648" y="660"/>
                    <a:pt x="1648" y="660"/>
                  </a:cubicBezTo>
                  <a:cubicBezTo>
                    <a:pt x="1636" y="670"/>
                    <a:pt x="1636" y="670"/>
                    <a:pt x="1636" y="670"/>
                  </a:cubicBezTo>
                  <a:cubicBezTo>
                    <a:pt x="1657" y="681"/>
                    <a:pt x="1657" y="681"/>
                    <a:pt x="1657" y="681"/>
                  </a:cubicBezTo>
                  <a:cubicBezTo>
                    <a:pt x="1654" y="702"/>
                    <a:pt x="1654" y="702"/>
                    <a:pt x="1654" y="702"/>
                  </a:cubicBezTo>
                  <a:cubicBezTo>
                    <a:pt x="1642" y="714"/>
                    <a:pt x="1642" y="714"/>
                    <a:pt x="1642" y="714"/>
                  </a:cubicBezTo>
                  <a:cubicBezTo>
                    <a:pt x="1654" y="719"/>
                    <a:pt x="1654" y="719"/>
                    <a:pt x="1654" y="719"/>
                  </a:cubicBezTo>
                  <a:cubicBezTo>
                    <a:pt x="1639" y="733"/>
                    <a:pt x="1639" y="733"/>
                    <a:pt x="1639" y="733"/>
                  </a:cubicBezTo>
                  <a:cubicBezTo>
                    <a:pt x="1660" y="733"/>
                    <a:pt x="1660" y="733"/>
                    <a:pt x="1660" y="733"/>
                  </a:cubicBezTo>
                  <a:cubicBezTo>
                    <a:pt x="1685" y="724"/>
                    <a:pt x="1685" y="724"/>
                    <a:pt x="1685" y="724"/>
                  </a:cubicBezTo>
                  <a:cubicBezTo>
                    <a:pt x="1663" y="750"/>
                    <a:pt x="1663" y="750"/>
                    <a:pt x="1663" y="750"/>
                  </a:cubicBezTo>
                  <a:cubicBezTo>
                    <a:pt x="1652" y="760"/>
                    <a:pt x="1652" y="760"/>
                    <a:pt x="1652" y="760"/>
                  </a:cubicBezTo>
                  <a:cubicBezTo>
                    <a:pt x="1667" y="765"/>
                    <a:pt x="1667" y="765"/>
                    <a:pt x="1667" y="765"/>
                  </a:cubicBezTo>
                  <a:cubicBezTo>
                    <a:pt x="1637" y="777"/>
                    <a:pt x="1637" y="777"/>
                    <a:pt x="1637" y="777"/>
                  </a:cubicBezTo>
                  <a:cubicBezTo>
                    <a:pt x="1623" y="785"/>
                    <a:pt x="1623" y="785"/>
                    <a:pt x="1623" y="785"/>
                  </a:cubicBezTo>
                  <a:cubicBezTo>
                    <a:pt x="1637" y="791"/>
                    <a:pt x="1637" y="791"/>
                    <a:pt x="1637" y="791"/>
                  </a:cubicBezTo>
                  <a:cubicBezTo>
                    <a:pt x="1637" y="791"/>
                    <a:pt x="1636" y="794"/>
                    <a:pt x="1634" y="798"/>
                  </a:cubicBezTo>
                  <a:cubicBezTo>
                    <a:pt x="1655" y="788"/>
                    <a:pt x="1676" y="777"/>
                    <a:pt x="1680" y="773"/>
                  </a:cubicBezTo>
                  <a:cubicBezTo>
                    <a:pt x="1690" y="763"/>
                    <a:pt x="1690" y="747"/>
                    <a:pt x="1690" y="747"/>
                  </a:cubicBezTo>
                  <a:cubicBezTo>
                    <a:pt x="1690" y="747"/>
                    <a:pt x="1717" y="736"/>
                    <a:pt x="1717" y="728"/>
                  </a:cubicBezTo>
                  <a:cubicBezTo>
                    <a:pt x="1717" y="720"/>
                    <a:pt x="1707" y="721"/>
                    <a:pt x="1707" y="721"/>
                  </a:cubicBezTo>
                  <a:close/>
                  <a:moveTo>
                    <a:pt x="1598" y="704"/>
                  </a:moveTo>
                  <a:cubicBezTo>
                    <a:pt x="1604" y="718"/>
                    <a:pt x="1624" y="696"/>
                    <a:pt x="1624" y="696"/>
                  </a:cubicBezTo>
                  <a:cubicBezTo>
                    <a:pt x="1639" y="692"/>
                    <a:pt x="1639" y="692"/>
                    <a:pt x="1639" y="692"/>
                  </a:cubicBezTo>
                  <a:cubicBezTo>
                    <a:pt x="1638" y="682"/>
                    <a:pt x="1638" y="682"/>
                    <a:pt x="1638" y="682"/>
                  </a:cubicBezTo>
                  <a:cubicBezTo>
                    <a:pt x="1620" y="679"/>
                    <a:pt x="1620" y="679"/>
                    <a:pt x="1620" y="679"/>
                  </a:cubicBezTo>
                  <a:cubicBezTo>
                    <a:pt x="1620" y="679"/>
                    <a:pt x="1595" y="697"/>
                    <a:pt x="1598" y="704"/>
                  </a:cubicBezTo>
                  <a:close/>
                  <a:moveTo>
                    <a:pt x="1583" y="656"/>
                  </a:moveTo>
                  <a:cubicBezTo>
                    <a:pt x="1576" y="653"/>
                    <a:pt x="1559" y="664"/>
                    <a:pt x="1558" y="670"/>
                  </a:cubicBezTo>
                  <a:cubicBezTo>
                    <a:pt x="1557" y="676"/>
                    <a:pt x="1550" y="689"/>
                    <a:pt x="1550" y="689"/>
                  </a:cubicBezTo>
                  <a:cubicBezTo>
                    <a:pt x="1549" y="698"/>
                    <a:pt x="1549" y="698"/>
                    <a:pt x="1549" y="698"/>
                  </a:cubicBezTo>
                  <a:cubicBezTo>
                    <a:pt x="1549" y="698"/>
                    <a:pt x="1541" y="702"/>
                    <a:pt x="1540" y="709"/>
                  </a:cubicBezTo>
                  <a:cubicBezTo>
                    <a:pt x="1539" y="716"/>
                    <a:pt x="1546" y="720"/>
                    <a:pt x="1546" y="720"/>
                  </a:cubicBezTo>
                  <a:cubicBezTo>
                    <a:pt x="1546" y="720"/>
                    <a:pt x="1559" y="700"/>
                    <a:pt x="1576" y="687"/>
                  </a:cubicBezTo>
                  <a:cubicBezTo>
                    <a:pt x="1593" y="674"/>
                    <a:pt x="1590" y="659"/>
                    <a:pt x="1583" y="656"/>
                  </a:cubicBezTo>
                  <a:close/>
                  <a:moveTo>
                    <a:pt x="525" y="542"/>
                  </a:moveTo>
                  <a:cubicBezTo>
                    <a:pt x="547" y="540"/>
                    <a:pt x="594" y="519"/>
                    <a:pt x="578" y="515"/>
                  </a:cubicBezTo>
                  <a:cubicBezTo>
                    <a:pt x="561" y="510"/>
                    <a:pt x="539" y="507"/>
                    <a:pt x="533" y="513"/>
                  </a:cubicBezTo>
                  <a:cubicBezTo>
                    <a:pt x="527" y="519"/>
                    <a:pt x="514" y="506"/>
                    <a:pt x="510" y="517"/>
                  </a:cubicBezTo>
                  <a:cubicBezTo>
                    <a:pt x="507" y="528"/>
                    <a:pt x="513" y="543"/>
                    <a:pt x="525" y="542"/>
                  </a:cubicBezTo>
                  <a:close/>
                  <a:moveTo>
                    <a:pt x="0" y="886"/>
                  </a:moveTo>
                  <a:cubicBezTo>
                    <a:pt x="41" y="880"/>
                    <a:pt x="41" y="880"/>
                    <a:pt x="41" y="880"/>
                  </a:cubicBezTo>
                  <a:cubicBezTo>
                    <a:pt x="49" y="869"/>
                    <a:pt x="49" y="869"/>
                    <a:pt x="49" y="869"/>
                  </a:cubicBezTo>
                  <a:cubicBezTo>
                    <a:pt x="90" y="863"/>
                    <a:pt x="90" y="863"/>
                    <a:pt x="90" y="863"/>
                  </a:cubicBezTo>
                  <a:cubicBezTo>
                    <a:pt x="76" y="849"/>
                    <a:pt x="76" y="849"/>
                    <a:pt x="76" y="849"/>
                  </a:cubicBezTo>
                  <a:lnTo>
                    <a:pt x="0" y="886"/>
                  </a:lnTo>
                  <a:close/>
                  <a:moveTo>
                    <a:pt x="908" y="635"/>
                  </a:moveTo>
                  <a:cubicBezTo>
                    <a:pt x="905" y="636"/>
                    <a:pt x="892" y="641"/>
                    <a:pt x="892" y="641"/>
                  </a:cubicBezTo>
                  <a:cubicBezTo>
                    <a:pt x="892" y="641"/>
                    <a:pt x="884" y="634"/>
                    <a:pt x="879" y="635"/>
                  </a:cubicBezTo>
                  <a:cubicBezTo>
                    <a:pt x="874" y="636"/>
                    <a:pt x="875" y="651"/>
                    <a:pt x="875" y="651"/>
                  </a:cubicBezTo>
                  <a:cubicBezTo>
                    <a:pt x="859" y="663"/>
                    <a:pt x="859" y="663"/>
                    <a:pt x="859" y="663"/>
                  </a:cubicBezTo>
                  <a:cubicBezTo>
                    <a:pt x="859" y="646"/>
                    <a:pt x="859" y="646"/>
                    <a:pt x="859" y="646"/>
                  </a:cubicBezTo>
                  <a:cubicBezTo>
                    <a:pt x="859" y="646"/>
                    <a:pt x="845" y="641"/>
                    <a:pt x="831" y="654"/>
                  </a:cubicBezTo>
                  <a:cubicBezTo>
                    <a:pt x="831" y="654"/>
                    <a:pt x="814" y="665"/>
                    <a:pt x="811" y="672"/>
                  </a:cubicBezTo>
                  <a:cubicBezTo>
                    <a:pt x="809" y="680"/>
                    <a:pt x="831" y="681"/>
                    <a:pt x="831" y="681"/>
                  </a:cubicBezTo>
                  <a:cubicBezTo>
                    <a:pt x="831" y="681"/>
                    <a:pt x="861" y="681"/>
                    <a:pt x="872" y="676"/>
                  </a:cubicBezTo>
                  <a:cubicBezTo>
                    <a:pt x="884" y="671"/>
                    <a:pt x="881" y="664"/>
                    <a:pt x="881" y="664"/>
                  </a:cubicBezTo>
                  <a:cubicBezTo>
                    <a:pt x="899" y="661"/>
                    <a:pt x="899" y="661"/>
                    <a:pt x="899" y="661"/>
                  </a:cubicBezTo>
                  <a:cubicBezTo>
                    <a:pt x="900" y="655"/>
                    <a:pt x="900" y="655"/>
                    <a:pt x="900" y="655"/>
                  </a:cubicBezTo>
                  <a:cubicBezTo>
                    <a:pt x="925" y="654"/>
                    <a:pt x="925" y="654"/>
                    <a:pt x="925" y="654"/>
                  </a:cubicBezTo>
                  <a:cubicBezTo>
                    <a:pt x="931" y="638"/>
                    <a:pt x="931" y="638"/>
                    <a:pt x="931" y="638"/>
                  </a:cubicBezTo>
                  <a:cubicBezTo>
                    <a:pt x="920" y="640"/>
                    <a:pt x="920" y="640"/>
                    <a:pt x="920" y="640"/>
                  </a:cubicBezTo>
                  <a:cubicBezTo>
                    <a:pt x="920" y="640"/>
                    <a:pt x="912" y="634"/>
                    <a:pt x="908" y="635"/>
                  </a:cubicBezTo>
                  <a:close/>
                  <a:moveTo>
                    <a:pt x="107" y="860"/>
                  </a:moveTo>
                  <a:cubicBezTo>
                    <a:pt x="135" y="859"/>
                    <a:pt x="135" y="859"/>
                    <a:pt x="135" y="859"/>
                  </a:cubicBezTo>
                  <a:cubicBezTo>
                    <a:pt x="161" y="840"/>
                    <a:pt x="161" y="840"/>
                    <a:pt x="161" y="840"/>
                  </a:cubicBezTo>
                  <a:cubicBezTo>
                    <a:pt x="152" y="829"/>
                    <a:pt x="152" y="829"/>
                    <a:pt x="152" y="829"/>
                  </a:cubicBezTo>
                  <a:lnTo>
                    <a:pt x="107" y="860"/>
                  </a:lnTo>
                  <a:close/>
                  <a:moveTo>
                    <a:pt x="1646" y="762"/>
                  </a:moveTo>
                  <a:cubicBezTo>
                    <a:pt x="1652" y="749"/>
                    <a:pt x="1637" y="734"/>
                    <a:pt x="1627" y="744"/>
                  </a:cubicBezTo>
                  <a:cubicBezTo>
                    <a:pt x="1617" y="754"/>
                    <a:pt x="1611" y="784"/>
                    <a:pt x="1611" y="784"/>
                  </a:cubicBezTo>
                  <a:cubicBezTo>
                    <a:pt x="1611" y="784"/>
                    <a:pt x="1624" y="773"/>
                    <a:pt x="1629" y="773"/>
                  </a:cubicBezTo>
                  <a:cubicBezTo>
                    <a:pt x="1634" y="773"/>
                    <a:pt x="1640" y="775"/>
                    <a:pt x="1646" y="762"/>
                  </a:cubicBezTo>
                  <a:close/>
                  <a:moveTo>
                    <a:pt x="953" y="609"/>
                  </a:moveTo>
                  <a:cubicBezTo>
                    <a:pt x="940" y="618"/>
                    <a:pt x="916" y="623"/>
                    <a:pt x="923" y="630"/>
                  </a:cubicBezTo>
                  <a:cubicBezTo>
                    <a:pt x="934" y="641"/>
                    <a:pt x="959" y="629"/>
                    <a:pt x="959" y="629"/>
                  </a:cubicBezTo>
                  <a:cubicBezTo>
                    <a:pt x="966" y="620"/>
                    <a:pt x="966" y="620"/>
                    <a:pt x="966" y="620"/>
                  </a:cubicBezTo>
                  <a:cubicBezTo>
                    <a:pt x="966" y="620"/>
                    <a:pt x="982" y="624"/>
                    <a:pt x="979" y="618"/>
                  </a:cubicBezTo>
                  <a:cubicBezTo>
                    <a:pt x="977" y="612"/>
                    <a:pt x="967" y="600"/>
                    <a:pt x="953" y="609"/>
                  </a:cubicBezTo>
                  <a:close/>
                  <a:moveTo>
                    <a:pt x="331" y="777"/>
                  </a:moveTo>
                  <a:cubicBezTo>
                    <a:pt x="319" y="777"/>
                    <a:pt x="290" y="788"/>
                    <a:pt x="290" y="788"/>
                  </a:cubicBezTo>
                  <a:cubicBezTo>
                    <a:pt x="290" y="788"/>
                    <a:pt x="253" y="802"/>
                    <a:pt x="254" y="809"/>
                  </a:cubicBezTo>
                  <a:cubicBezTo>
                    <a:pt x="256" y="818"/>
                    <a:pt x="270" y="812"/>
                    <a:pt x="289" y="806"/>
                  </a:cubicBezTo>
                  <a:cubicBezTo>
                    <a:pt x="308" y="799"/>
                    <a:pt x="328" y="809"/>
                    <a:pt x="335" y="803"/>
                  </a:cubicBezTo>
                  <a:cubicBezTo>
                    <a:pt x="342" y="797"/>
                    <a:pt x="344" y="777"/>
                    <a:pt x="331" y="777"/>
                  </a:cubicBezTo>
                  <a:close/>
                  <a:moveTo>
                    <a:pt x="219" y="828"/>
                  </a:moveTo>
                  <a:cubicBezTo>
                    <a:pt x="221" y="814"/>
                    <a:pt x="221" y="814"/>
                    <a:pt x="221" y="814"/>
                  </a:cubicBezTo>
                  <a:cubicBezTo>
                    <a:pt x="184" y="829"/>
                    <a:pt x="184" y="829"/>
                    <a:pt x="184" y="829"/>
                  </a:cubicBezTo>
                  <a:lnTo>
                    <a:pt x="219" y="828"/>
                  </a:ln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7" name="Freeform 176"/>
            <p:cNvSpPr>
              <a:spLocks noEditPoints="1"/>
            </p:cNvSpPr>
            <p:nvPr/>
          </p:nvSpPr>
          <p:spPr bwMode="gray">
            <a:xfrm>
              <a:off x="991941" y="2591590"/>
              <a:ext cx="1460500" cy="846576"/>
            </a:xfrm>
            <a:custGeom>
              <a:avLst/>
              <a:gdLst>
                <a:gd name="T0" fmla="*/ 2480 w 2609"/>
                <a:gd name="T1" fmla="*/ 201 h 1304"/>
                <a:gd name="T2" fmla="*/ 2188 w 2609"/>
                <a:gd name="T3" fmla="*/ 278 h 1304"/>
                <a:gd name="T4" fmla="*/ 2132 w 2609"/>
                <a:gd name="T5" fmla="*/ 324 h 1304"/>
                <a:gd name="T6" fmla="*/ 2049 w 2609"/>
                <a:gd name="T7" fmla="*/ 357 h 1304"/>
                <a:gd name="T8" fmla="*/ 1824 w 2609"/>
                <a:gd name="T9" fmla="*/ 413 h 1304"/>
                <a:gd name="T10" fmla="*/ 1906 w 2609"/>
                <a:gd name="T11" fmla="*/ 294 h 1304"/>
                <a:gd name="T12" fmla="*/ 1888 w 2609"/>
                <a:gd name="T13" fmla="*/ 211 h 1304"/>
                <a:gd name="T14" fmla="*/ 1909 w 2609"/>
                <a:gd name="T15" fmla="*/ 159 h 1304"/>
                <a:gd name="T16" fmla="*/ 1821 w 2609"/>
                <a:gd name="T17" fmla="*/ 151 h 1304"/>
                <a:gd name="T18" fmla="*/ 1700 w 2609"/>
                <a:gd name="T19" fmla="*/ 142 h 1304"/>
                <a:gd name="T20" fmla="*/ 1667 w 2609"/>
                <a:gd name="T21" fmla="*/ 101 h 1304"/>
                <a:gd name="T22" fmla="*/ 1627 w 2609"/>
                <a:gd name="T23" fmla="*/ 67 h 1304"/>
                <a:gd name="T24" fmla="*/ 1510 w 2609"/>
                <a:gd name="T25" fmla="*/ 35 h 1304"/>
                <a:gd name="T26" fmla="*/ 292 w 2609"/>
                <a:gd name="T27" fmla="*/ 130 h 1304"/>
                <a:gd name="T28" fmla="*/ 255 w 2609"/>
                <a:gd name="T29" fmla="*/ 78 h 1304"/>
                <a:gd name="T30" fmla="*/ 250 w 2609"/>
                <a:gd name="T31" fmla="*/ 177 h 1304"/>
                <a:gd name="T32" fmla="*/ 66 w 2609"/>
                <a:gd name="T33" fmla="*/ 387 h 1304"/>
                <a:gd name="T34" fmla="*/ 29 w 2609"/>
                <a:gd name="T35" fmla="*/ 605 h 1304"/>
                <a:gd name="T36" fmla="*/ 20 w 2609"/>
                <a:gd name="T37" fmla="*/ 688 h 1304"/>
                <a:gd name="T38" fmla="*/ 108 w 2609"/>
                <a:gd name="T39" fmla="*/ 822 h 1304"/>
                <a:gd name="T40" fmla="*/ 380 w 2609"/>
                <a:gd name="T41" fmla="*/ 973 h 1304"/>
                <a:gd name="T42" fmla="*/ 625 w 2609"/>
                <a:gd name="T43" fmla="*/ 975 h 1304"/>
                <a:gd name="T44" fmla="*/ 756 w 2609"/>
                <a:gd name="T45" fmla="*/ 1047 h 1304"/>
                <a:gd name="T46" fmla="*/ 851 w 2609"/>
                <a:gd name="T47" fmla="*/ 1169 h 1304"/>
                <a:gd name="T48" fmla="*/ 914 w 2609"/>
                <a:gd name="T49" fmla="*/ 1254 h 1304"/>
                <a:gd name="T50" fmla="*/ 950 w 2609"/>
                <a:gd name="T51" fmla="*/ 1180 h 1304"/>
                <a:gd name="T52" fmla="*/ 999 w 2609"/>
                <a:gd name="T53" fmla="*/ 1128 h 1304"/>
                <a:gd name="T54" fmla="*/ 1143 w 2609"/>
                <a:gd name="T55" fmla="*/ 1040 h 1304"/>
                <a:gd name="T56" fmla="*/ 1288 w 2609"/>
                <a:gd name="T57" fmla="*/ 1079 h 1304"/>
                <a:gd name="T58" fmla="*/ 1354 w 2609"/>
                <a:gd name="T59" fmla="*/ 1087 h 1304"/>
                <a:gd name="T60" fmla="*/ 1365 w 2609"/>
                <a:gd name="T61" fmla="*/ 1024 h 1304"/>
                <a:gd name="T62" fmla="*/ 1487 w 2609"/>
                <a:gd name="T63" fmla="*/ 1024 h 1304"/>
                <a:gd name="T64" fmla="*/ 1616 w 2609"/>
                <a:gd name="T65" fmla="*/ 1079 h 1304"/>
                <a:gd name="T66" fmla="*/ 1634 w 2609"/>
                <a:gd name="T67" fmla="*/ 1212 h 1304"/>
                <a:gd name="T68" fmla="*/ 1681 w 2609"/>
                <a:gd name="T69" fmla="*/ 1304 h 1304"/>
                <a:gd name="T70" fmla="*/ 1730 w 2609"/>
                <a:gd name="T71" fmla="*/ 1112 h 1304"/>
                <a:gd name="T72" fmla="*/ 1780 w 2609"/>
                <a:gd name="T73" fmla="*/ 919 h 1304"/>
                <a:gd name="T74" fmla="*/ 1864 w 2609"/>
                <a:gd name="T75" fmla="*/ 859 h 1304"/>
                <a:gd name="T76" fmla="*/ 2013 w 2609"/>
                <a:gd name="T77" fmla="*/ 773 h 1304"/>
                <a:gd name="T78" fmla="*/ 2015 w 2609"/>
                <a:gd name="T79" fmla="*/ 726 h 1304"/>
                <a:gd name="T80" fmla="*/ 2016 w 2609"/>
                <a:gd name="T81" fmla="*/ 647 h 1304"/>
                <a:gd name="T82" fmla="*/ 2025 w 2609"/>
                <a:gd name="T83" fmla="*/ 586 h 1304"/>
                <a:gd name="T84" fmla="*/ 2077 w 2609"/>
                <a:gd name="T85" fmla="*/ 596 h 1304"/>
                <a:gd name="T86" fmla="*/ 2136 w 2609"/>
                <a:gd name="T87" fmla="*/ 513 h 1304"/>
                <a:gd name="T88" fmla="*/ 2240 w 2609"/>
                <a:gd name="T89" fmla="*/ 475 h 1304"/>
                <a:gd name="T90" fmla="*/ 2355 w 2609"/>
                <a:gd name="T91" fmla="*/ 411 h 1304"/>
                <a:gd name="T92" fmla="*/ 2409 w 2609"/>
                <a:gd name="T93" fmla="*/ 388 h 1304"/>
                <a:gd name="T94" fmla="*/ 2423 w 2609"/>
                <a:gd name="T95" fmla="*/ 324 h 1304"/>
                <a:gd name="T96" fmla="*/ 2556 w 2609"/>
                <a:gd name="T97" fmla="*/ 260 h 1304"/>
                <a:gd name="T98" fmla="*/ 2582 w 2609"/>
                <a:gd name="T99" fmla="*/ 202 h 1304"/>
                <a:gd name="T100" fmla="*/ 1784 w 2609"/>
                <a:gd name="T101" fmla="*/ 255 h 1304"/>
                <a:gd name="T102" fmla="*/ 1734 w 2609"/>
                <a:gd name="T103" fmla="*/ 342 h 1304"/>
                <a:gd name="T104" fmla="*/ 1687 w 2609"/>
                <a:gd name="T105" fmla="*/ 307 h 1304"/>
                <a:gd name="T106" fmla="*/ 1772 w 2609"/>
                <a:gd name="T107" fmla="*/ 194 h 1304"/>
                <a:gd name="T108" fmla="*/ 1862 w 2609"/>
                <a:gd name="T109" fmla="*/ 199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9" h="1304">
                  <a:moveTo>
                    <a:pt x="2570" y="119"/>
                  </a:moveTo>
                  <a:cubicBezTo>
                    <a:pt x="2558" y="119"/>
                    <a:pt x="2567" y="110"/>
                    <a:pt x="2554" y="110"/>
                  </a:cubicBezTo>
                  <a:cubicBezTo>
                    <a:pt x="2541" y="110"/>
                    <a:pt x="2530" y="131"/>
                    <a:pt x="2530" y="131"/>
                  </a:cubicBezTo>
                  <a:cubicBezTo>
                    <a:pt x="2503" y="150"/>
                    <a:pt x="2503" y="150"/>
                    <a:pt x="2503" y="150"/>
                  </a:cubicBezTo>
                  <a:cubicBezTo>
                    <a:pt x="2503" y="164"/>
                    <a:pt x="2503" y="164"/>
                    <a:pt x="2503" y="164"/>
                  </a:cubicBezTo>
                  <a:cubicBezTo>
                    <a:pt x="2503" y="164"/>
                    <a:pt x="2495" y="172"/>
                    <a:pt x="2489" y="172"/>
                  </a:cubicBezTo>
                  <a:cubicBezTo>
                    <a:pt x="2483" y="172"/>
                    <a:pt x="2480" y="194"/>
                    <a:pt x="2480" y="201"/>
                  </a:cubicBezTo>
                  <a:cubicBezTo>
                    <a:pt x="2480" y="208"/>
                    <a:pt x="2473" y="201"/>
                    <a:pt x="2463" y="201"/>
                  </a:cubicBezTo>
                  <a:cubicBezTo>
                    <a:pt x="2454" y="201"/>
                    <a:pt x="2443" y="222"/>
                    <a:pt x="2443" y="222"/>
                  </a:cubicBezTo>
                  <a:cubicBezTo>
                    <a:pt x="2443" y="222"/>
                    <a:pt x="2435" y="223"/>
                    <a:pt x="2423" y="223"/>
                  </a:cubicBezTo>
                  <a:cubicBezTo>
                    <a:pt x="2411" y="223"/>
                    <a:pt x="2411" y="238"/>
                    <a:pt x="2411" y="238"/>
                  </a:cubicBezTo>
                  <a:cubicBezTo>
                    <a:pt x="2411" y="238"/>
                    <a:pt x="2280" y="238"/>
                    <a:pt x="2263" y="238"/>
                  </a:cubicBezTo>
                  <a:cubicBezTo>
                    <a:pt x="2246" y="238"/>
                    <a:pt x="2212" y="276"/>
                    <a:pt x="2204" y="276"/>
                  </a:cubicBezTo>
                  <a:cubicBezTo>
                    <a:pt x="2196" y="276"/>
                    <a:pt x="2194" y="278"/>
                    <a:pt x="2188" y="278"/>
                  </a:cubicBezTo>
                  <a:cubicBezTo>
                    <a:pt x="2187" y="278"/>
                    <a:pt x="2185" y="279"/>
                    <a:pt x="2183" y="280"/>
                  </a:cubicBezTo>
                  <a:cubicBezTo>
                    <a:pt x="2188" y="285"/>
                    <a:pt x="2189" y="291"/>
                    <a:pt x="2189" y="291"/>
                  </a:cubicBezTo>
                  <a:cubicBezTo>
                    <a:pt x="2189" y="291"/>
                    <a:pt x="2188" y="299"/>
                    <a:pt x="2181" y="305"/>
                  </a:cubicBezTo>
                  <a:cubicBezTo>
                    <a:pt x="2174" y="311"/>
                    <a:pt x="2174" y="321"/>
                    <a:pt x="2174" y="321"/>
                  </a:cubicBezTo>
                  <a:cubicBezTo>
                    <a:pt x="2162" y="320"/>
                    <a:pt x="2162" y="320"/>
                    <a:pt x="2162" y="320"/>
                  </a:cubicBezTo>
                  <a:cubicBezTo>
                    <a:pt x="2162" y="320"/>
                    <a:pt x="2162" y="324"/>
                    <a:pt x="2150" y="329"/>
                  </a:cubicBezTo>
                  <a:cubicBezTo>
                    <a:pt x="2138" y="334"/>
                    <a:pt x="2132" y="324"/>
                    <a:pt x="2132" y="324"/>
                  </a:cubicBezTo>
                  <a:cubicBezTo>
                    <a:pt x="2132" y="324"/>
                    <a:pt x="2127" y="332"/>
                    <a:pt x="2114" y="333"/>
                  </a:cubicBezTo>
                  <a:cubicBezTo>
                    <a:pt x="2101" y="334"/>
                    <a:pt x="2097" y="324"/>
                    <a:pt x="2088" y="323"/>
                  </a:cubicBezTo>
                  <a:cubicBezTo>
                    <a:pt x="2079" y="322"/>
                    <a:pt x="2072" y="330"/>
                    <a:pt x="2051" y="335"/>
                  </a:cubicBezTo>
                  <a:cubicBezTo>
                    <a:pt x="2050" y="335"/>
                    <a:pt x="2048" y="336"/>
                    <a:pt x="2047" y="336"/>
                  </a:cubicBezTo>
                  <a:cubicBezTo>
                    <a:pt x="2048" y="340"/>
                    <a:pt x="2048" y="344"/>
                    <a:pt x="2046" y="350"/>
                  </a:cubicBezTo>
                  <a:cubicBezTo>
                    <a:pt x="2045" y="352"/>
                    <a:pt x="2043" y="354"/>
                    <a:pt x="2040" y="357"/>
                  </a:cubicBezTo>
                  <a:cubicBezTo>
                    <a:pt x="2049" y="357"/>
                    <a:pt x="2049" y="357"/>
                    <a:pt x="2049" y="357"/>
                  </a:cubicBezTo>
                  <a:cubicBezTo>
                    <a:pt x="2049" y="357"/>
                    <a:pt x="1969" y="398"/>
                    <a:pt x="1961" y="401"/>
                  </a:cubicBezTo>
                  <a:cubicBezTo>
                    <a:pt x="1953" y="404"/>
                    <a:pt x="1945" y="407"/>
                    <a:pt x="1925" y="412"/>
                  </a:cubicBezTo>
                  <a:cubicBezTo>
                    <a:pt x="1905" y="417"/>
                    <a:pt x="1897" y="423"/>
                    <a:pt x="1890" y="426"/>
                  </a:cubicBezTo>
                  <a:cubicBezTo>
                    <a:pt x="1883" y="429"/>
                    <a:pt x="1871" y="427"/>
                    <a:pt x="1871" y="427"/>
                  </a:cubicBezTo>
                  <a:cubicBezTo>
                    <a:pt x="1871" y="427"/>
                    <a:pt x="1871" y="432"/>
                    <a:pt x="1859" y="433"/>
                  </a:cubicBezTo>
                  <a:cubicBezTo>
                    <a:pt x="1847" y="434"/>
                    <a:pt x="1846" y="423"/>
                    <a:pt x="1846" y="423"/>
                  </a:cubicBezTo>
                  <a:cubicBezTo>
                    <a:pt x="1846" y="423"/>
                    <a:pt x="1824" y="420"/>
                    <a:pt x="1824" y="413"/>
                  </a:cubicBezTo>
                  <a:cubicBezTo>
                    <a:pt x="1824" y="413"/>
                    <a:pt x="1837" y="407"/>
                    <a:pt x="1848" y="402"/>
                  </a:cubicBezTo>
                  <a:cubicBezTo>
                    <a:pt x="1847" y="401"/>
                    <a:pt x="1847" y="400"/>
                    <a:pt x="1846" y="400"/>
                  </a:cubicBezTo>
                  <a:cubicBezTo>
                    <a:pt x="1836" y="390"/>
                    <a:pt x="1881" y="368"/>
                    <a:pt x="1889" y="368"/>
                  </a:cubicBezTo>
                  <a:cubicBezTo>
                    <a:pt x="1897" y="368"/>
                    <a:pt x="1895" y="347"/>
                    <a:pt x="1895" y="347"/>
                  </a:cubicBezTo>
                  <a:cubicBezTo>
                    <a:pt x="1895" y="347"/>
                    <a:pt x="1898" y="343"/>
                    <a:pt x="1902" y="338"/>
                  </a:cubicBezTo>
                  <a:cubicBezTo>
                    <a:pt x="1902" y="337"/>
                    <a:pt x="1901" y="337"/>
                    <a:pt x="1901" y="337"/>
                  </a:cubicBezTo>
                  <a:cubicBezTo>
                    <a:pt x="1895" y="331"/>
                    <a:pt x="1908" y="302"/>
                    <a:pt x="1906" y="294"/>
                  </a:cubicBezTo>
                  <a:cubicBezTo>
                    <a:pt x="1904" y="286"/>
                    <a:pt x="1890" y="293"/>
                    <a:pt x="1884" y="298"/>
                  </a:cubicBezTo>
                  <a:cubicBezTo>
                    <a:pt x="1878" y="303"/>
                    <a:pt x="1850" y="321"/>
                    <a:pt x="1848" y="308"/>
                  </a:cubicBezTo>
                  <a:cubicBezTo>
                    <a:pt x="1847" y="302"/>
                    <a:pt x="1871" y="288"/>
                    <a:pt x="1874" y="283"/>
                  </a:cubicBezTo>
                  <a:cubicBezTo>
                    <a:pt x="1877" y="278"/>
                    <a:pt x="1888" y="275"/>
                    <a:pt x="1897" y="269"/>
                  </a:cubicBezTo>
                  <a:cubicBezTo>
                    <a:pt x="1906" y="263"/>
                    <a:pt x="1898" y="240"/>
                    <a:pt x="1898" y="240"/>
                  </a:cubicBezTo>
                  <a:cubicBezTo>
                    <a:pt x="1898" y="240"/>
                    <a:pt x="1901" y="245"/>
                    <a:pt x="1909" y="228"/>
                  </a:cubicBezTo>
                  <a:cubicBezTo>
                    <a:pt x="1917" y="211"/>
                    <a:pt x="1897" y="218"/>
                    <a:pt x="1888" y="211"/>
                  </a:cubicBezTo>
                  <a:cubicBezTo>
                    <a:pt x="1879" y="204"/>
                    <a:pt x="1879" y="198"/>
                    <a:pt x="1879" y="198"/>
                  </a:cubicBezTo>
                  <a:cubicBezTo>
                    <a:pt x="1879" y="198"/>
                    <a:pt x="1876" y="205"/>
                    <a:pt x="1871" y="200"/>
                  </a:cubicBezTo>
                  <a:cubicBezTo>
                    <a:pt x="1866" y="195"/>
                    <a:pt x="1872" y="185"/>
                    <a:pt x="1872" y="185"/>
                  </a:cubicBezTo>
                  <a:cubicBezTo>
                    <a:pt x="1896" y="189"/>
                    <a:pt x="1896" y="189"/>
                    <a:pt x="1896" y="189"/>
                  </a:cubicBezTo>
                  <a:cubicBezTo>
                    <a:pt x="1896" y="189"/>
                    <a:pt x="1900" y="186"/>
                    <a:pt x="1897" y="178"/>
                  </a:cubicBezTo>
                  <a:cubicBezTo>
                    <a:pt x="1896" y="174"/>
                    <a:pt x="1900" y="174"/>
                    <a:pt x="1905" y="174"/>
                  </a:cubicBezTo>
                  <a:cubicBezTo>
                    <a:pt x="1909" y="159"/>
                    <a:pt x="1909" y="159"/>
                    <a:pt x="1909" y="159"/>
                  </a:cubicBezTo>
                  <a:cubicBezTo>
                    <a:pt x="1896" y="159"/>
                    <a:pt x="1896" y="159"/>
                    <a:pt x="1896" y="159"/>
                  </a:cubicBezTo>
                  <a:cubicBezTo>
                    <a:pt x="1894" y="167"/>
                    <a:pt x="1894" y="167"/>
                    <a:pt x="1894" y="167"/>
                  </a:cubicBezTo>
                  <a:cubicBezTo>
                    <a:pt x="1878" y="161"/>
                    <a:pt x="1878" y="161"/>
                    <a:pt x="1878" y="161"/>
                  </a:cubicBezTo>
                  <a:cubicBezTo>
                    <a:pt x="1877" y="147"/>
                    <a:pt x="1877" y="147"/>
                    <a:pt x="1877" y="147"/>
                  </a:cubicBezTo>
                  <a:cubicBezTo>
                    <a:pt x="1868" y="149"/>
                    <a:pt x="1868" y="149"/>
                    <a:pt x="1868" y="149"/>
                  </a:cubicBezTo>
                  <a:cubicBezTo>
                    <a:pt x="1857" y="154"/>
                    <a:pt x="1857" y="154"/>
                    <a:pt x="1857" y="154"/>
                  </a:cubicBezTo>
                  <a:cubicBezTo>
                    <a:pt x="1821" y="151"/>
                    <a:pt x="1821" y="151"/>
                    <a:pt x="1821" y="151"/>
                  </a:cubicBezTo>
                  <a:cubicBezTo>
                    <a:pt x="1821" y="151"/>
                    <a:pt x="1808" y="162"/>
                    <a:pt x="1787" y="160"/>
                  </a:cubicBezTo>
                  <a:cubicBezTo>
                    <a:pt x="1766" y="158"/>
                    <a:pt x="1771" y="144"/>
                    <a:pt x="1767" y="139"/>
                  </a:cubicBezTo>
                  <a:cubicBezTo>
                    <a:pt x="1763" y="134"/>
                    <a:pt x="1743" y="145"/>
                    <a:pt x="1740" y="136"/>
                  </a:cubicBezTo>
                  <a:cubicBezTo>
                    <a:pt x="1777" y="115"/>
                    <a:pt x="1777" y="115"/>
                    <a:pt x="1777" y="115"/>
                  </a:cubicBezTo>
                  <a:cubicBezTo>
                    <a:pt x="1777" y="115"/>
                    <a:pt x="1772" y="110"/>
                    <a:pt x="1765" y="110"/>
                  </a:cubicBezTo>
                  <a:cubicBezTo>
                    <a:pt x="1758" y="110"/>
                    <a:pt x="1744" y="122"/>
                    <a:pt x="1740" y="123"/>
                  </a:cubicBezTo>
                  <a:cubicBezTo>
                    <a:pt x="1736" y="124"/>
                    <a:pt x="1714" y="137"/>
                    <a:pt x="1700" y="142"/>
                  </a:cubicBezTo>
                  <a:cubicBezTo>
                    <a:pt x="1686" y="147"/>
                    <a:pt x="1670" y="144"/>
                    <a:pt x="1670" y="144"/>
                  </a:cubicBezTo>
                  <a:cubicBezTo>
                    <a:pt x="1664" y="153"/>
                    <a:pt x="1664" y="153"/>
                    <a:pt x="1664" y="153"/>
                  </a:cubicBezTo>
                  <a:cubicBezTo>
                    <a:pt x="1664" y="153"/>
                    <a:pt x="1640" y="155"/>
                    <a:pt x="1631" y="154"/>
                  </a:cubicBezTo>
                  <a:cubicBezTo>
                    <a:pt x="1622" y="153"/>
                    <a:pt x="1646" y="136"/>
                    <a:pt x="1646" y="136"/>
                  </a:cubicBezTo>
                  <a:cubicBezTo>
                    <a:pt x="1646" y="136"/>
                    <a:pt x="1636" y="140"/>
                    <a:pt x="1617" y="141"/>
                  </a:cubicBezTo>
                  <a:cubicBezTo>
                    <a:pt x="1598" y="142"/>
                    <a:pt x="1596" y="154"/>
                    <a:pt x="1579" y="148"/>
                  </a:cubicBezTo>
                  <a:cubicBezTo>
                    <a:pt x="1562" y="142"/>
                    <a:pt x="1655" y="109"/>
                    <a:pt x="1667" y="101"/>
                  </a:cubicBezTo>
                  <a:cubicBezTo>
                    <a:pt x="1679" y="93"/>
                    <a:pt x="1694" y="90"/>
                    <a:pt x="1713" y="86"/>
                  </a:cubicBezTo>
                  <a:cubicBezTo>
                    <a:pt x="1718" y="85"/>
                    <a:pt x="1722" y="83"/>
                    <a:pt x="1726" y="80"/>
                  </a:cubicBezTo>
                  <a:cubicBezTo>
                    <a:pt x="1698" y="80"/>
                    <a:pt x="1701" y="74"/>
                    <a:pt x="1701" y="74"/>
                  </a:cubicBezTo>
                  <a:cubicBezTo>
                    <a:pt x="1671" y="75"/>
                    <a:pt x="1671" y="75"/>
                    <a:pt x="1671" y="75"/>
                  </a:cubicBezTo>
                  <a:cubicBezTo>
                    <a:pt x="1671" y="65"/>
                    <a:pt x="1671" y="65"/>
                    <a:pt x="1671" y="65"/>
                  </a:cubicBezTo>
                  <a:cubicBezTo>
                    <a:pt x="1671" y="65"/>
                    <a:pt x="1655" y="76"/>
                    <a:pt x="1649" y="82"/>
                  </a:cubicBezTo>
                  <a:cubicBezTo>
                    <a:pt x="1643" y="88"/>
                    <a:pt x="1630" y="64"/>
                    <a:pt x="1627" y="67"/>
                  </a:cubicBezTo>
                  <a:cubicBezTo>
                    <a:pt x="1624" y="70"/>
                    <a:pt x="1617" y="67"/>
                    <a:pt x="1611" y="67"/>
                  </a:cubicBezTo>
                  <a:cubicBezTo>
                    <a:pt x="1605" y="67"/>
                    <a:pt x="1602" y="47"/>
                    <a:pt x="1589" y="47"/>
                  </a:cubicBezTo>
                  <a:cubicBezTo>
                    <a:pt x="1576" y="47"/>
                    <a:pt x="1578" y="59"/>
                    <a:pt x="1570" y="59"/>
                  </a:cubicBezTo>
                  <a:cubicBezTo>
                    <a:pt x="1562" y="59"/>
                    <a:pt x="1555" y="49"/>
                    <a:pt x="1555" y="49"/>
                  </a:cubicBezTo>
                  <a:cubicBezTo>
                    <a:pt x="1555" y="49"/>
                    <a:pt x="1536" y="48"/>
                    <a:pt x="1528" y="40"/>
                  </a:cubicBezTo>
                  <a:cubicBezTo>
                    <a:pt x="1519" y="31"/>
                    <a:pt x="1544" y="21"/>
                    <a:pt x="1534" y="11"/>
                  </a:cubicBezTo>
                  <a:cubicBezTo>
                    <a:pt x="1524" y="0"/>
                    <a:pt x="1510" y="35"/>
                    <a:pt x="1510" y="35"/>
                  </a:cubicBezTo>
                  <a:cubicBezTo>
                    <a:pt x="368" y="35"/>
                    <a:pt x="368" y="35"/>
                    <a:pt x="368" y="35"/>
                  </a:cubicBezTo>
                  <a:cubicBezTo>
                    <a:pt x="367" y="42"/>
                    <a:pt x="365" y="48"/>
                    <a:pt x="364" y="50"/>
                  </a:cubicBezTo>
                  <a:cubicBezTo>
                    <a:pt x="360" y="56"/>
                    <a:pt x="359" y="80"/>
                    <a:pt x="359" y="80"/>
                  </a:cubicBezTo>
                  <a:cubicBezTo>
                    <a:pt x="337" y="92"/>
                    <a:pt x="337" y="92"/>
                    <a:pt x="337" y="92"/>
                  </a:cubicBezTo>
                  <a:cubicBezTo>
                    <a:pt x="335" y="104"/>
                    <a:pt x="335" y="104"/>
                    <a:pt x="335" y="104"/>
                  </a:cubicBezTo>
                  <a:cubicBezTo>
                    <a:pt x="324" y="119"/>
                    <a:pt x="324" y="119"/>
                    <a:pt x="324" y="119"/>
                  </a:cubicBezTo>
                  <a:cubicBezTo>
                    <a:pt x="292" y="130"/>
                    <a:pt x="292" y="130"/>
                    <a:pt x="292" y="130"/>
                  </a:cubicBezTo>
                  <a:cubicBezTo>
                    <a:pt x="315" y="117"/>
                    <a:pt x="315" y="117"/>
                    <a:pt x="315" y="117"/>
                  </a:cubicBezTo>
                  <a:cubicBezTo>
                    <a:pt x="300" y="115"/>
                    <a:pt x="300" y="115"/>
                    <a:pt x="300" y="115"/>
                  </a:cubicBezTo>
                  <a:cubicBezTo>
                    <a:pt x="300" y="115"/>
                    <a:pt x="314" y="95"/>
                    <a:pt x="318" y="92"/>
                  </a:cubicBezTo>
                  <a:cubicBezTo>
                    <a:pt x="322" y="89"/>
                    <a:pt x="342" y="75"/>
                    <a:pt x="332" y="75"/>
                  </a:cubicBezTo>
                  <a:cubicBezTo>
                    <a:pt x="322" y="75"/>
                    <a:pt x="313" y="77"/>
                    <a:pt x="303" y="76"/>
                  </a:cubicBezTo>
                  <a:cubicBezTo>
                    <a:pt x="293" y="75"/>
                    <a:pt x="284" y="57"/>
                    <a:pt x="275" y="61"/>
                  </a:cubicBezTo>
                  <a:cubicBezTo>
                    <a:pt x="266" y="65"/>
                    <a:pt x="257" y="57"/>
                    <a:pt x="255" y="78"/>
                  </a:cubicBezTo>
                  <a:cubicBezTo>
                    <a:pt x="253" y="99"/>
                    <a:pt x="255" y="111"/>
                    <a:pt x="252" y="113"/>
                  </a:cubicBezTo>
                  <a:cubicBezTo>
                    <a:pt x="249" y="115"/>
                    <a:pt x="239" y="130"/>
                    <a:pt x="239" y="130"/>
                  </a:cubicBezTo>
                  <a:cubicBezTo>
                    <a:pt x="257" y="134"/>
                    <a:pt x="257" y="134"/>
                    <a:pt x="257" y="134"/>
                  </a:cubicBezTo>
                  <a:cubicBezTo>
                    <a:pt x="238" y="137"/>
                    <a:pt x="238" y="137"/>
                    <a:pt x="238" y="137"/>
                  </a:cubicBezTo>
                  <a:cubicBezTo>
                    <a:pt x="241" y="148"/>
                    <a:pt x="241" y="148"/>
                    <a:pt x="241" y="148"/>
                  </a:cubicBezTo>
                  <a:cubicBezTo>
                    <a:pt x="230" y="165"/>
                    <a:pt x="230" y="165"/>
                    <a:pt x="230" y="165"/>
                  </a:cubicBezTo>
                  <a:cubicBezTo>
                    <a:pt x="230" y="165"/>
                    <a:pt x="251" y="173"/>
                    <a:pt x="250" y="177"/>
                  </a:cubicBezTo>
                  <a:cubicBezTo>
                    <a:pt x="249" y="181"/>
                    <a:pt x="218" y="175"/>
                    <a:pt x="218" y="175"/>
                  </a:cubicBezTo>
                  <a:cubicBezTo>
                    <a:pt x="218" y="175"/>
                    <a:pt x="179" y="235"/>
                    <a:pt x="169" y="247"/>
                  </a:cubicBezTo>
                  <a:cubicBezTo>
                    <a:pt x="159" y="259"/>
                    <a:pt x="112" y="315"/>
                    <a:pt x="112" y="315"/>
                  </a:cubicBezTo>
                  <a:cubicBezTo>
                    <a:pt x="114" y="330"/>
                    <a:pt x="114" y="330"/>
                    <a:pt x="114" y="330"/>
                  </a:cubicBezTo>
                  <a:cubicBezTo>
                    <a:pt x="114" y="330"/>
                    <a:pt x="101" y="332"/>
                    <a:pt x="90" y="344"/>
                  </a:cubicBezTo>
                  <a:cubicBezTo>
                    <a:pt x="79" y="356"/>
                    <a:pt x="79" y="374"/>
                    <a:pt x="79" y="374"/>
                  </a:cubicBezTo>
                  <a:cubicBezTo>
                    <a:pt x="66" y="387"/>
                    <a:pt x="66" y="387"/>
                    <a:pt x="66" y="387"/>
                  </a:cubicBezTo>
                  <a:cubicBezTo>
                    <a:pt x="63" y="421"/>
                    <a:pt x="63" y="421"/>
                    <a:pt x="63" y="421"/>
                  </a:cubicBezTo>
                  <a:cubicBezTo>
                    <a:pt x="63" y="421"/>
                    <a:pt x="39" y="453"/>
                    <a:pt x="33" y="459"/>
                  </a:cubicBezTo>
                  <a:cubicBezTo>
                    <a:pt x="27" y="465"/>
                    <a:pt x="6" y="477"/>
                    <a:pt x="8" y="488"/>
                  </a:cubicBezTo>
                  <a:cubicBezTo>
                    <a:pt x="10" y="499"/>
                    <a:pt x="26" y="506"/>
                    <a:pt x="23" y="516"/>
                  </a:cubicBezTo>
                  <a:cubicBezTo>
                    <a:pt x="20" y="526"/>
                    <a:pt x="0" y="550"/>
                    <a:pt x="0" y="562"/>
                  </a:cubicBezTo>
                  <a:cubicBezTo>
                    <a:pt x="0" y="574"/>
                    <a:pt x="13" y="615"/>
                    <a:pt x="13" y="615"/>
                  </a:cubicBezTo>
                  <a:cubicBezTo>
                    <a:pt x="29" y="605"/>
                    <a:pt x="29" y="605"/>
                    <a:pt x="29" y="605"/>
                  </a:cubicBezTo>
                  <a:cubicBezTo>
                    <a:pt x="74" y="609"/>
                    <a:pt x="74" y="609"/>
                    <a:pt x="74" y="609"/>
                  </a:cubicBezTo>
                  <a:cubicBezTo>
                    <a:pt x="74" y="609"/>
                    <a:pt x="36" y="609"/>
                    <a:pt x="33" y="615"/>
                  </a:cubicBezTo>
                  <a:cubicBezTo>
                    <a:pt x="30" y="621"/>
                    <a:pt x="31" y="635"/>
                    <a:pt x="31" y="635"/>
                  </a:cubicBezTo>
                  <a:cubicBezTo>
                    <a:pt x="31" y="635"/>
                    <a:pt x="20" y="620"/>
                    <a:pt x="16" y="626"/>
                  </a:cubicBezTo>
                  <a:cubicBezTo>
                    <a:pt x="12" y="632"/>
                    <a:pt x="2" y="651"/>
                    <a:pt x="7" y="659"/>
                  </a:cubicBezTo>
                  <a:cubicBezTo>
                    <a:pt x="12" y="667"/>
                    <a:pt x="25" y="667"/>
                    <a:pt x="25" y="667"/>
                  </a:cubicBezTo>
                  <a:cubicBezTo>
                    <a:pt x="25" y="667"/>
                    <a:pt x="23" y="688"/>
                    <a:pt x="20" y="688"/>
                  </a:cubicBezTo>
                  <a:cubicBezTo>
                    <a:pt x="17" y="688"/>
                    <a:pt x="7" y="700"/>
                    <a:pt x="7" y="709"/>
                  </a:cubicBezTo>
                  <a:cubicBezTo>
                    <a:pt x="7" y="718"/>
                    <a:pt x="20" y="733"/>
                    <a:pt x="20" y="733"/>
                  </a:cubicBezTo>
                  <a:cubicBezTo>
                    <a:pt x="20" y="733"/>
                    <a:pt x="40" y="763"/>
                    <a:pt x="39" y="770"/>
                  </a:cubicBezTo>
                  <a:cubicBezTo>
                    <a:pt x="38" y="777"/>
                    <a:pt x="16" y="799"/>
                    <a:pt x="28" y="803"/>
                  </a:cubicBezTo>
                  <a:cubicBezTo>
                    <a:pt x="40" y="807"/>
                    <a:pt x="65" y="807"/>
                    <a:pt x="65" y="807"/>
                  </a:cubicBezTo>
                  <a:cubicBezTo>
                    <a:pt x="65" y="807"/>
                    <a:pt x="67" y="828"/>
                    <a:pt x="79" y="828"/>
                  </a:cubicBezTo>
                  <a:cubicBezTo>
                    <a:pt x="91" y="828"/>
                    <a:pt x="108" y="822"/>
                    <a:pt x="108" y="822"/>
                  </a:cubicBezTo>
                  <a:cubicBezTo>
                    <a:pt x="111" y="841"/>
                    <a:pt x="111" y="841"/>
                    <a:pt x="111" y="841"/>
                  </a:cubicBezTo>
                  <a:cubicBezTo>
                    <a:pt x="111" y="841"/>
                    <a:pt x="143" y="852"/>
                    <a:pt x="143" y="867"/>
                  </a:cubicBezTo>
                  <a:cubicBezTo>
                    <a:pt x="143" y="875"/>
                    <a:pt x="140" y="889"/>
                    <a:pt x="138" y="901"/>
                  </a:cubicBezTo>
                  <a:cubicBezTo>
                    <a:pt x="141" y="903"/>
                    <a:pt x="141" y="903"/>
                    <a:pt x="141" y="903"/>
                  </a:cubicBezTo>
                  <a:cubicBezTo>
                    <a:pt x="240" y="899"/>
                    <a:pt x="240" y="899"/>
                    <a:pt x="240" y="899"/>
                  </a:cubicBezTo>
                  <a:cubicBezTo>
                    <a:pt x="230" y="909"/>
                    <a:pt x="240" y="909"/>
                    <a:pt x="240" y="909"/>
                  </a:cubicBezTo>
                  <a:cubicBezTo>
                    <a:pt x="380" y="973"/>
                    <a:pt x="380" y="973"/>
                    <a:pt x="380" y="973"/>
                  </a:cubicBezTo>
                  <a:cubicBezTo>
                    <a:pt x="512" y="971"/>
                    <a:pt x="512" y="971"/>
                    <a:pt x="512" y="971"/>
                  </a:cubicBezTo>
                  <a:cubicBezTo>
                    <a:pt x="512" y="971"/>
                    <a:pt x="512" y="971"/>
                    <a:pt x="516" y="968"/>
                  </a:cubicBezTo>
                  <a:cubicBezTo>
                    <a:pt x="519" y="964"/>
                    <a:pt x="517" y="960"/>
                    <a:pt x="517" y="954"/>
                  </a:cubicBezTo>
                  <a:cubicBezTo>
                    <a:pt x="517" y="948"/>
                    <a:pt x="524" y="944"/>
                    <a:pt x="524" y="944"/>
                  </a:cubicBezTo>
                  <a:cubicBezTo>
                    <a:pt x="597" y="944"/>
                    <a:pt x="597" y="944"/>
                    <a:pt x="597" y="944"/>
                  </a:cubicBezTo>
                  <a:cubicBezTo>
                    <a:pt x="612" y="959"/>
                    <a:pt x="607" y="967"/>
                    <a:pt x="607" y="967"/>
                  </a:cubicBezTo>
                  <a:cubicBezTo>
                    <a:pt x="625" y="975"/>
                    <a:pt x="625" y="975"/>
                    <a:pt x="625" y="975"/>
                  </a:cubicBezTo>
                  <a:cubicBezTo>
                    <a:pt x="631" y="996"/>
                    <a:pt x="631" y="996"/>
                    <a:pt x="631" y="996"/>
                  </a:cubicBezTo>
                  <a:cubicBezTo>
                    <a:pt x="631" y="996"/>
                    <a:pt x="642" y="997"/>
                    <a:pt x="653" y="1008"/>
                  </a:cubicBezTo>
                  <a:cubicBezTo>
                    <a:pt x="663" y="1018"/>
                    <a:pt x="653" y="1060"/>
                    <a:pt x="653" y="1060"/>
                  </a:cubicBezTo>
                  <a:cubicBezTo>
                    <a:pt x="653" y="1060"/>
                    <a:pt x="684" y="1094"/>
                    <a:pt x="703" y="1094"/>
                  </a:cubicBezTo>
                  <a:cubicBezTo>
                    <a:pt x="722" y="1094"/>
                    <a:pt x="735" y="1060"/>
                    <a:pt x="739" y="1056"/>
                  </a:cubicBezTo>
                  <a:cubicBezTo>
                    <a:pt x="743" y="1052"/>
                    <a:pt x="755" y="1053"/>
                    <a:pt x="755" y="1053"/>
                  </a:cubicBezTo>
                  <a:cubicBezTo>
                    <a:pt x="756" y="1047"/>
                    <a:pt x="756" y="1047"/>
                    <a:pt x="756" y="1047"/>
                  </a:cubicBezTo>
                  <a:cubicBezTo>
                    <a:pt x="766" y="1052"/>
                    <a:pt x="766" y="1052"/>
                    <a:pt x="766" y="1052"/>
                  </a:cubicBezTo>
                  <a:cubicBezTo>
                    <a:pt x="795" y="1053"/>
                    <a:pt x="795" y="1053"/>
                    <a:pt x="795" y="1053"/>
                  </a:cubicBezTo>
                  <a:cubicBezTo>
                    <a:pt x="795" y="1053"/>
                    <a:pt x="815" y="1084"/>
                    <a:pt x="823" y="1092"/>
                  </a:cubicBezTo>
                  <a:cubicBezTo>
                    <a:pt x="831" y="1100"/>
                    <a:pt x="823" y="1115"/>
                    <a:pt x="823" y="1124"/>
                  </a:cubicBezTo>
                  <a:cubicBezTo>
                    <a:pt x="823" y="1133"/>
                    <a:pt x="834" y="1140"/>
                    <a:pt x="834" y="1140"/>
                  </a:cubicBezTo>
                  <a:cubicBezTo>
                    <a:pt x="834" y="1140"/>
                    <a:pt x="835" y="1146"/>
                    <a:pt x="835" y="1153"/>
                  </a:cubicBezTo>
                  <a:cubicBezTo>
                    <a:pt x="835" y="1161"/>
                    <a:pt x="844" y="1162"/>
                    <a:pt x="851" y="1169"/>
                  </a:cubicBezTo>
                  <a:cubicBezTo>
                    <a:pt x="858" y="1176"/>
                    <a:pt x="848" y="1179"/>
                    <a:pt x="848" y="1179"/>
                  </a:cubicBezTo>
                  <a:cubicBezTo>
                    <a:pt x="848" y="1206"/>
                    <a:pt x="848" y="1206"/>
                    <a:pt x="848" y="1206"/>
                  </a:cubicBezTo>
                  <a:cubicBezTo>
                    <a:pt x="856" y="1212"/>
                    <a:pt x="856" y="1212"/>
                    <a:pt x="856" y="1212"/>
                  </a:cubicBezTo>
                  <a:cubicBezTo>
                    <a:pt x="856" y="1212"/>
                    <a:pt x="854" y="1220"/>
                    <a:pt x="854" y="1231"/>
                  </a:cubicBezTo>
                  <a:cubicBezTo>
                    <a:pt x="854" y="1242"/>
                    <a:pt x="884" y="1243"/>
                    <a:pt x="884" y="1243"/>
                  </a:cubicBezTo>
                  <a:cubicBezTo>
                    <a:pt x="890" y="1254"/>
                    <a:pt x="890" y="1254"/>
                    <a:pt x="890" y="1254"/>
                  </a:cubicBezTo>
                  <a:cubicBezTo>
                    <a:pt x="890" y="1254"/>
                    <a:pt x="909" y="1254"/>
                    <a:pt x="914" y="1254"/>
                  </a:cubicBezTo>
                  <a:cubicBezTo>
                    <a:pt x="919" y="1254"/>
                    <a:pt x="917" y="1264"/>
                    <a:pt x="928" y="1264"/>
                  </a:cubicBezTo>
                  <a:cubicBezTo>
                    <a:pt x="933" y="1264"/>
                    <a:pt x="937" y="1263"/>
                    <a:pt x="940" y="1262"/>
                  </a:cubicBezTo>
                  <a:cubicBezTo>
                    <a:pt x="930" y="1213"/>
                    <a:pt x="930" y="1213"/>
                    <a:pt x="930" y="1213"/>
                  </a:cubicBezTo>
                  <a:cubicBezTo>
                    <a:pt x="942" y="1202"/>
                    <a:pt x="942" y="1202"/>
                    <a:pt x="942" y="1202"/>
                  </a:cubicBezTo>
                  <a:cubicBezTo>
                    <a:pt x="929" y="1193"/>
                    <a:pt x="929" y="1193"/>
                    <a:pt x="929" y="1193"/>
                  </a:cubicBezTo>
                  <a:cubicBezTo>
                    <a:pt x="929" y="1180"/>
                    <a:pt x="929" y="1180"/>
                    <a:pt x="929" y="1180"/>
                  </a:cubicBezTo>
                  <a:cubicBezTo>
                    <a:pt x="929" y="1180"/>
                    <a:pt x="947" y="1192"/>
                    <a:pt x="950" y="1180"/>
                  </a:cubicBezTo>
                  <a:cubicBezTo>
                    <a:pt x="953" y="1168"/>
                    <a:pt x="950" y="1159"/>
                    <a:pt x="950" y="1159"/>
                  </a:cubicBezTo>
                  <a:cubicBezTo>
                    <a:pt x="966" y="1157"/>
                    <a:pt x="966" y="1157"/>
                    <a:pt x="966" y="1157"/>
                  </a:cubicBezTo>
                  <a:cubicBezTo>
                    <a:pt x="971" y="1139"/>
                    <a:pt x="971" y="1139"/>
                    <a:pt x="971" y="1139"/>
                  </a:cubicBezTo>
                  <a:cubicBezTo>
                    <a:pt x="981" y="1144"/>
                    <a:pt x="981" y="1144"/>
                    <a:pt x="981" y="1144"/>
                  </a:cubicBezTo>
                  <a:cubicBezTo>
                    <a:pt x="994" y="1137"/>
                    <a:pt x="994" y="1137"/>
                    <a:pt x="994" y="1137"/>
                  </a:cubicBezTo>
                  <a:cubicBezTo>
                    <a:pt x="989" y="1121"/>
                    <a:pt x="989" y="1121"/>
                    <a:pt x="989" y="1121"/>
                  </a:cubicBezTo>
                  <a:cubicBezTo>
                    <a:pt x="999" y="1128"/>
                    <a:pt x="999" y="1128"/>
                    <a:pt x="999" y="1128"/>
                  </a:cubicBezTo>
                  <a:cubicBezTo>
                    <a:pt x="999" y="1128"/>
                    <a:pt x="1003" y="1106"/>
                    <a:pt x="1009" y="1110"/>
                  </a:cubicBezTo>
                  <a:cubicBezTo>
                    <a:pt x="1015" y="1114"/>
                    <a:pt x="1016" y="1125"/>
                    <a:pt x="1022" y="1122"/>
                  </a:cubicBezTo>
                  <a:cubicBezTo>
                    <a:pt x="1028" y="1119"/>
                    <a:pt x="1056" y="1111"/>
                    <a:pt x="1064" y="1103"/>
                  </a:cubicBezTo>
                  <a:cubicBezTo>
                    <a:pt x="1072" y="1095"/>
                    <a:pt x="1086" y="1076"/>
                    <a:pt x="1086" y="1076"/>
                  </a:cubicBezTo>
                  <a:cubicBezTo>
                    <a:pt x="1086" y="1076"/>
                    <a:pt x="1078" y="1053"/>
                    <a:pt x="1088" y="1052"/>
                  </a:cubicBezTo>
                  <a:cubicBezTo>
                    <a:pt x="1098" y="1051"/>
                    <a:pt x="1109" y="1075"/>
                    <a:pt x="1121" y="1068"/>
                  </a:cubicBezTo>
                  <a:cubicBezTo>
                    <a:pt x="1133" y="1061"/>
                    <a:pt x="1137" y="1033"/>
                    <a:pt x="1143" y="1040"/>
                  </a:cubicBezTo>
                  <a:cubicBezTo>
                    <a:pt x="1149" y="1047"/>
                    <a:pt x="1152" y="1053"/>
                    <a:pt x="1157" y="1053"/>
                  </a:cubicBezTo>
                  <a:cubicBezTo>
                    <a:pt x="1162" y="1053"/>
                    <a:pt x="1173" y="1037"/>
                    <a:pt x="1173" y="1037"/>
                  </a:cubicBezTo>
                  <a:cubicBezTo>
                    <a:pt x="1173" y="1037"/>
                    <a:pt x="1192" y="1068"/>
                    <a:pt x="1206" y="1066"/>
                  </a:cubicBezTo>
                  <a:cubicBezTo>
                    <a:pt x="1220" y="1064"/>
                    <a:pt x="1222" y="1033"/>
                    <a:pt x="1238" y="1049"/>
                  </a:cubicBezTo>
                  <a:cubicBezTo>
                    <a:pt x="1254" y="1065"/>
                    <a:pt x="1246" y="1083"/>
                    <a:pt x="1256" y="1083"/>
                  </a:cubicBezTo>
                  <a:cubicBezTo>
                    <a:pt x="1266" y="1083"/>
                    <a:pt x="1282" y="1090"/>
                    <a:pt x="1282" y="1090"/>
                  </a:cubicBezTo>
                  <a:cubicBezTo>
                    <a:pt x="1282" y="1090"/>
                    <a:pt x="1281" y="1074"/>
                    <a:pt x="1288" y="1079"/>
                  </a:cubicBezTo>
                  <a:cubicBezTo>
                    <a:pt x="1295" y="1084"/>
                    <a:pt x="1303" y="1103"/>
                    <a:pt x="1308" y="1091"/>
                  </a:cubicBezTo>
                  <a:cubicBezTo>
                    <a:pt x="1313" y="1079"/>
                    <a:pt x="1306" y="1064"/>
                    <a:pt x="1306" y="1064"/>
                  </a:cubicBezTo>
                  <a:cubicBezTo>
                    <a:pt x="1320" y="1069"/>
                    <a:pt x="1320" y="1069"/>
                    <a:pt x="1320" y="1069"/>
                  </a:cubicBezTo>
                  <a:cubicBezTo>
                    <a:pt x="1325" y="1080"/>
                    <a:pt x="1325" y="1080"/>
                    <a:pt x="1325" y="1080"/>
                  </a:cubicBezTo>
                  <a:cubicBezTo>
                    <a:pt x="1335" y="1083"/>
                    <a:pt x="1335" y="1083"/>
                    <a:pt x="1335" y="1083"/>
                  </a:cubicBezTo>
                  <a:cubicBezTo>
                    <a:pt x="1335" y="1092"/>
                    <a:pt x="1335" y="1092"/>
                    <a:pt x="1335" y="1092"/>
                  </a:cubicBezTo>
                  <a:cubicBezTo>
                    <a:pt x="1335" y="1092"/>
                    <a:pt x="1359" y="1099"/>
                    <a:pt x="1354" y="1087"/>
                  </a:cubicBezTo>
                  <a:cubicBezTo>
                    <a:pt x="1349" y="1075"/>
                    <a:pt x="1335" y="1070"/>
                    <a:pt x="1335" y="1070"/>
                  </a:cubicBezTo>
                  <a:cubicBezTo>
                    <a:pt x="1329" y="1060"/>
                    <a:pt x="1329" y="1060"/>
                    <a:pt x="1329" y="1060"/>
                  </a:cubicBezTo>
                  <a:cubicBezTo>
                    <a:pt x="1329" y="1060"/>
                    <a:pt x="1349" y="1057"/>
                    <a:pt x="1347" y="1049"/>
                  </a:cubicBezTo>
                  <a:cubicBezTo>
                    <a:pt x="1345" y="1041"/>
                    <a:pt x="1343" y="1039"/>
                    <a:pt x="1334" y="1040"/>
                  </a:cubicBezTo>
                  <a:cubicBezTo>
                    <a:pt x="1325" y="1041"/>
                    <a:pt x="1298" y="1044"/>
                    <a:pt x="1307" y="1030"/>
                  </a:cubicBezTo>
                  <a:cubicBezTo>
                    <a:pt x="1316" y="1016"/>
                    <a:pt x="1325" y="1027"/>
                    <a:pt x="1336" y="1030"/>
                  </a:cubicBezTo>
                  <a:cubicBezTo>
                    <a:pt x="1347" y="1033"/>
                    <a:pt x="1355" y="1031"/>
                    <a:pt x="1365" y="1024"/>
                  </a:cubicBezTo>
                  <a:cubicBezTo>
                    <a:pt x="1375" y="1017"/>
                    <a:pt x="1386" y="1017"/>
                    <a:pt x="1386" y="1017"/>
                  </a:cubicBezTo>
                  <a:cubicBezTo>
                    <a:pt x="1387" y="1021"/>
                    <a:pt x="1387" y="1021"/>
                    <a:pt x="1387" y="1021"/>
                  </a:cubicBezTo>
                  <a:cubicBezTo>
                    <a:pt x="1387" y="1021"/>
                    <a:pt x="1417" y="1021"/>
                    <a:pt x="1417" y="1014"/>
                  </a:cubicBezTo>
                  <a:cubicBezTo>
                    <a:pt x="1417" y="1007"/>
                    <a:pt x="1423" y="992"/>
                    <a:pt x="1426" y="997"/>
                  </a:cubicBezTo>
                  <a:cubicBezTo>
                    <a:pt x="1429" y="1002"/>
                    <a:pt x="1429" y="1024"/>
                    <a:pt x="1429" y="1024"/>
                  </a:cubicBezTo>
                  <a:cubicBezTo>
                    <a:pt x="1429" y="1024"/>
                    <a:pt x="1462" y="1012"/>
                    <a:pt x="1471" y="1013"/>
                  </a:cubicBezTo>
                  <a:cubicBezTo>
                    <a:pt x="1480" y="1014"/>
                    <a:pt x="1487" y="1024"/>
                    <a:pt x="1487" y="1024"/>
                  </a:cubicBezTo>
                  <a:cubicBezTo>
                    <a:pt x="1487" y="1024"/>
                    <a:pt x="1484" y="1008"/>
                    <a:pt x="1494" y="1012"/>
                  </a:cubicBezTo>
                  <a:cubicBezTo>
                    <a:pt x="1504" y="1016"/>
                    <a:pt x="1504" y="1030"/>
                    <a:pt x="1504" y="1030"/>
                  </a:cubicBezTo>
                  <a:cubicBezTo>
                    <a:pt x="1524" y="1025"/>
                    <a:pt x="1524" y="1025"/>
                    <a:pt x="1524" y="1025"/>
                  </a:cubicBezTo>
                  <a:cubicBezTo>
                    <a:pt x="1520" y="1033"/>
                    <a:pt x="1520" y="1033"/>
                    <a:pt x="1520" y="1033"/>
                  </a:cubicBezTo>
                  <a:cubicBezTo>
                    <a:pt x="1520" y="1033"/>
                    <a:pt x="1521" y="1065"/>
                    <a:pt x="1539" y="1061"/>
                  </a:cubicBezTo>
                  <a:cubicBezTo>
                    <a:pt x="1557" y="1057"/>
                    <a:pt x="1570" y="1031"/>
                    <a:pt x="1588" y="1035"/>
                  </a:cubicBezTo>
                  <a:cubicBezTo>
                    <a:pt x="1606" y="1039"/>
                    <a:pt x="1607" y="1073"/>
                    <a:pt x="1616" y="1079"/>
                  </a:cubicBezTo>
                  <a:cubicBezTo>
                    <a:pt x="1625" y="1085"/>
                    <a:pt x="1643" y="1085"/>
                    <a:pt x="1643" y="1085"/>
                  </a:cubicBezTo>
                  <a:cubicBezTo>
                    <a:pt x="1640" y="1111"/>
                    <a:pt x="1640" y="1111"/>
                    <a:pt x="1640" y="1111"/>
                  </a:cubicBezTo>
                  <a:cubicBezTo>
                    <a:pt x="1640" y="1111"/>
                    <a:pt x="1621" y="1139"/>
                    <a:pt x="1623" y="1147"/>
                  </a:cubicBezTo>
                  <a:cubicBezTo>
                    <a:pt x="1625" y="1155"/>
                    <a:pt x="1635" y="1156"/>
                    <a:pt x="1635" y="1156"/>
                  </a:cubicBezTo>
                  <a:cubicBezTo>
                    <a:pt x="1640" y="1166"/>
                    <a:pt x="1640" y="1166"/>
                    <a:pt x="1640" y="1166"/>
                  </a:cubicBezTo>
                  <a:cubicBezTo>
                    <a:pt x="1621" y="1179"/>
                    <a:pt x="1621" y="1179"/>
                    <a:pt x="1621" y="1179"/>
                  </a:cubicBezTo>
                  <a:cubicBezTo>
                    <a:pt x="1634" y="1212"/>
                    <a:pt x="1634" y="1212"/>
                    <a:pt x="1634" y="1212"/>
                  </a:cubicBezTo>
                  <a:cubicBezTo>
                    <a:pt x="1634" y="1212"/>
                    <a:pt x="1649" y="1193"/>
                    <a:pt x="1650" y="1199"/>
                  </a:cubicBezTo>
                  <a:cubicBezTo>
                    <a:pt x="1651" y="1205"/>
                    <a:pt x="1639" y="1230"/>
                    <a:pt x="1639" y="1230"/>
                  </a:cubicBezTo>
                  <a:cubicBezTo>
                    <a:pt x="1649" y="1227"/>
                    <a:pt x="1649" y="1227"/>
                    <a:pt x="1649" y="1227"/>
                  </a:cubicBezTo>
                  <a:cubicBezTo>
                    <a:pt x="1652" y="1259"/>
                    <a:pt x="1652" y="1259"/>
                    <a:pt x="1652" y="1259"/>
                  </a:cubicBezTo>
                  <a:cubicBezTo>
                    <a:pt x="1652" y="1259"/>
                    <a:pt x="1669" y="1259"/>
                    <a:pt x="1669" y="1265"/>
                  </a:cubicBezTo>
                  <a:cubicBezTo>
                    <a:pt x="1669" y="1271"/>
                    <a:pt x="1666" y="1287"/>
                    <a:pt x="1666" y="1287"/>
                  </a:cubicBezTo>
                  <a:cubicBezTo>
                    <a:pt x="1681" y="1304"/>
                    <a:pt x="1681" y="1304"/>
                    <a:pt x="1681" y="1304"/>
                  </a:cubicBezTo>
                  <a:cubicBezTo>
                    <a:pt x="1681" y="1304"/>
                    <a:pt x="1705" y="1298"/>
                    <a:pt x="1707" y="1291"/>
                  </a:cubicBezTo>
                  <a:cubicBezTo>
                    <a:pt x="1709" y="1284"/>
                    <a:pt x="1711" y="1271"/>
                    <a:pt x="1711" y="1271"/>
                  </a:cubicBezTo>
                  <a:cubicBezTo>
                    <a:pt x="1723" y="1271"/>
                    <a:pt x="1723" y="1271"/>
                    <a:pt x="1723" y="1271"/>
                  </a:cubicBezTo>
                  <a:cubicBezTo>
                    <a:pt x="1723" y="1271"/>
                    <a:pt x="1722" y="1250"/>
                    <a:pt x="1729" y="1240"/>
                  </a:cubicBezTo>
                  <a:cubicBezTo>
                    <a:pt x="1736" y="1230"/>
                    <a:pt x="1740" y="1213"/>
                    <a:pt x="1737" y="1203"/>
                  </a:cubicBezTo>
                  <a:cubicBezTo>
                    <a:pt x="1734" y="1193"/>
                    <a:pt x="1724" y="1160"/>
                    <a:pt x="1724" y="1151"/>
                  </a:cubicBezTo>
                  <a:cubicBezTo>
                    <a:pt x="1724" y="1142"/>
                    <a:pt x="1730" y="1128"/>
                    <a:pt x="1730" y="1112"/>
                  </a:cubicBezTo>
                  <a:cubicBezTo>
                    <a:pt x="1730" y="1096"/>
                    <a:pt x="1710" y="1070"/>
                    <a:pt x="1714" y="1056"/>
                  </a:cubicBezTo>
                  <a:cubicBezTo>
                    <a:pt x="1718" y="1042"/>
                    <a:pt x="1710" y="1002"/>
                    <a:pt x="1722" y="987"/>
                  </a:cubicBezTo>
                  <a:cubicBezTo>
                    <a:pt x="1734" y="972"/>
                    <a:pt x="1742" y="948"/>
                    <a:pt x="1742" y="948"/>
                  </a:cubicBezTo>
                  <a:cubicBezTo>
                    <a:pt x="1752" y="942"/>
                    <a:pt x="1752" y="942"/>
                    <a:pt x="1752" y="942"/>
                  </a:cubicBezTo>
                  <a:cubicBezTo>
                    <a:pt x="1765" y="929"/>
                    <a:pt x="1765" y="929"/>
                    <a:pt x="1765" y="929"/>
                  </a:cubicBezTo>
                  <a:cubicBezTo>
                    <a:pt x="1771" y="913"/>
                    <a:pt x="1771" y="913"/>
                    <a:pt x="1771" y="913"/>
                  </a:cubicBezTo>
                  <a:cubicBezTo>
                    <a:pt x="1780" y="919"/>
                    <a:pt x="1780" y="919"/>
                    <a:pt x="1780" y="919"/>
                  </a:cubicBezTo>
                  <a:cubicBezTo>
                    <a:pt x="1783" y="905"/>
                    <a:pt x="1783" y="905"/>
                    <a:pt x="1783" y="905"/>
                  </a:cubicBezTo>
                  <a:cubicBezTo>
                    <a:pt x="1783" y="905"/>
                    <a:pt x="1813" y="909"/>
                    <a:pt x="1818" y="903"/>
                  </a:cubicBezTo>
                  <a:cubicBezTo>
                    <a:pt x="1823" y="897"/>
                    <a:pt x="1819" y="886"/>
                    <a:pt x="1819" y="886"/>
                  </a:cubicBezTo>
                  <a:cubicBezTo>
                    <a:pt x="1832" y="887"/>
                    <a:pt x="1832" y="887"/>
                    <a:pt x="1832" y="887"/>
                  </a:cubicBezTo>
                  <a:cubicBezTo>
                    <a:pt x="1836" y="881"/>
                    <a:pt x="1836" y="881"/>
                    <a:pt x="1836" y="881"/>
                  </a:cubicBezTo>
                  <a:cubicBezTo>
                    <a:pt x="1847" y="880"/>
                    <a:pt x="1847" y="880"/>
                    <a:pt x="1847" y="880"/>
                  </a:cubicBezTo>
                  <a:cubicBezTo>
                    <a:pt x="1864" y="859"/>
                    <a:pt x="1864" y="859"/>
                    <a:pt x="1864" y="859"/>
                  </a:cubicBezTo>
                  <a:cubicBezTo>
                    <a:pt x="1864" y="859"/>
                    <a:pt x="1868" y="839"/>
                    <a:pt x="1887" y="834"/>
                  </a:cubicBezTo>
                  <a:cubicBezTo>
                    <a:pt x="1906" y="829"/>
                    <a:pt x="1917" y="840"/>
                    <a:pt x="1926" y="831"/>
                  </a:cubicBezTo>
                  <a:cubicBezTo>
                    <a:pt x="1935" y="822"/>
                    <a:pt x="1941" y="805"/>
                    <a:pt x="1941" y="805"/>
                  </a:cubicBezTo>
                  <a:cubicBezTo>
                    <a:pt x="1951" y="807"/>
                    <a:pt x="1951" y="807"/>
                    <a:pt x="1951" y="807"/>
                  </a:cubicBezTo>
                  <a:cubicBezTo>
                    <a:pt x="1956" y="792"/>
                    <a:pt x="1956" y="792"/>
                    <a:pt x="1956" y="792"/>
                  </a:cubicBezTo>
                  <a:cubicBezTo>
                    <a:pt x="2010" y="789"/>
                    <a:pt x="2010" y="789"/>
                    <a:pt x="2010" y="789"/>
                  </a:cubicBezTo>
                  <a:cubicBezTo>
                    <a:pt x="2013" y="773"/>
                    <a:pt x="2013" y="773"/>
                    <a:pt x="2013" y="773"/>
                  </a:cubicBezTo>
                  <a:cubicBezTo>
                    <a:pt x="1988" y="775"/>
                    <a:pt x="1988" y="775"/>
                    <a:pt x="1988" y="775"/>
                  </a:cubicBezTo>
                  <a:cubicBezTo>
                    <a:pt x="1988" y="775"/>
                    <a:pt x="2002" y="770"/>
                    <a:pt x="2001" y="763"/>
                  </a:cubicBezTo>
                  <a:cubicBezTo>
                    <a:pt x="2000" y="756"/>
                    <a:pt x="1990" y="749"/>
                    <a:pt x="1990" y="749"/>
                  </a:cubicBezTo>
                  <a:cubicBezTo>
                    <a:pt x="2013" y="745"/>
                    <a:pt x="2013" y="745"/>
                    <a:pt x="2013" y="745"/>
                  </a:cubicBezTo>
                  <a:cubicBezTo>
                    <a:pt x="2029" y="751"/>
                    <a:pt x="2029" y="751"/>
                    <a:pt x="2029" y="751"/>
                  </a:cubicBezTo>
                  <a:cubicBezTo>
                    <a:pt x="2052" y="727"/>
                    <a:pt x="2052" y="727"/>
                    <a:pt x="2052" y="727"/>
                  </a:cubicBezTo>
                  <a:cubicBezTo>
                    <a:pt x="2015" y="726"/>
                    <a:pt x="2015" y="726"/>
                    <a:pt x="2015" y="726"/>
                  </a:cubicBezTo>
                  <a:cubicBezTo>
                    <a:pt x="2013" y="709"/>
                    <a:pt x="2013" y="709"/>
                    <a:pt x="2013" y="709"/>
                  </a:cubicBezTo>
                  <a:cubicBezTo>
                    <a:pt x="2022" y="718"/>
                    <a:pt x="2022" y="718"/>
                    <a:pt x="2022" y="718"/>
                  </a:cubicBezTo>
                  <a:cubicBezTo>
                    <a:pt x="2052" y="707"/>
                    <a:pt x="2052" y="707"/>
                    <a:pt x="2052" y="707"/>
                  </a:cubicBezTo>
                  <a:cubicBezTo>
                    <a:pt x="2055" y="668"/>
                    <a:pt x="2055" y="668"/>
                    <a:pt x="2055" y="668"/>
                  </a:cubicBezTo>
                  <a:cubicBezTo>
                    <a:pt x="2036" y="676"/>
                    <a:pt x="2036" y="676"/>
                    <a:pt x="2036" y="676"/>
                  </a:cubicBezTo>
                  <a:cubicBezTo>
                    <a:pt x="2032" y="658"/>
                    <a:pt x="2032" y="658"/>
                    <a:pt x="2032" y="658"/>
                  </a:cubicBezTo>
                  <a:cubicBezTo>
                    <a:pt x="2016" y="647"/>
                    <a:pt x="2016" y="647"/>
                    <a:pt x="2016" y="647"/>
                  </a:cubicBezTo>
                  <a:cubicBezTo>
                    <a:pt x="2045" y="662"/>
                    <a:pt x="2045" y="662"/>
                    <a:pt x="2045" y="662"/>
                  </a:cubicBezTo>
                  <a:cubicBezTo>
                    <a:pt x="2052" y="656"/>
                    <a:pt x="2052" y="656"/>
                    <a:pt x="2052" y="656"/>
                  </a:cubicBezTo>
                  <a:cubicBezTo>
                    <a:pt x="2039" y="646"/>
                    <a:pt x="2039" y="646"/>
                    <a:pt x="2039" y="646"/>
                  </a:cubicBezTo>
                  <a:cubicBezTo>
                    <a:pt x="2057" y="646"/>
                    <a:pt x="2057" y="646"/>
                    <a:pt x="2057" y="646"/>
                  </a:cubicBezTo>
                  <a:cubicBezTo>
                    <a:pt x="2057" y="646"/>
                    <a:pt x="2035" y="617"/>
                    <a:pt x="2035" y="610"/>
                  </a:cubicBezTo>
                  <a:cubicBezTo>
                    <a:pt x="2035" y="603"/>
                    <a:pt x="2040" y="600"/>
                    <a:pt x="2040" y="600"/>
                  </a:cubicBezTo>
                  <a:cubicBezTo>
                    <a:pt x="2040" y="600"/>
                    <a:pt x="2023" y="589"/>
                    <a:pt x="2025" y="586"/>
                  </a:cubicBezTo>
                  <a:cubicBezTo>
                    <a:pt x="2027" y="583"/>
                    <a:pt x="2046" y="571"/>
                    <a:pt x="2046" y="571"/>
                  </a:cubicBezTo>
                  <a:cubicBezTo>
                    <a:pt x="2041" y="589"/>
                    <a:pt x="2041" y="589"/>
                    <a:pt x="2041" y="589"/>
                  </a:cubicBezTo>
                  <a:cubicBezTo>
                    <a:pt x="2062" y="606"/>
                    <a:pt x="2062" y="606"/>
                    <a:pt x="2062" y="606"/>
                  </a:cubicBezTo>
                  <a:cubicBezTo>
                    <a:pt x="2062" y="606"/>
                    <a:pt x="2070" y="582"/>
                    <a:pt x="2070" y="569"/>
                  </a:cubicBezTo>
                  <a:cubicBezTo>
                    <a:pt x="2070" y="556"/>
                    <a:pt x="2108" y="525"/>
                    <a:pt x="2107" y="533"/>
                  </a:cubicBezTo>
                  <a:cubicBezTo>
                    <a:pt x="2106" y="541"/>
                    <a:pt x="2083" y="574"/>
                    <a:pt x="2083" y="574"/>
                  </a:cubicBezTo>
                  <a:cubicBezTo>
                    <a:pt x="2077" y="596"/>
                    <a:pt x="2077" y="596"/>
                    <a:pt x="2077" y="596"/>
                  </a:cubicBezTo>
                  <a:cubicBezTo>
                    <a:pt x="2090" y="597"/>
                    <a:pt x="2090" y="597"/>
                    <a:pt x="2090" y="597"/>
                  </a:cubicBezTo>
                  <a:cubicBezTo>
                    <a:pt x="2090" y="597"/>
                    <a:pt x="2087" y="619"/>
                    <a:pt x="2082" y="623"/>
                  </a:cubicBezTo>
                  <a:cubicBezTo>
                    <a:pt x="2077" y="627"/>
                    <a:pt x="2059" y="661"/>
                    <a:pt x="2066" y="661"/>
                  </a:cubicBezTo>
                  <a:cubicBezTo>
                    <a:pt x="2073" y="661"/>
                    <a:pt x="2083" y="637"/>
                    <a:pt x="2089" y="632"/>
                  </a:cubicBezTo>
                  <a:cubicBezTo>
                    <a:pt x="2095" y="627"/>
                    <a:pt x="2125" y="611"/>
                    <a:pt x="2127" y="598"/>
                  </a:cubicBezTo>
                  <a:cubicBezTo>
                    <a:pt x="2129" y="585"/>
                    <a:pt x="2125" y="564"/>
                    <a:pt x="2125" y="553"/>
                  </a:cubicBezTo>
                  <a:cubicBezTo>
                    <a:pt x="2125" y="542"/>
                    <a:pt x="2129" y="516"/>
                    <a:pt x="2136" y="513"/>
                  </a:cubicBezTo>
                  <a:cubicBezTo>
                    <a:pt x="2143" y="510"/>
                    <a:pt x="2138" y="515"/>
                    <a:pt x="2135" y="528"/>
                  </a:cubicBezTo>
                  <a:cubicBezTo>
                    <a:pt x="2132" y="541"/>
                    <a:pt x="2144" y="545"/>
                    <a:pt x="2144" y="545"/>
                  </a:cubicBezTo>
                  <a:cubicBezTo>
                    <a:pt x="2144" y="545"/>
                    <a:pt x="2138" y="570"/>
                    <a:pt x="2141" y="570"/>
                  </a:cubicBezTo>
                  <a:cubicBezTo>
                    <a:pt x="2144" y="570"/>
                    <a:pt x="2175" y="531"/>
                    <a:pt x="2185" y="521"/>
                  </a:cubicBezTo>
                  <a:cubicBezTo>
                    <a:pt x="2195" y="511"/>
                    <a:pt x="2217" y="495"/>
                    <a:pt x="2214" y="491"/>
                  </a:cubicBezTo>
                  <a:cubicBezTo>
                    <a:pt x="2211" y="487"/>
                    <a:pt x="2202" y="490"/>
                    <a:pt x="2202" y="480"/>
                  </a:cubicBezTo>
                  <a:cubicBezTo>
                    <a:pt x="2202" y="470"/>
                    <a:pt x="2220" y="475"/>
                    <a:pt x="2240" y="475"/>
                  </a:cubicBezTo>
                  <a:cubicBezTo>
                    <a:pt x="2260" y="475"/>
                    <a:pt x="2306" y="453"/>
                    <a:pt x="2306" y="453"/>
                  </a:cubicBezTo>
                  <a:cubicBezTo>
                    <a:pt x="2293" y="447"/>
                    <a:pt x="2293" y="447"/>
                    <a:pt x="2293" y="447"/>
                  </a:cubicBezTo>
                  <a:cubicBezTo>
                    <a:pt x="2293" y="447"/>
                    <a:pt x="2269" y="458"/>
                    <a:pt x="2257" y="459"/>
                  </a:cubicBezTo>
                  <a:cubicBezTo>
                    <a:pt x="2245" y="460"/>
                    <a:pt x="2225" y="468"/>
                    <a:pt x="2228" y="455"/>
                  </a:cubicBezTo>
                  <a:cubicBezTo>
                    <a:pt x="2231" y="442"/>
                    <a:pt x="2266" y="439"/>
                    <a:pt x="2266" y="439"/>
                  </a:cubicBezTo>
                  <a:cubicBezTo>
                    <a:pt x="2326" y="438"/>
                    <a:pt x="2326" y="438"/>
                    <a:pt x="2326" y="438"/>
                  </a:cubicBezTo>
                  <a:cubicBezTo>
                    <a:pt x="2355" y="411"/>
                    <a:pt x="2355" y="411"/>
                    <a:pt x="2355" y="411"/>
                  </a:cubicBezTo>
                  <a:cubicBezTo>
                    <a:pt x="2361" y="421"/>
                    <a:pt x="2361" y="421"/>
                    <a:pt x="2361" y="421"/>
                  </a:cubicBezTo>
                  <a:cubicBezTo>
                    <a:pt x="2379" y="412"/>
                    <a:pt x="2379" y="412"/>
                    <a:pt x="2379" y="412"/>
                  </a:cubicBezTo>
                  <a:cubicBezTo>
                    <a:pt x="2377" y="435"/>
                    <a:pt x="2377" y="435"/>
                    <a:pt x="2377" y="435"/>
                  </a:cubicBezTo>
                  <a:cubicBezTo>
                    <a:pt x="2397" y="422"/>
                    <a:pt x="2397" y="422"/>
                    <a:pt x="2397" y="422"/>
                  </a:cubicBezTo>
                  <a:cubicBezTo>
                    <a:pt x="2413" y="418"/>
                    <a:pt x="2413" y="418"/>
                    <a:pt x="2413" y="418"/>
                  </a:cubicBezTo>
                  <a:cubicBezTo>
                    <a:pt x="2418" y="396"/>
                    <a:pt x="2418" y="396"/>
                    <a:pt x="2418" y="396"/>
                  </a:cubicBezTo>
                  <a:cubicBezTo>
                    <a:pt x="2409" y="388"/>
                    <a:pt x="2409" y="388"/>
                    <a:pt x="2409" y="388"/>
                  </a:cubicBezTo>
                  <a:cubicBezTo>
                    <a:pt x="2407" y="407"/>
                    <a:pt x="2407" y="407"/>
                    <a:pt x="2407" y="407"/>
                  </a:cubicBezTo>
                  <a:cubicBezTo>
                    <a:pt x="2391" y="410"/>
                    <a:pt x="2391" y="410"/>
                    <a:pt x="2391" y="410"/>
                  </a:cubicBezTo>
                  <a:cubicBezTo>
                    <a:pt x="2391" y="391"/>
                    <a:pt x="2391" y="391"/>
                    <a:pt x="2391" y="391"/>
                  </a:cubicBezTo>
                  <a:cubicBezTo>
                    <a:pt x="2378" y="377"/>
                    <a:pt x="2378" y="377"/>
                    <a:pt x="2378" y="377"/>
                  </a:cubicBezTo>
                  <a:cubicBezTo>
                    <a:pt x="2394" y="369"/>
                    <a:pt x="2394" y="369"/>
                    <a:pt x="2394" y="369"/>
                  </a:cubicBezTo>
                  <a:cubicBezTo>
                    <a:pt x="2398" y="346"/>
                    <a:pt x="2398" y="346"/>
                    <a:pt x="2398" y="346"/>
                  </a:cubicBezTo>
                  <a:cubicBezTo>
                    <a:pt x="2398" y="346"/>
                    <a:pt x="2413" y="329"/>
                    <a:pt x="2423" y="324"/>
                  </a:cubicBezTo>
                  <a:cubicBezTo>
                    <a:pt x="2433" y="319"/>
                    <a:pt x="2438" y="301"/>
                    <a:pt x="2438" y="301"/>
                  </a:cubicBezTo>
                  <a:cubicBezTo>
                    <a:pt x="2457" y="306"/>
                    <a:pt x="2457" y="306"/>
                    <a:pt x="2457" y="306"/>
                  </a:cubicBezTo>
                  <a:cubicBezTo>
                    <a:pt x="2467" y="291"/>
                    <a:pt x="2467" y="291"/>
                    <a:pt x="2467" y="291"/>
                  </a:cubicBezTo>
                  <a:cubicBezTo>
                    <a:pt x="2467" y="291"/>
                    <a:pt x="2470" y="302"/>
                    <a:pt x="2479" y="296"/>
                  </a:cubicBezTo>
                  <a:cubicBezTo>
                    <a:pt x="2488" y="290"/>
                    <a:pt x="2515" y="266"/>
                    <a:pt x="2515" y="266"/>
                  </a:cubicBezTo>
                  <a:cubicBezTo>
                    <a:pt x="2516" y="284"/>
                    <a:pt x="2516" y="284"/>
                    <a:pt x="2516" y="284"/>
                  </a:cubicBezTo>
                  <a:cubicBezTo>
                    <a:pt x="2516" y="284"/>
                    <a:pt x="2547" y="265"/>
                    <a:pt x="2556" y="260"/>
                  </a:cubicBezTo>
                  <a:cubicBezTo>
                    <a:pt x="2565" y="255"/>
                    <a:pt x="2597" y="254"/>
                    <a:pt x="2597" y="254"/>
                  </a:cubicBezTo>
                  <a:cubicBezTo>
                    <a:pt x="2597" y="232"/>
                    <a:pt x="2597" y="232"/>
                    <a:pt x="2597" y="232"/>
                  </a:cubicBezTo>
                  <a:cubicBezTo>
                    <a:pt x="2597" y="232"/>
                    <a:pt x="2598" y="232"/>
                    <a:pt x="2598" y="233"/>
                  </a:cubicBezTo>
                  <a:cubicBezTo>
                    <a:pt x="2597" y="229"/>
                    <a:pt x="2597" y="229"/>
                    <a:pt x="2597" y="229"/>
                  </a:cubicBezTo>
                  <a:cubicBezTo>
                    <a:pt x="2597" y="229"/>
                    <a:pt x="2589" y="232"/>
                    <a:pt x="2584" y="227"/>
                  </a:cubicBezTo>
                  <a:cubicBezTo>
                    <a:pt x="2579" y="222"/>
                    <a:pt x="2593" y="209"/>
                    <a:pt x="2593" y="209"/>
                  </a:cubicBezTo>
                  <a:cubicBezTo>
                    <a:pt x="2593" y="209"/>
                    <a:pt x="2585" y="205"/>
                    <a:pt x="2582" y="202"/>
                  </a:cubicBezTo>
                  <a:cubicBezTo>
                    <a:pt x="2579" y="199"/>
                    <a:pt x="2609" y="142"/>
                    <a:pt x="2609" y="125"/>
                  </a:cubicBezTo>
                  <a:cubicBezTo>
                    <a:pt x="2609" y="108"/>
                    <a:pt x="2582" y="119"/>
                    <a:pt x="2570" y="119"/>
                  </a:cubicBezTo>
                  <a:close/>
                  <a:moveTo>
                    <a:pt x="1811" y="252"/>
                  </a:moveTo>
                  <a:cubicBezTo>
                    <a:pt x="1797" y="252"/>
                    <a:pt x="1817" y="235"/>
                    <a:pt x="1810" y="232"/>
                  </a:cubicBezTo>
                  <a:cubicBezTo>
                    <a:pt x="1803" y="229"/>
                    <a:pt x="1793" y="242"/>
                    <a:pt x="1793" y="242"/>
                  </a:cubicBezTo>
                  <a:cubicBezTo>
                    <a:pt x="1788" y="244"/>
                    <a:pt x="1788" y="244"/>
                    <a:pt x="1788" y="244"/>
                  </a:cubicBezTo>
                  <a:cubicBezTo>
                    <a:pt x="1784" y="255"/>
                    <a:pt x="1784" y="255"/>
                    <a:pt x="1784" y="255"/>
                  </a:cubicBezTo>
                  <a:cubicBezTo>
                    <a:pt x="1773" y="251"/>
                    <a:pt x="1773" y="251"/>
                    <a:pt x="1773" y="251"/>
                  </a:cubicBezTo>
                  <a:cubicBezTo>
                    <a:pt x="1773" y="251"/>
                    <a:pt x="1773" y="262"/>
                    <a:pt x="1770" y="269"/>
                  </a:cubicBezTo>
                  <a:cubicBezTo>
                    <a:pt x="1767" y="276"/>
                    <a:pt x="1757" y="279"/>
                    <a:pt x="1752" y="284"/>
                  </a:cubicBezTo>
                  <a:cubicBezTo>
                    <a:pt x="1747" y="289"/>
                    <a:pt x="1753" y="297"/>
                    <a:pt x="1753" y="297"/>
                  </a:cubicBezTo>
                  <a:cubicBezTo>
                    <a:pt x="1753" y="297"/>
                    <a:pt x="1749" y="297"/>
                    <a:pt x="1736" y="311"/>
                  </a:cubicBezTo>
                  <a:cubicBezTo>
                    <a:pt x="1723" y="325"/>
                    <a:pt x="1741" y="325"/>
                    <a:pt x="1741" y="333"/>
                  </a:cubicBezTo>
                  <a:cubicBezTo>
                    <a:pt x="1741" y="341"/>
                    <a:pt x="1734" y="342"/>
                    <a:pt x="1734" y="342"/>
                  </a:cubicBezTo>
                  <a:cubicBezTo>
                    <a:pt x="1734" y="342"/>
                    <a:pt x="1742" y="346"/>
                    <a:pt x="1719" y="378"/>
                  </a:cubicBezTo>
                  <a:cubicBezTo>
                    <a:pt x="1696" y="410"/>
                    <a:pt x="1651" y="420"/>
                    <a:pt x="1651" y="420"/>
                  </a:cubicBezTo>
                  <a:cubicBezTo>
                    <a:pt x="1654" y="400"/>
                    <a:pt x="1654" y="400"/>
                    <a:pt x="1654" y="400"/>
                  </a:cubicBezTo>
                  <a:cubicBezTo>
                    <a:pt x="1654" y="400"/>
                    <a:pt x="1650" y="393"/>
                    <a:pt x="1648" y="389"/>
                  </a:cubicBezTo>
                  <a:cubicBezTo>
                    <a:pt x="1646" y="385"/>
                    <a:pt x="1663" y="365"/>
                    <a:pt x="1665" y="358"/>
                  </a:cubicBezTo>
                  <a:cubicBezTo>
                    <a:pt x="1667" y="351"/>
                    <a:pt x="1661" y="350"/>
                    <a:pt x="1663" y="338"/>
                  </a:cubicBezTo>
                  <a:cubicBezTo>
                    <a:pt x="1665" y="326"/>
                    <a:pt x="1687" y="307"/>
                    <a:pt x="1687" y="307"/>
                  </a:cubicBezTo>
                  <a:cubicBezTo>
                    <a:pt x="1687" y="298"/>
                    <a:pt x="1687" y="298"/>
                    <a:pt x="1687" y="298"/>
                  </a:cubicBezTo>
                  <a:cubicBezTo>
                    <a:pt x="1687" y="298"/>
                    <a:pt x="1708" y="283"/>
                    <a:pt x="1711" y="277"/>
                  </a:cubicBezTo>
                  <a:cubicBezTo>
                    <a:pt x="1714" y="271"/>
                    <a:pt x="1746" y="240"/>
                    <a:pt x="1746" y="240"/>
                  </a:cubicBezTo>
                  <a:cubicBezTo>
                    <a:pt x="1725" y="246"/>
                    <a:pt x="1725" y="246"/>
                    <a:pt x="1725" y="246"/>
                  </a:cubicBezTo>
                  <a:cubicBezTo>
                    <a:pt x="1725" y="246"/>
                    <a:pt x="1702" y="265"/>
                    <a:pt x="1698" y="260"/>
                  </a:cubicBezTo>
                  <a:cubicBezTo>
                    <a:pt x="1694" y="255"/>
                    <a:pt x="1734" y="231"/>
                    <a:pt x="1739" y="223"/>
                  </a:cubicBezTo>
                  <a:cubicBezTo>
                    <a:pt x="1744" y="215"/>
                    <a:pt x="1772" y="194"/>
                    <a:pt x="1772" y="194"/>
                  </a:cubicBezTo>
                  <a:cubicBezTo>
                    <a:pt x="1777" y="200"/>
                    <a:pt x="1777" y="200"/>
                    <a:pt x="1777" y="200"/>
                  </a:cubicBezTo>
                  <a:cubicBezTo>
                    <a:pt x="1787" y="194"/>
                    <a:pt x="1787" y="194"/>
                    <a:pt x="1787" y="194"/>
                  </a:cubicBezTo>
                  <a:cubicBezTo>
                    <a:pt x="1787" y="194"/>
                    <a:pt x="1782" y="203"/>
                    <a:pt x="1792" y="202"/>
                  </a:cubicBezTo>
                  <a:cubicBezTo>
                    <a:pt x="1802" y="201"/>
                    <a:pt x="1799" y="187"/>
                    <a:pt x="1799" y="187"/>
                  </a:cubicBezTo>
                  <a:cubicBezTo>
                    <a:pt x="1815" y="192"/>
                    <a:pt x="1815" y="192"/>
                    <a:pt x="1815" y="192"/>
                  </a:cubicBezTo>
                  <a:cubicBezTo>
                    <a:pt x="1815" y="192"/>
                    <a:pt x="1837" y="181"/>
                    <a:pt x="1847" y="184"/>
                  </a:cubicBezTo>
                  <a:cubicBezTo>
                    <a:pt x="1857" y="187"/>
                    <a:pt x="1862" y="199"/>
                    <a:pt x="1862" y="199"/>
                  </a:cubicBezTo>
                  <a:cubicBezTo>
                    <a:pt x="1845" y="205"/>
                    <a:pt x="1845" y="205"/>
                    <a:pt x="1845" y="205"/>
                  </a:cubicBezTo>
                  <a:cubicBezTo>
                    <a:pt x="1847" y="222"/>
                    <a:pt x="1847" y="222"/>
                    <a:pt x="1847" y="222"/>
                  </a:cubicBezTo>
                  <a:cubicBezTo>
                    <a:pt x="1847" y="222"/>
                    <a:pt x="1835" y="220"/>
                    <a:pt x="1828" y="220"/>
                  </a:cubicBezTo>
                  <a:cubicBezTo>
                    <a:pt x="1821" y="220"/>
                    <a:pt x="1824" y="237"/>
                    <a:pt x="1824" y="237"/>
                  </a:cubicBezTo>
                  <a:cubicBezTo>
                    <a:pt x="1824" y="237"/>
                    <a:pt x="1825" y="252"/>
                    <a:pt x="1811" y="252"/>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sp>
          <p:nvSpPr>
            <p:cNvPr id="1258" name="Freeform 130"/>
            <p:cNvSpPr>
              <a:spLocks/>
            </p:cNvSpPr>
            <p:nvPr/>
          </p:nvSpPr>
          <p:spPr bwMode="gray">
            <a:xfrm>
              <a:off x="4638283" y="3893977"/>
              <a:ext cx="329710" cy="298748"/>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 name="connsiteX0" fmla="*/ 7668 w 9973"/>
                <a:gd name="connsiteY0" fmla="*/ 152 h 10000"/>
                <a:gd name="connsiteX1" fmla="*/ 7540 w 9973"/>
                <a:gd name="connsiteY1" fmla="*/ 408 h 10000"/>
                <a:gd name="connsiteX2" fmla="*/ 7259 w 9973"/>
                <a:gd name="connsiteY2" fmla="*/ 436 h 10000"/>
                <a:gd name="connsiteX3" fmla="*/ 6977 w 9973"/>
                <a:gd name="connsiteY3" fmla="*/ 731 h 10000"/>
                <a:gd name="connsiteX4" fmla="*/ 6657 w 9973"/>
                <a:gd name="connsiteY4" fmla="*/ 560 h 10000"/>
                <a:gd name="connsiteX5" fmla="*/ 5645 w 9973"/>
                <a:gd name="connsiteY5" fmla="*/ 531 h 10000"/>
                <a:gd name="connsiteX6" fmla="*/ 5581 w 9973"/>
                <a:gd name="connsiteY6" fmla="*/ 455 h 10000"/>
                <a:gd name="connsiteX7" fmla="*/ 5466 w 9973"/>
                <a:gd name="connsiteY7" fmla="*/ 569 h 10000"/>
                <a:gd name="connsiteX8" fmla="*/ 1804 w 9973"/>
                <a:gd name="connsiteY8" fmla="*/ 531 h 10000"/>
                <a:gd name="connsiteX9" fmla="*/ 1817 w 9973"/>
                <a:gd name="connsiteY9" fmla="*/ 1556 h 10000"/>
                <a:gd name="connsiteX10" fmla="*/ 1202 w 9973"/>
                <a:gd name="connsiteY10" fmla="*/ 1565 h 10000"/>
                <a:gd name="connsiteX11" fmla="*/ 1266 w 9973"/>
                <a:gd name="connsiteY11" fmla="*/ 3776 h 10000"/>
                <a:gd name="connsiteX12" fmla="*/ 690 w 9973"/>
                <a:gd name="connsiteY12" fmla="*/ 3767 h 10000"/>
                <a:gd name="connsiteX13" fmla="*/ 664 w 9973"/>
                <a:gd name="connsiteY13" fmla="*/ 3985 h 10000"/>
                <a:gd name="connsiteX14" fmla="*/ 498 w 9973"/>
                <a:gd name="connsiteY14" fmla="*/ 4118 h 10000"/>
                <a:gd name="connsiteX15" fmla="*/ 447 w 9973"/>
                <a:gd name="connsiteY15" fmla="*/ 4288 h 10000"/>
                <a:gd name="connsiteX16" fmla="*/ 319 w 9973"/>
                <a:gd name="connsiteY16" fmla="*/ 4288 h 10000"/>
                <a:gd name="connsiteX17" fmla="*/ 357 w 9973"/>
                <a:gd name="connsiteY17" fmla="*/ 4440 h 10000"/>
                <a:gd name="connsiteX18" fmla="*/ 421 w 9973"/>
                <a:gd name="connsiteY18" fmla="*/ 4545 h 10000"/>
                <a:gd name="connsiteX19" fmla="*/ 280 w 9973"/>
                <a:gd name="connsiteY19" fmla="*/ 4611 h 10000"/>
                <a:gd name="connsiteX20" fmla="*/ 165 w 9973"/>
                <a:gd name="connsiteY20" fmla="*/ 4782 h 10000"/>
                <a:gd name="connsiteX21" fmla="*/ 255 w 9973"/>
                <a:gd name="connsiteY21" fmla="*/ 5000 h 10000"/>
                <a:gd name="connsiteX22" fmla="*/ 11 w 9973"/>
                <a:gd name="connsiteY22" fmla="*/ 5190 h 10000"/>
                <a:gd name="connsiteX23" fmla="*/ 114 w 9973"/>
                <a:gd name="connsiteY23" fmla="*/ 5361 h 10000"/>
                <a:gd name="connsiteX24" fmla="*/ 332 w 9973"/>
                <a:gd name="connsiteY24" fmla="*/ 5313 h 10000"/>
                <a:gd name="connsiteX25" fmla="*/ 396 w 9973"/>
                <a:gd name="connsiteY25" fmla="*/ 5598 h 10000"/>
                <a:gd name="connsiteX26" fmla="*/ 511 w 9973"/>
                <a:gd name="connsiteY26" fmla="*/ 5674 h 10000"/>
                <a:gd name="connsiteX27" fmla="*/ 370 w 9973"/>
                <a:gd name="connsiteY27" fmla="*/ 5721 h 10000"/>
                <a:gd name="connsiteX28" fmla="*/ 421 w 9973"/>
                <a:gd name="connsiteY28" fmla="*/ 5882 h 10000"/>
                <a:gd name="connsiteX29" fmla="*/ 690 w 9973"/>
                <a:gd name="connsiteY29" fmla="*/ 6015 h 10000"/>
                <a:gd name="connsiteX30" fmla="*/ 613 w 9973"/>
                <a:gd name="connsiteY30" fmla="*/ 6101 h 10000"/>
                <a:gd name="connsiteX31" fmla="*/ 1164 w 9973"/>
                <a:gd name="connsiteY31" fmla="*/ 6774 h 10000"/>
                <a:gd name="connsiteX32" fmla="*/ 1010 w 9973"/>
                <a:gd name="connsiteY32" fmla="*/ 7144 h 10000"/>
                <a:gd name="connsiteX33" fmla="*/ 1113 w 9973"/>
                <a:gd name="connsiteY33" fmla="*/ 7211 h 10000"/>
                <a:gd name="connsiteX34" fmla="*/ 1036 w 9973"/>
                <a:gd name="connsiteY34" fmla="*/ 7315 h 10000"/>
                <a:gd name="connsiteX35" fmla="*/ 1471 w 9973"/>
                <a:gd name="connsiteY35" fmla="*/ 7343 h 10000"/>
                <a:gd name="connsiteX36" fmla="*/ 1471 w 9973"/>
                <a:gd name="connsiteY36" fmla="*/ 7410 h 10000"/>
                <a:gd name="connsiteX37" fmla="*/ 1458 w 9973"/>
                <a:gd name="connsiteY37" fmla="*/ 7562 h 10000"/>
                <a:gd name="connsiteX38" fmla="*/ 1919 w 9973"/>
                <a:gd name="connsiteY38" fmla="*/ 7619 h 10000"/>
                <a:gd name="connsiteX39" fmla="*/ 1919 w 9973"/>
                <a:gd name="connsiteY39" fmla="*/ 7742 h 10000"/>
                <a:gd name="connsiteX40" fmla="*/ 2163 w 9973"/>
                <a:gd name="connsiteY40" fmla="*/ 7837 h 10000"/>
                <a:gd name="connsiteX41" fmla="*/ 2086 w 9973"/>
                <a:gd name="connsiteY41" fmla="*/ 7979 h 10000"/>
                <a:gd name="connsiteX42" fmla="*/ 2431 w 9973"/>
                <a:gd name="connsiteY42" fmla="*/ 8102 h 10000"/>
                <a:gd name="connsiteX43" fmla="*/ 2636 w 9973"/>
                <a:gd name="connsiteY43" fmla="*/ 8330 h 10000"/>
                <a:gd name="connsiteX44" fmla="*/ 2828 w 9973"/>
                <a:gd name="connsiteY44" fmla="*/ 8416 h 10000"/>
                <a:gd name="connsiteX45" fmla="*/ 2751 w 9973"/>
                <a:gd name="connsiteY45" fmla="*/ 8491 h 10000"/>
                <a:gd name="connsiteX46" fmla="*/ 2854 w 9973"/>
                <a:gd name="connsiteY46" fmla="*/ 8577 h 10000"/>
                <a:gd name="connsiteX47" fmla="*/ 2841 w 9973"/>
                <a:gd name="connsiteY47" fmla="*/ 8700 h 10000"/>
                <a:gd name="connsiteX48" fmla="*/ 3033 w 9973"/>
                <a:gd name="connsiteY48" fmla="*/ 8710 h 10000"/>
                <a:gd name="connsiteX49" fmla="*/ 3251 w 9973"/>
                <a:gd name="connsiteY49" fmla="*/ 8843 h 10000"/>
                <a:gd name="connsiteX50" fmla="*/ 3302 w 9973"/>
                <a:gd name="connsiteY50" fmla="*/ 9051 h 10000"/>
                <a:gd name="connsiteX51" fmla="*/ 3353 w 9973"/>
                <a:gd name="connsiteY51" fmla="*/ 9127 h 10000"/>
                <a:gd name="connsiteX52" fmla="*/ 3622 w 9973"/>
                <a:gd name="connsiteY52" fmla="*/ 9307 h 10000"/>
                <a:gd name="connsiteX53" fmla="*/ 3622 w 9973"/>
                <a:gd name="connsiteY53" fmla="*/ 9440 h 10000"/>
                <a:gd name="connsiteX54" fmla="*/ 4019 w 9973"/>
                <a:gd name="connsiteY54" fmla="*/ 9583 h 10000"/>
                <a:gd name="connsiteX55" fmla="*/ 4237 w 9973"/>
                <a:gd name="connsiteY55" fmla="*/ 9431 h 10000"/>
                <a:gd name="connsiteX56" fmla="*/ 4506 w 9973"/>
                <a:gd name="connsiteY56" fmla="*/ 9545 h 10000"/>
                <a:gd name="connsiteX57" fmla="*/ 4723 w 9973"/>
                <a:gd name="connsiteY57" fmla="*/ 9374 h 10000"/>
                <a:gd name="connsiteX58" fmla="*/ 4967 w 9973"/>
                <a:gd name="connsiteY58" fmla="*/ 9649 h 10000"/>
                <a:gd name="connsiteX59" fmla="*/ 5312 w 9973"/>
                <a:gd name="connsiteY59" fmla="*/ 9801 h 10000"/>
                <a:gd name="connsiteX60" fmla="*/ 5351 w 9973"/>
                <a:gd name="connsiteY60" fmla="*/ 9934 h 10000"/>
                <a:gd name="connsiteX61" fmla="*/ 5492 w 9973"/>
                <a:gd name="connsiteY61" fmla="*/ 9953 h 10000"/>
                <a:gd name="connsiteX62" fmla="*/ 5696 w 9973"/>
                <a:gd name="connsiteY62" fmla="*/ 9829 h 10000"/>
                <a:gd name="connsiteX63" fmla="*/ 5953 w 9973"/>
                <a:gd name="connsiteY63" fmla="*/ 9905 h 10000"/>
                <a:gd name="connsiteX64" fmla="*/ 6042 w 9973"/>
                <a:gd name="connsiteY64" fmla="*/ 9839 h 10000"/>
                <a:gd name="connsiteX65" fmla="*/ 6132 w 9973"/>
                <a:gd name="connsiteY65" fmla="*/ 9829 h 10000"/>
                <a:gd name="connsiteX66" fmla="*/ 6311 w 9973"/>
                <a:gd name="connsiteY66" fmla="*/ 10000 h 10000"/>
                <a:gd name="connsiteX67" fmla="*/ 6477 w 9973"/>
                <a:gd name="connsiteY67" fmla="*/ 9858 h 10000"/>
                <a:gd name="connsiteX68" fmla="*/ 6682 w 9973"/>
                <a:gd name="connsiteY68" fmla="*/ 9867 h 10000"/>
                <a:gd name="connsiteX69" fmla="*/ 6836 w 9973"/>
                <a:gd name="connsiteY69" fmla="*/ 9791 h 10000"/>
                <a:gd name="connsiteX70" fmla="*/ 7054 w 9973"/>
                <a:gd name="connsiteY70" fmla="*/ 9867 h 10000"/>
                <a:gd name="connsiteX71" fmla="*/ 7335 w 9973"/>
                <a:gd name="connsiteY71" fmla="*/ 9630 h 10000"/>
                <a:gd name="connsiteX72" fmla="*/ 7438 w 9973"/>
                <a:gd name="connsiteY72" fmla="*/ 9630 h 10000"/>
                <a:gd name="connsiteX73" fmla="*/ 7617 w 9973"/>
                <a:gd name="connsiteY73" fmla="*/ 9440 h 10000"/>
                <a:gd name="connsiteX74" fmla="*/ 8385 w 9973"/>
                <a:gd name="connsiteY74" fmla="*/ 9431 h 10000"/>
                <a:gd name="connsiteX75" fmla="*/ 8552 w 9973"/>
                <a:gd name="connsiteY75" fmla="*/ 9355 h 10000"/>
                <a:gd name="connsiteX76" fmla="*/ 8539 w 9973"/>
                <a:gd name="connsiteY76" fmla="*/ 9260 h 10000"/>
                <a:gd name="connsiteX77" fmla="*/ 8488 w 9973"/>
                <a:gd name="connsiteY77" fmla="*/ 9051 h 10000"/>
                <a:gd name="connsiteX78" fmla="*/ 8168 w 9973"/>
                <a:gd name="connsiteY78" fmla="*/ 8985 h 10000"/>
                <a:gd name="connsiteX79" fmla="*/ 8014 w 9973"/>
                <a:gd name="connsiteY79" fmla="*/ 8653 h 10000"/>
                <a:gd name="connsiteX80" fmla="*/ 7924 w 9973"/>
                <a:gd name="connsiteY80" fmla="*/ 8615 h 10000"/>
                <a:gd name="connsiteX81" fmla="*/ 7899 w 9973"/>
                <a:gd name="connsiteY81" fmla="*/ 8378 h 10000"/>
                <a:gd name="connsiteX82" fmla="*/ 7783 w 9973"/>
                <a:gd name="connsiteY82" fmla="*/ 8368 h 10000"/>
                <a:gd name="connsiteX83" fmla="*/ 7745 w 9973"/>
                <a:gd name="connsiteY83" fmla="*/ 8245 h 10000"/>
                <a:gd name="connsiteX84" fmla="*/ 7553 w 9973"/>
                <a:gd name="connsiteY84" fmla="*/ 8216 h 10000"/>
                <a:gd name="connsiteX85" fmla="*/ 7489 w 9973"/>
                <a:gd name="connsiteY85" fmla="*/ 8027 h 10000"/>
                <a:gd name="connsiteX86" fmla="*/ 7169 w 9973"/>
                <a:gd name="connsiteY86" fmla="*/ 7846 h 10000"/>
                <a:gd name="connsiteX87" fmla="*/ 6823 w 9973"/>
                <a:gd name="connsiteY87" fmla="*/ 7818 h 10000"/>
                <a:gd name="connsiteX88" fmla="*/ 6913 w 9973"/>
                <a:gd name="connsiteY88" fmla="*/ 7609 h 10000"/>
                <a:gd name="connsiteX89" fmla="*/ 6887 w 9973"/>
                <a:gd name="connsiteY89" fmla="*/ 7457 h 10000"/>
                <a:gd name="connsiteX90" fmla="*/ 7182 w 9973"/>
                <a:gd name="connsiteY90" fmla="*/ 7467 h 10000"/>
                <a:gd name="connsiteX91" fmla="*/ 7246 w 9973"/>
                <a:gd name="connsiteY91" fmla="*/ 7514 h 10000"/>
                <a:gd name="connsiteX92" fmla="*/ 7425 w 9973"/>
                <a:gd name="connsiteY92" fmla="*/ 7419 h 10000"/>
                <a:gd name="connsiteX93" fmla="*/ 7476 w 9973"/>
                <a:gd name="connsiteY93" fmla="*/ 7078 h 10000"/>
                <a:gd name="connsiteX94" fmla="*/ 7399 w 9973"/>
                <a:gd name="connsiteY94" fmla="*/ 6822 h 10000"/>
                <a:gd name="connsiteX95" fmla="*/ 7617 w 9973"/>
                <a:gd name="connsiteY95" fmla="*/ 6613 h 10000"/>
                <a:gd name="connsiteX96" fmla="*/ 7553 w 9973"/>
                <a:gd name="connsiteY96" fmla="*/ 6414 h 10000"/>
                <a:gd name="connsiteX97" fmla="*/ 7694 w 9973"/>
                <a:gd name="connsiteY97" fmla="*/ 6224 h 10000"/>
                <a:gd name="connsiteX98" fmla="*/ 7783 w 9973"/>
                <a:gd name="connsiteY98" fmla="*/ 6328 h 10000"/>
                <a:gd name="connsiteX99" fmla="*/ 7937 w 9973"/>
                <a:gd name="connsiteY99" fmla="*/ 6281 h 10000"/>
                <a:gd name="connsiteX100" fmla="*/ 7924 w 9973"/>
                <a:gd name="connsiteY100" fmla="*/ 5987 h 10000"/>
                <a:gd name="connsiteX101" fmla="*/ 8014 w 9973"/>
                <a:gd name="connsiteY101" fmla="*/ 5882 h 10000"/>
                <a:gd name="connsiteX102" fmla="*/ 7988 w 9973"/>
                <a:gd name="connsiteY102" fmla="*/ 5740 h 10000"/>
                <a:gd name="connsiteX103" fmla="*/ 8193 w 9973"/>
                <a:gd name="connsiteY103" fmla="*/ 5655 h 10000"/>
                <a:gd name="connsiteX104" fmla="*/ 8206 w 9973"/>
                <a:gd name="connsiteY104" fmla="*/ 5465 h 10000"/>
                <a:gd name="connsiteX105" fmla="*/ 8360 w 9973"/>
                <a:gd name="connsiteY105" fmla="*/ 5285 h 10000"/>
                <a:gd name="connsiteX106" fmla="*/ 8641 w 9973"/>
                <a:gd name="connsiteY106" fmla="*/ 5266 h 10000"/>
                <a:gd name="connsiteX107" fmla="*/ 8616 w 9973"/>
                <a:gd name="connsiteY107" fmla="*/ 5019 h 10000"/>
                <a:gd name="connsiteX108" fmla="*/ 8821 w 9973"/>
                <a:gd name="connsiteY108" fmla="*/ 4753 h 10000"/>
                <a:gd name="connsiteX109" fmla="*/ 8821 w 9973"/>
                <a:gd name="connsiteY109" fmla="*/ 4469 h 10000"/>
                <a:gd name="connsiteX110" fmla="*/ 8795 w 9973"/>
                <a:gd name="connsiteY110" fmla="*/ 4156 h 10000"/>
                <a:gd name="connsiteX111" fmla="*/ 8731 w 9973"/>
                <a:gd name="connsiteY111" fmla="*/ 4061 h 10000"/>
                <a:gd name="connsiteX112" fmla="*/ 8885 w 9973"/>
                <a:gd name="connsiteY112" fmla="*/ 3928 h 10000"/>
                <a:gd name="connsiteX113" fmla="*/ 8897 w 9973"/>
                <a:gd name="connsiteY113" fmla="*/ 3767 h 10000"/>
                <a:gd name="connsiteX114" fmla="*/ 9051 w 9973"/>
                <a:gd name="connsiteY114" fmla="*/ 3577 h 10000"/>
                <a:gd name="connsiteX115" fmla="*/ 8974 w 9973"/>
                <a:gd name="connsiteY115" fmla="*/ 3283 h 10000"/>
                <a:gd name="connsiteX116" fmla="*/ 9115 w 9973"/>
                <a:gd name="connsiteY116" fmla="*/ 3207 h 10000"/>
                <a:gd name="connsiteX117" fmla="*/ 9115 w 9973"/>
                <a:gd name="connsiteY117" fmla="*/ 3112 h 10000"/>
                <a:gd name="connsiteX118" fmla="*/ 9358 w 9973"/>
                <a:gd name="connsiteY118" fmla="*/ 3046 h 10000"/>
                <a:gd name="connsiteX119" fmla="*/ 9371 w 9973"/>
                <a:gd name="connsiteY119" fmla="*/ 2903 h 10000"/>
                <a:gd name="connsiteX120" fmla="*/ 9832 w 9973"/>
                <a:gd name="connsiteY120" fmla="*/ 2808 h 10000"/>
                <a:gd name="connsiteX121" fmla="*/ 9973 w 9973"/>
                <a:gd name="connsiteY121" fmla="*/ 2571 h 10000"/>
                <a:gd name="connsiteX122" fmla="*/ 9653 w 9973"/>
                <a:gd name="connsiteY122" fmla="*/ 2429 h 10000"/>
                <a:gd name="connsiteX123" fmla="*/ 9538 w 9973"/>
                <a:gd name="connsiteY123" fmla="*/ 2239 h 10000"/>
                <a:gd name="connsiteX124" fmla="*/ 9218 w 9973"/>
                <a:gd name="connsiteY124" fmla="*/ 2163 h 10000"/>
                <a:gd name="connsiteX125" fmla="*/ 9154 w 9973"/>
                <a:gd name="connsiteY125" fmla="*/ 1670 h 10000"/>
                <a:gd name="connsiteX126" fmla="*/ 9064 w 9973"/>
                <a:gd name="connsiteY126" fmla="*/ 1651 h 10000"/>
                <a:gd name="connsiteX127" fmla="*/ 9038 w 9973"/>
                <a:gd name="connsiteY127" fmla="*/ 1205 h 10000"/>
                <a:gd name="connsiteX128" fmla="*/ 8974 w 9973"/>
                <a:gd name="connsiteY128" fmla="*/ 1053 h 10000"/>
                <a:gd name="connsiteX129" fmla="*/ 9128 w 9973"/>
                <a:gd name="connsiteY129" fmla="*/ 1025 h 10000"/>
                <a:gd name="connsiteX130" fmla="*/ 8885 w 9973"/>
                <a:gd name="connsiteY130" fmla="*/ 797 h 10000"/>
                <a:gd name="connsiteX131" fmla="*/ 8846 w 9973"/>
                <a:gd name="connsiteY131" fmla="*/ 503 h 10000"/>
                <a:gd name="connsiteX132" fmla="*/ 8603 w 9973"/>
                <a:gd name="connsiteY132" fmla="*/ 370 h 10000"/>
                <a:gd name="connsiteX133" fmla="*/ 8437 w 9973"/>
                <a:gd name="connsiteY133" fmla="*/ 218 h 10000"/>
                <a:gd name="connsiteX134" fmla="*/ 8296 w 9973"/>
                <a:gd name="connsiteY134" fmla="*/ 209 h 10000"/>
                <a:gd name="connsiteX135" fmla="*/ 8091 w 9973"/>
                <a:gd name="connsiteY135" fmla="*/ 0 h 10000"/>
                <a:gd name="connsiteX136" fmla="*/ 7886 w 9973"/>
                <a:gd name="connsiteY136" fmla="*/ 142 h 10000"/>
                <a:gd name="connsiteX137" fmla="*/ 7668 w 9973"/>
                <a:gd name="connsiteY137"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397 w 10000"/>
                <a:gd name="connsiteY25" fmla="*/ 5598 h 10000"/>
                <a:gd name="connsiteX26" fmla="*/ 512 w 10000"/>
                <a:gd name="connsiteY26" fmla="*/ 5674 h 10000"/>
                <a:gd name="connsiteX27" fmla="*/ 371 w 10000"/>
                <a:gd name="connsiteY27" fmla="*/ 5721 h 10000"/>
                <a:gd name="connsiteX28" fmla="*/ 422 w 10000"/>
                <a:gd name="connsiteY28" fmla="*/ 5882 h 10000"/>
                <a:gd name="connsiteX29" fmla="*/ 692 w 10000"/>
                <a:gd name="connsiteY29" fmla="*/ 6015 h 10000"/>
                <a:gd name="connsiteX30" fmla="*/ 1167 w 10000"/>
                <a:gd name="connsiteY30" fmla="*/ 6774 h 10000"/>
                <a:gd name="connsiteX31" fmla="*/ 1013 w 10000"/>
                <a:gd name="connsiteY31" fmla="*/ 7144 h 10000"/>
                <a:gd name="connsiteX32" fmla="*/ 1116 w 10000"/>
                <a:gd name="connsiteY32" fmla="*/ 7211 h 10000"/>
                <a:gd name="connsiteX33" fmla="*/ 1039 w 10000"/>
                <a:gd name="connsiteY33" fmla="*/ 7315 h 10000"/>
                <a:gd name="connsiteX34" fmla="*/ 1475 w 10000"/>
                <a:gd name="connsiteY34" fmla="*/ 7343 h 10000"/>
                <a:gd name="connsiteX35" fmla="*/ 1475 w 10000"/>
                <a:gd name="connsiteY35" fmla="*/ 7410 h 10000"/>
                <a:gd name="connsiteX36" fmla="*/ 1462 w 10000"/>
                <a:gd name="connsiteY36" fmla="*/ 7562 h 10000"/>
                <a:gd name="connsiteX37" fmla="*/ 1924 w 10000"/>
                <a:gd name="connsiteY37" fmla="*/ 7619 h 10000"/>
                <a:gd name="connsiteX38" fmla="*/ 1924 w 10000"/>
                <a:gd name="connsiteY38" fmla="*/ 7742 h 10000"/>
                <a:gd name="connsiteX39" fmla="*/ 2169 w 10000"/>
                <a:gd name="connsiteY39" fmla="*/ 7837 h 10000"/>
                <a:gd name="connsiteX40" fmla="*/ 2092 w 10000"/>
                <a:gd name="connsiteY40" fmla="*/ 7979 h 10000"/>
                <a:gd name="connsiteX41" fmla="*/ 2438 w 10000"/>
                <a:gd name="connsiteY41" fmla="*/ 8102 h 10000"/>
                <a:gd name="connsiteX42" fmla="*/ 2643 w 10000"/>
                <a:gd name="connsiteY42" fmla="*/ 8330 h 10000"/>
                <a:gd name="connsiteX43" fmla="*/ 2836 w 10000"/>
                <a:gd name="connsiteY43" fmla="*/ 8416 h 10000"/>
                <a:gd name="connsiteX44" fmla="*/ 2758 w 10000"/>
                <a:gd name="connsiteY44" fmla="*/ 8491 h 10000"/>
                <a:gd name="connsiteX45" fmla="*/ 2862 w 10000"/>
                <a:gd name="connsiteY45" fmla="*/ 8577 h 10000"/>
                <a:gd name="connsiteX46" fmla="*/ 2849 w 10000"/>
                <a:gd name="connsiteY46" fmla="*/ 8700 h 10000"/>
                <a:gd name="connsiteX47" fmla="*/ 3041 w 10000"/>
                <a:gd name="connsiteY47" fmla="*/ 8710 h 10000"/>
                <a:gd name="connsiteX48" fmla="*/ 3260 w 10000"/>
                <a:gd name="connsiteY48" fmla="*/ 8843 h 10000"/>
                <a:gd name="connsiteX49" fmla="*/ 3311 w 10000"/>
                <a:gd name="connsiteY49" fmla="*/ 9051 h 10000"/>
                <a:gd name="connsiteX50" fmla="*/ 3362 w 10000"/>
                <a:gd name="connsiteY50" fmla="*/ 9127 h 10000"/>
                <a:gd name="connsiteX51" fmla="*/ 3632 w 10000"/>
                <a:gd name="connsiteY51" fmla="*/ 9307 h 10000"/>
                <a:gd name="connsiteX52" fmla="*/ 3632 w 10000"/>
                <a:gd name="connsiteY52" fmla="*/ 9440 h 10000"/>
                <a:gd name="connsiteX53" fmla="*/ 4030 w 10000"/>
                <a:gd name="connsiteY53" fmla="*/ 9583 h 10000"/>
                <a:gd name="connsiteX54" fmla="*/ 4248 w 10000"/>
                <a:gd name="connsiteY54" fmla="*/ 9431 h 10000"/>
                <a:gd name="connsiteX55" fmla="*/ 4518 w 10000"/>
                <a:gd name="connsiteY55" fmla="*/ 9545 h 10000"/>
                <a:gd name="connsiteX56" fmla="*/ 4736 w 10000"/>
                <a:gd name="connsiteY56" fmla="*/ 9374 h 10000"/>
                <a:gd name="connsiteX57" fmla="*/ 4980 w 10000"/>
                <a:gd name="connsiteY57" fmla="*/ 9649 h 10000"/>
                <a:gd name="connsiteX58" fmla="*/ 5326 w 10000"/>
                <a:gd name="connsiteY58" fmla="*/ 9801 h 10000"/>
                <a:gd name="connsiteX59" fmla="*/ 5365 w 10000"/>
                <a:gd name="connsiteY59" fmla="*/ 9934 h 10000"/>
                <a:gd name="connsiteX60" fmla="*/ 5507 w 10000"/>
                <a:gd name="connsiteY60" fmla="*/ 9953 h 10000"/>
                <a:gd name="connsiteX61" fmla="*/ 5711 w 10000"/>
                <a:gd name="connsiteY61" fmla="*/ 9829 h 10000"/>
                <a:gd name="connsiteX62" fmla="*/ 5969 w 10000"/>
                <a:gd name="connsiteY62" fmla="*/ 9905 h 10000"/>
                <a:gd name="connsiteX63" fmla="*/ 6058 w 10000"/>
                <a:gd name="connsiteY63" fmla="*/ 9839 h 10000"/>
                <a:gd name="connsiteX64" fmla="*/ 6149 w 10000"/>
                <a:gd name="connsiteY64" fmla="*/ 9829 h 10000"/>
                <a:gd name="connsiteX65" fmla="*/ 6328 w 10000"/>
                <a:gd name="connsiteY65" fmla="*/ 10000 h 10000"/>
                <a:gd name="connsiteX66" fmla="*/ 6495 w 10000"/>
                <a:gd name="connsiteY66" fmla="*/ 9858 h 10000"/>
                <a:gd name="connsiteX67" fmla="*/ 6700 w 10000"/>
                <a:gd name="connsiteY67" fmla="*/ 9867 h 10000"/>
                <a:gd name="connsiteX68" fmla="*/ 6855 w 10000"/>
                <a:gd name="connsiteY68" fmla="*/ 9791 h 10000"/>
                <a:gd name="connsiteX69" fmla="*/ 7073 w 10000"/>
                <a:gd name="connsiteY69" fmla="*/ 9867 h 10000"/>
                <a:gd name="connsiteX70" fmla="*/ 7355 w 10000"/>
                <a:gd name="connsiteY70" fmla="*/ 9630 h 10000"/>
                <a:gd name="connsiteX71" fmla="*/ 7458 w 10000"/>
                <a:gd name="connsiteY71" fmla="*/ 9630 h 10000"/>
                <a:gd name="connsiteX72" fmla="*/ 7638 w 10000"/>
                <a:gd name="connsiteY72" fmla="*/ 9440 h 10000"/>
                <a:gd name="connsiteX73" fmla="*/ 8408 w 10000"/>
                <a:gd name="connsiteY73" fmla="*/ 9431 h 10000"/>
                <a:gd name="connsiteX74" fmla="*/ 8575 w 10000"/>
                <a:gd name="connsiteY74" fmla="*/ 9355 h 10000"/>
                <a:gd name="connsiteX75" fmla="*/ 8562 w 10000"/>
                <a:gd name="connsiteY75" fmla="*/ 9260 h 10000"/>
                <a:gd name="connsiteX76" fmla="*/ 8511 w 10000"/>
                <a:gd name="connsiteY76" fmla="*/ 9051 h 10000"/>
                <a:gd name="connsiteX77" fmla="*/ 8190 w 10000"/>
                <a:gd name="connsiteY77" fmla="*/ 8985 h 10000"/>
                <a:gd name="connsiteX78" fmla="*/ 8036 w 10000"/>
                <a:gd name="connsiteY78" fmla="*/ 8653 h 10000"/>
                <a:gd name="connsiteX79" fmla="*/ 7945 w 10000"/>
                <a:gd name="connsiteY79" fmla="*/ 8615 h 10000"/>
                <a:gd name="connsiteX80" fmla="*/ 7920 w 10000"/>
                <a:gd name="connsiteY80" fmla="*/ 8378 h 10000"/>
                <a:gd name="connsiteX81" fmla="*/ 7804 w 10000"/>
                <a:gd name="connsiteY81" fmla="*/ 8368 h 10000"/>
                <a:gd name="connsiteX82" fmla="*/ 7766 w 10000"/>
                <a:gd name="connsiteY82" fmla="*/ 8245 h 10000"/>
                <a:gd name="connsiteX83" fmla="*/ 7573 w 10000"/>
                <a:gd name="connsiteY83" fmla="*/ 8216 h 10000"/>
                <a:gd name="connsiteX84" fmla="*/ 7509 w 10000"/>
                <a:gd name="connsiteY84" fmla="*/ 8027 h 10000"/>
                <a:gd name="connsiteX85" fmla="*/ 7188 w 10000"/>
                <a:gd name="connsiteY85" fmla="*/ 7846 h 10000"/>
                <a:gd name="connsiteX86" fmla="*/ 6841 w 10000"/>
                <a:gd name="connsiteY86" fmla="*/ 7818 h 10000"/>
                <a:gd name="connsiteX87" fmla="*/ 6932 w 10000"/>
                <a:gd name="connsiteY87" fmla="*/ 7609 h 10000"/>
                <a:gd name="connsiteX88" fmla="*/ 6906 w 10000"/>
                <a:gd name="connsiteY88" fmla="*/ 7457 h 10000"/>
                <a:gd name="connsiteX89" fmla="*/ 7201 w 10000"/>
                <a:gd name="connsiteY89" fmla="*/ 7467 h 10000"/>
                <a:gd name="connsiteX90" fmla="*/ 7266 w 10000"/>
                <a:gd name="connsiteY90" fmla="*/ 7514 h 10000"/>
                <a:gd name="connsiteX91" fmla="*/ 7445 w 10000"/>
                <a:gd name="connsiteY91" fmla="*/ 7419 h 10000"/>
                <a:gd name="connsiteX92" fmla="*/ 7496 w 10000"/>
                <a:gd name="connsiteY92" fmla="*/ 7078 h 10000"/>
                <a:gd name="connsiteX93" fmla="*/ 7419 w 10000"/>
                <a:gd name="connsiteY93" fmla="*/ 6822 h 10000"/>
                <a:gd name="connsiteX94" fmla="*/ 7638 w 10000"/>
                <a:gd name="connsiteY94" fmla="*/ 6613 h 10000"/>
                <a:gd name="connsiteX95" fmla="*/ 7573 w 10000"/>
                <a:gd name="connsiteY95" fmla="*/ 6414 h 10000"/>
                <a:gd name="connsiteX96" fmla="*/ 7715 w 10000"/>
                <a:gd name="connsiteY96" fmla="*/ 6224 h 10000"/>
                <a:gd name="connsiteX97" fmla="*/ 7804 w 10000"/>
                <a:gd name="connsiteY97" fmla="*/ 6328 h 10000"/>
                <a:gd name="connsiteX98" fmla="*/ 7958 w 10000"/>
                <a:gd name="connsiteY98" fmla="*/ 6281 h 10000"/>
                <a:gd name="connsiteX99" fmla="*/ 7945 w 10000"/>
                <a:gd name="connsiteY99" fmla="*/ 5987 h 10000"/>
                <a:gd name="connsiteX100" fmla="*/ 8036 w 10000"/>
                <a:gd name="connsiteY100" fmla="*/ 5882 h 10000"/>
                <a:gd name="connsiteX101" fmla="*/ 8010 w 10000"/>
                <a:gd name="connsiteY101" fmla="*/ 5740 h 10000"/>
                <a:gd name="connsiteX102" fmla="*/ 8215 w 10000"/>
                <a:gd name="connsiteY102" fmla="*/ 5655 h 10000"/>
                <a:gd name="connsiteX103" fmla="*/ 8228 w 10000"/>
                <a:gd name="connsiteY103" fmla="*/ 5465 h 10000"/>
                <a:gd name="connsiteX104" fmla="*/ 8383 w 10000"/>
                <a:gd name="connsiteY104" fmla="*/ 5285 h 10000"/>
                <a:gd name="connsiteX105" fmla="*/ 8664 w 10000"/>
                <a:gd name="connsiteY105" fmla="*/ 5266 h 10000"/>
                <a:gd name="connsiteX106" fmla="*/ 8639 w 10000"/>
                <a:gd name="connsiteY106" fmla="*/ 5019 h 10000"/>
                <a:gd name="connsiteX107" fmla="*/ 8845 w 10000"/>
                <a:gd name="connsiteY107" fmla="*/ 4753 h 10000"/>
                <a:gd name="connsiteX108" fmla="*/ 8845 w 10000"/>
                <a:gd name="connsiteY108" fmla="*/ 4469 h 10000"/>
                <a:gd name="connsiteX109" fmla="*/ 8819 w 10000"/>
                <a:gd name="connsiteY109" fmla="*/ 4156 h 10000"/>
                <a:gd name="connsiteX110" fmla="*/ 8755 w 10000"/>
                <a:gd name="connsiteY110" fmla="*/ 4061 h 10000"/>
                <a:gd name="connsiteX111" fmla="*/ 8909 w 10000"/>
                <a:gd name="connsiteY111" fmla="*/ 3928 h 10000"/>
                <a:gd name="connsiteX112" fmla="*/ 8921 w 10000"/>
                <a:gd name="connsiteY112" fmla="*/ 3767 h 10000"/>
                <a:gd name="connsiteX113" fmla="*/ 9076 w 10000"/>
                <a:gd name="connsiteY113" fmla="*/ 3577 h 10000"/>
                <a:gd name="connsiteX114" fmla="*/ 8998 w 10000"/>
                <a:gd name="connsiteY114" fmla="*/ 3283 h 10000"/>
                <a:gd name="connsiteX115" fmla="*/ 9140 w 10000"/>
                <a:gd name="connsiteY115" fmla="*/ 3207 h 10000"/>
                <a:gd name="connsiteX116" fmla="*/ 9140 w 10000"/>
                <a:gd name="connsiteY116" fmla="*/ 3112 h 10000"/>
                <a:gd name="connsiteX117" fmla="*/ 9383 w 10000"/>
                <a:gd name="connsiteY117" fmla="*/ 3046 h 10000"/>
                <a:gd name="connsiteX118" fmla="*/ 9396 w 10000"/>
                <a:gd name="connsiteY118" fmla="*/ 2903 h 10000"/>
                <a:gd name="connsiteX119" fmla="*/ 9859 w 10000"/>
                <a:gd name="connsiteY119" fmla="*/ 2808 h 10000"/>
                <a:gd name="connsiteX120" fmla="*/ 10000 w 10000"/>
                <a:gd name="connsiteY120" fmla="*/ 2571 h 10000"/>
                <a:gd name="connsiteX121" fmla="*/ 9679 w 10000"/>
                <a:gd name="connsiteY121" fmla="*/ 2429 h 10000"/>
                <a:gd name="connsiteX122" fmla="*/ 9564 w 10000"/>
                <a:gd name="connsiteY122" fmla="*/ 2239 h 10000"/>
                <a:gd name="connsiteX123" fmla="*/ 9243 w 10000"/>
                <a:gd name="connsiteY123" fmla="*/ 2163 h 10000"/>
                <a:gd name="connsiteX124" fmla="*/ 9179 w 10000"/>
                <a:gd name="connsiteY124" fmla="*/ 1670 h 10000"/>
                <a:gd name="connsiteX125" fmla="*/ 9089 w 10000"/>
                <a:gd name="connsiteY125" fmla="*/ 1651 h 10000"/>
                <a:gd name="connsiteX126" fmla="*/ 9062 w 10000"/>
                <a:gd name="connsiteY126" fmla="*/ 1205 h 10000"/>
                <a:gd name="connsiteX127" fmla="*/ 8998 w 10000"/>
                <a:gd name="connsiteY127" fmla="*/ 1053 h 10000"/>
                <a:gd name="connsiteX128" fmla="*/ 9153 w 10000"/>
                <a:gd name="connsiteY128" fmla="*/ 1025 h 10000"/>
                <a:gd name="connsiteX129" fmla="*/ 8909 w 10000"/>
                <a:gd name="connsiteY129" fmla="*/ 797 h 10000"/>
                <a:gd name="connsiteX130" fmla="*/ 8870 w 10000"/>
                <a:gd name="connsiteY130" fmla="*/ 503 h 10000"/>
                <a:gd name="connsiteX131" fmla="*/ 8626 w 10000"/>
                <a:gd name="connsiteY131" fmla="*/ 370 h 10000"/>
                <a:gd name="connsiteX132" fmla="*/ 8460 w 10000"/>
                <a:gd name="connsiteY132" fmla="*/ 218 h 10000"/>
                <a:gd name="connsiteX133" fmla="*/ 8318 w 10000"/>
                <a:gd name="connsiteY133" fmla="*/ 209 h 10000"/>
                <a:gd name="connsiteX134" fmla="*/ 8113 w 10000"/>
                <a:gd name="connsiteY134" fmla="*/ 0 h 10000"/>
                <a:gd name="connsiteX135" fmla="*/ 7907 w 10000"/>
                <a:gd name="connsiteY135" fmla="*/ 142 h 10000"/>
                <a:gd name="connsiteX136" fmla="*/ 7689 w 10000"/>
                <a:gd name="connsiteY136"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397 w 10000"/>
                <a:gd name="connsiteY25" fmla="*/ 5598 h 10000"/>
                <a:gd name="connsiteX26" fmla="*/ 512 w 10000"/>
                <a:gd name="connsiteY26" fmla="*/ 5674 h 10000"/>
                <a:gd name="connsiteX27" fmla="*/ 371 w 10000"/>
                <a:gd name="connsiteY27" fmla="*/ 5721 h 10000"/>
                <a:gd name="connsiteX28" fmla="*/ 422 w 10000"/>
                <a:gd name="connsiteY28" fmla="*/ 5882 h 10000"/>
                <a:gd name="connsiteX29" fmla="*/ 1167 w 10000"/>
                <a:gd name="connsiteY29" fmla="*/ 6774 h 10000"/>
                <a:gd name="connsiteX30" fmla="*/ 1013 w 10000"/>
                <a:gd name="connsiteY30" fmla="*/ 7144 h 10000"/>
                <a:gd name="connsiteX31" fmla="*/ 1116 w 10000"/>
                <a:gd name="connsiteY31" fmla="*/ 7211 h 10000"/>
                <a:gd name="connsiteX32" fmla="*/ 1039 w 10000"/>
                <a:gd name="connsiteY32" fmla="*/ 7315 h 10000"/>
                <a:gd name="connsiteX33" fmla="*/ 1475 w 10000"/>
                <a:gd name="connsiteY33" fmla="*/ 7343 h 10000"/>
                <a:gd name="connsiteX34" fmla="*/ 1475 w 10000"/>
                <a:gd name="connsiteY34" fmla="*/ 7410 h 10000"/>
                <a:gd name="connsiteX35" fmla="*/ 1462 w 10000"/>
                <a:gd name="connsiteY35" fmla="*/ 7562 h 10000"/>
                <a:gd name="connsiteX36" fmla="*/ 1924 w 10000"/>
                <a:gd name="connsiteY36" fmla="*/ 7619 h 10000"/>
                <a:gd name="connsiteX37" fmla="*/ 1924 w 10000"/>
                <a:gd name="connsiteY37" fmla="*/ 7742 h 10000"/>
                <a:gd name="connsiteX38" fmla="*/ 2169 w 10000"/>
                <a:gd name="connsiteY38" fmla="*/ 7837 h 10000"/>
                <a:gd name="connsiteX39" fmla="*/ 2092 w 10000"/>
                <a:gd name="connsiteY39" fmla="*/ 7979 h 10000"/>
                <a:gd name="connsiteX40" fmla="*/ 2438 w 10000"/>
                <a:gd name="connsiteY40" fmla="*/ 8102 h 10000"/>
                <a:gd name="connsiteX41" fmla="*/ 2643 w 10000"/>
                <a:gd name="connsiteY41" fmla="*/ 8330 h 10000"/>
                <a:gd name="connsiteX42" fmla="*/ 2836 w 10000"/>
                <a:gd name="connsiteY42" fmla="*/ 8416 h 10000"/>
                <a:gd name="connsiteX43" fmla="*/ 2758 w 10000"/>
                <a:gd name="connsiteY43" fmla="*/ 8491 h 10000"/>
                <a:gd name="connsiteX44" fmla="*/ 2862 w 10000"/>
                <a:gd name="connsiteY44" fmla="*/ 8577 h 10000"/>
                <a:gd name="connsiteX45" fmla="*/ 2849 w 10000"/>
                <a:gd name="connsiteY45" fmla="*/ 8700 h 10000"/>
                <a:gd name="connsiteX46" fmla="*/ 3041 w 10000"/>
                <a:gd name="connsiteY46" fmla="*/ 8710 h 10000"/>
                <a:gd name="connsiteX47" fmla="*/ 3260 w 10000"/>
                <a:gd name="connsiteY47" fmla="*/ 8843 h 10000"/>
                <a:gd name="connsiteX48" fmla="*/ 3311 w 10000"/>
                <a:gd name="connsiteY48" fmla="*/ 9051 h 10000"/>
                <a:gd name="connsiteX49" fmla="*/ 3362 w 10000"/>
                <a:gd name="connsiteY49" fmla="*/ 9127 h 10000"/>
                <a:gd name="connsiteX50" fmla="*/ 3632 w 10000"/>
                <a:gd name="connsiteY50" fmla="*/ 9307 h 10000"/>
                <a:gd name="connsiteX51" fmla="*/ 3632 w 10000"/>
                <a:gd name="connsiteY51" fmla="*/ 9440 h 10000"/>
                <a:gd name="connsiteX52" fmla="*/ 4030 w 10000"/>
                <a:gd name="connsiteY52" fmla="*/ 9583 h 10000"/>
                <a:gd name="connsiteX53" fmla="*/ 4248 w 10000"/>
                <a:gd name="connsiteY53" fmla="*/ 9431 h 10000"/>
                <a:gd name="connsiteX54" fmla="*/ 4518 w 10000"/>
                <a:gd name="connsiteY54" fmla="*/ 9545 h 10000"/>
                <a:gd name="connsiteX55" fmla="*/ 4736 w 10000"/>
                <a:gd name="connsiteY55" fmla="*/ 9374 h 10000"/>
                <a:gd name="connsiteX56" fmla="*/ 4980 w 10000"/>
                <a:gd name="connsiteY56" fmla="*/ 9649 h 10000"/>
                <a:gd name="connsiteX57" fmla="*/ 5326 w 10000"/>
                <a:gd name="connsiteY57" fmla="*/ 9801 h 10000"/>
                <a:gd name="connsiteX58" fmla="*/ 5365 w 10000"/>
                <a:gd name="connsiteY58" fmla="*/ 9934 h 10000"/>
                <a:gd name="connsiteX59" fmla="*/ 5507 w 10000"/>
                <a:gd name="connsiteY59" fmla="*/ 9953 h 10000"/>
                <a:gd name="connsiteX60" fmla="*/ 5711 w 10000"/>
                <a:gd name="connsiteY60" fmla="*/ 9829 h 10000"/>
                <a:gd name="connsiteX61" fmla="*/ 5969 w 10000"/>
                <a:gd name="connsiteY61" fmla="*/ 9905 h 10000"/>
                <a:gd name="connsiteX62" fmla="*/ 6058 w 10000"/>
                <a:gd name="connsiteY62" fmla="*/ 9839 h 10000"/>
                <a:gd name="connsiteX63" fmla="*/ 6149 w 10000"/>
                <a:gd name="connsiteY63" fmla="*/ 9829 h 10000"/>
                <a:gd name="connsiteX64" fmla="*/ 6328 w 10000"/>
                <a:gd name="connsiteY64" fmla="*/ 10000 h 10000"/>
                <a:gd name="connsiteX65" fmla="*/ 6495 w 10000"/>
                <a:gd name="connsiteY65" fmla="*/ 9858 h 10000"/>
                <a:gd name="connsiteX66" fmla="*/ 6700 w 10000"/>
                <a:gd name="connsiteY66" fmla="*/ 9867 h 10000"/>
                <a:gd name="connsiteX67" fmla="*/ 6855 w 10000"/>
                <a:gd name="connsiteY67" fmla="*/ 9791 h 10000"/>
                <a:gd name="connsiteX68" fmla="*/ 7073 w 10000"/>
                <a:gd name="connsiteY68" fmla="*/ 9867 h 10000"/>
                <a:gd name="connsiteX69" fmla="*/ 7355 w 10000"/>
                <a:gd name="connsiteY69" fmla="*/ 9630 h 10000"/>
                <a:gd name="connsiteX70" fmla="*/ 7458 w 10000"/>
                <a:gd name="connsiteY70" fmla="*/ 9630 h 10000"/>
                <a:gd name="connsiteX71" fmla="*/ 7638 w 10000"/>
                <a:gd name="connsiteY71" fmla="*/ 9440 h 10000"/>
                <a:gd name="connsiteX72" fmla="*/ 8408 w 10000"/>
                <a:gd name="connsiteY72" fmla="*/ 9431 h 10000"/>
                <a:gd name="connsiteX73" fmla="*/ 8575 w 10000"/>
                <a:gd name="connsiteY73" fmla="*/ 9355 h 10000"/>
                <a:gd name="connsiteX74" fmla="*/ 8562 w 10000"/>
                <a:gd name="connsiteY74" fmla="*/ 9260 h 10000"/>
                <a:gd name="connsiteX75" fmla="*/ 8511 w 10000"/>
                <a:gd name="connsiteY75" fmla="*/ 9051 h 10000"/>
                <a:gd name="connsiteX76" fmla="*/ 8190 w 10000"/>
                <a:gd name="connsiteY76" fmla="*/ 8985 h 10000"/>
                <a:gd name="connsiteX77" fmla="*/ 8036 w 10000"/>
                <a:gd name="connsiteY77" fmla="*/ 8653 h 10000"/>
                <a:gd name="connsiteX78" fmla="*/ 7945 w 10000"/>
                <a:gd name="connsiteY78" fmla="*/ 8615 h 10000"/>
                <a:gd name="connsiteX79" fmla="*/ 7920 w 10000"/>
                <a:gd name="connsiteY79" fmla="*/ 8378 h 10000"/>
                <a:gd name="connsiteX80" fmla="*/ 7804 w 10000"/>
                <a:gd name="connsiteY80" fmla="*/ 8368 h 10000"/>
                <a:gd name="connsiteX81" fmla="*/ 7766 w 10000"/>
                <a:gd name="connsiteY81" fmla="*/ 8245 h 10000"/>
                <a:gd name="connsiteX82" fmla="*/ 7573 w 10000"/>
                <a:gd name="connsiteY82" fmla="*/ 8216 h 10000"/>
                <a:gd name="connsiteX83" fmla="*/ 7509 w 10000"/>
                <a:gd name="connsiteY83" fmla="*/ 8027 h 10000"/>
                <a:gd name="connsiteX84" fmla="*/ 7188 w 10000"/>
                <a:gd name="connsiteY84" fmla="*/ 7846 h 10000"/>
                <a:gd name="connsiteX85" fmla="*/ 6841 w 10000"/>
                <a:gd name="connsiteY85" fmla="*/ 7818 h 10000"/>
                <a:gd name="connsiteX86" fmla="*/ 6932 w 10000"/>
                <a:gd name="connsiteY86" fmla="*/ 7609 h 10000"/>
                <a:gd name="connsiteX87" fmla="*/ 6906 w 10000"/>
                <a:gd name="connsiteY87" fmla="*/ 7457 h 10000"/>
                <a:gd name="connsiteX88" fmla="*/ 7201 w 10000"/>
                <a:gd name="connsiteY88" fmla="*/ 7467 h 10000"/>
                <a:gd name="connsiteX89" fmla="*/ 7266 w 10000"/>
                <a:gd name="connsiteY89" fmla="*/ 7514 h 10000"/>
                <a:gd name="connsiteX90" fmla="*/ 7445 w 10000"/>
                <a:gd name="connsiteY90" fmla="*/ 7419 h 10000"/>
                <a:gd name="connsiteX91" fmla="*/ 7496 w 10000"/>
                <a:gd name="connsiteY91" fmla="*/ 7078 h 10000"/>
                <a:gd name="connsiteX92" fmla="*/ 7419 w 10000"/>
                <a:gd name="connsiteY92" fmla="*/ 6822 h 10000"/>
                <a:gd name="connsiteX93" fmla="*/ 7638 w 10000"/>
                <a:gd name="connsiteY93" fmla="*/ 6613 h 10000"/>
                <a:gd name="connsiteX94" fmla="*/ 7573 w 10000"/>
                <a:gd name="connsiteY94" fmla="*/ 6414 h 10000"/>
                <a:gd name="connsiteX95" fmla="*/ 7715 w 10000"/>
                <a:gd name="connsiteY95" fmla="*/ 6224 h 10000"/>
                <a:gd name="connsiteX96" fmla="*/ 7804 w 10000"/>
                <a:gd name="connsiteY96" fmla="*/ 6328 h 10000"/>
                <a:gd name="connsiteX97" fmla="*/ 7958 w 10000"/>
                <a:gd name="connsiteY97" fmla="*/ 6281 h 10000"/>
                <a:gd name="connsiteX98" fmla="*/ 7945 w 10000"/>
                <a:gd name="connsiteY98" fmla="*/ 5987 h 10000"/>
                <a:gd name="connsiteX99" fmla="*/ 8036 w 10000"/>
                <a:gd name="connsiteY99" fmla="*/ 5882 h 10000"/>
                <a:gd name="connsiteX100" fmla="*/ 8010 w 10000"/>
                <a:gd name="connsiteY100" fmla="*/ 5740 h 10000"/>
                <a:gd name="connsiteX101" fmla="*/ 8215 w 10000"/>
                <a:gd name="connsiteY101" fmla="*/ 5655 h 10000"/>
                <a:gd name="connsiteX102" fmla="*/ 8228 w 10000"/>
                <a:gd name="connsiteY102" fmla="*/ 5465 h 10000"/>
                <a:gd name="connsiteX103" fmla="*/ 8383 w 10000"/>
                <a:gd name="connsiteY103" fmla="*/ 5285 h 10000"/>
                <a:gd name="connsiteX104" fmla="*/ 8664 w 10000"/>
                <a:gd name="connsiteY104" fmla="*/ 5266 h 10000"/>
                <a:gd name="connsiteX105" fmla="*/ 8639 w 10000"/>
                <a:gd name="connsiteY105" fmla="*/ 5019 h 10000"/>
                <a:gd name="connsiteX106" fmla="*/ 8845 w 10000"/>
                <a:gd name="connsiteY106" fmla="*/ 4753 h 10000"/>
                <a:gd name="connsiteX107" fmla="*/ 8845 w 10000"/>
                <a:gd name="connsiteY107" fmla="*/ 4469 h 10000"/>
                <a:gd name="connsiteX108" fmla="*/ 8819 w 10000"/>
                <a:gd name="connsiteY108" fmla="*/ 4156 h 10000"/>
                <a:gd name="connsiteX109" fmla="*/ 8755 w 10000"/>
                <a:gd name="connsiteY109" fmla="*/ 4061 h 10000"/>
                <a:gd name="connsiteX110" fmla="*/ 8909 w 10000"/>
                <a:gd name="connsiteY110" fmla="*/ 3928 h 10000"/>
                <a:gd name="connsiteX111" fmla="*/ 8921 w 10000"/>
                <a:gd name="connsiteY111" fmla="*/ 3767 h 10000"/>
                <a:gd name="connsiteX112" fmla="*/ 9076 w 10000"/>
                <a:gd name="connsiteY112" fmla="*/ 3577 h 10000"/>
                <a:gd name="connsiteX113" fmla="*/ 8998 w 10000"/>
                <a:gd name="connsiteY113" fmla="*/ 3283 h 10000"/>
                <a:gd name="connsiteX114" fmla="*/ 9140 w 10000"/>
                <a:gd name="connsiteY114" fmla="*/ 3207 h 10000"/>
                <a:gd name="connsiteX115" fmla="*/ 9140 w 10000"/>
                <a:gd name="connsiteY115" fmla="*/ 3112 h 10000"/>
                <a:gd name="connsiteX116" fmla="*/ 9383 w 10000"/>
                <a:gd name="connsiteY116" fmla="*/ 3046 h 10000"/>
                <a:gd name="connsiteX117" fmla="*/ 9396 w 10000"/>
                <a:gd name="connsiteY117" fmla="*/ 2903 h 10000"/>
                <a:gd name="connsiteX118" fmla="*/ 9859 w 10000"/>
                <a:gd name="connsiteY118" fmla="*/ 2808 h 10000"/>
                <a:gd name="connsiteX119" fmla="*/ 10000 w 10000"/>
                <a:gd name="connsiteY119" fmla="*/ 2571 h 10000"/>
                <a:gd name="connsiteX120" fmla="*/ 9679 w 10000"/>
                <a:gd name="connsiteY120" fmla="*/ 2429 h 10000"/>
                <a:gd name="connsiteX121" fmla="*/ 9564 w 10000"/>
                <a:gd name="connsiteY121" fmla="*/ 2239 h 10000"/>
                <a:gd name="connsiteX122" fmla="*/ 9243 w 10000"/>
                <a:gd name="connsiteY122" fmla="*/ 2163 h 10000"/>
                <a:gd name="connsiteX123" fmla="*/ 9179 w 10000"/>
                <a:gd name="connsiteY123" fmla="*/ 1670 h 10000"/>
                <a:gd name="connsiteX124" fmla="*/ 9089 w 10000"/>
                <a:gd name="connsiteY124" fmla="*/ 1651 h 10000"/>
                <a:gd name="connsiteX125" fmla="*/ 9062 w 10000"/>
                <a:gd name="connsiteY125" fmla="*/ 1205 h 10000"/>
                <a:gd name="connsiteX126" fmla="*/ 8998 w 10000"/>
                <a:gd name="connsiteY126" fmla="*/ 1053 h 10000"/>
                <a:gd name="connsiteX127" fmla="*/ 9153 w 10000"/>
                <a:gd name="connsiteY127" fmla="*/ 1025 h 10000"/>
                <a:gd name="connsiteX128" fmla="*/ 8909 w 10000"/>
                <a:gd name="connsiteY128" fmla="*/ 797 h 10000"/>
                <a:gd name="connsiteX129" fmla="*/ 8870 w 10000"/>
                <a:gd name="connsiteY129" fmla="*/ 503 h 10000"/>
                <a:gd name="connsiteX130" fmla="*/ 8626 w 10000"/>
                <a:gd name="connsiteY130" fmla="*/ 370 h 10000"/>
                <a:gd name="connsiteX131" fmla="*/ 8460 w 10000"/>
                <a:gd name="connsiteY131" fmla="*/ 218 h 10000"/>
                <a:gd name="connsiteX132" fmla="*/ 8318 w 10000"/>
                <a:gd name="connsiteY132" fmla="*/ 209 h 10000"/>
                <a:gd name="connsiteX133" fmla="*/ 8113 w 10000"/>
                <a:gd name="connsiteY133" fmla="*/ 0 h 10000"/>
                <a:gd name="connsiteX134" fmla="*/ 7907 w 10000"/>
                <a:gd name="connsiteY134" fmla="*/ 142 h 10000"/>
                <a:gd name="connsiteX135" fmla="*/ 7689 w 10000"/>
                <a:gd name="connsiteY135"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397 w 10000"/>
                <a:gd name="connsiteY25" fmla="*/ 5598 h 10000"/>
                <a:gd name="connsiteX26" fmla="*/ 512 w 10000"/>
                <a:gd name="connsiteY26" fmla="*/ 5674 h 10000"/>
                <a:gd name="connsiteX27" fmla="*/ 371 w 10000"/>
                <a:gd name="connsiteY27" fmla="*/ 5721 h 10000"/>
                <a:gd name="connsiteX28" fmla="*/ 1167 w 10000"/>
                <a:gd name="connsiteY28" fmla="*/ 6774 h 10000"/>
                <a:gd name="connsiteX29" fmla="*/ 1013 w 10000"/>
                <a:gd name="connsiteY29" fmla="*/ 7144 h 10000"/>
                <a:gd name="connsiteX30" fmla="*/ 1116 w 10000"/>
                <a:gd name="connsiteY30" fmla="*/ 7211 h 10000"/>
                <a:gd name="connsiteX31" fmla="*/ 1039 w 10000"/>
                <a:gd name="connsiteY31" fmla="*/ 7315 h 10000"/>
                <a:gd name="connsiteX32" fmla="*/ 1475 w 10000"/>
                <a:gd name="connsiteY32" fmla="*/ 7343 h 10000"/>
                <a:gd name="connsiteX33" fmla="*/ 1475 w 10000"/>
                <a:gd name="connsiteY33" fmla="*/ 7410 h 10000"/>
                <a:gd name="connsiteX34" fmla="*/ 1462 w 10000"/>
                <a:gd name="connsiteY34" fmla="*/ 7562 h 10000"/>
                <a:gd name="connsiteX35" fmla="*/ 1924 w 10000"/>
                <a:gd name="connsiteY35" fmla="*/ 7619 h 10000"/>
                <a:gd name="connsiteX36" fmla="*/ 1924 w 10000"/>
                <a:gd name="connsiteY36" fmla="*/ 7742 h 10000"/>
                <a:gd name="connsiteX37" fmla="*/ 2169 w 10000"/>
                <a:gd name="connsiteY37" fmla="*/ 7837 h 10000"/>
                <a:gd name="connsiteX38" fmla="*/ 2092 w 10000"/>
                <a:gd name="connsiteY38" fmla="*/ 7979 h 10000"/>
                <a:gd name="connsiteX39" fmla="*/ 2438 w 10000"/>
                <a:gd name="connsiteY39" fmla="*/ 8102 h 10000"/>
                <a:gd name="connsiteX40" fmla="*/ 2643 w 10000"/>
                <a:gd name="connsiteY40" fmla="*/ 8330 h 10000"/>
                <a:gd name="connsiteX41" fmla="*/ 2836 w 10000"/>
                <a:gd name="connsiteY41" fmla="*/ 8416 h 10000"/>
                <a:gd name="connsiteX42" fmla="*/ 2758 w 10000"/>
                <a:gd name="connsiteY42" fmla="*/ 8491 h 10000"/>
                <a:gd name="connsiteX43" fmla="*/ 2862 w 10000"/>
                <a:gd name="connsiteY43" fmla="*/ 8577 h 10000"/>
                <a:gd name="connsiteX44" fmla="*/ 2849 w 10000"/>
                <a:gd name="connsiteY44" fmla="*/ 8700 h 10000"/>
                <a:gd name="connsiteX45" fmla="*/ 3041 w 10000"/>
                <a:gd name="connsiteY45" fmla="*/ 8710 h 10000"/>
                <a:gd name="connsiteX46" fmla="*/ 3260 w 10000"/>
                <a:gd name="connsiteY46" fmla="*/ 8843 h 10000"/>
                <a:gd name="connsiteX47" fmla="*/ 3311 w 10000"/>
                <a:gd name="connsiteY47" fmla="*/ 9051 h 10000"/>
                <a:gd name="connsiteX48" fmla="*/ 3362 w 10000"/>
                <a:gd name="connsiteY48" fmla="*/ 9127 h 10000"/>
                <a:gd name="connsiteX49" fmla="*/ 3632 w 10000"/>
                <a:gd name="connsiteY49" fmla="*/ 9307 h 10000"/>
                <a:gd name="connsiteX50" fmla="*/ 3632 w 10000"/>
                <a:gd name="connsiteY50" fmla="*/ 9440 h 10000"/>
                <a:gd name="connsiteX51" fmla="*/ 4030 w 10000"/>
                <a:gd name="connsiteY51" fmla="*/ 9583 h 10000"/>
                <a:gd name="connsiteX52" fmla="*/ 4248 w 10000"/>
                <a:gd name="connsiteY52" fmla="*/ 9431 h 10000"/>
                <a:gd name="connsiteX53" fmla="*/ 4518 w 10000"/>
                <a:gd name="connsiteY53" fmla="*/ 9545 h 10000"/>
                <a:gd name="connsiteX54" fmla="*/ 4736 w 10000"/>
                <a:gd name="connsiteY54" fmla="*/ 9374 h 10000"/>
                <a:gd name="connsiteX55" fmla="*/ 4980 w 10000"/>
                <a:gd name="connsiteY55" fmla="*/ 9649 h 10000"/>
                <a:gd name="connsiteX56" fmla="*/ 5326 w 10000"/>
                <a:gd name="connsiteY56" fmla="*/ 9801 h 10000"/>
                <a:gd name="connsiteX57" fmla="*/ 5365 w 10000"/>
                <a:gd name="connsiteY57" fmla="*/ 9934 h 10000"/>
                <a:gd name="connsiteX58" fmla="*/ 5507 w 10000"/>
                <a:gd name="connsiteY58" fmla="*/ 9953 h 10000"/>
                <a:gd name="connsiteX59" fmla="*/ 5711 w 10000"/>
                <a:gd name="connsiteY59" fmla="*/ 9829 h 10000"/>
                <a:gd name="connsiteX60" fmla="*/ 5969 w 10000"/>
                <a:gd name="connsiteY60" fmla="*/ 9905 h 10000"/>
                <a:gd name="connsiteX61" fmla="*/ 6058 w 10000"/>
                <a:gd name="connsiteY61" fmla="*/ 9839 h 10000"/>
                <a:gd name="connsiteX62" fmla="*/ 6149 w 10000"/>
                <a:gd name="connsiteY62" fmla="*/ 9829 h 10000"/>
                <a:gd name="connsiteX63" fmla="*/ 6328 w 10000"/>
                <a:gd name="connsiteY63" fmla="*/ 10000 h 10000"/>
                <a:gd name="connsiteX64" fmla="*/ 6495 w 10000"/>
                <a:gd name="connsiteY64" fmla="*/ 9858 h 10000"/>
                <a:gd name="connsiteX65" fmla="*/ 6700 w 10000"/>
                <a:gd name="connsiteY65" fmla="*/ 9867 h 10000"/>
                <a:gd name="connsiteX66" fmla="*/ 6855 w 10000"/>
                <a:gd name="connsiteY66" fmla="*/ 9791 h 10000"/>
                <a:gd name="connsiteX67" fmla="*/ 7073 w 10000"/>
                <a:gd name="connsiteY67" fmla="*/ 9867 h 10000"/>
                <a:gd name="connsiteX68" fmla="*/ 7355 w 10000"/>
                <a:gd name="connsiteY68" fmla="*/ 9630 h 10000"/>
                <a:gd name="connsiteX69" fmla="*/ 7458 w 10000"/>
                <a:gd name="connsiteY69" fmla="*/ 9630 h 10000"/>
                <a:gd name="connsiteX70" fmla="*/ 7638 w 10000"/>
                <a:gd name="connsiteY70" fmla="*/ 9440 h 10000"/>
                <a:gd name="connsiteX71" fmla="*/ 8408 w 10000"/>
                <a:gd name="connsiteY71" fmla="*/ 9431 h 10000"/>
                <a:gd name="connsiteX72" fmla="*/ 8575 w 10000"/>
                <a:gd name="connsiteY72" fmla="*/ 9355 h 10000"/>
                <a:gd name="connsiteX73" fmla="*/ 8562 w 10000"/>
                <a:gd name="connsiteY73" fmla="*/ 9260 h 10000"/>
                <a:gd name="connsiteX74" fmla="*/ 8511 w 10000"/>
                <a:gd name="connsiteY74" fmla="*/ 9051 h 10000"/>
                <a:gd name="connsiteX75" fmla="*/ 8190 w 10000"/>
                <a:gd name="connsiteY75" fmla="*/ 8985 h 10000"/>
                <a:gd name="connsiteX76" fmla="*/ 8036 w 10000"/>
                <a:gd name="connsiteY76" fmla="*/ 8653 h 10000"/>
                <a:gd name="connsiteX77" fmla="*/ 7945 w 10000"/>
                <a:gd name="connsiteY77" fmla="*/ 8615 h 10000"/>
                <a:gd name="connsiteX78" fmla="*/ 7920 w 10000"/>
                <a:gd name="connsiteY78" fmla="*/ 8378 h 10000"/>
                <a:gd name="connsiteX79" fmla="*/ 7804 w 10000"/>
                <a:gd name="connsiteY79" fmla="*/ 8368 h 10000"/>
                <a:gd name="connsiteX80" fmla="*/ 7766 w 10000"/>
                <a:gd name="connsiteY80" fmla="*/ 8245 h 10000"/>
                <a:gd name="connsiteX81" fmla="*/ 7573 w 10000"/>
                <a:gd name="connsiteY81" fmla="*/ 8216 h 10000"/>
                <a:gd name="connsiteX82" fmla="*/ 7509 w 10000"/>
                <a:gd name="connsiteY82" fmla="*/ 8027 h 10000"/>
                <a:gd name="connsiteX83" fmla="*/ 7188 w 10000"/>
                <a:gd name="connsiteY83" fmla="*/ 7846 h 10000"/>
                <a:gd name="connsiteX84" fmla="*/ 6841 w 10000"/>
                <a:gd name="connsiteY84" fmla="*/ 7818 h 10000"/>
                <a:gd name="connsiteX85" fmla="*/ 6932 w 10000"/>
                <a:gd name="connsiteY85" fmla="*/ 7609 h 10000"/>
                <a:gd name="connsiteX86" fmla="*/ 6906 w 10000"/>
                <a:gd name="connsiteY86" fmla="*/ 7457 h 10000"/>
                <a:gd name="connsiteX87" fmla="*/ 7201 w 10000"/>
                <a:gd name="connsiteY87" fmla="*/ 7467 h 10000"/>
                <a:gd name="connsiteX88" fmla="*/ 7266 w 10000"/>
                <a:gd name="connsiteY88" fmla="*/ 7514 h 10000"/>
                <a:gd name="connsiteX89" fmla="*/ 7445 w 10000"/>
                <a:gd name="connsiteY89" fmla="*/ 7419 h 10000"/>
                <a:gd name="connsiteX90" fmla="*/ 7496 w 10000"/>
                <a:gd name="connsiteY90" fmla="*/ 7078 h 10000"/>
                <a:gd name="connsiteX91" fmla="*/ 7419 w 10000"/>
                <a:gd name="connsiteY91" fmla="*/ 6822 h 10000"/>
                <a:gd name="connsiteX92" fmla="*/ 7638 w 10000"/>
                <a:gd name="connsiteY92" fmla="*/ 6613 h 10000"/>
                <a:gd name="connsiteX93" fmla="*/ 7573 w 10000"/>
                <a:gd name="connsiteY93" fmla="*/ 6414 h 10000"/>
                <a:gd name="connsiteX94" fmla="*/ 7715 w 10000"/>
                <a:gd name="connsiteY94" fmla="*/ 6224 h 10000"/>
                <a:gd name="connsiteX95" fmla="*/ 7804 w 10000"/>
                <a:gd name="connsiteY95" fmla="*/ 6328 h 10000"/>
                <a:gd name="connsiteX96" fmla="*/ 7958 w 10000"/>
                <a:gd name="connsiteY96" fmla="*/ 6281 h 10000"/>
                <a:gd name="connsiteX97" fmla="*/ 7945 w 10000"/>
                <a:gd name="connsiteY97" fmla="*/ 5987 h 10000"/>
                <a:gd name="connsiteX98" fmla="*/ 8036 w 10000"/>
                <a:gd name="connsiteY98" fmla="*/ 5882 h 10000"/>
                <a:gd name="connsiteX99" fmla="*/ 8010 w 10000"/>
                <a:gd name="connsiteY99" fmla="*/ 5740 h 10000"/>
                <a:gd name="connsiteX100" fmla="*/ 8215 w 10000"/>
                <a:gd name="connsiteY100" fmla="*/ 5655 h 10000"/>
                <a:gd name="connsiteX101" fmla="*/ 8228 w 10000"/>
                <a:gd name="connsiteY101" fmla="*/ 5465 h 10000"/>
                <a:gd name="connsiteX102" fmla="*/ 8383 w 10000"/>
                <a:gd name="connsiteY102" fmla="*/ 5285 h 10000"/>
                <a:gd name="connsiteX103" fmla="*/ 8664 w 10000"/>
                <a:gd name="connsiteY103" fmla="*/ 5266 h 10000"/>
                <a:gd name="connsiteX104" fmla="*/ 8639 w 10000"/>
                <a:gd name="connsiteY104" fmla="*/ 5019 h 10000"/>
                <a:gd name="connsiteX105" fmla="*/ 8845 w 10000"/>
                <a:gd name="connsiteY105" fmla="*/ 4753 h 10000"/>
                <a:gd name="connsiteX106" fmla="*/ 8845 w 10000"/>
                <a:gd name="connsiteY106" fmla="*/ 4469 h 10000"/>
                <a:gd name="connsiteX107" fmla="*/ 8819 w 10000"/>
                <a:gd name="connsiteY107" fmla="*/ 4156 h 10000"/>
                <a:gd name="connsiteX108" fmla="*/ 8755 w 10000"/>
                <a:gd name="connsiteY108" fmla="*/ 4061 h 10000"/>
                <a:gd name="connsiteX109" fmla="*/ 8909 w 10000"/>
                <a:gd name="connsiteY109" fmla="*/ 3928 h 10000"/>
                <a:gd name="connsiteX110" fmla="*/ 8921 w 10000"/>
                <a:gd name="connsiteY110" fmla="*/ 3767 h 10000"/>
                <a:gd name="connsiteX111" fmla="*/ 9076 w 10000"/>
                <a:gd name="connsiteY111" fmla="*/ 3577 h 10000"/>
                <a:gd name="connsiteX112" fmla="*/ 8998 w 10000"/>
                <a:gd name="connsiteY112" fmla="*/ 3283 h 10000"/>
                <a:gd name="connsiteX113" fmla="*/ 9140 w 10000"/>
                <a:gd name="connsiteY113" fmla="*/ 3207 h 10000"/>
                <a:gd name="connsiteX114" fmla="*/ 9140 w 10000"/>
                <a:gd name="connsiteY114" fmla="*/ 3112 h 10000"/>
                <a:gd name="connsiteX115" fmla="*/ 9383 w 10000"/>
                <a:gd name="connsiteY115" fmla="*/ 3046 h 10000"/>
                <a:gd name="connsiteX116" fmla="*/ 9396 w 10000"/>
                <a:gd name="connsiteY116" fmla="*/ 2903 h 10000"/>
                <a:gd name="connsiteX117" fmla="*/ 9859 w 10000"/>
                <a:gd name="connsiteY117" fmla="*/ 2808 h 10000"/>
                <a:gd name="connsiteX118" fmla="*/ 10000 w 10000"/>
                <a:gd name="connsiteY118" fmla="*/ 2571 h 10000"/>
                <a:gd name="connsiteX119" fmla="*/ 9679 w 10000"/>
                <a:gd name="connsiteY119" fmla="*/ 2429 h 10000"/>
                <a:gd name="connsiteX120" fmla="*/ 9564 w 10000"/>
                <a:gd name="connsiteY120" fmla="*/ 2239 h 10000"/>
                <a:gd name="connsiteX121" fmla="*/ 9243 w 10000"/>
                <a:gd name="connsiteY121" fmla="*/ 2163 h 10000"/>
                <a:gd name="connsiteX122" fmla="*/ 9179 w 10000"/>
                <a:gd name="connsiteY122" fmla="*/ 1670 h 10000"/>
                <a:gd name="connsiteX123" fmla="*/ 9089 w 10000"/>
                <a:gd name="connsiteY123" fmla="*/ 1651 h 10000"/>
                <a:gd name="connsiteX124" fmla="*/ 9062 w 10000"/>
                <a:gd name="connsiteY124" fmla="*/ 1205 h 10000"/>
                <a:gd name="connsiteX125" fmla="*/ 8998 w 10000"/>
                <a:gd name="connsiteY125" fmla="*/ 1053 h 10000"/>
                <a:gd name="connsiteX126" fmla="*/ 9153 w 10000"/>
                <a:gd name="connsiteY126" fmla="*/ 1025 h 10000"/>
                <a:gd name="connsiteX127" fmla="*/ 8909 w 10000"/>
                <a:gd name="connsiteY127" fmla="*/ 797 h 10000"/>
                <a:gd name="connsiteX128" fmla="*/ 8870 w 10000"/>
                <a:gd name="connsiteY128" fmla="*/ 503 h 10000"/>
                <a:gd name="connsiteX129" fmla="*/ 8626 w 10000"/>
                <a:gd name="connsiteY129" fmla="*/ 370 h 10000"/>
                <a:gd name="connsiteX130" fmla="*/ 8460 w 10000"/>
                <a:gd name="connsiteY130" fmla="*/ 218 h 10000"/>
                <a:gd name="connsiteX131" fmla="*/ 8318 w 10000"/>
                <a:gd name="connsiteY131" fmla="*/ 209 h 10000"/>
                <a:gd name="connsiteX132" fmla="*/ 8113 w 10000"/>
                <a:gd name="connsiteY132" fmla="*/ 0 h 10000"/>
                <a:gd name="connsiteX133" fmla="*/ 7907 w 10000"/>
                <a:gd name="connsiteY133" fmla="*/ 142 h 10000"/>
                <a:gd name="connsiteX134" fmla="*/ 7689 w 10000"/>
                <a:gd name="connsiteY134"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397 w 10000"/>
                <a:gd name="connsiteY25" fmla="*/ 5598 h 10000"/>
                <a:gd name="connsiteX26" fmla="*/ 512 w 10000"/>
                <a:gd name="connsiteY26" fmla="*/ 5674 h 10000"/>
                <a:gd name="connsiteX27" fmla="*/ 1167 w 10000"/>
                <a:gd name="connsiteY27" fmla="*/ 6774 h 10000"/>
                <a:gd name="connsiteX28" fmla="*/ 1013 w 10000"/>
                <a:gd name="connsiteY28" fmla="*/ 7144 h 10000"/>
                <a:gd name="connsiteX29" fmla="*/ 1116 w 10000"/>
                <a:gd name="connsiteY29" fmla="*/ 7211 h 10000"/>
                <a:gd name="connsiteX30" fmla="*/ 1039 w 10000"/>
                <a:gd name="connsiteY30" fmla="*/ 7315 h 10000"/>
                <a:gd name="connsiteX31" fmla="*/ 1475 w 10000"/>
                <a:gd name="connsiteY31" fmla="*/ 7343 h 10000"/>
                <a:gd name="connsiteX32" fmla="*/ 1475 w 10000"/>
                <a:gd name="connsiteY32" fmla="*/ 7410 h 10000"/>
                <a:gd name="connsiteX33" fmla="*/ 1462 w 10000"/>
                <a:gd name="connsiteY33" fmla="*/ 7562 h 10000"/>
                <a:gd name="connsiteX34" fmla="*/ 1924 w 10000"/>
                <a:gd name="connsiteY34" fmla="*/ 7619 h 10000"/>
                <a:gd name="connsiteX35" fmla="*/ 1924 w 10000"/>
                <a:gd name="connsiteY35" fmla="*/ 7742 h 10000"/>
                <a:gd name="connsiteX36" fmla="*/ 2169 w 10000"/>
                <a:gd name="connsiteY36" fmla="*/ 7837 h 10000"/>
                <a:gd name="connsiteX37" fmla="*/ 2092 w 10000"/>
                <a:gd name="connsiteY37" fmla="*/ 7979 h 10000"/>
                <a:gd name="connsiteX38" fmla="*/ 2438 w 10000"/>
                <a:gd name="connsiteY38" fmla="*/ 8102 h 10000"/>
                <a:gd name="connsiteX39" fmla="*/ 2643 w 10000"/>
                <a:gd name="connsiteY39" fmla="*/ 8330 h 10000"/>
                <a:gd name="connsiteX40" fmla="*/ 2836 w 10000"/>
                <a:gd name="connsiteY40" fmla="*/ 8416 h 10000"/>
                <a:gd name="connsiteX41" fmla="*/ 2758 w 10000"/>
                <a:gd name="connsiteY41" fmla="*/ 8491 h 10000"/>
                <a:gd name="connsiteX42" fmla="*/ 2862 w 10000"/>
                <a:gd name="connsiteY42" fmla="*/ 8577 h 10000"/>
                <a:gd name="connsiteX43" fmla="*/ 2849 w 10000"/>
                <a:gd name="connsiteY43" fmla="*/ 8700 h 10000"/>
                <a:gd name="connsiteX44" fmla="*/ 3041 w 10000"/>
                <a:gd name="connsiteY44" fmla="*/ 8710 h 10000"/>
                <a:gd name="connsiteX45" fmla="*/ 3260 w 10000"/>
                <a:gd name="connsiteY45" fmla="*/ 8843 h 10000"/>
                <a:gd name="connsiteX46" fmla="*/ 3311 w 10000"/>
                <a:gd name="connsiteY46" fmla="*/ 9051 h 10000"/>
                <a:gd name="connsiteX47" fmla="*/ 3362 w 10000"/>
                <a:gd name="connsiteY47" fmla="*/ 9127 h 10000"/>
                <a:gd name="connsiteX48" fmla="*/ 3632 w 10000"/>
                <a:gd name="connsiteY48" fmla="*/ 9307 h 10000"/>
                <a:gd name="connsiteX49" fmla="*/ 3632 w 10000"/>
                <a:gd name="connsiteY49" fmla="*/ 9440 h 10000"/>
                <a:gd name="connsiteX50" fmla="*/ 4030 w 10000"/>
                <a:gd name="connsiteY50" fmla="*/ 9583 h 10000"/>
                <a:gd name="connsiteX51" fmla="*/ 4248 w 10000"/>
                <a:gd name="connsiteY51" fmla="*/ 9431 h 10000"/>
                <a:gd name="connsiteX52" fmla="*/ 4518 w 10000"/>
                <a:gd name="connsiteY52" fmla="*/ 9545 h 10000"/>
                <a:gd name="connsiteX53" fmla="*/ 4736 w 10000"/>
                <a:gd name="connsiteY53" fmla="*/ 9374 h 10000"/>
                <a:gd name="connsiteX54" fmla="*/ 4980 w 10000"/>
                <a:gd name="connsiteY54" fmla="*/ 9649 h 10000"/>
                <a:gd name="connsiteX55" fmla="*/ 5326 w 10000"/>
                <a:gd name="connsiteY55" fmla="*/ 9801 h 10000"/>
                <a:gd name="connsiteX56" fmla="*/ 5365 w 10000"/>
                <a:gd name="connsiteY56" fmla="*/ 9934 h 10000"/>
                <a:gd name="connsiteX57" fmla="*/ 5507 w 10000"/>
                <a:gd name="connsiteY57" fmla="*/ 9953 h 10000"/>
                <a:gd name="connsiteX58" fmla="*/ 5711 w 10000"/>
                <a:gd name="connsiteY58" fmla="*/ 9829 h 10000"/>
                <a:gd name="connsiteX59" fmla="*/ 5969 w 10000"/>
                <a:gd name="connsiteY59" fmla="*/ 9905 h 10000"/>
                <a:gd name="connsiteX60" fmla="*/ 6058 w 10000"/>
                <a:gd name="connsiteY60" fmla="*/ 9839 h 10000"/>
                <a:gd name="connsiteX61" fmla="*/ 6149 w 10000"/>
                <a:gd name="connsiteY61" fmla="*/ 9829 h 10000"/>
                <a:gd name="connsiteX62" fmla="*/ 6328 w 10000"/>
                <a:gd name="connsiteY62" fmla="*/ 10000 h 10000"/>
                <a:gd name="connsiteX63" fmla="*/ 6495 w 10000"/>
                <a:gd name="connsiteY63" fmla="*/ 9858 h 10000"/>
                <a:gd name="connsiteX64" fmla="*/ 6700 w 10000"/>
                <a:gd name="connsiteY64" fmla="*/ 9867 h 10000"/>
                <a:gd name="connsiteX65" fmla="*/ 6855 w 10000"/>
                <a:gd name="connsiteY65" fmla="*/ 9791 h 10000"/>
                <a:gd name="connsiteX66" fmla="*/ 7073 w 10000"/>
                <a:gd name="connsiteY66" fmla="*/ 9867 h 10000"/>
                <a:gd name="connsiteX67" fmla="*/ 7355 w 10000"/>
                <a:gd name="connsiteY67" fmla="*/ 9630 h 10000"/>
                <a:gd name="connsiteX68" fmla="*/ 7458 w 10000"/>
                <a:gd name="connsiteY68" fmla="*/ 9630 h 10000"/>
                <a:gd name="connsiteX69" fmla="*/ 7638 w 10000"/>
                <a:gd name="connsiteY69" fmla="*/ 9440 h 10000"/>
                <a:gd name="connsiteX70" fmla="*/ 8408 w 10000"/>
                <a:gd name="connsiteY70" fmla="*/ 9431 h 10000"/>
                <a:gd name="connsiteX71" fmla="*/ 8575 w 10000"/>
                <a:gd name="connsiteY71" fmla="*/ 9355 h 10000"/>
                <a:gd name="connsiteX72" fmla="*/ 8562 w 10000"/>
                <a:gd name="connsiteY72" fmla="*/ 9260 h 10000"/>
                <a:gd name="connsiteX73" fmla="*/ 8511 w 10000"/>
                <a:gd name="connsiteY73" fmla="*/ 9051 h 10000"/>
                <a:gd name="connsiteX74" fmla="*/ 8190 w 10000"/>
                <a:gd name="connsiteY74" fmla="*/ 8985 h 10000"/>
                <a:gd name="connsiteX75" fmla="*/ 8036 w 10000"/>
                <a:gd name="connsiteY75" fmla="*/ 8653 h 10000"/>
                <a:gd name="connsiteX76" fmla="*/ 7945 w 10000"/>
                <a:gd name="connsiteY76" fmla="*/ 8615 h 10000"/>
                <a:gd name="connsiteX77" fmla="*/ 7920 w 10000"/>
                <a:gd name="connsiteY77" fmla="*/ 8378 h 10000"/>
                <a:gd name="connsiteX78" fmla="*/ 7804 w 10000"/>
                <a:gd name="connsiteY78" fmla="*/ 8368 h 10000"/>
                <a:gd name="connsiteX79" fmla="*/ 7766 w 10000"/>
                <a:gd name="connsiteY79" fmla="*/ 8245 h 10000"/>
                <a:gd name="connsiteX80" fmla="*/ 7573 w 10000"/>
                <a:gd name="connsiteY80" fmla="*/ 8216 h 10000"/>
                <a:gd name="connsiteX81" fmla="*/ 7509 w 10000"/>
                <a:gd name="connsiteY81" fmla="*/ 8027 h 10000"/>
                <a:gd name="connsiteX82" fmla="*/ 7188 w 10000"/>
                <a:gd name="connsiteY82" fmla="*/ 7846 h 10000"/>
                <a:gd name="connsiteX83" fmla="*/ 6841 w 10000"/>
                <a:gd name="connsiteY83" fmla="*/ 7818 h 10000"/>
                <a:gd name="connsiteX84" fmla="*/ 6932 w 10000"/>
                <a:gd name="connsiteY84" fmla="*/ 7609 h 10000"/>
                <a:gd name="connsiteX85" fmla="*/ 6906 w 10000"/>
                <a:gd name="connsiteY85" fmla="*/ 7457 h 10000"/>
                <a:gd name="connsiteX86" fmla="*/ 7201 w 10000"/>
                <a:gd name="connsiteY86" fmla="*/ 7467 h 10000"/>
                <a:gd name="connsiteX87" fmla="*/ 7266 w 10000"/>
                <a:gd name="connsiteY87" fmla="*/ 7514 h 10000"/>
                <a:gd name="connsiteX88" fmla="*/ 7445 w 10000"/>
                <a:gd name="connsiteY88" fmla="*/ 7419 h 10000"/>
                <a:gd name="connsiteX89" fmla="*/ 7496 w 10000"/>
                <a:gd name="connsiteY89" fmla="*/ 7078 h 10000"/>
                <a:gd name="connsiteX90" fmla="*/ 7419 w 10000"/>
                <a:gd name="connsiteY90" fmla="*/ 6822 h 10000"/>
                <a:gd name="connsiteX91" fmla="*/ 7638 w 10000"/>
                <a:gd name="connsiteY91" fmla="*/ 6613 h 10000"/>
                <a:gd name="connsiteX92" fmla="*/ 7573 w 10000"/>
                <a:gd name="connsiteY92" fmla="*/ 6414 h 10000"/>
                <a:gd name="connsiteX93" fmla="*/ 7715 w 10000"/>
                <a:gd name="connsiteY93" fmla="*/ 6224 h 10000"/>
                <a:gd name="connsiteX94" fmla="*/ 7804 w 10000"/>
                <a:gd name="connsiteY94" fmla="*/ 6328 h 10000"/>
                <a:gd name="connsiteX95" fmla="*/ 7958 w 10000"/>
                <a:gd name="connsiteY95" fmla="*/ 6281 h 10000"/>
                <a:gd name="connsiteX96" fmla="*/ 7945 w 10000"/>
                <a:gd name="connsiteY96" fmla="*/ 5987 h 10000"/>
                <a:gd name="connsiteX97" fmla="*/ 8036 w 10000"/>
                <a:gd name="connsiteY97" fmla="*/ 5882 h 10000"/>
                <a:gd name="connsiteX98" fmla="*/ 8010 w 10000"/>
                <a:gd name="connsiteY98" fmla="*/ 5740 h 10000"/>
                <a:gd name="connsiteX99" fmla="*/ 8215 w 10000"/>
                <a:gd name="connsiteY99" fmla="*/ 5655 h 10000"/>
                <a:gd name="connsiteX100" fmla="*/ 8228 w 10000"/>
                <a:gd name="connsiteY100" fmla="*/ 5465 h 10000"/>
                <a:gd name="connsiteX101" fmla="*/ 8383 w 10000"/>
                <a:gd name="connsiteY101" fmla="*/ 5285 h 10000"/>
                <a:gd name="connsiteX102" fmla="*/ 8664 w 10000"/>
                <a:gd name="connsiteY102" fmla="*/ 5266 h 10000"/>
                <a:gd name="connsiteX103" fmla="*/ 8639 w 10000"/>
                <a:gd name="connsiteY103" fmla="*/ 5019 h 10000"/>
                <a:gd name="connsiteX104" fmla="*/ 8845 w 10000"/>
                <a:gd name="connsiteY104" fmla="*/ 4753 h 10000"/>
                <a:gd name="connsiteX105" fmla="*/ 8845 w 10000"/>
                <a:gd name="connsiteY105" fmla="*/ 4469 h 10000"/>
                <a:gd name="connsiteX106" fmla="*/ 8819 w 10000"/>
                <a:gd name="connsiteY106" fmla="*/ 4156 h 10000"/>
                <a:gd name="connsiteX107" fmla="*/ 8755 w 10000"/>
                <a:gd name="connsiteY107" fmla="*/ 4061 h 10000"/>
                <a:gd name="connsiteX108" fmla="*/ 8909 w 10000"/>
                <a:gd name="connsiteY108" fmla="*/ 3928 h 10000"/>
                <a:gd name="connsiteX109" fmla="*/ 8921 w 10000"/>
                <a:gd name="connsiteY109" fmla="*/ 3767 h 10000"/>
                <a:gd name="connsiteX110" fmla="*/ 9076 w 10000"/>
                <a:gd name="connsiteY110" fmla="*/ 3577 h 10000"/>
                <a:gd name="connsiteX111" fmla="*/ 8998 w 10000"/>
                <a:gd name="connsiteY111" fmla="*/ 3283 h 10000"/>
                <a:gd name="connsiteX112" fmla="*/ 9140 w 10000"/>
                <a:gd name="connsiteY112" fmla="*/ 3207 h 10000"/>
                <a:gd name="connsiteX113" fmla="*/ 9140 w 10000"/>
                <a:gd name="connsiteY113" fmla="*/ 3112 h 10000"/>
                <a:gd name="connsiteX114" fmla="*/ 9383 w 10000"/>
                <a:gd name="connsiteY114" fmla="*/ 3046 h 10000"/>
                <a:gd name="connsiteX115" fmla="*/ 9396 w 10000"/>
                <a:gd name="connsiteY115" fmla="*/ 2903 h 10000"/>
                <a:gd name="connsiteX116" fmla="*/ 9859 w 10000"/>
                <a:gd name="connsiteY116" fmla="*/ 2808 h 10000"/>
                <a:gd name="connsiteX117" fmla="*/ 10000 w 10000"/>
                <a:gd name="connsiteY117" fmla="*/ 2571 h 10000"/>
                <a:gd name="connsiteX118" fmla="*/ 9679 w 10000"/>
                <a:gd name="connsiteY118" fmla="*/ 2429 h 10000"/>
                <a:gd name="connsiteX119" fmla="*/ 9564 w 10000"/>
                <a:gd name="connsiteY119" fmla="*/ 2239 h 10000"/>
                <a:gd name="connsiteX120" fmla="*/ 9243 w 10000"/>
                <a:gd name="connsiteY120" fmla="*/ 2163 h 10000"/>
                <a:gd name="connsiteX121" fmla="*/ 9179 w 10000"/>
                <a:gd name="connsiteY121" fmla="*/ 1670 h 10000"/>
                <a:gd name="connsiteX122" fmla="*/ 9089 w 10000"/>
                <a:gd name="connsiteY122" fmla="*/ 1651 h 10000"/>
                <a:gd name="connsiteX123" fmla="*/ 9062 w 10000"/>
                <a:gd name="connsiteY123" fmla="*/ 1205 h 10000"/>
                <a:gd name="connsiteX124" fmla="*/ 8998 w 10000"/>
                <a:gd name="connsiteY124" fmla="*/ 1053 h 10000"/>
                <a:gd name="connsiteX125" fmla="*/ 9153 w 10000"/>
                <a:gd name="connsiteY125" fmla="*/ 1025 h 10000"/>
                <a:gd name="connsiteX126" fmla="*/ 8909 w 10000"/>
                <a:gd name="connsiteY126" fmla="*/ 797 h 10000"/>
                <a:gd name="connsiteX127" fmla="*/ 8870 w 10000"/>
                <a:gd name="connsiteY127" fmla="*/ 503 h 10000"/>
                <a:gd name="connsiteX128" fmla="*/ 8626 w 10000"/>
                <a:gd name="connsiteY128" fmla="*/ 370 h 10000"/>
                <a:gd name="connsiteX129" fmla="*/ 8460 w 10000"/>
                <a:gd name="connsiteY129" fmla="*/ 218 h 10000"/>
                <a:gd name="connsiteX130" fmla="*/ 8318 w 10000"/>
                <a:gd name="connsiteY130" fmla="*/ 209 h 10000"/>
                <a:gd name="connsiteX131" fmla="*/ 8113 w 10000"/>
                <a:gd name="connsiteY131" fmla="*/ 0 h 10000"/>
                <a:gd name="connsiteX132" fmla="*/ 7907 w 10000"/>
                <a:gd name="connsiteY132" fmla="*/ 142 h 10000"/>
                <a:gd name="connsiteX133" fmla="*/ 7689 w 10000"/>
                <a:gd name="connsiteY133"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397 w 10000"/>
                <a:gd name="connsiteY25" fmla="*/ 5598 h 10000"/>
                <a:gd name="connsiteX26" fmla="*/ 1167 w 10000"/>
                <a:gd name="connsiteY26" fmla="*/ 6774 h 10000"/>
                <a:gd name="connsiteX27" fmla="*/ 1013 w 10000"/>
                <a:gd name="connsiteY27" fmla="*/ 7144 h 10000"/>
                <a:gd name="connsiteX28" fmla="*/ 1116 w 10000"/>
                <a:gd name="connsiteY28" fmla="*/ 7211 h 10000"/>
                <a:gd name="connsiteX29" fmla="*/ 1039 w 10000"/>
                <a:gd name="connsiteY29" fmla="*/ 7315 h 10000"/>
                <a:gd name="connsiteX30" fmla="*/ 1475 w 10000"/>
                <a:gd name="connsiteY30" fmla="*/ 7343 h 10000"/>
                <a:gd name="connsiteX31" fmla="*/ 1475 w 10000"/>
                <a:gd name="connsiteY31" fmla="*/ 7410 h 10000"/>
                <a:gd name="connsiteX32" fmla="*/ 1462 w 10000"/>
                <a:gd name="connsiteY32" fmla="*/ 7562 h 10000"/>
                <a:gd name="connsiteX33" fmla="*/ 1924 w 10000"/>
                <a:gd name="connsiteY33" fmla="*/ 7619 h 10000"/>
                <a:gd name="connsiteX34" fmla="*/ 1924 w 10000"/>
                <a:gd name="connsiteY34" fmla="*/ 7742 h 10000"/>
                <a:gd name="connsiteX35" fmla="*/ 2169 w 10000"/>
                <a:gd name="connsiteY35" fmla="*/ 7837 h 10000"/>
                <a:gd name="connsiteX36" fmla="*/ 2092 w 10000"/>
                <a:gd name="connsiteY36" fmla="*/ 7979 h 10000"/>
                <a:gd name="connsiteX37" fmla="*/ 2438 w 10000"/>
                <a:gd name="connsiteY37" fmla="*/ 8102 h 10000"/>
                <a:gd name="connsiteX38" fmla="*/ 2643 w 10000"/>
                <a:gd name="connsiteY38" fmla="*/ 8330 h 10000"/>
                <a:gd name="connsiteX39" fmla="*/ 2836 w 10000"/>
                <a:gd name="connsiteY39" fmla="*/ 8416 h 10000"/>
                <a:gd name="connsiteX40" fmla="*/ 2758 w 10000"/>
                <a:gd name="connsiteY40" fmla="*/ 8491 h 10000"/>
                <a:gd name="connsiteX41" fmla="*/ 2862 w 10000"/>
                <a:gd name="connsiteY41" fmla="*/ 8577 h 10000"/>
                <a:gd name="connsiteX42" fmla="*/ 2849 w 10000"/>
                <a:gd name="connsiteY42" fmla="*/ 8700 h 10000"/>
                <a:gd name="connsiteX43" fmla="*/ 3041 w 10000"/>
                <a:gd name="connsiteY43" fmla="*/ 8710 h 10000"/>
                <a:gd name="connsiteX44" fmla="*/ 3260 w 10000"/>
                <a:gd name="connsiteY44" fmla="*/ 8843 h 10000"/>
                <a:gd name="connsiteX45" fmla="*/ 3311 w 10000"/>
                <a:gd name="connsiteY45" fmla="*/ 9051 h 10000"/>
                <a:gd name="connsiteX46" fmla="*/ 3362 w 10000"/>
                <a:gd name="connsiteY46" fmla="*/ 9127 h 10000"/>
                <a:gd name="connsiteX47" fmla="*/ 3632 w 10000"/>
                <a:gd name="connsiteY47" fmla="*/ 9307 h 10000"/>
                <a:gd name="connsiteX48" fmla="*/ 3632 w 10000"/>
                <a:gd name="connsiteY48" fmla="*/ 9440 h 10000"/>
                <a:gd name="connsiteX49" fmla="*/ 4030 w 10000"/>
                <a:gd name="connsiteY49" fmla="*/ 9583 h 10000"/>
                <a:gd name="connsiteX50" fmla="*/ 4248 w 10000"/>
                <a:gd name="connsiteY50" fmla="*/ 9431 h 10000"/>
                <a:gd name="connsiteX51" fmla="*/ 4518 w 10000"/>
                <a:gd name="connsiteY51" fmla="*/ 9545 h 10000"/>
                <a:gd name="connsiteX52" fmla="*/ 4736 w 10000"/>
                <a:gd name="connsiteY52" fmla="*/ 9374 h 10000"/>
                <a:gd name="connsiteX53" fmla="*/ 4980 w 10000"/>
                <a:gd name="connsiteY53" fmla="*/ 9649 h 10000"/>
                <a:gd name="connsiteX54" fmla="*/ 5326 w 10000"/>
                <a:gd name="connsiteY54" fmla="*/ 9801 h 10000"/>
                <a:gd name="connsiteX55" fmla="*/ 5365 w 10000"/>
                <a:gd name="connsiteY55" fmla="*/ 9934 h 10000"/>
                <a:gd name="connsiteX56" fmla="*/ 5507 w 10000"/>
                <a:gd name="connsiteY56" fmla="*/ 9953 h 10000"/>
                <a:gd name="connsiteX57" fmla="*/ 5711 w 10000"/>
                <a:gd name="connsiteY57" fmla="*/ 9829 h 10000"/>
                <a:gd name="connsiteX58" fmla="*/ 5969 w 10000"/>
                <a:gd name="connsiteY58" fmla="*/ 9905 h 10000"/>
                <a:gd name="connsiteX59" fmla="*/ 6058 w 10000"/>
                <a:gd name="connsiteY59" fmla="*/ 9839 h 10000"/>
                <a:gd name="connsiteX60" fmla="*/ 6149 w 10000"/>
                <a:gd name="connsiteY60" fmla="*/ 9829 h 10000"/>
                <a:gd name="connsiteX61" fmla="*/ 6328 w 10000"/>
                <a:gd name="connsiteY61" fmla="*/ 10000 h 10000"/>
                <a:gd name="connsiteX62" fmla="*/ 6495 w 10000"/>
                <a:gd name="connsiteY62" fmla="*/ 9858 h 10000"/>
                <a:gd name="connsiteX63" fmla="*/ 6700 w 10000"/>
                <a:gd name="connsiteY63" fmla="*/ 9867 h 10000"/>
                <a:gd name="connsiteX64" fmla="*/ 6855 w 10000"/>
                <a:gd name="connsiteY64" fmla="*/ 9791 h 10000"/>
                <a:gd name="connsiteX65" fmla="*/ 7073 w 10000"/>
                <a:gd name="connsiteY65" fmla="*/ 9867 h 10000"/>
                <a:gd name="connsiteX66" fmla="*/ 7355 w 10000"/>
                <a:gd name="connsiteY66" fmla="*/ 9630 h 10000"/>
                <a:gd name="connsiteX67" fmla="*/ 7458 w 10000"/>
                <a:gd name="connsiteY67" fmla="*/ 9630 h 10000"/>
                <a:gd name="connsiteX68" fmla="*/ 7638 w 10000"/>
                <a:gd name="connsiteY68" fmla="*/ 9440 h 10000"/>
                <a:gd name="connsiteX69" fmla="*/ 8408 w 10000"/>
                <a:gd name="connsiteY69" fmla="*/ 9431 h 10000"/>
                <a:gd name="connsiteX70" fmla="*/ 8575 w 10000"/>
                <a:gd name="connsiteY70" fmla="*/ 9355 h 10000"/>
                <a:gd name="connsiteX71" fmla="*/ 8562 w 10000"/>
                <a:gd name="connsiteY71" fmla="*/ 9260 h 10000"/>
                <a:gd name="connsiteX72" fmla="*/ 8511 w 10000"/>
                <a:gd name="connsiteY72" fmla="*/ 9051 h 10000"/>
                <a:gd name="connsiteX73" fmla="*/ 8190 w 10000"/>
                <a:gd name="connsiteY73" fmla="*/ 8985 h 10000"/>
                <a:gd name="connsiteX74" fmla="*/ 8036 w 10000"/>
                <a:gd name="connsiteY74" fmla="*/ 8653 h 10000"/>
                <a:gd name="connsiteX75" fmla="*/ 7945 w 10000"/>
                <a:gd name="connsiteY75" fmla="*/ 8615 h 10000"/>
                <a:gd name="connsiteX76" fmla="*/ 7920 w 10000"/>
                <a:gd name="connsiteY76" fmla="*/ 8378 h 10000"/>
                <a:gd name="connsiteX77" fmla="*/ 7804 w 10000"/>
                <a:gd name="connsiteY77" fmla="*/ 8368 h 10000"/>
                <a:gd name="connsiteX78" fmla="*/ 7766 w 10000"/>
                <a:gd name="connsiteY78" fmla="*/ 8245 h 10000"/>
                <a:gd name="connsiteX79" fmla="*/ 7573 w 10000"/>
                <a:gd name="connsiteY79" fmla="*/ 8216 h 10000"/>
                <a:gd name="connsiteX80" fmla="*/ 7509 w 10000"/>
                <a:gd name="connsiteY80" fmla="*/ 8027 h 10000"/>
                <a:gd name="connsiteX81" fmla="*/ 7188 w 10000"/>
                <a:gd name="connsiteY81" fmla="*/ 7846 h 10000"/>
                <a:gd name="connsiteX82" fmla="*/ 6841 w 10000"/>
                <a:gd name="connsiteY82" fmla="*/ 7818 h 10000"/>
                <a:gd name="connsiteX83" fmla="*/ 6932 w 10000"/>
                <a:gd name="connsiteY83" fmla="*/ 7609 h 10000"/>
                <a:gd name="connsiteX84" fmla="*/ 6906 w 10000"/>
                <a:gd name="connsiteY84" fmla="*/ 7457 h 10000"/>
                <a:gd name="connsiteX85" fmla="*/ 7201 w 10000"/>
                <a:gd name="connsiteY85" fmla="*/ 7467 h 10000"/>
                <a:gd name="connsiteX86" fmla="*/ 7266 w 10000"/>
                <a:gd name="connsiteY86" fmla="*/ 7514 h 10000"/>
                <a:gd name="connsiteX87" fmla="*/ 7445 w 10000"/>
                <a:gd name="connsiteY87" fmla="*/ 7419 h 10000"/>
                <a:gd name="connsiteX88" fmla="*/ 7496 w 10000"/>
                <a:gd name="connsiteY88" fmla="*/ 7078 h 10000"/>
                <a:gd name="connsiteX89" fmla="*/ 7419 w 10000"/>
                <a:gd name="connsiteY89" fmla="*/ 6822 h 10000"/>
                <a:gd name="connsiteX90" fmla="*/ 7638 w 10000"/>
                <a:gd name="connsiteY90" fmla="*/ 6613 h 10000"/>
                <a:gd name="connsiteX91" fmla="*/ 7573 w 10000"/>
                <a:gd name="connsiteY91" fmla="*/ 6414 h 10000"/>
                <a:gd name="connsiteX92" fmla="*/ 7715 w 10000"/>
                <a:gd name="connsiteY92" fmla="*/ 6224 h 10000"/>
                <a:gd name="connsiteX93" fmla="*/ 7804 w 10000"/>
                <a:gd name="connsiteY93" fmla="*/ 6328 h 10000"/>
                <a:gd name="connsiteX94" fmla="*/ 7958 w 10000"/>
                <a:gd name="connsiteY94" fmla="*/ 6281 h 10000"/>
                <a:gd name="connsiteX95" fmla="*/ 7945 w 10000"/>
                <a:gd name="connsiteY95" fmla="*/ 5987 h 10000"/>
                <a:gd name="connsiteX96" fmla="*/ 8036 w 10000"/>
                <a:gd name="connsiteY96" fmla="*/ 5882 h 10000"/>
                <a:gd name="connsiteX97" fmla="*/ 8010 w 10000"/>
                <a:gd name="connsiteY97" fmla="*/ 5740 h 10000"/>
                <a:gd name="connsiteX98" fmla="*/ 8215 w 10000"/>
                <a:gd name="connsiteY98" fmla="*/ 5655 h 10000"/>
                <a:gd name="connsiteX99" fmla="*/ 8228 w 10000"/>
                <a:gd name="connsiteY99" fmla="*/ 5465 h 10000"/>
                <a:gd name="connsiteX100" fmla="*/ 8383 w 10000"/>
                <a:gd name="connsiteY100" fmla="*/ 5285 h 10000"/>
                <a:gd name="connsiteX101" fmla="*/ 8664 w 10000"/>
                <a:gd name="connsiteY101" fmla="*/ 5266 h 10000"/>
                <a:gd name="connsiteX102" fmla="*/ 8639 w 10000"/>
                <a:gd name="connsiteY102" fmla="*/ 5019 h 10000"/>
                <a:gd name="connsiteX103" fmla="*/ 8845 w 10000"/>
                <a:gd name="connsiteY103" fmla="*/ 4753 h 10000"/>
                <a:gd name="connsiteX104" fmla="*/ 8845 w 10000"/>
                <a:gd name="connsiteY104" fmla="*/ 4469 h 10000"/>
                <a:gd name="connsiteX105" fmla="*/ 8819 w 10000"/>
                <a:gd name="connsiteY105" fmla="*/ 4156 h 10000"/>
                <a:gd name="connsiteX106" fmla="*/ 8755 w 10000"/>
                <a:gd name="connsiteY106" fmla="*/ 4061 h 10000"/>
                <a:gd name="connsiteX107" fmla="*/ 8909 w 10000"/>
                <a:gd name="connsiteY107" fmla="*/ 3928 h 10000"/>
                <a:gd name="connsiteX108" fmla="*/ 8921 w 10000"/>
                <a:gd name="connsiteY108" fmla="*/ 3767 h 10000"/>
                <a:gd name="connsiteX109" fmla="*/ 9076 w 10000"/>
                <a:gd name="connsiteY109" fmla="*/ 3577 h 10000"/>
                <a:gd name="connsiteX110" fmla="*/ 8998 w 10000"/>
                <a:gd name="connsiteY110" fmla="*/ 3283 h 10000"/>
                <a:gd name="connsiteX111" fmla="*/ 9140 w 10000"/>
                <a:gd name="connsiteY111" fmla="*/ 3207 h 10000"/>
                <a:gd name="connsiteX112" fmla="*/ 9140 w 10000"/>
                <a:gd name="connsiteY112" fmla="*/ 3112 h 10000"/>
                <a:gd name="connsiteX113" fmla="*/ 9383 w 10000"/>
                <a:gd name="connsiteY113" fmla="*/ 3046 h 10000"/>
                <a:gd name="connsiteX114" fmla="*/ 9396 w 10000"/>
                <a:gd name="connsiteY114" fmla="*/ 2903 h 10000"/>
                <a:gd name="connsiteX115" fmla="*/ 9859 w 10000"/>
                <a:gd name="connsiteY115" fmla="*/ 2808 h 10000"/>
                <a:gd name="connsiteX116" fmla="*/ 10000 w 10000"/>
                <a:gd name="connsiteY116" fmla="*/ 2571 h 10000"/>
                <a:gd name="connsiteX117" fmla="*/ 9679 w 10000"/>
                <a:gd name="connsiteY117" fmla="*/ 2429 h 10000"/>
                <a:gd name="connsiteX118" fmla="*/ 9564 w 10000"/>
                <a:gd name="connsiteY118" fmla="*/ 2239 h 10000"/>
                <a:gd name="connsiteX119" fmla="*/ 9243 w 10000"/>
                <a:gd name="connsiteY119" fmla="*/ 2163 h 10000"/>
                <a:gd name="connsiteX120" fmla="*/ 9179 w 10000"/>
                <a:gd name="connsiteY120" fmla="*/ 1670 h 10000"/>
                <a:gd name="connsiteX121" fmla="*/ 9089 w 10000"/>
                <a:gd name="connsiteY121" fmla="*/ 1651 h 10000"/>
                <a:gd name="connsiteX122" fmla="*/ 9062 w 10000"/>
                <a:gd name="connsiteY122" fmla="*/ 1205 h 10000"/>
                <a:gd name="connsiteX123" fmla="*/ 8998 w 10000"/>
                <a:gd name="connsiteY123" fmla="*/ 1053 h 10000"/>
                <a:gd name="connsiteX124" fmla="*/ 9153 w 10000"/>
                <a:gd name="connsiteY124" fmla="*/ 1025 h 10000"/>
                <a:gd name="connsiteX125" fmla="*/ 8909 w 10000"/>
                <a:gd name="connsiteY125" fmla="*/ 797 h 10000"/>
                <a:gd name="connsiteX126" fmla="*/ 8870 w 10000"/>
                <a:gd name="connsiteY126" fmla="*/ 503 h 10000"/>
                <a:gd name="connsiteX127" fmla="*/ 8626 w 10000"/>
                <a:gd name="connsiteY127" fmla="*/ 370 h 10000"/>
                <a:gd name="connsiteX128" fmla="*/ 8460 w 10000"/>
                <a:gd name="connsiteY128" fmla="*/ 218 h 10000"/>
                <a:gd name="connsiteX129" fmla="*/ 8318 w 10000"/>
                <a:gd name="connsiteY129" fmla="*/ 209 h 10000"/>
                <a:gd name="connsiteX130" fmla="*/ 8113 w 10000"/>
                <a:gd name="connsiteY130" fmla="*/ 0 h 10000"/>
                <a:gd name="connsiteX131" fmla="*/ 7907 w 10000"/>
                <a:gd name="connsiteY131" fmla="*/ 142 h 10000"/>
                <a:gd name="connsiteX132" fmla="*/ 7689 w 10000"/>
                <a:gd name="connsiteY132" fmla="*/ 152 h 10000"/>
                <a:gd name="connsiteX0" fmla="*/ 7689 w 10000"/>
                <a:gd name="connsiteY0" fmla="*/ 152 h 10000"/>
                <a:gd name="connsiteX1" fmla="*/ 7560 w 10000"/>
                <a:gd name="connsiteY1" fmla="*/ 408 h 10000"/>
                <a:gd name="connsiteX2" fmla="*/ 7279 w 10000"/>
                <a:gd name="connsiteY2" fmla="*/ 436 h 10000"/>
                <a:gd name="connsiteX3" fmla="*/ 6996 w 10000"/>
                <a:gd name="connsiteY3" fmla="*/ 731 h 10000"/>
                <a:gd name="connsiteX4" fmla="*/ 6675 w 10000"/>
                <a:gd name="connsiteY4" fmla="*/ 560 h 10000"/>
                <a:gd name="connsiteX5" fmla="*/ 5660 w 10000"/>
                <a:gd name="connsiteY5" fmla="*/ 531 h 10000"/>
                <a:gd name="connsiteX6" fmla="*/ 5596 w 10000"/>
                <a:gd name="connsiteY6" fmla="*/ 455 h 10000"/>
                <a:gd name="connsiteX7" fmla="*/ 5481 w 10000"/>
                <a:gd name="connsiteY7" fmla="*/ 569 h 10000"/>
                <a:gd name="connsiteX8" fmla="*/ 1809 w 10000"/>
                <a:gd name="connsiteY8" fmla="*/ 531 h 10000"/>
                <a:gd name="connsiteX9" fmla="*/ 1822 w 10000"/>
                <a:gd name="connsiteY9" fmla="*/ 1556 h 10000"/>
                <a:gd name="connsiteX10" fmla="*/ 1205 w 10000"/>
                <a:gd name="connsiteY10" fmla="*/ 1565 h 10000"/>
                <a:gd name="connsiteX11" fmla="*/ 1269 w 10000"/>
                <a:gd name="connsiteY11" fmla="*/ 3776 h 10000"/>
                <a:gd name="connsiteX12" fmla="*/ 692 w 10000"/>
                <a:gd name="connsiteY12" fmla="*/ 3767 h 10000"/>
                <a:gd name="connsiteX13" fmla="*/ 666 w 10000"/>
                <a:gd name="connsiteY13" fmla="*/ 3985 h 10000"/>
                <a:gd name="connsiteX14" fmla="*/ 499 w 10000"/>
                <a:gd name="connsiteY14" fmla="*/ 4118 h 10000"/>
                <a:gd name="connsiteX15" fmla="*/ 448 w 10000"/>
                <a:gd name="connsiteY15" fmla="*/ 4288 h 10000"/>
                <a:gd name="connsiteX16" fmla="*/ 320 w 10000"/>
                <a:gd name="connsiteY16" fmla="*/ 4288 h 10000"/>
                <a:gd name="connsiteX17" fmla="*/ 358 w 10000"/>
                <a:gd name="connsiteY17" fmla="*/ 4440 h 10000"/>
                <a:gd name="connsiteX18" fmla="*/ 422 w 10000"/>
                <a:gd name="connsiteY18" fmla="*/ 4545 h 10000"/>
                <a:gd name="connsiteX19" fmla="*/ 281 w 10000"/>
                <a:gd name="connsiteY19" fmla="*/ 4611 h 10000"/>
                <a:gd name="connsiteX20" fmla="*/ 165 w 10000"/>
                <a:gd name="connsiteY20" fmla="*/ 4782 h 10000"/>
                <a:gd name="connsiteX21" fmla="*/ 256 w 10000"/>
                <a:gd name="connsiteY21" fmla="*/ 5000 h 10000"/>
                <a:gd name="connsiteX22" fmla="*/ 11 w 10000"/>
                <a:gd name="connsiteY22" fmla="*/ 5190 h 10000"/>
                <a:gd name="connsiteX23" fmla="*/ 114 w 10000"/>
                <a:gd name="connsiteY23" fmla="*/ 5361 h 10000"/>
                <a:gd name="connsiteX24" fmla="*/ 333 w 10000"/>
                <a:gd name="connsiteY24" fmla="*/ 5313 h 10000"/>
                <a:gd name="connsiteX25" fmla="*/ 1167 w 10000"/>
                <a:gd name="connsiteY25" fmla="*/ 6774 h 10000"/>
                <a:gd name="connsiteX26" fmla="*/ 1013 w 10000"/>
                <a:gd name="connsiteY26" fmla="*/ 7144 h 10000"/>
                <a:gd name="connsiteX27" fmla="*/ 1116 w 10000"/>
                <a:gd name="connsiteY27" fmla="*/ 7211 h 10000"/>
                <a:gd name="connsiteX28" fmla="*/ 1039 w 10000"/>
                <a:gd name="connsiteY28" fmla="*/ 7315 h 10000"/>
                <a:gd name="connsiteX29" fmla="*/ 1475 w 10000"/>
                <a:gd name="connsiteY29" fmla="*/ 7343 h 10000"/>
                <a:gd name="connsiteX30" fmla="*/ 1475 w 10000"/>
                <a:gd name="connsiteY30" fmla="*/ 7410 h 10000"/>
                <a:gd name="connsiteX31" fmla="*/ 1462 w 10000"/>
                <a:gd name="connsiteY31" fmla="*/ 7562 h 10000"/>
                <a:gd name="connsiteX32" fmla="*/ 1924 w 10000"/>
                <a:gd name="connsiteY32" fmla="*/ 7619 h 10000"/>
                <a:gd name="connsiteX33" fmla="*/ 1924 w 10000"/>
                <a:gd name="connsiteY33" fmla="*/ 7742 h 10000"/>
                <a:gd name="connsiteX34" fmla="*/ 2169 w 10000"/>
                <a:gd name="connsiteY34" fmla="*/ 7837 h 10000"/>
                <a:gd name="connsiteX35" fmla="*/ 2092 w 10000"/>
                <a:gd name="connsiteY35" fmla="*/ 7979 h 10000"/>
                <a:gd name="connsiteX36" fmla="*/ 2438 w 10000"/>
                <a:gd name="connsiteY36" fmla="*/ 8102 h 10000"/>
                <a:gd name="connsiteX37" fmla="*/ 2643 w 10000"/>
                <a:gd name="connsiteY37" fmla="*/ 8330 h 10000"/>
                <a:gd name="connsiteX38" fmla="*/ 2836 w 10000"/>
                <a:gd name="connsiteY38" fmla="*/ 8416 h 10000"/>
                <a:gd name="connsiteX39" fmla="*/ 2758 w 10000"/>
                <a:gd name="connsiteY39" fmla="*/ 8491 h 10000"/>
                <a:gd name="connsiteX40" fmla="*/ 2862 w 10000"/>
                <a:gd name="connsiteY40" fmla="*/ 8577 h 10000"/>
                <a:gd name="connsiteX41" fmla="*/ 2849 w 10000"/>
                <a:gd name="connsiteY41" fmla="*/ 8700 h 10000"/>
                <a:gd name="connsiteX42" fmla="*/ 3041 w 10000"/>
                <a:gd name="connsiteY42" fmla="*/ 8710 h 10000"/>
                <a:gd name="connsiteX43" fmla="*/ 3260 w 10000"/>
                <a:gd name="connsiteY43" fmla="*/ 8843 h 10000"/>
                <a:gd name="connsiteX44" fmla="*/ 3311 w 10000"/>
                <a:gd name="connsiteY44" fmla="*/ 9051 h 10000"/>
                <a:gd name="connsiteX45" fmla="*/ 3362 w 10000"/>
                <a:gd name="connsiteY45" fmla="*/ 9127 h 10000"/>
                <a:gd name="connsiteX46" fmla="*/ 3632 w 10000"/>
                <a:gd name="connsiteY46" fmla="*/ 9307 h 10000"/>
                <a:gd name="connsiteX47" fmla="*/ 3632 w 10000"/>
                <a:gd name="connsiteY47" fmla="*/ 9440 h 10000"/>
                <a:gd name="connsiteX48" fmla="*/ 4030 w 10000"/>
                <a:gd name="connsiteY48" fmla="*/ 9583 h 10000"/>
                <a:gd name="connsiteX49" fmla="*/ 4248 w 10000"/>
                <a:gd name="connsiteY49" fmla="*/ 9431 h 10000"/>
                <a:gd name="connsiteX50" fmla="*/ 4518 w 10000"/>
                <a:gd name="connsiteY50" fmla="*/ 9545 h 10000"/>
                <a:gd name="connsiteX51" fmla="*/ 4736 w 10000"/>
                <a:gd name="connsiteY51" fmla="*/ 9374 h 10000"/>
                <a:gd name="connsiteX52" fmla="*/ 4980 w 10000"/>
                <a:gd name="connsiteY52" fmla="*/ 9649 h 10000"/>
                <a:gd name="connsiteX53" fmla="*/ 5326 w 10000"/>
                <a:gd name="connsiteY53" fmla="*/ 9801 h 10000"/>
                <a:gd name="connsiteX54" fmla="*/ 5365 w 10000"/>
                <a:gd name="connsiteY54" fmla="*/ 9934 h 10000"/>
                <a:gd name="connsiteX55" fmla="*/ 5507 w 10000"/>
                <a:gd name="connsiteY55" fmla="*/ 9953 h 10000"/>
                <a:gd name="connsiteX56" fmla="*/ 5711 w 10000"/>
                <a:gd name="connsiteY56" fmla="*/ 9829 h 10000"/>
                <a:gd name="connsiteX57" fmla="*/ 5969 w 10000"/>
                <a:gd name="connsiteY57" fmla="*/ 9905 h 10000"/>
                <a:gd name="connsiteX58" fmla="*/ 6058 w 10000"/>
                <a:gd name="connsiteY58" fmla="*/ 9839 h 10000"/>
                <a:gd name="connsiteX59" fmla="*/ 6149 w 10000"/>
                <a:gd name="connsiteY59" fmla="*/ 9829 h 10000"/>
                <a:gd name="connsiteX60" fmla="*/ 6328 w 10000"/>
                <a:gd name="connsiteY60" fmla="*/ 10000 h 10000"/>
                <a:gd name="connsiteX61" fmla="*/ 6495 w 10000"/>
                <a:gd name="connsiteY61" fmla="*/ 9858 h 10000"/>
                <a:gd name="connsiteX62" fmla="*/ 6700 w 10000"/>
                <a:gd name="connsiteY62" fmla="*/ 9867 h 10000"/>
                <a:gd name="connsiteX63" fmla="*/ 6855 w 10000"/>
                <a:gd name="connsiteY63" fmla="*/ 9791 h 10000"/>
                <a:gd name="connsiteX64" fmla="*/ 7073 w 10000"/>
                <a:gd name="connsiteY64" fmla="*/ 9867 h 10000"/>
                <a:gd name="connsiteX65" fmla="*/ 7355 w 10000"/>
                <a:gd name="connsiteY65" fmla="*/ 9630 h 10000"/>
                <a:gd name="connsiteX66" fmla="*/ 7458 w 10000"/>
                <a:gd name="connsiteY66" fmla="*/ 9630 h 10000"/>
                <a:gd name="connsiteX67" fmla="*/ 7638 w 10000"/>
                <a:gd name="connsiteY67" fmla="*/ 9440 h 10000"/>
                <a:gd name="connsiteX68" fmla="*/ 8408 w 10000"/>
                <a:gd name="connsiteY68" fmla="*/ 9431 h 10000"/>
                <a:gd name="connsiteX69" fmla="*/ 8575 w 10000"/>
                <a:gd name="connsiteY69" fmla="*/ 9355 h 10000"/>
                <a:gd name="connsiteX70" fmla="*/ 8562 w 10000"/>
                <a:gd name="connsiteY70" fmla="*/ 9260 h 10000"/>
                <a:gd name="connsiteX71" fmla="*/ 8511 w 10000"/>
                <a:gd name="connsiteY71" fmla="*/ 9051 h 10000"/>
                <a:gd name="connsiteX72" fmla="*/ 8190 w 10000"/>
                <a:gd name="connsiteY72" fmla="*/ 8985 h 10000"/>
                <a:gd name="connsiteX73" fmla="*/ 8036 w 10000"/>
                <a:gd name="connsiteY73" fmla="*/ 8653 h 10000"/>
                <a:gd name="connsiteX74" fmla="*/ 7945 w 10000"/>
                <a:gd name="connsiteY74" fmla="*/ 8615 h 10000"/>
                <a:gd name="connsiteX75" fmla="*/ 7920 w 10000"/>
                <a:gd name="connsiteY75" fmla="*/ 8378 h 10000"/>
                <a:gd name="connsiteX76" fmla="*/ 7804 w 10000"/>
                <a:gd name="connsiteY76" fmla="*/ 8368 h 10000"/>
                <a:gd name="connsiteX77" fmla="*/ 7766 w 10000"/>
                <a:gd name="connsiteY77" fmla="*/ 8245 h 10000"/>
                <a:gd name="connsiteX78" fmla="*/ 7573 w 10000"/>
                <a:gd name="connsiteY78" fmla="*/ 8216 h 10000"/>
                <a:gd name="connsiteX79" fmla="*/ 7509 w 10000"/>
                <a:gd name="connsiteY79" fmla="*/ 8027 h 10000"/>
                <a:gd name="connsiteX80" fmla="*/ 7188 w 10000"/>
                <a:gd name="connsiteY80" fmla="*/ 7846 h 10000"/>
                <a:gd name="connsiteX81" fmla="*/ 6841 w 10000"/>
                <a:gd name="connsiteY81" fmla="*/ 7818 h 10000"/>
                <a:gd name="connsiteX82" fmla="*/ 6932 w 10000"/>
                <a:gd name="connsiteY82" fmla="*/ 7609 h 10000"/>
                <a:gd name="connsiteX83" fmla="*/ 6906 w 10000"/>
                <a:gd name="connsiteY83" fmla="*/ 7457 h 10000"/>
                <a:gd name="connsiteX84" fmla="*/ 7201 w 10000"/>
                <a:gd name="connsiteY84" fmla="*/ 7467 h 10000"/>
                <a:gd name="connsiteX85" fmla="*/ 7266 w 10000"/>
                <a:gd name="connsiteY85" fmla="*/ 7514 h 10000"/>
                <a:gd name="connsiteX86" fmla="*/ 7445 w 10000"/>
                <a:gd name="connsiteY86" fmla="*/ 7419 h 10000"/>
                <a:gd name="connsiteX87" fmla="*/ 7496 w 10000"/>
                <a:gd name="connsiteY87" fmla="*/ 7078 h 10000"/>
                <a:gd name="connsiteX88" fmla="*/ 7419 w 10000"/>
                <a:gd name="connsiteY88" fmla="*/ 6822 h 10000"/>
                <a:gd name="connsiteX89" fmla="*/ 7638 w 10000"/>
                <a:gd name="connsiteY89" fmla="*/ 6613 h 10000"/>
                <a:gd name="connsiteX90" fmla="*/ 7573 w 10000"/>
                <a:gd name="connsiteY90" fmla="*/ 6414 h 10000"/>
                <a:gd name="connsiteX91" fmla="*/ 7715 w 10000"/>
                <a:gd name="connsiteY91" fmla="*/ 6224 h 10000"/>
                <a:gd name="connsiteX92" fmla="*/ 7804 w 10000"/>
                <a:gd name="connsiteY92" fmla="*/ 6328 h 10000"/>
                <a:gd name="connsiteX93" fmla="*/ 7958 w 10000"/>
                <a:gd name="connsiteY93" fmla="*/ 6281 h 10000"/>
                <a:gd name="connsiteX94" fmla="*/ 7945 w 10000"/>
                <a:gd name="connsiteY94" fmla="*/ 5987 h 10000"/>
                <a:gd name="connsiteX95" fmla="*/ 8036 w 10000"/>
                <a:gd name="connsiteY95" fmla="*/ 5882 h 10000"/>
                <a:gd name="connsiteX96" fmla="*/ 8010 w 10000"/>
                <a:gd name="connsiteY96" fmla="*/ 5740 h 10000"/>
                <a:gd name="connsiteX97" fmla="*/ 8215 w 10000"/>
                <a:gd name="connsiteY97" fmla="*/ 5655 h 10000"/>
                <a:gd name="connsiteX98" fmla="*/ 8228 w 10000"/>
                <a:gd name="connsiteY98" fmla="*/ 5465 h 10000"/>
                <a:gd name="connsiteX99" fmla="*/ 8383 w 10000"/>
                <a:gd name="connsiteY99" fmla="*/ 5285 h 10000"/>
                <a:gd name="connsiteX100" fmla="*/ 8664 w 10000"/>
                <a:gd name="connsiteY100" fmla="*/ 5266 h 10000"/>
                <a:gd name="connsiteX101" fmla="*/ 8639 w 10000"/>
                <a:gd name="connsiteY101" fmla="*/ 5019 h 10000"/>
                <a:gd name="connsiteX102" fmla="*/ 8845 w 10000"/>
                <a:gd name="connsiteY102" fmla="*/ 4753 h 10000"/>
                <a:gd name="connsiteX103" fmla="*/ 8845 w 10000"/>
                <a:gd name="connsiteY103" fmla="*/ 4469 h 10000"/>
                <a:gd name="connsiteX104" fmla="*/ 8819 w 10000"/>
                <a:gd name="connsiteY104" fmla="*/ 4156 h 10000"/>
                <a:gd name="connsiteX105" fmla="*/ 8755 w 10000"/>
                <a:gd name="connsiteY105" fmla="*/ 4061 h 10000"/>
                <a:gd name="connsiteX106" fmla="*/ 8909 w 10000"/>
                <a:gd name="connsiteY106" fmla="*/ 3928 h 10000"/>
                <a:gd name="connsiteX107" fmla="*/ 8921 w 10000"/>
                <a:gd name="connsiteY107" fmla="*/ 3767 h 10000"/>
                <a:gd name="connsiteX108" fmla="*/ 9076 w 10000"/>
                <a:gd name="connsiteY108" fmla="*/ 3577 h 10000"/>
                <a:gd name="connsiteX109" fmla="*/ 8998 w 10000"/>
                <a:gd name="connsiteY109" fmla="*/ 3283 h 10000"/>
                <a:gd name="connsiteX110" fmla="*/ 9140 w 10000"/>
                <a:gd name="connsiteY110" fmla="*/ 3207 h 10000"/>
                <a:gd name="connsiteX111" fmla="*/ 9140 w 10000"/>
                <a:gd name="connsiteY111" fmla="*/ 3112 h 10000"/>
                <a:gd name="connsiteX112" fmla="*/ 9383 w 10000"/>
                <a:gd name="connsiteY112" fmla="*/ 3046 h 10000"/>
                <a:gd name="connsiteX113" fmla="*/ 9396 w 10000"/>
                <a:gd name="connsiteY113" fmla="*/ 2903 h 10000"/>
                <a:gd name="connsiteX114" fmla="*/ 9859 w 10000"/>
                <a:gd name="connsiteY114" fmla="*/ 2808 h 10000"/>
                <a:gd name="connsiteX115" fmla="*/ 10000 w 10000"/>
                <a:gd name="connsiteY115" fmla="*/ 2571 h 10000"/>
                <a:gd name="connsiteX116" fmla="*/ 9679 w 10000"/>
                <a:gd name="connsiteY116" fmla="*/ 2429 h 10000"/>
                <a:gd name="connsiteX117" fmla="*/ 9564 w 10000"/>
                <a:gd name="connsiteY117" fmla="*/ 2239 h 10000"/>
                <a:gd name="connsiteX118" fmla="*/ 9243 w 10000"/>
                <a:gd name="connsiteY118" fmla="*/ 2163 h 10000"/>
                <a:gd name="connsiteX119" fmla="*/ 9179 w 10000"/>
                <a:gd name="connsiteY119" fmla="*/ 1670 h 10000"/>
                <a:gd name="connsiteX120" fmla="*/ 9089 w 10000"/>
                <a:gd name="connsiteY120" fmla="*/ 1651 h 10000"/>
                <a:gd name="connsiteX121" fmla="*/ 9062 w 10000"/>
                <a:gd name="connsiteY121" fmla="*/ 1205 h 10000"/>
                <a:gd name="connsiteX122" fmla="*/ 8998 w 10000"/>
                <a:gd name="connsiteY122" fmla="*/ 1053 h 10000"/>
                <a:gd name="connsiteX123" fmla="*/ 9153 w 10000"/>
                <a:gd name="connsiteY123" fmla="*/ 1025 h 10000"/>
                <a:gd name="connsiteX124" fmla="*/ 8909 w 10000"/>
                <a:gd name="connsiteY124" fmla="*/ 797 h 10000"/>
                <a:gd name="connsiteX125" fmla="*/ 8870 w 10000"/>
                <a:gd name="connsiteY125" fmla="*/ 503 h 10000"/>
                <a:gd name="connsiteX126" fmla="*/ 8626 w 10000"/>
                <a:gd name="connsiteY126" fmla="*/ 370 h 10000"/>
                <a:gd name="connsiteX127" fmla="*/ 8460 w 10000"/>
                <a:gd name="connsiteY127" fmla="*/ 218 h 10000"/>
                <a:gd name="connsiteX128" fmla="*/ 8318 w 10000"/>
                <a:gd name="connsiteY128" fmla="*/ 209 h 10000"/>
                <a:gd name="connsiteX129" fmla="*/ 8113 w 10000"/>
                <a:gd name="connsiteY129" fmla="*/ 0 h 10000"/>
                <a:gd name="connsiteX130" fmla="*/ 7907 w 10000"/>
                <a:gd name="connsiteY130" fmla="*/ 142 h 10000"/>
                <a:gd name="connsiteX131" fmla="*/ 7689 w 10000"/>
                <a:gd name="connsiteY131" fmla="*/ 152 h 10000"/>
                <a:gd name="connsiteX0" fmla="*/ 7714 w 10025"/>
                <a:gd name="connsiteY0" fmla="*/ 152 h 10000"/>
                <a:gd name="connsiteX1" fmla="*/ 7585 w 10025"/>
                <a:gd name="connsiteY1" fmla="*/ 408 h 10000"/>
                <a:gd name="connsiteX2" fmla="*/ 7304 w 10025"/>
                <a:gd name="connsiteY2" fmla="*/ 436 h 10000"/>
                <a:gd name="connsiteX3" fmla="*/ 7021 w 10025"/>
                <a:gd name="connsiteY3" fmla="*/ 731 h 10000"/>
                <a:gd name="connsiteX4" fmla="*/ 6700 w 10025"/>
                <a:gd name="connsiteY4" fmla="*/ 560 h 10000"/>
                <a:gd name="connsiteX5" fmla="*/ 5685 w 10025"/>
                <a:gd name="connsiteY5" fmla="*/ 531 h 10000"/>
                <a:gd name="connsiteX6" fmla="*/ 5621 w 10025"/>
                <a:gd name="connsiteY6" fmla="*/ 455 h 10000"/>
                <a:gd name="connsiteX7" fmla="*/ 5506 w 10025"/>
                <a:gd name="connsiteY7" fmla="*/ 569 h 10000"/>
                <a:gd name="connsiteX8" fmla="*/ 1834 w 10025"/>
                <a:gd name="connsiteY8" fmla="*/ 531 h 10000"/>
                <a:gd name="connsiteX9" fmla="*/ 1847 w 10025"/>
                <a:gd name="connsiteY9" fmla="*/ 1556 h 10000"/>
                <a:gd name="connsiteX10" fmla="*/ 1230 w 10025"/>
                <a:gd name="connsiteY10" fmla="*/ 1565 h 10000"/>
                <a:gd name="connsiteX11" fmla="*/ 1294 w 10025"/>
                <a:gd name="connsiteY11" fmla="*/ 3776 h 10000"/>
                <a:gd name="connsiteX12" fmla="*/ 717 w 10025"/>
                <a:gd name="connsiteY12" fmla="*/ 3767 h 10000"/>
                <a:gd name="connsiteX13" fmla="*/ 691 w 10025"/>
                <a:gd name="connsiteY13" fmla="*/ 3985 h 10000"/>
                <a:gd name="connsiteX14" fmla="*/ 524 w 10025"/>
                <a:gd name="connsiteY14" fmla="*/ 4118 h 10000"/>
                <a:gd name="connsiteX15" fmla="*/ 473 w 10025"/>
                <a:gd name="connsiteY15" fmla="*/ 4288 h 10000"/>
                <a:gd name="connsiteX16" fmla="*/ 345 w 10025"/>
                <a:gd name="connsiteY16" fmla="*/ 4288 h 10000"/>
                <a:gd name="connsiteX17" fmla="*/ 383 w 10025"/>
                <a:gd name="connsiteY17" fmla="*/ 4440 h 10000"/>
                <a:gd name="connsiteX18" fmla="*/ 447 w 10025"/>
                <a:gd name="connsiteY18" fmla="*/ 4545 h 10000"/>
                <a:gd name="connsiteX19" fmla="*/ 306 w 10025"/>
                <a:gd name="connsiteY19" fmla="*/ 4611 h 10000"/>
                <a:gd name="connsiteX20" fmla="*/ 190 w 10025"/>
                <a:gd name="connsiteY20" fmla="*/ 4782 h 10000"/>
                <a:gd name="connsiteX21" fmla="*/ 281 w 10025"/>
                <a:gd name="connsiteY21" fmla="*/ 5000 h 10000"/>
                <a:gd name="connsiteX22" fmla="*/ 36 w 10025"/>
                <a:gd name="connsiteY22" fmla="*/ 5190 h 10000"/>
                <a:gd name="connsiteX23" fmla="*/ 139 w 10025"/>
                <a:gd name="connsiteY23" fmla="*/ 5361 h 10000"/>
                <a:gd name="connsiteX24" fmla="*/ 1192 w 10025"/>
                <a:gd name="connsiteY24" fmla="*/ 6774 h 10000"/>
                <a:gd name="connsiteX25" fmla="*/ 1038 w 10025"/>
                <a:gd name="connsiteY25" fmla="*/ 7144 h 10000"/>
                <a:gd name="connsiteX26" fmla="*/ 1141 w 10025"/>
                <a:gd name="connsiteY26" fmla="*/ 7211 h 10000"/>
                <a:gd name="connsiteX27" fmla="*/ 1064 w 10025"/>
                <a:gd name="connsiteY27" fmla="*/ 7315 h 10000"/>
                <a:gd name="connsiteX28" fmla="*/ 1500 w 10025"/>
                <a:gd name="connsiteY28" fmla="*/ 7343 h 10000"/>
                <a:gd name="connsiteX29" fmla="*/ 1500 w 10025"/>
                <a:gd name="connsiteY29" fmla="*/ 7410 h 10000"/>
                <a:gd name="connsiteX30" fmla="*/ 1487 w 10025"/>
                <a:gd name="connsiteY30" fmla="*/ 7562 h 10000"/>
                <a:gd name="connsiteX31" fmla="*/ 1949 w 10025"/>
                <a:gd name="connsiteY31" fmla="*/ 7619 h 10000"/>
                <a:gd name="connsiteX32" fmla="*/ 1949 w 10025"/>
                <a:gd name="connsiteY32" fmla="*/ 7742 h 10000"/>
                <a:gd name="connsiteX33" fmla="*/ 2194 w 10025"/>
                <a:gd name="connsiteY33" fmla="*/ 7837 h 10000"/>
                <a:gd name="connsiteX34" fmla="*/ 2117 w 10025"/>
                <a:gd name="connsiteY34" fmla="*/ 7979 h 10000"/>
                <a:gd name="connsiteX35" fmla="*/ 2463 w 10025"/>
                <a:gd name="connsiteY35" fmla="*/ 8102 h 10000"/>
                <a:gd name="connsiteX36" fmla="*/ 2668 w 10025"/>
                <a:gd name="connsiteY36" fmla="*/ 8330 h 10000"/>
                <a:gd name="connsiteX37" fmla="*/ 2861 w 10025"/>
                <a:gd name="connsiteY37" fmla="*/ 8416 h 10000"/>
                <a:gd name="connsiteX38" fmla="*/ 2783 w 10025"/>
                <a:gd name="connsiteY38" fmla="*/ 8491 h 10000"/>
                <a:gd name="connsiteX39" fmla="*/ 2887 w 10025"/>
                <a:gd name="connsiteY39" fmla="*/ 8577 h 10000"/>
                <a:gd name="connsiteX40" fmla="*/ 2874 w 10025"/>
                <a:gd name="connsiteY40" fmla="*/ 8700 h 10000"/>
                <a:gd name="connsiteX41" fmla="*/ 3066 w 10025"/>
                <a:gd name="connsiteY41" fmla="*/ 8710 h 10000"/>
                <a:gd name="connsiteX42" fmla="*/ 3285 w 10025"/>
                <a:gd name="connsiteY42" fmla="*/ 8843 h 10000"/>
                <a:gd name="connsiteX43" fmla="*/ 3336 w 10025"/>
                <a:gd name="connsiteY43" fmla="*/ 9051 h 10000"/>
                <a:gd name="connsiteX44" fmla="*/ 3387 w 10025"/>
                <a:gd name="connsiteY44" fmla="*/ 9127 h 10000"/>
                <a:gd name="connsiteX45" fmla="*/ 3657 w 10025"/>
                <a:gd name="connsiteY45" fmla="*/ 9307 h 10000"/>
                <a:gd name="connsiteX46" fmla="*/ 3657 w 10025"/>
                <a:gd name="connsiteY46" fmla="*/ 9440 h 10000"/>
                <a:gd name="connsiteX47" fmla="*/ 4055 w 10025"/>
                <a:gd name="connsiteY47" fmla="*/ 9583 h 10000"/>
                <a:gd name="connsiteX48" fmla="*/ 4273 w 10025"/>
                <a:gd name="connsiteY48" fmla="*/ 9431 h 10000"/>
                <a:gd name="connsiteX49" fmla="*/ 4543 w 10025"/>
                <a:gd name="connsiteY49" fmla="*/ 9545 h 10000"/>
                <a:gd name="connsiteX50" fmla="*/ 4761 w 10025"/>
                <a:gd name="connsiteY50" fmla="*/ 9374 h 10000"/>
                <a:gd name="connsiteX51" fmla="*/ 5005 w 10025"/>
                <a:gd name="connsiteY51" fmla="*/ 9649 h 10000"/>
                <a:gd name="connsiteX52" fmla="*/ 5351 w 10025"/>
                <a:gd name="connsiteY52" fmla="*/ 9801 h 10000"/>
                <a:gd name="connsiteX53" fmla="*/ 5390 w 10025"/>
                <a:gd name="connsiteY53" fmla="*/ 9934 h 10000"/>
                <a:gd name="connsiteX54" fmla="*/ 5532 w 10025"/>
                <a:gd name="connsiteY54" fmla="*/ 9953 h 10000"/>
                <a:gd name="connsiteX55" fmla="*/ 5736 w 10025"/>
                <a:gd name="connsiteY55" fmla="*/ 9829 h 10000"/>
                <a:gd name="connsiteX56" fmla="*/ 5994 w 10025"/>
                <a:gd name="connsiteY56" fmla="*/ 9905 h 10000"/>
                <a:gd name="connsiteX57" fmla="*/ 6083 w 10025"/>
                <a:gd name="connsiteY57" fmla="*/ 9839 h 10000"/>
                <a:gd name="connsiteX58" fmla="*/ 6174 w 10025"/>
                <a:gd name="connsiteY58" fmla="*/ 9829 h 10000"/>
                <a:gd name="connsiteX59" fmla="*/ 6353 w 10025"/>
                <a:gd name="connsiteY59" fmla="*/ 10000 h 10000"/>
                <a:gd name="connsiteX60" fmla="*/ 6520 w 10025"/>
                <a:gd name="connsiteY60" fmla="*/ 9858 h 10000"/>
                <a:gd name="connsiteX61" fmla="*/ 6725 w 10025"/>
                <a:gd name="connsiteY61" fmla="*/ 9867 h 10000"/>
                <a:gd name="connsiteX62" fmla="*/ 6880 w 10025"/>
                <a:gd name="connsiteY62" fmla="*/ 9791 h 10000"/>
                <a:gd name="connsiteX63" fmla="*/ 7098 w 10025"/>
                <a:gd name="connsiteY63" fmla="*/ 9867 h 10000"/>
                <a:gd name="connsiteX64" fmla="*/ 7380 w 10025"/>
                <a:gd name="connsiteY64" fmla="*/ 9630 h 10000"/>
                <a:gd name="connsiteX65" fmla="*/ 7483 w 10025"/>
                <a:gd name="connsiteY65" fmla="*/ 9630 h 10000"/>
                <a:gd name="connsiteX66" fmla="*/ 7663 w 10025"/>
                <a:gd name="connsiteY66" fmla="*/ 9440 h 10000"/>
                <a:gd name="connsiteX67" fmla="*/ 8433 w 10025"/>
                <a:gd name="connsiteY67" fmla="*/ 9431 h 10000"/>
                <a:gd name="connsiteX68" fmla="*/ 8600 w 10025"/>
                <a:gd name="connsiteY68" fmla="*/ 9355 h 10000"/>
                <a:gd name="connsiteX69" fmla="*/ 8587 w 10025"/>
                <a:gd name="connsiteY69" fmla="*/ 9260 h 10000"/>
                <a:gd name="connsiteX70" fmla="*/ 8536 w 10025"/>
                <a:gd name="connsiteY70" fmla="*/ 9051 h 10000"/>
                <a:gd name="connsiteX71" fmla="*/ 8215 w 10025"/>
                <a:gd name="connsiteY71" fmla="*/ 8985 h 10000"/>
                <a:gd name="connsiteX72" fmla="*/ 8061 w 10025"/>
                <a:gd name="connsiteY72" fmla="*/ 8653 h 10000"/>
                <a:gd name="connsiteX73" fmla="*/ 7970 w 10025"/>
                <a:gd name="connsiteY73" fmla="*/ 8615 h 10000"/>
                <a:gd name="connsiteX74" fmla="*/ 7945 w 10025"/>
                <a:gd name="connsiteY74" fmla="*/ 8378 h 10000"/>
                <a:gd name="connsiteX75" fmla="*/ 7829 w 10025"/>
                <a:gd name="connsiteY75" fmla="*/ 8368 h 10000"/>
                <a:gd name="connsiteX76" fmla="*/ 7791 w 10025"/>
                <a:gd name="connsiteY76" fmla="*/ 8245 h 10000"/>
                <a:gd name="connsiteX77" fmla="*/ 7598 w 10025"/>
                <a:gd name="connsiteY77" fmla="*/ 8216 h 10000"/>
                <a:gd name="connsiteX78" fmla="*/ 7534 w 10025"/>
                <a:gd name="connsiteY78" fmla="*/ 8027 h 10000"/>
                <a:gd name="connsiteX79" fmla="*/ 7213 w 10025"/>
                <a:gd name="connsiteY79" fmla="*/ 7846 h 10000"/>
                <a:gd name="connsiteX80" fmla="*/ 6866 w 10025"/>
                <a:gd name="connsiteY80" fmla="*/ 7818 h 10000"/>
                <a:gd name="connsiteX81" fmla="*/ 6957 w 10025"/>
                <a:gd name="connsiteY81" fmla="*/ 7609 h 10000"/>
                <a:gd name="connsiteX82" fmla="*/ 6931 w 10025"/>
                <a:gd name="connsiteY82" fmla="*/ 7457 h 10000"/>
                <a:gd name="connsiteX83" fmla="*/ 7226 w 10025"/>
                <a:gd name="connsiteY83" fmla="*/ 7467 h 10000"/>
                <a:gd name="connsiteX84" fmla="*/ 7291 w 10025"/>
                <a:gd name="connsiteY84" fmla="*/ 7514 h 10000"/>
                <a:gd name="connsiteX85" fmla="*/ 7470 w 10025"/>
                <a:gd name="connsiteY85" fmla="*/ 7419 h 10000"/>
                <a:gd name="connsiteX86" fmla="*/ 7521 w 10025"/>
                <a:gd name="connsiteY86" fmla="*/ 7078 h 10000"/>
                <a:gd name="connsiteX87" fmla="*/ 7444 w 10025"/>
                <a:gd name="connsiteY87" fmla="*/ 6822 h 10000"/>
                <a:gd name="connsiteX88" fmla="*/ 7663 w 10025"/>
                <a:gd name="connsiteY88" fmla="*/ 6613 h 10000"/>
                <a:gd name="connsiteX89" fmla="*/ 7598 w 10025"/>
                <a:gd name="connsiteY89" fmla="*/ 6414 h 10000"/>
                <a:gd name="connsiteX90" fmla="*/ 7740 w 10025"/>
                <a:gd name="connsiteY90" fmla="*/ 6224 h 10000"/>
                <a:gd name="connsiteX91" fmla="*/ 7829 w 10025"/>
                <a:gd name="connsiteY91" fmla="*/ 6328 h 10000"/>
                <a:gd name="connsiteX92" fmla="*/ 7983 w 10025"/>
                <a:gd name="connsiteY92" fmla="*/ 6281 h 10000"/>
                <a:gd name="connsiteX93" fmla="*/ 7970 w 10025"/>
                <a:gd name="connsiteY93" fmla="*/ 5987 h 10000"/>
                <a:gd name="connsiteX94" fmla="*/ 8061 w 10025"/>
                <a:gd name="connsiteY94" fmla="*/ 5882 h 10000"/>
                <a:gd name="connsiteX95" fmla="*/ 8035 w 10025"/>
                <a:gd name="connsiteY95" fmla="*/ 5740 h 10000"/>
                <a:gd name="connsiteX96" fmla="*/ 8240 w 10025"/>
                <a:gd name="connsiteY96" fmla="*/ 5655 h 10000"/>
                <a:gd name="connsiteX97" fmla="*/ 8253 w 10025"/>
                <a:gd name="connsiteY97" fmla="*/ 5465 h 10000"/>
                <a:gd name="connsiteX98" fmla="*/ 8408 w 10025"/>
                <a:gd name="connsiteY98" fmla="*/ 5285 h 10000"/>
                <a:gd name="connsiteX99" fmla="*/ 8689 w 10025"/>
                <a:gd name="connsiteY99" fmla="*/ 5266 h 10000"/>
                <a:gd name="connsiteX100" fmla="*/ 8664 w 10025"/>
                <a:gd name="connsiteY100" fmla="*/ 5019 h 10000"/>
                <a:gd name="connsiteX101" fmla="*/ 8870 w 10025"/>
                <a:gd name="connsiteY101" fmla="*/ 4753 h 10000"/>
                <a:gd name="connsiteX102" fmla="*/ 8870 w 10025"/>
                <a:gd name="connsiteY102" fmla="*/ 4469 h 10000"/>
                <a:gd name="connsiteX103" fmla="*/ 8844 w 10025"/>
                <a:gd name="connsiteY103" fmla="*/ 4156 h 10000"/>
                <a:gd name="connsiteX104" fmla="*/ 8780 w 10025"/>
                <a:gd name="connsiteY104" fmla="*/ 4061 h 10000"/>
                <a:gd name="connsiteX105" fmla="*/ 8934 w 10025"/>
                <a:gd name="connsiteY105" fmla="*/ 3928 h 10000"/>
                <a:gd name="connsiteX106" fmla="*/ 8946 w 10025"/>
                <a:gd name="connsiteY106" fmla="*/ 3767 h 10000"/>
                <a:gd name="connsiteX107" fmla="*/ 9101 w 10025"/>
                <a:gd name="connsiteY107" fmla="*/ 3577 h 10000"/>
                <a:gd name="connsiteX108" fmla="*/ 9023 w 10025"/>
                <a:gd name="connsiteY108" fmla="*/ 3283 h 10000"/>
                <a:gd name="connsiteX109" fmla="*/ 9165 w 10025"/>
                <a:gd name="connsiteY109" fmla="*/ 3207 h 10000"/>
                <a:gd name="connsiteX110" fmla="*/ 9165 w 10025"/>
                <a:gd name="connsiteY110" fmla="*/ 3112 h 10000"/>
                <a:gd name="connsiteX111" fmla="*/ 9408 w 10025"/>
                <a:gd name="connsiteY111" fmla="*/ 3046 h 10000"/>
                <a:gd name="connsiteX112" fmla="*/ 9421 w 10025"/>
                <a:gd name="connsiteY112" fmla="*/ 2903 h 10000"/>
                <a:gd name="connsiteX113" fmla="*/ 9884 w 10025"/>
                <a:gd name="connsiteY113" fmla="*/ 2808 h 10000"/>
                <a:gd name="connsiteX114" fmla="*/ 10025 w 10025"/>
                <a:gd name="connsiteY114" fmla="*/ 2571 h 10000"/>
                <a:gd name="connsiteX115" fmla="*/ 9704 w 10025"/>
                <a:gd name="connsiteY115" fmla="*/ 2429 h 10000"/>
                <a:gd name="connsiteX116" fmla="*/ 9589 w 10025"/>
                <a:gd name="connsiteY116" fmla="*/ 2239 h 10000"/>
                <a:gd name="connsiteX117" fmla="*/ 9268 w 10025"/>
                <a:gd name="connsiteY117" fmla="*/ 2163 h 10000"/>
                <a:gd name="connsiteX118" fmla="*/ 9204 w 10025"/>
                <a:gd name="connsiteY118" fmla="*/ 1670 h 10000"/>
                <a:gd name="connsiteX119" fmla="*/ 9114 w 10025"/>
                <a:gd name="connsiteY119" fmla="*/ 1651 h 10000"/>
                <a:gd name="connsiteX120" fmla="*/ 9087 w 10025"/>
                <a:gd name="connsiteY120" fmla="*/ 1205 h 10000"/>
                <a:gd name="connsiteX121" fmla="*/ 9023 w 10025"/>
                <a:gd name="connsiteY121" fmla="*/ 1053 h 10000"/>
                <a:gd name="connsiteX122" fmla="*/ 9178 w 10025"/>
                <a:gd name="connsiteY122" fmla="*/ 1025 h 10000"/>
                <a:gd name="connsiteX123" fmla="*/ 8934 w 10025"/>
                <a:gd name="connsiteY123" fmla="*/ 797 h 10000"/>
                <a:gd name="connsiteX124" fmla="*/ 8895 w 10025"/>
                <a:gd name="connsiteY124" fmla="*/ 503 h 10000"/>
                <a:gd name="connsiteX125" fmla="*/ 8651 w 10025"/>
                <a:gd name="connsiteY125" fmla="*/ 370 h 10000"/>
                <a:gd name="connsiteX126" fmla="*/ 8485 w 10025"/>
                <a:gd name="connsiteY126" fmla="*/ 218 h 10000"/>
                <a:gd name="connsiteX127" fmla="*/ 8343 w 10025"/>
                <a:gd name="connsiteY127" fmla="*/ 209 h 10000"/>
                <a:gd name="connsiteX128" fmla="*/ 8138 w 10025"/>
                <a:gd name="connsiteY128" fmla="*/ 0 h 10000"/>
                <a:gd name="connsiteX129" fmla="*/ 7932 w 10025"/>
                <a:gd name="connsiteY129" fmla="*/ 142 h 10000"/>
                <a:gd name="connsiteX130" fmla="*/ 7714 w 10025"/>
                <a:gd name="connsiteY130" fmla="*/ 152 h 10000"/>
                <a:gd name="connsiteX0" fmla="*/ 7620 w 9931"/>
                <a:gd name="connsiteY0" fmla="*/ 152 h 10000"/>
                <a:gd name="connsiteX1" fmla="*/ 7491 w 9931"/>
                <a:gd name="connsiteY1" fmla="*/ 408 h 10000"/>
                <a:gd name="connsiteX2" fmla="*/ 7210 w 9931"/>
                <a:gd name="connsiteY2" fmla="*/ 436 h 10000"/>
                <a:gd name="connsiteX3" fmla="*/ 6927 w 9931"/>
                <a:gd name="connsiteY3" fmla="*/ 731 h 10000"/>
                <a:gd name="connsiteX4" fmla="*/ 6606 w 9931"/>
                <a:gd name="connsiteY4" fmla="*/ 560 h 10000"/>
                <a:gd name="connsiteX5" fmla="*/ 5591 w 9931"/>
                <a:gd name="connsiteY5" fmla="*/ 531 h 10000"/>
                <a:gd name="connsiteX6" fmla="*/ 5527 w 9931"/>
                <a:gd name="connsiteY6" fmla="*/ 455 h 10000"/>
                <a:gd name="connsiteX7" fmla="*/ 5412 w 9931"/>
                <a:gd name="connsiteY7" fmla="*/ 569 h 10000"/>
                <a:gd name="connsiteX8" fmla="*/ 1740 w 9931"/>
                <a:gd name="connsiteY8" fmla="*/ 531 h 10000"/>
                <a:gd name="connsiteX9" fmla="*/ 1753 w 9931"/>
                <a:gd name="connsiteY9" fmla="*/ 1556 h 10000"/>
                <a:gd name="connsiteX10" fmla="*/ 1136 w 9931"/>
                <a:gd name="connsiteY10" fmla="*/ 1565 h 10000"/>
                <a:gd name="connsiteX11" fmla="*/ 1200 w 9931"/>
                <a:gd name="connsiteY11" fmla="*/ 3776 h 10000"/>
                <a:gd name="connsiteX12" fmla="*/ 623 w 9931"/>
                <a:gd name="connsiteY12" fmla="*/ 3767 h 10000"/>
                <a:gd name="connsiteX13" fmla="*/ 597 w 9931"/>
                <a:gd name="connsiteY13" fmla="*/ 3985 h 10000"/>
                <a:gd name="connsiteX14" fmla="*/ 430 w 9931"/>
                <a:gd name="connsiteY14" fmla="*/ 4118 h 10000"/>
                <a:gd name="connsiteX15" fmla="*/ 379 w 9931"/>
                <a:gd name="connsiteY15" fmla="*/ 4288 h 10000"/>
                <a:gd name="connsiteX16" fmla="*/ 251 w 9931"/>
                <a:gd name="connsiteY16" fmla="*/ 4288 h 10000"/>
                <a:gd name="connsiteX17" fmla="*/ 289 w 9931"/>
                <a:gd name="connsiteY17" fmla="*/ 4440 h 10000"/>
                <a:gd name="connsiteX18" fmla="*/ 353 w 9931"/>
                <a:gd name="connsiteY18" fmla="*/ 4545 h 10000"/>
                <a:gd name="connsiteX19" fmla="*/ 212 w 9931"/>
                <a:gd name="connsiteY19" fmla="*/ 4611 h 10000"/>
                <a:gd name="connsiteX20" fmla="*/ 96 w 9931"/>
                <a:gd name="connsiteY20" fmla="*/ 4782 h 10000"/>
                <a:gd name="connsiteX21" fmla="*/ 187 w 9931"/>
                <a:gd name="connsiteY21" fmla="*/ 5000 h 10000"/>
                <a:gd name="connsiteX22" fmla="*/ 45 w 9931"/>
                <a:gd name="connsiteY22" fmla="*/ 5361 h 10000"/>
                <a:gd name="connsiteX23" fmla="*/ 1098 w 9931"/>
                <a:gd name="connsiteY23" fmla="*/ 6774 h 10000"/>
                <a:gd name="connsiteX24" fmla="*/ 944 w 9931"/>
                <a:gd name="connsiteY24" fmla="*/ 7144 h 10000"/>
                <a:gd name="connsiteX25" fmla="*/ 1047 w 9931"/>
                <a:gd name="connsiteY25" fmla="*/ 7211 h 10000"/>
                <a:gd name="connsiteX26" fmla="*/ 970 w 9931"/>
                <a:gd name="connsiteY26" fmla="*/ 7315 h 10000"/>
                <a:gd name="connsiteX27" fmla="*/ 1406 w 9931"/>
                <a:gd name="connsiteY27" fmla="*/ 7343 h 10000"/>
                <a:gd name="connsiteX28" fmla="*/ 1406 w 9931"/>
                <a:gd name="connsiteY28" fmla="*/ 7410 h 10000"/>
                <a:gd name="connsiteX29" fmla="*/ 1393 w 9931"/>
                <a:gd name="connsiteY29" fmla="*/ 7562 h 10000"/>
                <a:gd name="connsiteX30" fmla="*/ 1855 w 9931"/>
                <a:gd name="connsiteY30" fmla="*/ 7619 h 10000"/>
                <a:gd name="connsiteX31" fmla="*/ 1855 w 9931"/>
                <a:gd name="connsiteY31" fmla="*/ 7742 h 10000"/>
                <a:gd name="connsiteX32" fmla="*/ 2100 w 9931"/>
                <a:gd name="connsiteY32" fmla="*/ 7837 h 10000"/>
                <a:gd name="connsiteX33" fmla="*/ 2023 w 9931"/>
                <a:gd name="connsiteY33" fmla="*/ 7979 h 10000"/>
                <a:gd name="connsiteX34" fmla="*/ 2369 w 9931"/>
                <a:gd name="connsiteY34" fmla="*/ 8102 h 10000"/>
                <a:gd name="connsiteX35" fmla="*/ 2574 w 9931"/>
                <a:gd name="connsiteY35" fmla="*/ 8330 h 10000"/>
                <a:gd name="connsiteX36" fmla="*/ 2767 w 9931"/>
                <a:gd name="connsiteY36" fmla="*/ 8416 h 10000"/>
                <a:gd name="connsiteX37" fmla="*/ 2689 w 9931"/>
                <a:gd name="connsiteY37" fmla="*/ 8491 h 10000"/>
                <a:gd name="connsiteX38" fmla="*/ 2793 w 9931"/>
                <a:gd name="connsiteY38" fmla="*/ 8577 h 10000"/>
                <a:gd name="connsiteX39" fmla="*/ 2780 w 9931"/>
                <a:gd name="connsiteY39" fmla="*/ 8700 h 10000"/>
                <a:gd name="connsiteX40" fmla="*/ 2972 w 9931"/>
                <a:gd name="connsiteY40" fmla="*/ 8710 h 10000"/>
                <a:gd name="connsiteX41" fmla="*/ 3191 w 9931"/>
                <a:gd name="connsiteY41" fmla="*/ 8843 h 10000"/>
                <a:gd name="connsiteX42" fmla="*/ 3242 w 9931"/>
                <a:gd name="connsiteY42" fmla="*/ 9051 h 10000"/>
                <a:gd name="connsiteX43" fmla="*/ 3293 w 9931"/>
                <a:gd name="connsiteY43" fmla="*/ 9127 h 10000"/>
                <a:gd name="connsiteX44" fmla="*/ 3563 w 9931"/>
                <a:gd name="connsiteY44" fmla="*/ 9307 h 10000"/>
                <a:gd name="connsiteX45" fmla="*/ 3563 w 9931"/>
                <a:gd name="connsiteY45" fmla="*/ 9440 h 10000"/>
                <a:gd name="connsiteX46" fmla="*/ 3961 w 9931"/>
                <a:gd name="connsiteY46" fmla="*/ 9583 h 10000"/>
                <a:gd name="connsiteX47" fmla="*/ 4179 w 9931"/>
                <a:gd name="connsiteY47" fmla="*/ 9431 h 10000"/>
                <a:gd name="connsiteX48" fmla="*/ 4449 w 9931"/>
                <a:gd name="connsiteY48" fmla="*/ 9545 h 10000"/>
                <a:gd name="connsiteX49" fmla="*/ 4667 w 9931"/>
                <a:gd name="connsiteY49" fmla="*/ 9374 h 10000"/>
                <a:gd name="connsiteX50" fmla="*/ 4911 w 9931"/>
                <a:gd name="connsiteY50" fmla="*/ 9649 h 10000"/>
                <a:gd name="connsiteX51" fmla="*/ 5257 w 9931"/>
                <a:gd name="connsiteY51" fmla="*/ 9801 h 10000"/>
                <a:gd name="connsiteX52" fmla="*/ 5296 w 9931"/>
                <a:gd name="connsiteY52" fmla="*/ 9934 h 10000"/>
                <a:gd name="connsiteX53" fmla="*/ 5438 w 9931"/>
                <a:gd name="connsiteY53" fmla="*/ 9953 h 10000"/>
                <a:gd name="connsiteX54" fmla="*/ 5642 w 9931"/>
                <a:gd name="connsiteY54" fmla="*/ 9829 h 10000"/>
                <a:gd name="connsiteX55" fmla="*/ 5900 w 9931"/>
                <a:gd name="connsiteY55" fmla="*/ 9905 h 10000"/>
                <a:gd name="connsiteX56" fmla="*/ 5989 w 9931"/>
                <a:gd name="connsiteY56" fmla="*/ 9839 h 10000"/>
                <a:gd name="connsiteX57" fmla="*/ 6080 w 9931"/>
                <a:gd name="connsiteY57" fmla="*/ 9829 h 10000"/>
                <a:gd name="connsiteX58" fmla="*/ 6259 w 9931"/>
                <a:gd name="connsiteY58" fmla="*/ 10000 h 10000"/>
                <a:gd name="connsiteX59" fmla="*/ 6426 w 9931"/>
                <a:gd name="connsiteY59" fmla="*/ 9858 h 10000"/>
                <a:gd name="connsiteX60" fmla="*/ 6631 w 9931"/>
                <a:gd name="connsiteY60" fmla="*/ 9867 h 10000"/>
                <a:gd name="connsiteX61" fmla="*/ 6786 w 9931"/>
                <a:gd name="connsiteY61" fmla="*/ 9791 h 10000"/>
                <a:gd name="connsiteX62" fmla="*/ 7004 w 9931"/>
                <a:gd name="connsiteY62" fmla="*/ 9867 h 10000"/>
                <a:gd name="connsiteX63" fmla="*/ 7286 w 9931"/>
                <a:gd name="connsiteY63" fmla="*/ 9630 h 10000"/>
                <a:gd name="connsiteX64" fmla="*/ 7389 w 9931"/>
                <a:gd name="connsiteY64" fmla="*/ 9630 h 10000"/>
                <a:gd name="connsiteX65" fmla="*/ 7569 w 9931"/>
                <a:gd name="connsiteY65" fmla="*/ 9440 h 10000"/>
                <a:gd name="connsiteX66" fmla="*/ 8339 w 9931"/>
                <a:gd name="connsiteY66" fmla="*/ 9431 h 10000"/>
                <a:gd name="connsiteX67" fmla="*/ 8506 w 9931"/>
                <a:gd name="connsiteY67" fmla="*/ 9355 h 10000"/>
                <a:gd name="connsiteX68" fmla="*/ 8493 w 9931"/>
                <a:gd name="connsiteY68" fmla="*/ 9260 h 10000"/>
                <a:gd name="connsiteX69" fmla="*/ 8442 w 9931"/>
                <a:gd name="connsiteY69" fmla="*/ 9051 h 10000"/>
                <a:gd name="connsiteX70" fmla="*/ 8121 w 9931"/>
                <a:gd name="connsiteY70" fmla="*/ 8985 h 10000"/>
                <a:gd name="connsiteX71" fmla="*/ 7967 w 9931"/>
                <a:gd name="connsiteY71" fmla="*/ 8653 h 10000"/>
                <a:gd name="connsiteX72" fmla="*/ 7876 w 9931"/>
                <a:gd name="connsiteY72" fmla="*/ 8615 h 10000"/>
                <a:gd name="connsiteX73" fmla="*/ 7851 w 9931"/>
                <a:gd name="connsiteY73" fmla="*/ 8378 h 10000"/>
                <a:gd name="connsiteX74" fmla="*/ 7735 w 9931"/>
                <a:gd name="connsiteY74" fmla="*/ 8368 h 10000"/>
                <a:gd name="connsiteX75" fmla="*/ 7697 w 9931"/>
                <a:gd name="connsiteY75" fmla="*/ 8245 h 10000"/>
                <a:gd name="connsiteX76" fmla="*/ 7504 w 9931"/>
                <a:gd name="connsiteY76" fmla="*/ 8216 h 10000"/>
                <a:gd name="connsiteX77" fmla="*/ 7440 w 9931"/>
                <a:gd name="connsiteY77" fmla="*/ 8027 h 10000"/>
                <a:gd name="connsiteX78" fmla="*/ 7119 w 9931"/>
                <a:gd name="connsiteY78" fmla="*/ 7846 h 10000"/>
                <a:gd name="connsiteX79" fmla="*/ 6772 w 9931"/>
                <a:gd name="connsiteY79" fmla="*/ 7818 h 10000"/>
                <a:gd name="connsiteX80" fmla="*/ 6863 w 9931"/>
                <a:gd name="connsiteY80" fmla="*/ 7609 h 10000"/>
                <a:gd name="connsiteX81" fmla="*/ 6837 w 9931"/>
                <a:gd name="connsiteY81" fmla="*/ 7457 h 10000"/>
                <a:gd name="connsiteX82" fmla="*/ 7132 w 9931"/>
                <a:gd name="connsiteY82" fmla="*/ 7467 h 10000"/>
                <a:gd name="connsiteX83" fmla="*/ 7197 w 9931"/>
                <a:gd name="connsiteY83" fmla="*/ 7514 h 10000"/>
                <a:gd name="connsiteX84" fmla="*/ 7376 w 9931"/>
                <a:gd name="connsiteY84" fmla="*/ 7419 h 10000"/>
                <a:gd name="connsiteX85" fmla="*/ 7427 w 9931"/>
                <a:gd name="connsiteY85" fmla="*/ 7078 h 10000"/>
                <a:gd name="connsiteX86" fmla="*/ 7350 w 9931"/>
                <a:gd name="connsiteY86" fmla="*/ 6822 h 10000"/>
                <a:gd name="connsiteX87" fmla="*/ 7569 w 9931"/>
                <a:gd name="connsiteY87" fmla="*/ 6613 h 10000"/>
                <a:gd name="connsiteX88" fmla="*/ 7504 w 9931"/>
                <a:gd name="connsiteY88" fmla="*/ 6414 h 10000"/>
                <a:gd name="connsiteX89" fmla="*/ 7646 w 9931"/>
                <a:gd name="connsiteY89" fmla="*/ 6224 h 10000"/>
                <a:gd name="connsiteX90" fmla="*/ 7735 w 9931"/>
                <a:gd name="connsiteY90" fmla="*/ 6328 h 10000"/>
                <a:gd name="connsiteX91" fmla="*/ 7889 w 9931"/>
                <a:gd name="connsiteY91" fmla="*/ 6281 h 10000"/>
                <a:gd name="connsiteX92" fmla="*/ 7876 w 9931"/>
                <a:gd name="connsiteY92" fmla="*/ 5987 h 10000"/>
                <a:gd name="connsiteX93" fmla="*/ 7967 w 9931"/>
                <a:gd name="connsiteY93" fmla="*/ 5882 h 10000"/>
                <a:gd name="connsiteX94" fmla="*/ 7941 w 9931"/>
                <a:gd name="connsiteY94" fmla="*/ 5740 h 10000"/>
                <a:gd name="connsiteX95" fmla="*/ 8146 w 9931"/>
                <a:gd name="connsiteY95" fmla="*/ 5655 h 10000"/>
                <a:gd name="connsiteX96" fmla="*/ 8159 w 9931"/>
                <a:gd name="connsiteY96" fmla="*/ 5465 h 10000"/>
                <a:gd name="connsiteX97" fmla="*/ 8314 w 9931"/>
                <a:gd name="connsiteY97" fmla="*/ 5285 h 10000"/>
                <a:gd name="connsiteX98" fmla="*/ 8595 w 9931"/>
                <a:gd name="connsiteY98" fmla="*/ 5266 h 10000"/>
                <a:gd name="connsiteX99" fmla="*/ 8570 w 9931"/>
                <a:gd name="connsiteY99" fmla="*/ 5019 h 10000"/>
                <a:gd name="connsiteX100" fmla="*/ 8776 w 9931"/>
                <a:gd name="connsiteY100" fmla="*/ 4753 h 10000"/>
                <a:gd name="connsiteX101" fmla="*/ 8776 w 9931"/>
                <a:gd name="connsiteY101" fmla="*/ 4469 h 10000"/>
                <a:gd name="connsiteX102" fmla="*/ 8750 w 9931"/>
                <a:gd name="connsiteY102" fmla="*/ 4156 h 10000"/>
                <a:gd name="connsiteX103" fmla="*/ 8686 w 9931"/>
                <a:gd name="connsiteY103" fmla="*/ 4061 h 10000"/>
                <a:gd name="connsiteX104" fmla="*/ 8840 w 9931"/>
                <a:gd name="connsiteY104" fmla="*/ 3928 h 10000"/>
                <a:gd name="connsiteX105" fmla="*/ 8852 w 9931"/>
                <a:gd name="connsiteY105" fmla="*/ 3767 h 10000"/>
                <a:gd name="connsiteX106" fmla="*/ 9007 w 9931"/>
                <a:gd name="connsiteY106" fmla="*/ 3577 h 10000"/>
                <a:gd name="connsiteX107" fmla="*/ 8929 w 9931"/>
                <a:gd name="connsiteY107" fmla="*/ 3283 h 10000"/>
                <a:gd name="connsiteX108" fmla="*/ 9071 w 9931"/>
                <a:gd name="connsiteY108" fmla="*/ 3207 h 10000"/>
                <a:gd name="connsiteX109" fmla="*/ 9071 w 9931"/>
                <a:gd name="connsiteY109" fmla="*/ 3112 h 10000"/>
                <a:gd name="connsiteX110" fmla="*/ 9314 w 9931"/>
                <a:gd name="connsiteY110" fmla="*/ 3046 h 10000"/>
                <a:gd name="connsiteX111" fmla="*/ 9327 w 9931"/>
                <a:gd name="connsiteY111" fmla="*/ 2903 h 10000"/>
                <a:gd name="connsiteX112" fmla="*/ 9790 w 9931"/>
                <a:gd name="connsiteY112" fmla="*/ 2808 h 10000"/>
                <a:gd name="connsiteX113" fmla="*/ 9931 w 9931"/>
                <a:gd name="connsiteY113" fmla="*/ 2571 h 10000"/>
                <a:gd name="connsiteX114" fmla="*/ 9610 w 9931"/>
                <a:gd name="connsiteY114" fmla="*/ 2429 h 10000"/>
                <a:gd name="connsiteX115" fmla="*/ 9495 w 9931"/>
                <a:gd name="connsiteY115" fmla="*/ 2239 h 10000"/>
                <a:gd name="connsiteX116" fmla="*/ 9174 w 9931"/>
                <a:gd name="connsiteY116" fmla="*/ 2163 h 10000"/>
                <a:gd name="connsiteX117" fmla="*/ 9110 w 9931"/>
                <a:gd name="connsiteY117" fmla="*/ 1670 h 10000"/>
                <a:gd name="connsiteX118" fmla="*/ 9020 w 9931"/>
                <a:gd name="connsiteY118" fmla="*/ 1651 h 10000"/>
                <a:gd name="connsiteX119" fmla="*/ 8993 w 9931"/>
                <a:gd name="connsiteY119" fmla="*/ 1205 h 10000"/>
                <a:gd name="connsiteX120" fmla="*/ 8929 w 9931"/>
                <a:gd name="connsiteY120" fmla="*/ 1053 h 10000"/>
                <a:gd name="connsiteX121" fmla="*/ 9084 w 9931"/>
                <a:gd name="connsiteY121" fmla="*/ 1025 h 10000"/>
                <a:gd name="connsiteX122" fmla="*/ 8840 w 9931"/>
                <a:gd name="connsiteY122" fmla="*/ 797 h 10000"/>
                <a:gd name="connsiteX123" fmla="*/ 8801 w 9931"/>
                <a:gd name="connsiteY123" fmla="*/ 503 h 10000"/>
                <a:gd name="connsiteX124" fmla="*/ 8557 w 9931"/>
                <a:gd name="connsiteY124" fmla="*/ 370 h 10000"/>
                <a:gd name="connsiteX125" fmla="*/ 8391 w 9931"/>
                <a:gd name="connsiteY125" fmla="*/ 218 h 10000"/>
                <a:gd name="connsiteX126" fmla="*/ 8249 w 9931"/>
                <a:gd name="connsiteY126" fmla="*/ 209 h 10000"/>
                <a:gd name="connsiteX127" fmla="*/ 8044 w 9931"/>
                <a:gd name="connsiteY127" fmla="*/ 0 h 10000"/>
                <a:gd name="connsiteX128" fmla="*/ 7838 w 9931"/>
                <a:gd name="connsiteY128" fmla="*/ 142 h 10000"/>
                <a:gd name="connsiteX129" fmla="*/ 7620 w 9931"/>
                <a:gd name="connsiteY129" fmla="*/ 152 h 10000"/>
                <a:gd name="connsiteX0" fmla="*/ 7595 w 9922"/>
                <a:gd name="connsiteY0" fmla="*/ 152 h 10000"/>
                <a:gd name="connsiteX1" fmla="*/ 7465 w 9922"/>
                <a:gd name="connsiteY1" fmla="*/ 408 h 10000"/>
                <a:gd name="connsiteX2" fmla="*/ 7182 w 9922"/>
                <a:gd name="connsiteY2" fmla="*/ 436 h 10000"/>
                <a:gd name="connsiteX3" fmla="*/ 6897 w 9922"/>
                <a:gd name="connsiteY3" fmla="*/ 731 h 10000"/>
                <a:gd name="connsiteX4" fmla="*/ 6574 w 9922"/>
                <a:gd name="connsiteY4" fmla="*/ 560 h 10000"/>
                <a:gd name="connsiteX5" fmla="*/ 5552 w 9922"/>
                <a:gd name="connsiteY5" fmla="*/ 531 h 10000"/>
                <a:gd name="connsiteX6" fmla="*/ 5487 w 9922"/>
                <a:gd name="connsiteY6" fmla="*/ 455 h 10000"/>
                <a:gd name="connsiteX7" fmla="*/ 5372 w 9922"/>
                <a:gd name="connsiteY7" fmla="*/ 569 h 10000"/>
                <a:gd name="connsiteX8" fmla="*/ 1674 w 9922"/>
                <a:gd name="connsiteY8" fmla="*/ 531 h 10000"/>
                <a:gd name="connsiteX9" fmla="*/ 1687 w 9922"/>
                <a:gd name="connsiteY9" fmla="*/ 1556 h 10000"/>
                <a:gd name="connsiteX10" fmla="*/ 1066 w 9922"/>
                <a:gd name="connsiteY10" fmla="*/ 1565 h 10000"/>
                <a:gd name="connsiteX11" fmla="*/ 1130 w 9922"/>
                <a:gd name="connsiteY11" fmla="*/ 3776 h 10000"/>
                <a:gd name="connsiteX12" fmla="*/ 549 w 9922"/>
                <a:gd name="connsiteY12" fmla="*/ 3767 h 10000"/>
                <a:gd name="connsiteX13" fmla="*/ 523 w 9922"/>
                <a:gd name="connsiteY13" fmla="*/ 3985 h 10000"/>
                <a:gd name="connsiteX14" fmla="*/ 355 w 9922"/>
                <a:gd name="connsiteY14" fmla="*/ 4118 h 10000"/>
                <a:gd name="connsiteX15" fmla="*/ 304 w 9922"/>
                <a:gd name="connsiteY15" fmla="*/ 4288 h 10000"/>
                <a:gd name="connsiteX16" fmla="*/ 175 w 9922"/>
                <a:gd name="connsiteY16" fmla="*/ 4288 h 10000"/>
                <a:gd name="connsiteX17" fmla="*/ 213 w 9922"/>
                <a:gd name="connsiteY17" fmla="*/ 4440 h 10000"/>
                <a:gd name="connsiteX18" fmla="*/ 277 w 9922"/>
                <a:gd name="connsiteY18" fmla="*/ 4545 h 10000"/>
                <a:gd name="connsiteX19" fmla="*/ 135 w 9922"/>
                <a:gd name="connsiteY19" fmla="*/ 4611 h 10000"/>
                <a:gd name="connsiteX20" fmla="*/ 19 w 9922"/>
                <a:gd name="connsiteY20" fmla="*/ 4782 h 10000"/>
                <a:gd name="connsiteX21" fmla="*/ 110 w 9922"/>
                <a:gd name="connsiteY21" fmla="*/ 5000 h 10000"/>
                <a:gd name="connsiteX22" fmla="*/ 1028 w 9922"/>
                <a:gd name="connsiteY22" fmla="*/ 6774 h 10000"/>
                <a:gd name="connsiteX23" fmla="*/ 873 w 9922"/>
                <a:gd name="connsiteY23" fmla="*/ 7144 h 10000"/>
                <a:gd name="connsiteX24" fmla="*/ 976 w 9922"/>
                <a:gd name="connsiteY24" fmla="*/ 7211 h 10000"/>
                <a:gd name="connsiteX25" fmla="*/ 899 w 9922"/>
                <a:gd name="connsiteY25" fmla="*/ 7315 h 10000"/>
                <a:gd name="connsiteX26" fmla="*/ 1338 w 9922"/>
                <a:gd name="connsiteY26" fmla="*/ 7343 h 10000"/>
                <a:gd name="connsiteX27" fmla="*/ 1338 w 9922"/>
                <a:gd name="connsiteY27" fmla="*/ 7410 h 10000"/>
                <a:gd name="connsiteX28" fmla="*/ 1325 w 9922"/>
                <a:gd name="connsiteY28" fmla="*/ 7562 h 10000"/>
                <a:gd name="connsiteX29" fmla="*/ 1790 w 9922"/>
                <a:gd name="connsiteY29" fmla="*/ 7619 h 10000"/>
                <a:gd name="connsiteX30" fmla="*/ 1790 w 9922"/>
                <a:gd name="connsiteY30" fmla="*/ 7742 h 10000"/>
                <a:gd name="connsiteX31" fmla="*/ 2037 w 9922"/>
                <a:gd name="connsiteY31" fmla="*/ 7837 h 10000"/>
                <a:gd name="connsiteX32" fmla="*/ 1959 w 9922"/>
                <a:gd name="connsiteY32" fmla="*/ 7979 h 10000"/>
                <a:gd name="connsiteX33" fmla="*/ 2307 w 9922"/>
                <a:gd name="connsiteY33" fmla="*/ 8102 h 10000"/>
                <a:gd name="connsiteX34" fmla="*/ 2514 w 9922"/>
                <a:gd name="connsiteY34" fmla="*/ 8330 h 10000"/>
                <a:gd name="connsiteX35" fmla="*/ 2708 w 9922"/>
                <a:gd name="connsiteY35" fmla="*/ 8416 h 10000"/>
                <a:gd name="connsiteX36" fmla="*/ 2630 w 9922"/>
                <a:gd name="connsiteY36" fmla="*/ 8491 h 10000"/>
                <a:gd name="connsiteX37" fmla="*/ 2734 w 9922"/>
                <a:gd name="connsiteY37" fmla="*/ 8577 h 10000"/>
                <a:gd name="connsiteX38" fmla="*/ 2721 w 9922"/>
                <a:gd name="connsiteY38" fmla="*/ 8700 h 10000"/>
                <a:gd name="connsiteX39" fmla="*/ 2915 w 9922"/>
                <a:gd name="connsiteY39" fmla="*/ 8710 h 10000"/>
                <a:gd name="connsiteX40" fmla="*/ 3135 w 9922"/>
                <a:gd name="connsiteY40" fmla="*/ 8843 h 10000"/>
                <a:gd name="connsiteX41" fmla="*/ 3187 w 9922"/>
                <a:gd name="connsiteY41" fmla="*/ 9051 h 10000"/>
                <a:gd name="connsiteX42" fmla="*/ 3238 w 9922"/>
                <a:gd name="connsiteY42" fmla="*/ 9127 h 10000"/>
                <a:gd name="connsiteX43" fmla="*/ 3510 w 9922"/>
                <a:gd name="connsiteY43" fmla="*/ 9307 h 10000"/>
                <a:gd name="connsiteX44" fmla="*/ 3510 w 9922"/>
                <a:gd name="connsiteY44" fmla="*/ 9440 h 10000"/>
                <a:gd name="connsiteX45" fmla="*/ 3911 w 9922"/>
                <a:gd name="connsiteY45" fmla="*/ 9583 h 10000"/>
                <a:gd name="connsiteX46" fmla="*/ 4130 w 9922"/>
                <a:gd name="connsiteY46" fmla="*/ 9431 h 10000"/>
                <a:gd name="connsiteX47" fmla="*/ 4402 w 9922"/>
                <a:gd name="connsiteY47" fmla="*/ 9545 h 10000"/>
                <a:gd name="connsiteX48" fmla="*/ 4621 w 9922"/>
                <a:gd name="connsiteY48" fmla="*/ 9374 h 10000"/>
                <a:gd name="connsiteX49" fmla="*/ 4867 w 9922"/>
                <a:gd name="connsiteY49" fmla="*/ 9649 h 10000"/>
                <a:gd name="connsiteX50" fmla="*/ 5216 w 9922"/>
                <a:gd name="connsiteY50" fmla="*/ 9801 h 10000"/>
                <a:gd name="connsiteX51" fmla="*/ 5255 w 9922"/>
                <a:gd name="connsiteY51" fmla="*/ 9934 h 10000"/>
                <a:gd name="connsiteX52" fmla="*/ 5398 w 9922"/>
                <a:gd name="connsiteY52" fmla="*/ 9953 h 10000"/>
                <a:gd name="connsiteX53" fmla="*/ 5603 w 9922"/>
                <a:gd name="connsiteY53" fmla="*/ 9829 h 10000"/>
                <a:gd name="connsiteX54" fmla="*/ 5863 w 9922"/>
                <a:gd name="connsiteY54" fmla="*/ 9905 h 10000"/>
                <a:gd name="connsiteX55" fmla="*/ 5953 w 9922"/>
                <a:gd name="connsiteY55" fmla="*/ 9839 h 10000"/>
                <a:gd name="connsiteX56" fmla="*/ 6044 w 9922"/>
                <a:gd name="connsiteY56" fmla="*/ 9829 h 10000"/>
                <a:gd name="connsiteX57" fmla="*/ 6224 w 9922"/>
                <a:gd name="connsiteY57" fmla="*/ 10000 h 10000"/>
                <a:gd name="connsiteX58" fmla="*/ 6393 w 9922"/>
                <a:gd name="connsiteY58" fmla="*/ 9858 h 10000"/>
                <a:gd name="connsiteX59" fmla="*/ 6599 w 9922"/>
                <a:gd name="connsiteY59" fmla="*/ 9867 h 10000"/>
                <a:gd name="connsiteX60" fmla="*/ 6755 w 9922"/>
                <a:gd name="connsiteY60" fmla="*/ 9791 h 10000"/>
                <a:gd name="connsiteX61" fmla="*/ 6975 w 9922"/>
                <a:gd name="connsiteY61" fmla="*/ 9867 h 10000"/>
                <a:gd name="connsiteX62" fmla="*/ 7259 w 9922"/>
                <a:gd name="connsiteY62" fmla="*/ 9630 h 10000"/>
                <a:gd name="connsiteX63" fmla="*/ 7362 w 9922"/>
                <a:gd name="connsiteY63" fmla="*/ 9630 h 10000"/>
                <a:gd name="connsiteX64" fmla="*/ 7544 w 9922"/>
                <a:gd name="connsiteY64" fmla="*/ 9440 h 10000"/>
                <a:gd name="connsiteX65" fmla="*/ 8319 w 9922"/>
                <a:gd name="connsiteY65" fmla="*/ 9431 h 10000"/>
                <a:gd name="connsiteX66" fmla="*/ 8487 w 9922"/>
                <a:gd name="connsiteY66" fmla="*/ 9355 h 10000"/>
                <a:gd name="connsiteX67" fmla="*/ 8474 w 9922"/>
                <a:gd name="connsiteY67" fmla="*/ 9260 h 10000"/>
                <a:gd name="connsiteX68" fmla="*/ 8423 w 9922"/>
                <a:gd name="connsiteY68" fmla="*/ 9051 h 10000"/>
                <a:gd name="connsiteX69" fmla="*/ 8099 w 9922"/>
                <a:gd name="connsiteY69" fmla="*/ 8985 h 10000"/>
                <a:gd name="connsiteX70" fmla="*/ 7944 w 9922"/>
                <a:gd name="connsiteY70" fmla="*/ 8653 h 10000"/>
                <a:gd name="connsiteX71" fmla="*/ 7853 w 9922"/>
                <a:gd name="connsiteY71" fmla="*/ 8615 h 10000"/>
                <a:gd name="connsiteX72" fmla="*/ 7828 w 9922"/>
                <a:gd name="connsiteY72" fmla="*/ 8378 h 10000"/>
                <a:gd name="connsiteX73" fmla="*/ 7711 w 9922"/>
                <a:gd name="connsiteY73" fmla="*/ 8368 h 10000"/>
                <a:gd name="connsiteX74" fmla="*/ 7672 w 9922"/>
                <a:gd name="connsiteY74" fmla="*/ 8245 h 10000"/>
                <a:gd name="connsiteX75" fmla="*/ 7478 w 9922"/>
                <a:gd name="connsiteY75" fmla="*/ 8216 h 10000"/>
                <a:gd name="connsiteX76" fmla="*/ 7414 w 9922"/>
                <a:gd name="connsiteY76" fmla="*/ 8027 h 10000"/>
                <a:gd name="connsiteX77" fmla="*/ 7090 w 9922"/>
                <a:gd name="connsiteY77" fmla="*/ 7846 h 10000"/>
                <a:gd name="connsiteX78" fmla="*/ 6741 w 9922"/>
                <a:gd name="connsiteY78" fmla="*/ 7818 h 10000"/>
                <a:gd name="connsiteX79" fmla="*/ 6833 w 9922"/>
                <a:gd name="connsiteY79" fmla="*/ 7609 h 10000"/>
                <a:gd name="connsiteX80" fmla="*/ 6807 w 9922"/>
                <a:gd name="connsiteY80" fmla="*/ 7457 h 10000"/>
                <a:gd name="connsiteX81" fmla="*/ 7104 w 9922"/>
                <a:gd name="connsiteY81" fmla="*/ 7467 h 10000"/>
                <a:gd name="connsiteX82" fmla="*/ 7169 w 9922"/>
                <a:gd name="connsiteY82" fmla="*/ 7514 h 10000"/>
                <a:gd name="connsiteX83" fmla="*/ 7349 w 9922"/>
                <a:gd name="connsiteY83" fmla="*/ 7419 h 10000"/>
                <a:gd name="connsiteX84" fmla="*/ 7401 w 9922"/>
                <a:gd name="connsiteY84" fmla="*/ 7078 h 10000"/>
                <a:gd name="connsiteX85" fmla="*/ 7323 w 9922"/>
                <a:gd name="connsiteY85" fmla="*/ 6822 h 10000"/>
                <a:gd name="connsiteX86" fmla="*/ 7544 w 9922"/>
                <a:gd name="connsiteY86" fmla="*/ 6613 h 10000"/>
                <a:gd name="connsiteX87" fmla="*/ 7478 w 9922"/>
                <a:gd name="connsiteY87" fmla="*/ 6414 h 10000"/>
                <a:gd name="connsiteX88" fmla="*/ 7621 w 9922"/>
                <a:gd name="connsiteY88" fmla="*/ 6224 h 10000"/>
                <a:gd name="connsiteX89" fmla="*/ 7711 w 9922"/>
                <a:gd name="connsiteY89" fmla="*/ 6328 h 10000"/>
                <a:gd name="connsiteX90" fmla="*/ 7866 w 9922"/>
                <a:gd name="connsiteY90" fmla="*/ 6281 h 10000"/>
                <a:gd name="connsiteX91" fmla="*/ 7853 w 9922"/>
                <a:gd name="connsiteY91" fmla="*/ 5987 h 10000"/>
                <a:gd name="connsiteX92" fmla="*/ 7944 w 9922"/>
                <a:gd name="connsiteY92" fmla="*/ 5882 h 10000"/>
                <a:gd name="connsiteX93" fmla="*/ 7918 w 9922"/>
                <a:gd name="connsiteY93" fmla="*/ 5740 h 10000"/>
                <a:gd name="connsiteX94" fmla="*/ 8125 w 9922"/>
                <a:gd name="connsiteY94" fmla="*/ 5655 h 10000"/>
                <a:gd name="connsiteX95" fmla="*/ 8138 w 9922"/>
                <a:gd name="connsiteY95" fmla="*/ 5465 h 10000"/>
                <a:gd name="connsiteX96" fmla="*/ 8294 w 9922"/>
                <a:gd name="connsiteY96" fmla="*/ 5285 h 10000"/>
                <a:gd name="connsiteX97" fmla="*/ 8577 w 9922"/>
                <a:gd name="connsiteY97" fmla="*/ 5266 h 10000"/>
                <a:gd name="connsiteX98" fmla="*/ 8552 w 9922"/>
                <a:gd name="connsiteY98" fmla="*/ 5019 h 10000"/>
                <a:gd name="connsiteX99" fmla="*/ 8759 w 9922"/>
                <a:gd name="connsiteY99" fmla="*/ 4753 h 10000"/>
                <a:gd name="connsiteX100" fmla="*/ 8759 w 9922"/>
                <a:gd name="connsiteY100" fmla="*/ 4469 h 10000"/>
                <a:gd name="connsiteX101" fmla="*/ 8733 w 9922"/>
                <a:gd name="connsiteY101" fmla="*/ 4156 h 10000"/>
                <a:gd name="connsiteX102" fmla="*/ 8668 w 9922"/>
                <a:gd name="connsiteY102" fmla="*/ 4061 h 10000"/>
                <a:gd name="connsiteX103" fmla="*/ 8823 w 9922"/>
                <a:gd name="connsiteY103" fmla="*/ 3928 h 10000"/>
                <a:gd name="connsiteX104" fmla="*/ 8836 w 9922"/>
                <a:gd name="connsiteY104" fmla="*/ 3767 h 10000"/>
                <a:gd name="connsiteX105" fmla="*/ 8992 w 9922"/>
                <a:gd name="connsiteY105" fmla="*/ 3577 h 10000"/>
                <a:gd name="connsiteX106" fmla="*/ 8913 w 9922"/>
                <a:gd name="connsiteY106" fmla="*/ 3283 h 10000"/>
                <a:gd name="connsiteX107" fmla="*/ 9056 w 9922"/>
                <a:gd name="connsiteY107" fmla="*/ 3207 h 10000"/>
                <a:gd name="connsiteX108" fmla="*/ 9056 w 9922"/>
                <a:gd name="connsiteY108" fmla="*/ 3112 h 10000"/>
                <a:gd name="connsiteX109" fmla="*/ 9301 w 9922"/>
                <a:gd name="connsiteY109" fmla="*/ 3046 h 10000"/>
                <a:gd name="connsiteX110" fmla="*/ 9314 w 9922"/>
                <a:gd name="connsiteY110" fmla="*/ 2903 h 10000"/>
                <a:gd name="connsiteX111" fmla="*/ 9780 w 9922"/>
                <a:gd name="connsiteY111" fmla="*/ 2808 h 10000"/>
                <a:gd name="connsiteX112" fmla="*/ 9922 w 9922"/>
                <a:gd name="connsiteY112" fmla="*/ 2571 h 10000"/>
                <a:gd name="connsiteX113" fmla="*/ 9599 w 9922"/>
                <a:gd name="connsiteY113" fmla="*/ 2429 h 10000"/>
                <a:gd name="connsiteX114" fmla="*/ 9483 w 9922"/>
                <a:gd name="connsiteY114" fmla="*/ 2239 h 10000"/>
                <a:gd name="connsiteX115" fmla="*/ 9160 w 9922"/>
                <a:gd name="connsiteY115" fmla="*/ 2163 h 10000"/>
                <a:gd name="connsiteX116" fmla="*/ 9095 w 9922"/>
                <a:gd name="connsiteY116" fmla="*/ 1670 h 10000"/>
                <a:gd name="connsiteX117" fmla="*/ 9005 w 9922"/>
                <a:gd name="connsiteY117" fmla="*/ 1651 h 10000"/>
                <a:gd name="connsiteX118" fmla="*/ 8977 w 9922"/>
                <a:gd name="connsiteY118" fmla="*/ 1205 h 10000"/>
                <a:gd name="connsiteX119" fmla="*/ 8913 w 9922"/>
                <a:gd name="connsiteY119" fmla="*/ 1053 h 10000"/>
                <a:gd name="connsiteX120" fmla="*/ 9069 w 9922"/>
                <a:gd name="connsiteY120" fmla="*/ 1025 h 10000"/>
                <a:gd name="connsiteX121" fmla="*/ 8823 w 9922"/>
                <a:gd name="connsiteY121" fmla="*/ 797 h 10000"/>
                <a:gd name="connsiteX122" fmla="*/ 8784 w 9922"/>
                <a:gd name="connsiteY122" fmla="*/ 503 h 10000"/>
                <a:gd name="connsiteX123" fmla="*/ 8538 w 9922"/>
                <a:gd name="connsiteY123" fmla="*/ 370 h 10000"/>
                <a:gd name="connsiteX124" fmla="*/ 8371 w 9922"/>
                <a:gd name="connsiteY124" fmla="*/ 218 h 10000"/>
                <a:gd name="connsiteX125" fmla="*/ 8228 w 9922"/>
                <a:gd name="connsiteY125" fmla="*/ 209 h 10000"/>
                <a:gd name="connsiteX126" fmla="*/ 8022 w 9922"/>
                <a:gd name="connsiteY126" fmla="*/ 0 h 10000"/>
                <a:gd name="connsiteX127" fmla="*/ 7814 w 9922"/>
                <a:gd name="connsiteY127" fmla="*/ 142 h 10000"/>
                <a:gd name="connsiteX128" fmla="*/ 7595 w 9922"/>
                <a:gd name="connsiteY128" fmla="*/ 152 h 10000"/>
                <a:gd name="connsiteX0" fmla="*/ 7681 w 10026"/>
                <a:gd name="connsiteY0" fmla="*/ 152 h 10000"/>
                <a:gd name="connsiteX1" fmla="*/ 7550 w 10026"/>
                <a:gd name="connsiteY1" fmla="*/ 408 h 10000"/>
                <a:gd name="connsiteX2" fmla="*/ 7264 w 10026"/>
                <a:gd name="connsiteY2" fmla="*/ 436 h 10000"/>
                <a:gd name="connsiteX3" fmla="*/ 6977 w 10026"/>
                <a:gd name="connsiteY3" fmla="*/ 731 h 10000"/>
                <a:gd name="connsiteX4" fmla="*/ 6652 w 10026"/>
                <a:gd name="connsiteY4" fmla="*/ 560 h 10000"/>
                <a:gd name="connsiteX5" fmla="*/ 5622 w 10026"/>
                <a:gd name="connsiteY5" fmla="*/ 531 h 10000"/>
                <a:gd name="connsiteX6" fmla="*/ 5556 w 10026"/>
                <a:gd name="connsiteY6" fmla="*/ 455 h 10000"/>
                <a:gd name="connsiteX7" fmla="*/ 5440 w 10026"/>
                <a:gd name="connsiteY7" fmla="*/ 569 h 10000"/>
                <a:gd name="connsiteX8" fmla="*/ 1713 w 10026"/>
                <a:gd name="connsiteY8" fmla="*/ 531 h 10000"/>
                <a:gd name="connsiteX9" fmla="*/ 1726 w 10026"/>
                <a:gd name="connsiteY9" fmla="*/ 1556 h 10000"/>
                <a:gd name="connsiteX10" fmla="*/ 1100 w 10026"/>
                <a:gd name="connsiteY10" fmla="*/ 1565 h 10000"/>
                <a:gd name="connsiteX11" fmla="*/ 1165 w 10026"/>
                <a:gd name="connsiteY11" fmla="*/ 3776 h 10000"/>
                <a:gd name="connsiteX12" fmla="*/ 579 w 10026"/>
                <a:gd name="connsiteY12" fmla="*/ 3767 h 10000"/>
                <a:gd name="connsiteX13" fmla="*/ 553 w 10026"/>
                <a:gd name="connsiteY13" fmla="*/ 3985 h 10000"/>
                <a:gd name="connsiteX14" fmla="*/ 384 w 10026"/>
                <a:gd name="connsiteY14" fmla="*/ 4118 h 10000"/>
                <a:gd name="connsiteX15" fmla="*/ 332 w 10026"/>
                <a:gd name="connsiteY15" fmla="*/ 4288 h 10000"/>
                <a:gd name="connsiteX16" fmla="*/ 202 w 10026"/>
                <a:gd name="connsiteY16" fmla="*/ 4288 h 10000"/>
                <a:gd name="connsiteX17" fmla="*/ 241 w 10026"/>
                <a:gd name="connsiteY17" fmla="*/ 4440 h 10000"/>
                <a:gd name="connsiteX18" fmla="*/ 305 w 10026"/>
                <a:gd name="connsiteY18" fmla="*/ 4545 h 10000"/>
                <a:gd name="connsiteX19" fmla="*/ 162 w 10026"/>
                <a:gd name="connsiteY19" fmla="*/ 4611 h 10000"/>
                <a:gd name="connsiteX20" fmla="*/ 45 w 10026"/>
                <a:gd name="connsiteY20" fmla="*/ 4782 h 10000"/>
                <a:gd name="connsiteX21" fmla="*/ 1062 w 10026"/>
                <a:gd name="connsiteY21" fmla="*/ 6774 h 10000"/>
                <a:gd name="connsiteX22" fmla="*/ 906 w 10026"/>
                <a:gd name="connsiteY22" fmla="*/ 7144 h 10000"/>
                <a:gd name="connsiteX23" fmla="*/ 1010 w 10026"/>
                <a:gd name="connsiteY23" fmla="*/ 7211 h 10000"/>
                <a:gd name="connsiteX24" fmla="*/ 932 w 10026"/>
                <a:gd name="connsiteY24" fmla="*/ 7315 h 10000"/>
                <a:gd name="connsiteX25" fmla="*/ 1375 w 10026"/>
                <a:gd name="connsiteY25" fmla="*/ 7343 h 10000"/>
                <a:gd name="connsiteX26" fmla="*/ 1375 w 10026"/>
                <a:gd name="connsiteY26" fmla="*/ 7410 h 10000"/>
                <a:gd name="connsiteX27" fmla="*/ 1361 w 10026"/>
                <a:gd name="connsiteY27" fmla="*/ 7562 h 10000"/>
                <a:gd name="connsiteX28" fmla="*/ 1830 w 10026"/>
                <a:gd name="connsiteY28" fmla="*/ 7619 h 10000"/>
                <a:gd name="connsiteX29" fmla="*/ 1830 w 10026"/>
                <a:gd name="connsiteY29" fmla="*/ 7742 h 10000"/>
                <a:gd name="connsiteX30" fmla="*/ 2079 w 10026"/>
                <a:gd name="connsiteY30" fmla="*/ 7837 h 10000"/>
                <a:gd name="connsiteX31" fmla="*/ 2000 w 10026"/>
                <a:gd name="connsiteY31" fmla="*/ 7979 h 10000"/>
                <a:gd name="connsiteX32" fmla="*/ 2351 w 10026"/>
                <a:gd name="connsiteY32" fmla="*/ 8102 h 10000"/>
                <a:gd name="connsiteX33" fmla="*/ 2560 w 10026"/>
                <a:gd name="connsiteY33" fmla="*/ 8330 h 10000"/>
                <a:gd name="connsiteX34" fmla="*/ 2755 w 10026"/>
                <a:gd name="connsiteY34" fmla="*/ 8416 h 10000"/>
                <a:gd name="connsiteX35" fmla="*/ 2677 w 10026"/>
                <a:gd name="connsiteY35" fmla="*/ 8491 h 10000"/>
                <a:gd name="connsiteX36" fmla="*/ 2781 w 10026"/>
                <a:gd name="connsiteY36" fmla="*/ 8577 h 10000"/>
                <a:gd name="connsiteX37" fmla="*/ 2768 w 10026"/>
                <a:gd name="connsiteY37" fmla="*/ 8700 h 10000"/>
                <a:gd name="connsiteX38" fmla="*/ 2964 w 10026"/>
                <a:gd name="connsiteY38" fmla="*/ 8710 h 10000"/>
                <a:gd name="connsiteX39" fmla="*/ 3186 w 10026"/>
                <a:gd name="connsiteY39" fmla="*/ 8843 h 10000"/>
                <a:gd name="connsiteX40" fmla="*/ 3238 w 10026"/>
                <a:gd name="connsiteY40" fmla="*/ 9051 h 10000"/>
                <a:gd name="connsiteX41" fmla="*/ 3289 w 10026"/>
                <a:gd name="connsiteY41" fmla="*/ 9127 h 10000"/>
                <a:gd name="connsiteX42" fmla="*/ 3564 w 10026"/>
                <a:gd name="connsiteY42" fmla="*/ 9307 h 10000"/>
                <a:gd name="connsiteX43" fmla="*/ 3564 w 10026"/>
                <a:gd name="connsiteY43" fmla="*/ 9440 h 10000"/>
                <a:gd name="connsiteX44" fmla="*/ 3968 w 10026"/>
                <a:gd name="connsiteY44" fmla="*/ 9583 h 10000"/>
                <a:gd name="connsiteX45" fmla="*/ 4188 w 10026"/>
                <a:gd name="connsiteY45" fmla="*/ 9431 h 10000"/>
                <a:gd name="connsiteX46" fmla="*/ 4463 w 10026"/>
                <a:gd name="connsiteY46" fmla="*/ 9545 h 10000"/>
                <a:gd name="connsiteX47" fmla="*/ 4683 w 10026"/>
                <a:gd name="connsiteY47" fmla="*/ 9374 h 10000"/>
                <a:gd name="connsiteX48" fmla="*/ 4931 w 10026"/>
                <a:gd name="connsiteY48" fmla="*/ 9649 h 10000"/>
                <a:gd name="connsiteX49" fmla="*/ 5283 w 10026"/>
                <a:gd name="connsiteY49" fmla="*/ 9801 h 10000"/>
                <a:gd name="connsiteX50" fmla="*/ 5322 w 10026"/>
                <a:gd name="connsiteY50" fmla="*/ 9934 h 10000"/>
                <a:gd name="connsiteX51" fmla="*/ 5466 w 10026"/>
                <a:gd name="connsiteY51" fmla="*/ 9953 h 10000"/>
                <a:gd name="connsiteX52" fmla="*/ 5673 w 10026"/>
                <a:gd name="connsiteY52" fmla="*/ 9829 h 10000"/>
                <a:gd name="connsiteX53" fmla="*/ 5935 w 10026"/>
                <a:gd name="connsiteY53" fmla="*/ 9905 h 10000"/>
                <a:gd name="connsiteX54" fmla="*/ 6026 w 10026"/>
                <a:gd name="connsiteY54" fmla="*/ 9839 h 10000"/>
                <a:gd name="connsiteX55" fmla="*/ 6118 w 10026"/>
                <a:gd name="connsiteY55" fmla="*/ 9829 h 10000"/>
                <a:gd name="connsiteX56" fmla="*/ 6299 w 10026"/>
                <a:gd name="connsiteY56" fmla="*/ 10000 h 10000"/>
                <a:gd name="connsiteX57" fmla="*/ 6469 w 10026"/>
                <a:gd name="connsiteY57" fmla="*/ 9858 h 10000"/>
                <a:gd name="connsiteX58" fmla="*/ 6677 w 10026"/>
                <a:gd name="connsiteY58" fmla="*/ 9867 h 10000"/>
                <a:gd name="connsiteX59" fmla="*/ 6834 w 10026"/>
                <a:gd name="connsiteY59" fmla="*/ 9791 h 10000"/>
                <a:gd name="connsiteX60" fmla="*/ 7056 w 10026"/>
                <a:gd name="connsiteY60" fmla="*/ 9867 h 10000"/>
                <a:gd name="connsiteX61" fmla="*/ 7342 w 10026"/>
                <a:gd name="connsiteY61" fmla="*/ 9630 h 10000"/>
                <a:gd name="connsiteX62" fmla="*/ 7446 w 10026"/>
                <a:gd name="connsiteY62" fmla="*/ 9630 h 10000"/>
                <a:gd name="connsiteX63" fmla="*/ 7629 w 10026"/>
                <a:gd name="connsiteY63" fmla="*/ 9440 h 10000"/>
                <a:gd name="connsiteX64" fmla="*/ 8410 w 10026"/>
                <a:gd name="connsiteY64" fmla="*/ 9431 h 10000"/>
                <a:gd name="connsiteX65" fmla="*/ 8580 w 10026"/>
                <a:gd name="connsiteY65" fmla="*/ 9355 h 10000"/>
                <a:gd name="connsiteX66" fmla="*/ 8567 w 10026"/>
                <a:gd name="connsiteY66" fmla="*/ 9260 h 10000"/>
                <a:gd name="connsiteX67" fmla="*/ 8515 w 10026"/>
                <a:gd name="connsiteY67" fmla="*/ 9051 h 10000"/>
                <a:gd name="connsiteX68" fmla="*/ 8189 w 10026"/>
                <a:gd name="connsiteY68" fmla="*/ 8985 h 10000"/>
                <a:gd name="connsiteX69" fmla="*/ 8032 w 10026"/>
                <a:gd name="connsiteY69" fmla="*/ 8653 h 10000"/>
                <a:gd name="connsiteX70" fmla="*/ 7941 w 10026"/>
                <a:gd name="connsiteY70" fmla="*/ 8615 h 10000"/>
                <a:gd name="connsiteX71" fmla="*/ 7916 w 10026"/>
                <a:gd name="connsiteY71" fmla="*/ 8378 h 10000"/>
                <a:gd name="connsiteX72" fmla="*/ 7798 w 10026"/>
                <a:gd name="connsiteY72" fmla="*/ 8368 h 10000"/>
                <a:gd name="connsiteX73" fmla="*/ 7758 w 10026"/>
                <a:gd name="connsiteY73" fmla="*/ 8245 h 10000"/>
                <a:gd name="connsiteX74" fmla="*/ 7563 w 10026"/>
                <a:gd name="connsiteY74" fmla="*/ 8216 h 10000"/>
                <a:gd name="connsiteX75" fmla="*/ 7498 w 10026"/>
                <a:gd name="connsiteY75" fmla="*/ 8027 h 10000"/>
                <a:gd name="connsiteX76" fmla="*/ 7172 w 10026"/>
                <a:gd name="connsiteY76" fmla="*/ 7846 h 10000"/>
                <a:gd name="connsiteX77" fmla="*/ 6820 w 10026"/>
                <a:gd name="connsiteY77" fmla="*/ 7818 h 10000"/>
                <a:gd name="connsiteX78" fmla="*/ 6913 w 10026"/>
                <a:gd name="connsiteY78" fmla="*/ 7609 h 10000"/>
                <a:gd name="connsiteX79" fmla="*/ 6887 w 10026"/>
                <a:gd name="connsiteY79" fmla="*/ 7457 h 10000"/>
                <a:gd name="connsiteX80" fmla="*/ 7186 w 10026"/>
                <a:gd name="connsiteY80" fmla="*/ 7467 h 10000"/>
                <a:gd name="connsiteX81" fmla="*/ 7251 w 10026"/>
                <a:gd name="connsiteY81" fmla="*/ 7514 h 10000"/>
                <a:gd name="connsiteX82" fmla="*/ 7433 w 10026"/>
                <a:gd name="connsiteY82" fmla="*/ 7419 h 10000"/>
                <a:gd name="connsiteX83" fmla="*/ 7485 w 10026"/>
                <a:gd name="connsiteY83" fmla="*/ 7078 h 10000"/>
                <a:gd name="connsiteX84" fmla="*/ 7407 w 10026"/>
                <a:gd name="connsiteY84" fmla="*/ 6822 h 10000"/>
                <a:gd name="connsiteX85" fmla="*/ 7629 w 10026"/>
                <a:gd name="connsiteY85" fmla="*/ 6613 h 10000"/>
                <a:gd name="connsiteX86" fmla="*/ 7563 w 10026"/>
                <a:gd name="connsiteY86" fmla="*/ 6414 h 10000"/>
                <a:gd name="connsiteX87" fmla="*/ 7707 w 10026"/>
                <a:gd name="connsiteY87" fmla="*/ 6224 h 10000"/>
                <a:gd name="connsiteX88" fmla="*/ 7798 w 10026"/>
                <a:gd name="connsiteY88" fmla="*/ 6328 h 10000"/>
                <a:gd name="connsiteX89" fmla="*/ 7954 w 10026"/>
                <a:gd name="connsiteY89" fmla="*/ 6281 h 10000"/>
                <a:gd name="connsiteX90" fmla="*/ 7941 w 10026"/>
                <a:gd name="connsiteY90" fmla="*/ 5987 h 10000"/>
                <a:gd name="connsiteX91" fmla="*/ 8032 w 10026"/>
                <a:gd name="connsiteY91" fmla="*/ 5882 h 10000"/>
                <a:gd name="connsiteX92" fmla="*/ 8006 w 10026"/>
                <a:gd name="connsiteY92" fmla="*/ 5740 h 10000"/>
                <a:gd name="connsiteX93" fmla="*/ 8215 w 10026"/>
                <a:gd name="connsiteY93" fmla="*/ 5655 h 10000"/>
                <a:gd name="connsiteX94" fmla="*/ 8228 w 10026"/>
                <a:gd name="connsiteY94" fmla="*/ 5465 h 10000"/>
                <a:gd name="connsiteX95" fmla="*/ 8385 w 10026"/>
                <a:gd name="connsiteY95" fmla="*/ 5285 h 10000"/>
                <a:gd name="connsiteX96" fmla="*/ 8670 w 10026"/>
                <a:gd name="connsiteY96" fmla="*/ 5266 h 10000"/>
                <a:gd name="connsiteX97" fmla="*/ 8645 w 10026"/>
                <a:gd name="connsiteY97" fmla="*/ 5019 h 10000"/>
                <a:gd name="connsiteX98" fmla="*/ 8854 w 10026"/>
                <a:gd name="connsiteY98" fmla="*/ 4753 h 10000"/>
                <a:gd name="connsiteX99" fmla="*/ 8854 w 10026"/>
                <a:gd name="connsiteY99" fmla="*/ 4469 h 10000"/>
                <a:gd name="connsiteX100" fmla="*/ 8828 w 10026"/>
                <a:gd name="connsiteY100" fmla="*/ 4156 h 10000"/>
                <a:gd name="connsiteX101" fmla="*/ 8762 w 10026"/>
                <a:gd name="connsiteY101" fmla="*/ 4061 h 10000"/>
                <a:gd name="connsiteX102" fmla="*/ 8918 w 10026"/>
                <a:gd name="connsiteY102" fmla="*/ 3928 h 10000"/>
                <a:gd name="connsiteX103" fmla="*/ 8931 w 10026"/>
                <a:gd name="connsiteY103" fmla="*/ 3767 h 10000"/>
                <a:gd name="connsiteX104" fmla="*/ 9089 w 10026"/>
                <a:gd name="connsiteY104" fmla="*/ 3577 h 10000"/>
                <a:gd name="connsiteX105" fmla="*/ 9009 w 10026"/>
                <a:gd name="connsiteY105" fmla="*/ 3283 h 10000"/>
                <a:gd name="connsiteX106" fmla="*/ 9153 w 10026"/>
                <a:gd name="connsiteY106" fmla="*/ 3207 h 10000"/>
                <a:gd name="connsiteX107" fmla="*/ 9153 w 10026"/>
                <a:gd name="connsiteY107" fmla="*/ 3112 h 10000"/>
                <a:gd name="connsiteX108" fmla="*/ 9400 w 10026"/>
                <a:gd name="connsiteY108" fmla="*/ 3046 h 10000"/>
                <a:gd name="connsiteX109" fmla="*/ 9413 w 10026"/>
                <a:gd name="connsiteY109" fmla="*/ 2903 h 10000"/>
                <a:gd name="connsiteX110" fmla="*/ 9883 w 10026"/>
                <a:gd name="connsiteY110" fmla="*/ 2808 h 10000"/>
                <a:gd name="connsiteX111" fmla="*/ 10026 w 10026"/>
                <a:gd name="connsiteY111" fmla="*/ 2571 h 10000"/>
                <a:gd name="connsiteX112" fmla="*/ 9700 w 10026"/>
                <a:gd name="connsiteY112" fmla="*/ 2429 h 10000"/>
                <a:gd name="connsiteX113" fmla="*/ 9584 w 10026"/>
                <a:gd name="connsiteY113" fmla="*/ 2239 h 10000"/>
                <a:gd name="connsiteX114" fmla="*/ 9258 w 10026"/>
                <a:gd name="connsiteY114" fmla="*/ 2163 h 10000"/>
                <a:gd name="connsiteX115" fmla="*/ 9192 w 10026"/>
                <a:gd name="connsiteY115" fmla="*/ 1670 h 10000"/>
                <a:gd name="connsiteX116" fmla="*/ 9102 w 10026"/>
                <a:gd name="connsiteY116" fmla="*/ 1651 h 10000"/>
                <a:gd name="connsiteX117" fmla="*/ 9074 w 10026"/>
                <a:gd name="connsiteY117" fmla="*/ 1205 h 10000"/>
                <a:gd name="connsiteX118" fmla="*/ 9009 w 10026"/>
                <a:gd name="connsiteY118" fmla="*/ 1053 h 10000"/>
                <a:gd name="connsiteX119" fmla="*/ 9166 w 10026"/>
                <a:gd name="connsiteY119" fmla="*/ 1025 h 10000"/>
                <a:gd name="connsiteX120" fmla="*/ 8918 w 10026"/>
                <a:gd name="connsiteY120" fmla="*/ 797 h 10000"/>
                <a:gd name="connsiteX121" fmla="*/ 8879 w 10026"/>
                <a:gd name="connsiteY121" fmla="*/ 503 h 10000"/>
                <a:gd name="connsiteX122" fmla="*/ 8631 w 10026"/>
                <a:gd name="connsiteY122" fmla="*/ 370 h 10000"/>
                <a:gd name="connsiteX123" fmla="*/ 8463 w 10026"/>
                <a:gd name="connsiteY123" fmla="*/ 218 h 10000"/>
                <a:gd name="connsiteX124" fmla="*/ 8319 w 10026"/>
                <a:gd name="connsiteY124" fmla="*/ 209 h 10000"/>
                <a:gd name="connsiteX125" fmla="*/ 8111 w 10026"/>
                <a:gd name="connsiteY125" fmla="*/ 0 h 10000"/>
                <a:gd name="connsiteX126" fmla="*/ 7901 w 10026"/>
                <a:gd name="connsiteY126" fmla="*/ 142 h 10000"/>
                <a:gd name="connsiteX127" fmla="*/ 7681 w 10026"/>
                <a:gd name="connsiteY127" fmla="*/ 152 h 10000"/>
                <a:gd name="connsiteX0" fmla="*/ 7519 w 9864"/>
                <a:gd name="connsiteY0" fmla="*/ 152 h 10000"/>
                <a:gd name="connsiteX1" fmla="*/ 7388 w 9864"/>
                <a:gd name="connsiteY1" fmla="*/ 408 h 10000"/>
                <a:gd name="connsiteX2" fmla="*/ 7102 w 9864"/>
                <a:gd name="connsiteY2" fmla="*/ 436 h 10000"/>
                <a:gd name="connsiteX3" fmla="*/ 6815 w 9864"/>
                <a:gd name="connsiteY3" fmla="*/ 731 h 10000"/>
                <a:gd name="connsiteX4" fmla="*/ 6490 w 9864"/>
                <a:gd name="connsiteY4" fmla="*/ 560 h 10000"/>
                <a:gd name="connsiteX5" fmla="*/ 5460 w 9864"/>
                <a:gd name="connsiteY5" fmla="*/ 531 h 10000"/>
                <a:gd name="connsiteX6" fmla="*/ 5394 w 9864"/>
                <a:gd name="connsiteY6" fmla="*/ 455 h 10000"/>
                <a:gd name="connsiteX7" fmla="*/ 5278 w 9864"/>
                <a:gd name="connsiteY7" fmla="*/ 569 h 10000"/>
                <a:gd name="connsiteX8" fmla="*/ 1551 w 9864"/>
                <a:gd name="connsiteY8" fmla="*/ 531 h 10000"/>
                <a:gd name="connsiteX9" fmla="*/ 1564 w 9864"/>
                <a:gd name="connsiteY9" fmla="*/ 1556 h 10000"/>
                <a:gd name="connsiteX10" fmla="*/ 938 w 9864"/>
                <a:gd name="connsiteY10" fmla="*/ 1565 h 10000"/>
                <a:gd name="connsiteX11" fmla="*/ 1003 w 9864"/>
                <a:gd name="connsiteY11" fmla="*/ 3776 h 10000"/>
                <a:gd name="connsiteX12" fmla="*/ 417 w 9864"/>
                <a:gd name="connsiteY12" fmla="*/ 3767 h 10000"/>
                <a:gd name="connsiteX13" fmla="*/ 391 w 9864"/>
                <a:gd name="connsiteY13" fmla="*/ 3985 h 10000"/>
                <a:gd name="connsiteX14" fmla="*/ 222 w 9864"/>
                <a:gd name="connsiteY14" fmla="*/ 4118 h 10000"/>
                <a:gd name="connsiteX15" fmla="*/ 170 w 9864"/>
                <a:gd name="connsiteY15" fmla="*/ 4288 h 10000"/>
                <a:gd name="connsiteX16" fmla="*/ 40 w 9864"/>
                <a:gd name="connsiteY16" fmla="*/ 4288 h 10000"/>
                <a:gd name="connsiteX17" fmla="*/ 79 w 9864"/>
                <a:gd name="connsiteY17" fmla="*/ 4440 h 10000"/>
                <a:gd name="connsiteX18" fmla="*/ 143 w 9864"/>
                <a:gd name="connsiteY18" fmla="*/ 4545 h 10000"/>
                <a:gd name="connsiteX19" fmla="*/ 0 w 9864"/>
                <a:gd name="connsiteY19" fmla="*/ 4611 h 10000"/>
                <a:gd name="connsiteX20" fmla="*/ 900 w 9864"/>
                <a:gd name="connsiteY20" fmla="*/ 6774 h 10000"/>
                <a:gd name="connsiteX21" fmla="*/ 744 w 9864"/>
                <a:gd name="connsiteY21" fmla="*/ 7144 h 10000"/>
                <a:gd name="connsiteX22" fmla="*/ 848 w 9864"/>
                <a:gd name="connsiteY22" fmla="*/ 7211 h 10000"/>
                <a:gd name="connsiteX23" fmla="*/ 770 w 9864"/>
                <a:gd name="connsiteY23" fmla="*/ 7315 h 10000"/>
                <a:gd name="connsiteX24" fmla="*/ 1213 w 9864"/>
                <a:gd name="connsiteY24" fmla="*/ 7343 h 10000"/>
                <a:gd name="connsiteX25" fmla="*/ 1213 w 9864"/>
                <a:gd name="connsiteY25" fmla="*/ 7410 h 10000"/>
                <a:gd name="connsiteX26" fmla="*/ 1199 w 9864"/>
                <a:gd name="connsiteY26" fmla="*/ 7562 h 10000"/>
                <a:gd name="connsiteX27" fmla="*/ 1668 w 9864"/>
                <a:gd name="connsiteY27" fmla="*/ 7619 h 10000"/>
                <a:gd name="connsiteX28" fmla="*/ 1668 w 9864"/>
                <a:gd name="connsiteY28" fmla="*/ 7742 h 10000"/>
                <a:gd name="connsiteX29" fmla="*/ 1917 w 9864"/>
                <a:gd name="connsiteY29" fmla="*/ 7837 h 10000"/>
                <a:gd name="connsiteX30" fmla="*/ 1838 w 9864"/>
                <a:gd name="connsiteY30" fmla="*/ 7979 h 10000"/>
                <a:gd name="connsiteX31" fmla="*/ 2189 w 9864"/>
                <a:gd name="connsiteY31" fmla="*/ 8102 h 10000"/>
                <a:gd name="connsiteX32" fmla="*/ 2398 w 9864"/>
                <a:gd name="connsiteY32" fmla="*/ 8330 h 10000"/>
                <a:gd name="connsiteX33" fmla="*/ 2593 w 9864"/>
                <a:gd name="connsiteY33" fmla="*/ 8416 h 10000"/>
                <a:gd name="connsiteX34" fmla="*/ 2515 w 9864"/>
                <a:gd name="connsiteY34" fmla="*/ 8491 h 10000"/>
                <a:gd name="connsiteX35" fmla="*/ 2619 w 9864"/>
                <a:gd name="connsiteY35" fmla="*/ 8577 h 10000"/>
                <a:gd name="connsiteX36" fmla="*/ 2606 w 9864"/>
                <a:gd name="connsiteY36" fmla="*/ 8700 h 10000"/>
                <a:gd name="connsiteX37" fmla="*/ 2802 w 9864"/>
                <a:gd name="connsiteY37" fmla="*/ 8710 h 10000"/>
                <a:gd name="connsiteX38" fmla="*/ 3024 w 9864"/>
                <a:gd name="connsiteY38" fmla="*/ 8843 h 10000"/>
                <a:gd name="connsiteX39" fmla="*/ 3076 w 9864"/>
                <a:gd name="connsiteY39" fmla="*/ 9051 h 10000"/>
                <a:gd name="connsiteX40" fmla="*/ 3127 w 9864"/>
                <a:gd name="connsiteY40" fmla="*/ 9127 h 10000"/>
                <a:gd name="connsiteX41" fmla="*/ 3402 w 9864"/>
                <a:gd name="connsiteY41" fmla="*/ 9307 h 10000"/>
                <a:gd name="connsiteX42" fmla="*/ 3402 w 9864"/>
                <a:gd name="connsiteY42" fmla="*/ 9440 h 10000"/>
                <a:gd name="connsiteX43" fmla="*/ 3806 w 9864"/>
                <a:gd name="connsiteY43" fmla="*/ 9583 h 10000"/>
                <a:gd name="connsiteX44" fmla="*/ 4026 w 9864"/>
                <a:gd name="connsiteY44" fmla="*/ 9431 h 10000"/>
                <a:gd name="connsiteX45" fmla="*/ 4301 w 9864"/>
                <a:gd name="connsiteY45" fmla="*/ 9545 h 10000"/>
                <a:gd name="connsiteX46" fmla="*/ 4521 w 9864"/>
                <a:gd name="connsiteY46" fmla="*/ 9374 h 10000"/>
                <a:gd name="connsiteX47" fmla="*/ 4769 w 9864"/>
                <a:gd name="connsiteY47" fmla="*/ 9649 h 10000"/>
                <a:gd name="connsiteX48" fmla="*/ 5121 w 9864"/>
                <a:gd name="connsiteY48" fmla="*/ 9801 h 10000"/>
                <a:gd name="connsiteX49" fmla="*/ 5160 w 9864"/>
                <a:gd name="connsiteY49" fmla="*/ 9934 h 10000"/>
                <a:gd name="connsiteX50" fmla="*/ 5304 w 9864"/>
                <a:gd name="connsiteY50" fmla="*/ 9953 h 10000"/>
                <a:gd name="connsiteX51" fmla="*/ 5511 w 9864"/>
                <a:gd name="connsiteY51" fmla="*/ 9829 h 10000"/>
                <a:gd name="connsiteX52" fmla="*/ 5773 w 9864"/>
                <a:gd name="connsiteY52" fmla="*/ 9905 h 10000"/>
                <a:gd name="connsiteX53" fmla="*/ 5864 w 9864"/>
                <a:gd name="connsiteY53" fmla="*/ 9839 h 10000"/>
                <a:gd name="connsiteX54" fmla="*/ 5956 w 9864"/>
                <a:gd name="connsiteY54" fmla="*/ 9829 h 10000"/>
                <a:gd name="connsiteX55" fmla="*/ 6137 w 9864"/>
                <a:gd name="connsiteY55" fmla="*/ 10000 h 10000"/>
                <a:gd name="connsiteX56" fmla="*/ 6307 w 9864"/>
                <a:gd name="connsiteY56" fmla="*/ 9858 h 10000"/>
                <a:gd name="connsiteX57" fmla="*/ 6515 w 9864"/>
                <a:gd name="connsiteY57" fmla="*/ 9867 h 10000"/>
                <a:gd name="connsiteX58" fmla="*/ 6672 w 9864"/>
                <a:gd name="connsiteY58" fmla="*/ 9791 h 10000"/>
                <a:gd name="connsiteX59" fmla="*/ 6894 w 9864"/>
                <a:gd name="connsiteY59" fmla="*/ 9867 h 10000"/>
                <a:gd name="connsiteX60" fmla="*/ 7180 w 9864"/>
                <a:gd name="connsiteY60" fmla="*/ 9630 h 10000"/>
                <a:gd name="connsiteX61" fmla="*/ 7284 w 9864"/>
                <a:gd name="connsiteY61" fmla="*/ 9630 h 10000"/>
                <a:gd name="connsiteX62" fmla="*/ 7467 w 9864"/>
                <a:gd name="connsiteY62" fmla="*/ 9440 h 10000"/>
                <a:gd name="connsiteX63" fmla="*/ 8248 w 9864"/>
                <a:gd name="connsiteY63" fmla="*/ 9431 h 10000"/>
                <a:gd name="connsiteX64" fmla="*/ 8418 w 9864"/>
                <a:gd name="connsiteY64" fmla="*/ 9355 h 10000"/>
                <a:gd name="connsiteX65" fmla="*/ 8405 w 9864"/>
                <a:gd name="connsiteY65" fmla="*/ 9260 h 10000"/>
                <a:gd name="connsiteX66" fmla="*/ 8353 w 9864"/>
                <a:gd name="connsiteY66" fmla="*/ 9051 h 10000"/>
                <a:gd name="connsiteX67" fmla="*/ 8027 w 9864"/>
                <a:gd name="connsiteY67" fmla="*/ 8985 h 10000"/>
                <a:gd name="connsiteX68" fmla="*/ 7870 w 9864"/>
                <a:gd name="connsiteY68" fmla="*/ 8653 h 10000"/>
                <a:gd name="connsiteX69" fmla="*/ 7779 w 9864"/>
                <a:gd name="connsiteY69" fmla="*/ 8615 h 10000"/>
                <a:gd name="connsiteX70" fmla="*/ 7754 w 9864"/>
                <a:gd name="connsiteY70" fmla="*/ 8378 h 10000"/>
                <a:gd name="connsiteX71" fmla="*/ 7636 w 9864"/>
                <a:gd name="connsiteY71" fmla="*/ 8368 h 10000"/>
                <a:gd name="connsiteX72" fmla="*/ 7596 w 9864"/>
                <a:gd name="connsiteY72" fmla="*/ 8245 h 10000"/>
                <a:gd name="connsiteX73" fmla="*/ 7401 w 9864"/>
                <a:gd name="connsiteY73" fmla="*/ 8216 h 10000"/>
                <a:gd name="connsiteX74" fmla="*/ 7336 w 9864"/>
                <a:gd name="connsiteY74" fmla="*/ 8027 h 10000"/>
                <a:gd name="connsiteX75" fmla="*/ 7010 w 9864"/>
                <a:gd name="connsiteY75" fmla="*/ 7846 h 10000"/>
                <a:gd name="connsiteX76" fmla="*/ 6658 w 9864"/>
                <a:gd name="connsiteY76" fmla="*/ 7818 h 10000"/>
                <a:gd name="connsiteX77" fmla="*/ 6751 w 9864"/>
                <a:gd name="connsiteY77" fmla="*/ 7609 h 10000"/>
                <a:gd name="connsiteX78" fmla="*/ 6725 w 9864"/>
                <a:gd name="connsiteY78" fmla="*/ 7457 h 10000"/>
                <a:gd name="connsiteX79" fmla="*/ 7024 w 9864"/>
                <a:gd name="connsiteY79" fmla="*/ 7467 h 10000"/>
                <a:gd name="connsiteX80" fmla="*/ 7089 w 9864"/>
                <a:gd name="connsiteY80" fmla="*/ 7514 h 10000"/>
                <a:gd name="connsiteX81" fmla="*/ 7271 w 9864"/>
                <a:gd name="connsiteY81" fmla="*/ 7419 h 10000"/>
                <a:gd name="connsiteX82" fmla="*/ 7323 w 9864"/>
                <a:gd name="connsiteY82" fmla="*/ 7078 h 10000"/>
                <a:gd name="connsiteX83" fmla="*/ 7245 w 9864"/>
                <a:gd name="connsiteY83" fmla="*/ 6822 h 10000"/>
                <a:gd name="connsiteX84" fmla="*/ 7467 w 9864"/>
                <a:gd name="connsiteY84" fmla="*/ 6613 h 10000"/>
                <a:gd name="connsiteX85" fmla="*/ 7401 w 9864"/>
                <a:gd name="connsiteY85" fmla="*/ 6414 h 10000"/>
                <a:gd name="connsiteX86" fmla="*/ 7545 w 9864"/>
                <a:gd name="connsiteY86" fmla="*/ 6224 h 10000"/>
                <a:gd name="connsiteX87" fmla="*/ 7636 w 9864"/>
                <a:gd name="connsiteY87" fmla="*/ 6328 h 10000"/>
                <a:gd name="connsiteX88" fmla="*/ 7792 w 9864"/>
                <a:gd name="connsiteY88" fmla="*/ 6281 h 10000"/>
                <a:gd name="connsiteX89" fmla="*/ 7779 w 9864"/>
                <a:gd name="connsiteY89" fmla="*/ 5987 h 10000"/>
                <a:gd name="connsiteX90" fmla="*/ 7870 w 9864"/>
                <a:gd name="connsiteY90" fmla="*/ 5882 h 10000"/>
                <a:gd name="connsiteX91" fmla="*/ 7844 w 9864"/>
                <a:gd name="connsiteY91" fmla="*/ 5740 h 10000"/>
                <a:gd name="connsiteX92" fmla="*/ 8053 w 9864"/>
                <a:gd name="connsiteY92" fmla="*/ 5655 h 10000"/>
                <a:gd name="connsiteX93" fmla="*/ 8066 w 9864"/>
                <a:gd name="connsiteY93" fmla="*/ 5465 h 10000"/>
                <a:gd name="connsiteX94" fmla="*/ 8223 w 9864"/>
                <a:gd name="connsiteY94" fmla="*/ 5285 h 10000"/>
                <a:gd name="connsiteX95" fmla="*/ 8508 w 9864"/>
                <a:gd name="connsiteY95" fmla="*/ 5266 h 10000"/>
                <a:gd name="connsiteX96" fmla="*/ 8483 w 9864"/>
                <a:gd name="connsiteY96" fmla="*/ 5019 h 10000"/>
                <a:gd name="connsiteX97" fmla="*/ 8692 w 9864"/>
                <a:gd name="connsiteY97" fmla="*/ 4753 h 10000"/>
                <a:gd name="connsiteX98" fmla="*/ 8692 w 9864"/>
                <a:gd name="connsiteY98" fmla="*/ 4469 h 10000"/>
                <a:gd name="connsiteX99" fmla="*/ 8666 w 9864"/>
                <a:gd name="connsiteY99" fmla="*/ 4156 h 10000"/>
                <a:gd name="connsiteX100" fmla="*/ 8600 w 9864"/>
                <a:gd name="connsiteY100" fmla="*/ 4061 h 10000"/>
                <a:gd name="connsiteX101" fmla="*/ 8756 w 9864"/>
                <a:gd name="connsiteY101" fmla="*/ 3928 h 10000"/>
                <a:gd name="connsiteX102" fmla="*/ 8769 w 9864"/>
                <a:gd name="connsiteY102" fmla="*/ 3767 h 10000"/>
                <a:gd name="connsiteX103" fmla="*/ 8927 w 9864"/>
                <a:gd name="connsiteY103" fmla="*/ 3577 h 10000"/>
                <a:gd name="connsiteX104" fmla="*/ 8847 w 9864"/>
                <a:gd name="connsiteY104" fmla="*/ 3283 h 10000"/>
                <a:gd name="connsiteX105" fmla="*/ 8991 w 9864"/>
                <a:gd name="connsiteY105" fmla="*/ 3207 h 10000"/>
                <a:gd name="connsiteX106" fmla="*/ 8991 w 9864"/>
                <a:gd name="connsiteY106" fmla="*/ 3112 h 10000"/>
                <a:gd name="connsiteX107" fmla="*/ 9238 w 9864"/>
                <a:gd name="connsiteY107" fmla="*/ 3046 h 10000"/>
                <a:gd name="connsiteX108" fmla="*/ 9251 w 9864"/>
                <a:gd name="connsiteY108" fmla="*/ 2903 h 10000"/>
                <a:gd name="connsiteX109" fmla="*/ 9721 w 9864"/>
                <a:gd name="connsiteY109" fmla="*/ 2808 h 10000"/>
                <a:gd name="connsiteX110" fmla="*/ 9864 w 9864"/>
                <a:gd name="connsiteY110" fmla="*/ 2571 h 10000"/>
                <a:gd name="connsiteX111" fmla="*/ 9538 w 9864"/>
                <a:gd name="connsiteY111" fmla="*/ 2429 h 10000"/>
                <a:gd name="connsiteX112" fmla="*/ 9422 w 9864"/>
                <a:gd name="connsiteY112" fmla="*/ 2239 h 10000"/>
                <a:gd name="connsiteX113" fmla="*/ 9096 w 9864"/>
                <a:gd name="connsiteY113" fmla="*/ 2163 h 10000"/>
                <a:gd name="connsiteX114" fmla="*/ 9030 w 9864"/>
                <a:gd name="connsiteY114" fmla="*/ 1670 h 10000"/>
                <a:gd name="connsiteX115" fmla="*/ 8940 w 9864"/>
                <a:gd name="connsiteY115" fmla="*/ 1651 h 10000"/>
                <a:gd name="connsiteX116" fmla="*/ 8912 w 9864"/>
                <a:gd name="connsiteY116" fmla="*/ 1205 h 10000"/>
                <a:gd name="connsiteX117" fmla="*/ 8847 w 9864"/>
                <a:gd name="connsiteY117" fmla="*/ 1053 h 10000"/>
                <a:gd name="connsiteX118" fmla="*/ 9004 w 9864"/>
                <a:gd name="connsiteY118" fmla="*/ 1025 h 10000"/>
                <a:gd name="connsiteX119" fmla="*/ 8756 w 9864"/>
                <a:gd name="connsiteY119" fmla="*/ 797 h 10000"/>
                <a:gd name="connsiteX120" fmla="*/ 8717 w 9864"/>
                <a:gd name="connsiteY120" fmla="*/ 503 h 10000"/>
                <a:gd name="connsiteX121" fmla="*/ 8469 w 9864"/>
                <a:gd name="connsiteY121" fmla="*/ 370 h 10000"/>
                <a:gd name="connsiteX122" fmla="*/ 8301 w 9864"/>
                <a:gd name="connsiteY122" fmla="*/ 218 h 10000"/>
                <a:gd name="connsiteX123" fmla="*/ 8157 w 9864"/>
                <a:gd name="connsiteY123" fmla="*/ 209 h 10000"/>
                <a:gd name="connsiteX124" fmla="*/ 7949 w 9864"/>
                <a:gd name="connsiteY124" fmla="*/ 0 h 10000"/>
                <a:gd name="connsiteX125" fmla="*/ 7739 w 9864"/>
                <a:gd name="connsiteY125" fmla="*/ 142 h 10000"/>
                <a:gd name="connsiteX126" fmla="*/ 7519 w 9864"/>
                <a:gd name="connsiteY126" fmla="*/ 152 h 10000"/>
                <a:gd name="connsiteX0" fmla="*/ 7582 w 9959"/>
                <a:gd name="connsiteY0" fmla="*/ 152 h 10000"/>
                <a:gd name="connsiteX1" fmla="*/ 7449 w 9959"/>
                <a:gd name="connsiteY1" fmla="*/ 408 h 10000"/>
                <a:gd name="connsiteX2" fmla="*/ 7159 w 9959"/>
                <a:gd name="connsiteY2" fmla="*/ 436 h 10000"/>
                <a:gd name="connsiteX3" fmla="*/ 6868 w 9959"/>
                <a:gd name="connsiteY3" fmla="*/ 731 h 10000"/>
                <a:gd name="connsiteX4" fmla="*/ 6538 w 9959"/>
                <a:gd name="connsiteY4" fmla="*/ 560 h 10000"/>
                <a:gd name="connsiteX5" fmla="*/ 5494 w 9959"/>
                <a:gd name="connsiteY5" fmla="*/ 531 h 10000"/>
                <a:gd name="connsiteX6" fmla="*/ 5427 w 9959"/>
                <a:gd name="connsiteY6" fmla="*/ 455 h 10000"/>
                <a:gd name="connsiteX7" fmla="*/ 5310 w 9959"/>
                <a:gd name="connsiteY7" fmla="*/ 569 h 10000"/>
                <a:gd name="connsiteX8" fmla="*/ 1531 w 9959"/>
                <a:gd name="connsiteY8" fmla="*/ 531 h 10000"/>
                <a:gd name="connsiteX9" fmla="*/ 1545 w 9959"/>
                <a:gd name="connsiteY9" fmla="*/ 1556 h 10000"/>
                <a:gd name="connsiteX10" fmla="*/ 910 w 9959"/>
                <a:gd name="connsiteY10" fmla="*/ 1565 h 10000"/>
                <a:gd name="connsiteX11" fmla="*/ 976 w 9959"/>
                <a:gd name="connsiteY11" fmla="*/ 3776 h 10000"/>
                <a:gd name="connsiteX12" fmla="*/ 382 w 9959"/>
                <a:gd name="connsiteY12" fmla="*/ 3767 h 10000"/>
                <a:gd name="connsiteX13" fmla="*/ 355 w 9959"/>
                <a:gd name="connsiteY13" fmla="*/ 3985 h 10000"/>
                <a:gd name="connsiteX14" fmla="*/ 184 w 9959"/>
                <a:gd name="connsiteY14" fmla="*/ 4118 h 10000"/>
                <a:gd name="connsiteX15" fmla="*/ 131 w 9959"/>
                <a:gd name="connsiteY15" fmla="*/ 4288 h 10000"/>
                <a:gd name="connsiteX16" fmla="*/ 0 w 9959"/>
                <a:gd name="connsiteY16" fmla="*/ 4288 h 10000"/>
                <a:gd name="connsiteX17" fmla="*/ 39 w 9959"/>
                <a:gd name="connsiteY17" fmla="*/ 4440 h 10000"/>
                <a:gd name="connsiteX18" fmla="*/ 104 w 9959"/>
                <a:gd name="connsiteY18" fmla="*/ 4545 h 10000"/>
                <a:gd name="connsiteX19" fmla="*/ 871 w 9959"/>
                <a:gd name="connsiteY19" fmla="*/ 6774 h 10000"/>
                <a:gd name="connsiteX20" fmla="*/ 713 w 9959"/>
                <a:gd name="connsiteY20" fmla="*/ 7144 h 10000"/>
                <a:gd name="connsiteX21" fmla="*/ 819 w 9959"/>
                <a:gd name="connsiteY21" fmla="*/ 7211 h 10000"/>
                <a:gd name="connsiteX22" fmla="*/ 740 w 9959"/>
                <a:gd name="connsiteY22" fmla="*/ 7315 h 10000"/>
                <a:gd name="connsiteX23" fmla="*/ 1189 w 9959"/>
                <a:gd name="connsiteY23" fmla="*/ 7343 h 10000"/>
                <a:gd name="connsiteX24" fmla="*/ 1189 w 9959"/>
                <a:gd name="connsiteY24" fmla="*/ 7410 h 10000"/>
                <a:gd name="connsiteX25" fmla="*/ 1175 w 9959"/>
                <a:gd name="connsiteY25" fmla="*/ 7562 h 10000"/>
                <a:gd name="connsiteX26" fmla="*/ 1650 w 9959"/>
                <a:gd name="connsiteY26" fmla="*/ 7619 h 10000"/>
                <a:gd name="connsiteX27" fmla="*/ 1650 w 9959"/>
                <a:gd name="connsiteY27" fmla="*/ 7742 h 10000"/>
                <a:gd name="connsiteX28" fmla="*/ 1902 w 9959"/>
                <a:gd name="connsiteY28" fmla="*/ 7837 h 10000"/>
                <a:gd name="connsiteX29" fmla="*/ 1822 w 9959"/>
                <a:gd name="connsiteY29" fmla="*/ 7979 h 10000"/>
                <a:gd name="connsiteX30" fmla="*/ 2178 w 9959"/>
                <a:gd name="connsiteY30" fmla="*/ 8102 h 10000"/>
                <a:gd name="connsiteX31" fmla="*/ 2390 w 9959"/>
                <a:gd name="connsiteY31" fmla="*/ 8330 h 10000"/>
                <a:gd name="connsiteX32" fmla="*/ 2588 w 9959"/>
                <a:gd name="connsiteY32" fmla="*/ 8416 h 10000"/>
                <a:gd name="connsiteX33" fmla="*/ 2509 w 9959"/>
                <a:gd name="connsiteY33" fmla="*/ 8491 h 10000"/>
                <a:gd name="connsiteX34" fmla="*/ 2614 w 9959"/>
                <a:gd name="connsiteY34" fmla="*/ 8577 h 10000"/>
                <a:gd name="connsiteX35" fmla="*/ 2601 w 9959"/>
                <a:gd name="connsiteY35" fmla="*/ 8700 h 10000"/>
                <a:gd name="connsiteX36" fmla="*/ 2800 w 9959"/>
                <a:gd name="connsiteY36" fmla="*/ 8710 h 10000"/>
                <a:gd name="connsiteX37" fmla="*/ 3025 w 9959"/>
                <a:gd name="connsiteY37" fmla="*/ 8843 h 10000"/>
                <a:gd name="connsiteX38" fmla="*/ 3077 w 9959"/>
                <a:gd name="connsiteY38" fmla="*/ 9051 h 10000"/>
                <a:gd name="connsiteX39" fmla="*/ 3129 w 9959"/>
                <a:gd name="connsiteY39" fmla="*/ 9127 h 10000"/>
                <a:gd name="connsiteX40" fmla="*/ 3408 w 9959"/>
                <a:gd name="connsiteY40" fmla="*/ 9307 h 10000"/>
                <a:gd name="connsiteX41" fmla="*/ 3408 w 9959"/>
                <a:gd name="connsiteY41" fmla="*/ 9440 h 10000"/>
                <a:gd name="connsiteX42" fmla="*/ 3817 w 9959"/>
                <a:gd name="connsiteY42" fmla="*/ 9583 h 10000"/>
                <a:gd name="connsiteX43" fmla="*/ 4041 w 9959"/>
                <a:gd name="connsiteY43" fmla="*/ 9431 h 10000"/>
                <a:gd name="connsiteX44" fmla="*/ 4319 w 9959"/>
                <a:gd name="connsiteY44" fmla="*/ 9545 h 10000"/>
                <a:gd name="connsiteX45" fmla="*/ 4542 w 9959"/>
                <a:gd name="connsiteY45" fmla="*/ 9374 h 10000"/>
                <a:gd name="connsiteX46" fmla="*/ 4794 w 9959"/>
                <a:gd name="connsiteY46" fmla="*/ 9649 h 10000"/>
                <a:gd name="connsiteX47" fmla="*/ 5151 w 9959"/>
                <a:gd name="connsiteY47" fmla="*/ 9801 h 10000"/>
                <a:gd name="connsiteX48" fmla="*/ 5190 w 9959"/>
                <a:gd name="connsiteY48" fmla="*/ 9934 h 10000"/>
                <a:gd name="connsiteX49" fmla="*/ 5336 w 9959"/>
                <a:gd name="connsiteY49" fmla="*/ 9953 h 10000"/>
                <a:gd name="connsiteX50" fmla="*/ 5546 w 9959"/>
                <a:gd name="connsiteY50" fmla="*/ 9829 h 10000"/>
                <a:gd name="connsiteX51" fmla="*/ 5812 w 9959"/>
                <a:gd name="connsiteY51" fmla="*/ 9905 h 10000"/>
                <a:gd name="connsiteX52" fmla="*/ 5904 w 9959"/>
                <a:gd name="connsiteY52" fmla="*/ 9839 h 10000"/>
                <a:gd name="connsiteX53" fmla="*/ 5997 w 9959"/>
                <a:gd name="connsiteY53" fmla="*/ 9829 h 10000"/>
                <a:gd name="connsiteX54" fmla="*/ 6181 w 9959"/>
                <a:gd name="connsiteY54" fmla="*/ 10000 h 10000"/>
                <a:gd name="connsiteX55" fmla="*/ 6353 w 9959"/>
                <a:gd name="connsiteY55" fmla="*/ 9858 h 10000"/>
                <a:gd name="connsiteX56" fmla="*/ 6564 w 9959"/>
                <a:gd name="connsiteY56" fmla="*/ 9867 h 10000"/>
                <a:gd name="connsiteX57" fmla="*/ 6723 w 9959"/>
                <a:gd name="connsiteY57" fmla="*/ 9791 h 10000"/>
                <a:gd name="connsiteX58" fmla="*/ 6948 w 9959"/>
                <a:gd name="connsiteY58" fmla="*/ 9867 h 10000"/>
                <a:gd name="connsiteX59" fmla="*/ 7238 w 9959"/>
                <a:gd name="connsiteY59" fmla="*/ 9630 h 10000"/>
                <a:gd name="connsiteX60" fmla="*/ 7343 w 9959"/>
                <a:gd name="connsiteY60" fmla="*/ 9630 h 10000"/>
                <a:gd name="connsiteX61" fmla="*/ 7529 w 9959"/>
                <a:gd name="connsiteY61" fmla="*/ 9440 h 10000"/>
                <a:gd name="connsiteX62" fmla="*/ 8321 w 9959"/>
                <a:gd name="connsiteY62" fmla="*/ 9431 h 10000"/>
                <a:gd name="connsiteX63" fmla="*/ 8493 w 9959"/>
                <a:gd name="connsiteY63" fmla="*/ 9355 h 10000"/>
                <a:gd name="connsiteX64" fmla="*/ 8480 w 9959"/>
                <a:gd name="connsiteY64" fmla="*/ 9260 h 10000"/>
                <a:gd name="connsiteX65" fmla="*/ 8427 w 9959"/>
                <a:gd name="connsiteY65" fmla="*/ 9051 h 10000"/>
                <a:gd name="connsiteX66" fmla="*/ 8097 w 9959"/>
                <a:gd name="connsiteY66" fmla="*/ 8985 h 10000"/>
                <a:gd name="connsiteX67" fmla="*/ 7938 w 9959"/>
                <a:gd name="connsiteY67" fmla="*/ 8653 h 10000"/>
                <a:gd name="connsiteX68" fmla="*/ 7845 w 9959"/>
                <a:gd name="connsiteY68" fmla="*/ 8615 h 10000"/>
                <a:gd name="connsiteX69" fmla="*/ 7820 w 9959"/>
                <a:gd name="connsiteY69" fmla="*/ 8378 h 10000"/>
                <a:gd name="connsiteX70" fmla="*/ 7700 w 9959"/>
                <a:gd name="connsiteY70" fmla="*/ 8368 h 10000"/>
                <a:gd name="connsiteX71" fmla="*/ 7660 w 9959"/>
                <a:gd name="connsiteY71" fmla="*/ 8245 h 10000"/>
                <a:gd name="connsiteX72" fmla="*/ 7462 w 9959"/>
                <a:gd name="connsiteY72" fmla="*/ 8216 h 10000"/>
                <a:gd name="connsiteX73" fmla="*/ 7396 w 9959"/>
                <a:gd name="connsiteY73" fmla="*/ 8027 h 10000"/>
                <a:gd name="connsiteX74" fmla="*/ 7066 w 9959"/>
                <a:gd name="connsiteY74" fmla="*/ 7846 h 10000"/>
                <a:gd name="connsiteX75" fmla="*/ 6709 w 9959"/>
                <a:gd name="connsiteY75" fmla="*/ 7818 h 10000"/>
                <a:gd name="connsiteX76" fmla="*/ 6803 w 9959"/>
                <a:gd name="connsiteY76" fmla="*/ 7609 h 10000"/>
                <a:gd name="connsiteX77" fmla="*/ 6777 w 9959"/>
                <a:gd name="connsiteY77" fmla="*/ 7457 h 10000"/>
                <a:gd name="connsiteX78" fmla="*/ 7080 w 9959"/>
                <a:gd name="connsiteY78" fmla="*/ 7467 h 10000"/>
                <a:gd name="connsiteX79" fmla="*/ 7146 w 9959"/>
                <a:gd name="connsiteY79" fmla="*/ 7514 h 10000"/>
                <a:gd name="connsiteX80" fmla="*/ 7330 w 9959"/>
                <a:gd name="connsiteY80" fmla="*/ 7419 h 10000"/>
                <a:gd name="connsiteX81" fmla="*/ 7383 w 9959"/>
                <a:gd name="connsiteY81" fmla="*/ 7078 h 10000"/>
                <a:gd name="connsiteX82" fmla="*/ 7304 w 9959"/>
                <a:gd name="connsiteY82" fmla="*/ 6822 h 10000"/>
                <a:gd name="connsiteX83" fmla="*/ 7529 w 9959"/>
                <a:gd name="connsiteY83" fmla="*/ 6613 h 10000"/>
                <a:gd name="connsiteX84" fmla="*/ 7462 w 9959"/>
                <a:gd name="connsiteY84" fmla="*/ 6414 h 10000"/>
                <a:gd name="connsiteX85" fmla="*/ 7608 w 9959"/>
                <a:gd name="connsiteY85" fmla="*/ 6224 h 10000"/>
                <a:gd name="connsiteX86" fmla="*/ 7700 w 9959"/>
                <a:gd name="connsiteY86" fmla="*/ 6328 h 10000"/>
                <a:gd name="connsiteX87" fmla="*/ 7858 w 9959"/>
                <a:gd name="connsiteY87" fmla="*/ 6281 h 10000"/>
                <a:gd name="connsiteX88" fmla="*/ 7845 w 9959"/>
                <a:gd name="connsiteY88" fmla="*/ 5987 h 10000"/>
                <a:gd name="connsiteX89" fmla="*/ 7938 w 9959"/>
                <a:gd name="connsiteY89" fmla="*/ 5882 h 10000"/>
                <a:gd name="connsiteX90" fmla="*/ 7911 w 9959"/>
                <a:gd name="connsiteY90" fmla="*/ 5740 h 10000"/>
                <a:gd name="connsiteX91" fmla="*/ 8123 w 9959"/>
                <a:gd name="connsiteY91" fmla="*/ 5655 h 10000"/>
                <a:gd name="connsiteX92" fmla="*/ 8136 w 9959"/>
                <a:gd name="connsiteY92" fmla="*/ 5465 h 10000"/>
                <a:gd name="connsiteX93" fmla="*/ 8295 w 9959"/>
                <a:gd name="connsiteY93" fmla="*/ 5285 h 10000"/>
                <a:gd name="connsiteX94" fmla="*/ 8584 w 9959"/>
                <a:gd name="connsiteY94" fmla="*/ 5266 h 10000"/>
                <a:gd name="connsiteX95" fmla="*/ 8559 w 9959"/>
                <a:gd name="connsiteY95" fmla="*/ 5019 h 10000"/>
                <a:gd name="connsiteX96" fmla="*/ 8771 w 9959"/>
                <a:gd name="connsiteY96" fmla="*/ 4753 h 10000"/>
                <a:gd name="connsiteX97" fmla="*/ 8771 w 9959"/>
                <a:gd name="connsiteY97" fmla="*/ 4469 h 10000"/>
                <a:gd name="connsiteX98" fmla="*/ 8744 w 9959"/>
                <a:gd name="connsiteY98" fmla="*/ 4156 h 10000"/>
                <a:gd name="connsiteX99" fmla="*/ 8678 w 9959"/>
                <a:gd name="connsiteY99" fmla="*/ 4061 h 10000"/>
                <a:gd name="connsiteX100" fmla="*/ 8836 w 9959"/>
                <a:gd name="connsiteY100" fmla="*/ 3928 h 10000"/>
                <a:gd name="connsiteX101" fmla="*/ 8849 w 9959"/>
                <a:gd name="connsiteY101" fmla="*/ 3767 h 10000"/>
                <a:gd name="connsiteX102" fmla="*/ 9009 w 9959"/>
                <a:gd name="connsiteY102" fmla="*/ 3577 h 10000"/>
                <a:gd name="connsiteX103" fmla="*/ 8928 w 9959"/>
                <a:gd name="connsiteY103" fmla="*/ 3283 h 10000"/>
                <a:gd name="connsiteX104" fmla="*/ 9074 w 9959"/>
                <a:gd name="connsiteY104" fmla="*/ 3207 h 10000"/>
                <a:gd name="connsiteX105" fmla="*/ 9074 w 9959"/>
                <a:gd name="connsiteY105" fmla="*/ 3112 h 10000"/>
                <a:gd name="connsiteX106" fmla="*/ 9324 w 9959"/>
                <a:gd name="connsiteY106" fmla="*/ 3046 h 10000"/>
                <a:gd name="connsiteX107" fmla="*/ 9338 w 9959"/>
                <a:gd name="connsiteY107" fmla="*/ 2903 h 10000"/>
                <a:gd name="connsiteX108" fmla="*/ 9814 w 9959"/>
                <a:gd name="connsiteY108" fmla="*/ 2808 h 10000"/>
                <a:gd name="connsiteX109" fmla="*/ 9959 w 9959"/>
                <a:gd name="connsiteY109" fmla="*/ 2571 h 10000"/>
                <a:gd name="connsiteX110" fmla="*/ 9629 w 9959"/>
                <a:gd name="connsiteY110" fmla="*/ 2429 h 10000"/>
                <a:gd name="connsiteX111" fmla="*/ 9511 w 9959"/>
                <a:gd name="connsiteY111" fmla="*/ 2239 h 10000"/>
                <a:gd name="connsiteX112" fmla="*/ 9180 w 9959"/>
                <a:gd name="connsiteY112" fmla="*/ 2163 h 10000"/>
                <a:gd name="connsiteX113" fmla="*/ 9114 w 9959"/>
                <a:gd name="connsiteY113" fmla="*/ 1670 h 10000"/>
                <a:gd name="connsiteX114" fmla="*/ 9022 w 9959"/>
                <a:gd name="connsiteY114" fmla="*/ 1651 h 10000"/>
                <a:gd name="connsiteX115" fmla="*/ 8994 w 9959"/>
                <a:gd name="connsiteY115" fmla="*/ 1205 h 10000"/>
                <a:gd name="connsiteX116" fmla="*/ 8928 w 9959"/>
                <a:gd name="connsiteY116" fmla="*/ 1053 h 10000"/>
                <a:gd name="connsiteX117" fmla="*/ 9087 w 9959"/>
                <a:gd name="connsiteY117" fmla="*/ 1025 h 10000"/>
                <a:gd name="connsiteX118" fmla="*/ 8836 w 9959"/>
                <a:gd name="connsiteY118" fmla="*/ 797 h 10000"/>
                <a:gd name="connsiteX119" fmla="*/ 8796 w 9959"/>
                <a:gd name="connsiteY119" fmla="*/ 503 h 10000"/>
                <a:gd name="connsiteX120" fmla="*/ 8545 w 9959"/>
                <a:gd name="connsiteY120" fmla="*/ 370 h 10000"/>
                <a:gd name="connsiteX121" fmla="*/ 8374 w 9959"/>
                <a:gd name="connsiteY121" fmla="*/ 218 h 10000"/>
                <a:gd name="connsiteX122" fmla="*/ 8228 w 9959"/>
                <a:gd name="connsiteY122" fmla="*/ 209 h 10000"/>
                <a:gd name="connsiteX123" fmla="*/ 8018 w 9959"/>
                <a:gd name="connsiteY123" fmla="*/ 0 h 10000"/>
                <a:gd name="connsiteX124" fmla="*/ 7805 w 9959"/>
                <a:gd name="connsiteY124" fmla="*/ 142 h 10000"/>
                <a:gd name="connsiteX125" fmla="*/ 7582 w 9959"/>
                <a:gd name="connsiteY125" fmla="*/ 152 h 10000"/>
                <a:gd name="connsiteX0" fmla="*/ 7647 w 10034"/>
                <a:gd name="connsiteY0" fmla="*/ 152 h 10000"/>
                <a:gd name="connsiteX1" fmla="*/ 7514 w 10034"/>
                <a:gd name="connsiteY1" fmla="*/ 408 h 10000"/>
                <a:gd name="connsiteX2" fmla="*/ 7222 w 10034"/>
                <a:gd name="connsiteY2" fmla="*/ 436 h 10000"/>
                <a:gd name="connsiteX3" fmla="*/ 6930 w 10034"/>
                <a:gd name="connsiteY3" fmla="*/ 731 h 10000"/>
                <a:gd name="connsiteX4" fmla="*/ 6599 w 10034"/>
                <a:gd name="connsiteY4" fmla="*/ 560 h 10000"/>
                <a:gd name="connsiteX5" fmla="*/ 5551 w 10034"/>
                <a:gd name="connsiteY5" fmla="*/ 531 h 10000"/>
                <a:gd name="connsiteX6" fmla="*/ 5483 w 10034"/>
                <a:gd name="connsiteY6" fmla="*/ 455 h 10000"/>
                <a:gd name="connsiteX7" fmla="*/ 5366 w 10034"/>
                <a:gd name="connsiteY7" fmla="*/ 569 h 10000"/>
                <a:gd name="connsiteX8" fmla="*/ 1571 w 10034"/>
                <a:gd name="connsiteY8" fmla="*/ 531 h 10000"/>
                <a:gd name="connsiteX9" fmla="*/ 1585 w 10034"/>
                <a:gd name="connsiteY9" fmla="*/ 1556 h 10000"/>
                <a:gd name="connsiteX10" fmla="*/ 948 w 10034"/>
                <a:gd name="connsiteY10" fmla="*/ 1565 h 10000"/>
                <a:gd name="connsiteX11" fmla="*/ 1014 w 10034"/>
                <a:gd name="connsiteY11" fmla="*/ 3776 h 10000"/>
                <a:gd name="connsiteX12" fmla="*/ 418 w 10034"/>
                <a:gd name="connsiteY12" fmla="*/ 3767 h 10000"/>
                <a:gd name="connsiteX13" fmla="*/ 390 w 10034"/>
                <a:gd name="connsiteY13" fmla="*/ 3985 h 10000"/>
                <a:gd name="connsiteX14" fmla="*/ 219 w 10034"/>
                <a:gd name="connsiteY14" fmla="*/ 4118 h 10000"/>
                <a:gd name="connsiteX15" fmla="*/ 166 w 10034"/>
                <a:gd name="connsiteY15" fmla="*/ 4288 h 10000"/>
                <a:gd name="connsiteX16" fmla="*/ 34 w 10034"/>
                <a:gd name="connsiteY16" fmla="*/ 4288 h 10000"/>
                <a:gd name="connsiteX17" fmla="*/ 73 w 10034"/>
                <a:gd name="connsiteY17" fmla="*/ 4440 h 10000"/>
                <a:gd name="connsiteX18" fmla="*/ 909 w 10034"/>
                <a:gd name="connsiteY18" fmla="*/ 6774 h 10000"/>
                <a:gd name="connsiteX19" fmla="*/ 750 w 10034"/>
                <a:gd name="connsiteY19" fmla="*/ 7144 h 10000"/>
                <a:gd name="connsiteX20" fmla="*/ 856 w 10034"/>
                <a:gd name="connsiteY20" fmla="*/ 7211 h 10000"/>
                <a:gd name="connsiteX21" fmla="*/ 777 w 10034"/>
                <a:gd name="connsiteY21" fmla="*/ 7315 h 10000"/>
                <a:gd name="connsiteX22" fmla="*/ 1228 w 10034"/>
                <a:gd name="connsiteY22" fmla="*/ 7343 h 10000"/>
                <a:gd name="connsiteX23" fmla="*/ 1228 w 10034"/>
                <a:gd name="connsiteY23" fmla="*/ 7410 h 10000"/>
                <a:gd name="connsiteX24" fmla="*/ 1214 w 10034"/>
                <a:gd name="connsiteY24" fmla="*/ 7562 h 10000"/>
                <a:gd name="connsiteX25" fmla="*/ 1691 w 10034"/>
                <a:gd name="connsiteY25" fmla="*/ 7619 h 10000"/>
                <a:gd name="connsiteX26" fmla="*/ 1691 w 10034"/>
                <a:gd name="connsiteY26" fmla="*/ 7742 h 10000"/>
                <a:gd name="connsiteX27" fmla="*/ 1944 w 10034"/>
                <a:gd name="connsiteY27" fmla="*/ 7837 h 10000"/>
                <a:gd name="connsiteX28" fmla="*/ 1864 w 10034"/>
                <a:gd name="connsiteY28" fmla="*/ 7979 h 10000"/>
                <a:gd name="connsiteX29" fmla="*/ 2221 w 10034"/>
                <a:gd name="connsiteY29" fmla="*/ 8102 h 10000"/>
                <a:gd name="connsiteX30" fmla="*/ 2434 w 10034"/>
                <a:gd name="connsiteY30" fmla="*/ 8330 h 10000"/>
                <a:gd name="connsiteX31" fmla="*/ 2633 w 10034"/>
                <a:gd name="connsiteY31" fmla="*/ 8416 h 10000"/>
                <a:gd name="connsiteX32" fmla="*/ 2553 w 10034"/>
                <a:gd name="connsiteY32" fmla="*/ 8491 h 10000"/>
                <a:gd name="connsiteX33" fmla="*/ 2659 w 10034"/>
                <a:gd name="connsiteY33" fmla="*/ 8577 h 10000"/>
                <a:gd name="connsiteX34" fmla="*/ 2646 w 10034"/>
                <a:gd name="connsiteY34" fmla="*/ 8700 h 10000"/>
                <a:gd name="connsiteX35" fmla="*/ 2846 w 10034"/>
                <a:gd name="connsiteY35" fmla="*/ 8710 h 10000"/>
                <a:gd name="connsiteX36" fmla="*/ 3071 w 10034"/>
                <a:gd name="connsiteY36" fmla="*/ 8843 h 10000"/>
                <a:gd name="connsiteX37" fmla="*/ 3124 w 10034"/>
                <a:gd name="connsiteY37" fmla="*/ 9051 h 10000"/>
                <a:gd name="connsiteX38" fmla="*/ 3176 w 10034"/>
                <a:gd name="connsiteY38" fmla="*/ 9127 h 10000"/>
                <a:gd name="connsiteX39" fmla="*/ 3456 w 10034"/>
                <a:gd name="connsiteY39" fmla="*/ 9307 h 10000"/>
                <a:gd name="connsiteX40" fmla="*/ 3456 w 10034"/>
                <a:gd name="connsiteY40" fmla="*/ 9440 h 10000"/>
                <a:gd name="connsiteX41" fmla="*/ 3867 w 10034"/>
                <a:gd name="connsiteY41" fmla="*/ 9583 h 10000"/>
                <a:gd name="connsiteX42" fmla="*/ 4092 w 10034"/>
                <a:gd name="connsiteY42" fmla="*/ 9431 h 10000"/>
                <a:gd name="connsiteX43" fmla="*/ 4371 w 10034"/>
                <a:gd name="connsiteY43" fmla="*/ 9545 h 10000"/>
                <a:gd name="connsiteX44" fmla="*/ 4595 w 10034"/>
                <a:gd name="connsiteY44" fmla="*/ 9374 h 10000"/>
                <a:gd name="connsiteX45" fmla="*/ 4848 w 10034"/>
                <a:gd name="connsiteY45" fmla="*/ 9649 h 10000"/>
                <a:gd name="connsiteX46" fmla="*/ 5206 w 10034"/>
                <a:gd name="connsiteY46" fmla="*/ 9801 h 10000"/>
                <a:gd name="connsiteX47" fmla="*/ 5245 w 10034"/>
                <a:gd name="connsiteY47" fmla="*/ 9934 h 10000"/>
                <a:gd name="connsiteX48" fmla="*/ 5392 w 10034"/>
                <a:gd name="connsiteY48" fmla="*/ 9953 h 10000"/>
                <a:gd name="connsiteX49" fmla="*/ 5603 w 10034"/>
                <a:gd name="connsiteY49" fmla="*/ 9829 h 10000"/>
                <a:gd name="connsiteX50" fmla="*/ 5870 w 10034"/>
                <a:gd name="connsiteY50" fmla="*/ 9905 h 10000"/>
                <a:gd name="connsiteX51" fmla="*/ 5962 w 10034"/>
                <a:gd name="connsiteY51" fmla="*/ 9839 h 10000"/>
                <a:gd name="connsiteX52" fmla="*/ 6056 w 10034"/>
                <a:gd name="connsiteY52" fmla="*/ 9829 h 10000"/>
                <a:gd name="connsiteX53" fmla="*/ 6240 w 10034"/>
                <a:gd name="connsiteY53" fmla="*/ 10000 h 10000"/>
                <a:gd name="connsiteX54" fmla="*/ 6413 w 10034"/>
                <a:gd name="connsiteY54" fmla="*/ 9858 h 10000"/>
                <a:gd name="connsiteX55" fmla="*/ 6625 w 10034"/>
                <a:gd name="connsiteY55" fmla="*/ 9867 h 10000"/>
                <a:gd name="connsiteX56" fmla="*/ 6785 w 10034"/>
                <a:gd name="connsiteY56" fmla="*/ 9791 h 10000"/>
                <a:gd name="connsiteX57" fmla="*/ 7011 w 10034"/>
                <a:gd name="connsiteY57" fmla="*/ 9867 h 10000"/>
                <a:gd name="connsiteX58" fmla="*/ 7302 w 10034"/>
                <a:gd name="connsiteY58" fmla="*/ 9630 h 10000"/>
                <a:gd name="connsiteX59" fmla="*/ 7407 w 10034"/>
                <a:gd name="connsiteY59" fmla="*/ 9630 h 10000"/>
                <a:gd name="connsiteX60" fmla="*/ 7594 w 10034"/>
                <a:gd name="connsiteY60" fmla="*/ 9440 h 10000"/>
                <a:gd name="connsiteX61" fmla="*/ 8389 w 10034"/>
                <a:gd name="connsiteY61" fmla="*/ 9431 h 10000"/>
                <a:gd name="connsiteX62" fmla="*/ 8562 w 10034"/>
                <a:gd name="connsiteY62" fmla="*/ 9355 h 10000"/>
                <a:gd name="connsiteX63" fmla="*/ 8549 w 10034"/>
                <a:gd name="connsiteY63" fmla="*/ 9260 h 10000"/>
                <a:gd name="connsiteX64" fmla="*/ 8496 w 10034"/>
                <a:gd name="connsiteY64" fmla="*/ 9051 h 10000"/>
                <a:gd name="connsiteX65" fmla="*/ 8164 w 10034"/>
                <a:gd name="connsiteY65" fmla="*/ 8985 h 10000"/>
                <a:gd name="connsiteX66" fmla="*/ 8005 w 10034"/>
                <a:gd name="connsiteY66" fmla="*/ 8653 h 10000"/>
                <a:gd name="connsiteX67" fmla="*/ 7911 w 10034"/>
                <a:gd name="connsiteY67" fmla="*/ 8615 h 10000"/>
                <a:gd name="connsiteX68" fmla="*/ 7886 w 10034"/>
                <a:gd name="connsiteY68" fmla="*/ 8378 h 10000"/>
                <a:gd name="connsiteX69" fmla="*/ 7766 w 10034"/>
                <a:gd name="connsiteY69" fmla="*/ 8368 h 10000"/>
                <a:gd name="connsiteX70" fmla="*/ 7726 w 10034"/>
                <a:gd name="connsiteY70" fmla="*/ 8245 h 10000"/>
                <a:gd name="connsiteX71" fmla="*/ 7527 w 10034"/>
                <a:gd name="connsiteY71" fmla="*/ 8216 h 10000"/>
                <a:gd name="connsiteX72" fmla="*/ 7460 w 10034"/>
                <a:gd name="connsiteY72" fmla="*/ 8027 h 10000"/>
                <a:gd name="connsiteX73" fmla="*/ 7129 w 10034"/>
                <a:gd name="connsiteY73" fmla="*/ 7846 h 10000"/>
                <a:gd name="connsiteX74" fmla="*/ 6771 w 10034"/>
                <a:gd name="connsiteY74" fmla="*/ 7818 h 10000"/>
                <a:gd name="connsiteX75" fmla="*/ 6865 w 10034"/>
                <a:gd name="connsiteY75" fmla="*/ 7609 h 10000"/>
                <a:gd name="connsiteX76" fmla="*/ 6839 w 10034"/>
                <a:gd name="connsiteY76" fmla="*/ 7457 h 10000"/>
                <a:gd name="connsiteX77" fmla="*/ 7143 w 10034"/>
                <a:gd name="connsiteY77" fmla="*/ 7467 h 10000"/>
                <a:gd name="connsiteX78" fmla="*/ 7209 w 10034"/>
                <a:gd name="connsiteY78" fmla="*/ 7514 h 10000"/>
                <a:gd name="connsiteX79" fmla="*/ 7394 w 10034"/>
                <a:gd name="connsiteY79" fmla="*/ 7419 h 10000"/>
                <a:gd name="connsiteX80" fmla="*/ 7447 w 10034"/>
                <a:gd name="connsiteY80" fmla="*/ 7078 h 10000"/>
                <a:gd name="connsiteX81" fmla="*/ 7368 w 10034"/>
                <a:gd name="connsiteY81" fmla="*/ 6822 h 10000"/>
                <a:gd name="connsiteX82" fmla="*/ 7594 w 10034"/>
                <a:gd name="connsiteY82" fmla="*/ 6613 h 10000"/>
                <a:gd name="connsiteX83" fmla="*/ 7527 w 10034"/>
                <a:gd name="connsiteY83" fmla="*/ 6414 h 10000"/>
                <a:gd name="connsiteX84" fmla="*/ 7673 w 10034"/>
                <a:gd name="connsiteY84" fmla="*/ 6224 h 10000"/>
                <a:gd name="connsiteX85" fmla="*/ 7766 w 10034"/>
                <a:gd name="connsiteY85" fmla="*/ 6328 h 10000"/>
                <a:gd name="connsiteX86" fmla="*/ 7924 w 10034"/>
                <a:gd name="connsiteY86" fmla="*/ 6281 h 10000"/>
                <a:gd name="connsiteX87" fmla="*/ 7911 w 10034"/>
                <a:gd name="connsiteY87" fmla="*/ 5987 h 10000"/>
                <a:gd name="connsiteX88" fmla="*/ 8005 w 10034"/>
                <a:gd name="connsiteY88" fmla="*/ 5882 h 10000"/>
                <a:gd name="connsiteX89" fmla="*/ 7978 w 10034"/>
                <a:gd name="connsiteY89" fmla="*/ 5740 h 10000"/>
                <a:gd name="connsiteX90" fmla="*/ 8190 w 10034"/>
                <a:gd name="connsiteY90" fmla="*/ 5655 h 10000"/>
                <a:gd name="connsiteX91" fmla="*/ 8203 w 10034"/>
                <a:gd name="connsiteY91" fmla="*/ 5465 h 10000"/>
                <a:gd name="connsiteX92" fmla="*/ 8363 w 10034"/>
                <a:gd name="connsiteY92" fmla="*/ 5285 h 10000"/>
                <a:gd name="connsiteX93" fmla="*/ 8653 w 10034"/>
                <a:gd name="connsiteY93" fmla="*/ 5266 h 10000"/>
                <a:gd name="connsiteX94" fmla="*/ 8628 w 10034"/>
                <a:gd name="connsiteY94" fmla="*/ 5019 h 10000"/>
                <a:gd name="connsiteX95" fmla="*/ 8841 w 10034"/>
                <a:gd name="connsiteY95" fmla="*/ 4753 h 10000"/>
                <a:gd name="connsiteX96" fmla="*/ 8841 w 10034"/>
                <a:gd name="connsiteY96" fmla="*/ 4469 h 10000"/>
                <a:gd name="connsiteX97" fmla="*/ 8814 w 10034"/>
                <a:gd name="connsiteY97" fmla="*/ 4156 h 10000"/>
                <a:gd name="connsiteX98" fmla="*/ 8748 w 10034"/>
                <a:gd name="connsiteY98" fmla="*/ 4061 h 10000"/>
                <a:gd name="connsiteX99" fmla="*/ 8906 w 10034"/>
                <a:gd name="connsiteY99" fmla="*/ 3928 h 10000"/>
                <a:gd name="connsiteX100" fmla="*/ 8919 w 10034"/>
                <a:gd name="connsiteY100" fmla="*/ 3767 h 10000"/>
                <a:gd name="connsiteX101" fmla="*/ 9080 w 10034"/>
                <a:gd name="connsiteY101" fmla="*/ 3577 h 10000"/>
                <a:gd name="connsiteX102" fmla="*/ 8999 w 10034"/>
                <a:gd name="connsiteY102" fmla="*/ 3283 h 10000"/>
                <a:gd name="connsiteX103" fmla="*/ 9145 w 10034"/>
                <a:gd name="connsiteY103" fmla="*/ 3207 h 10000"/>
                <a:gd name="connsiteX104" fmla="*/ 9145 w 10034"/>
                <a:gd name="connsiteY104" fmla="*/ 3112 h 10000"/>
                <a:gd name="connsiteX105" fmla="*/ 9396 w 10034"/>
                <a:gd name="connsiteY105" fmla="*/ 3046 h 10000"/>
                <a:gd name="connsiteX106" fmla="*/ 9410 w 10034"/>
                <a:gd name="connsiteY106" fmla="*/ 2903 h 10000"/>
                <a:gd name="connsiteX107" fmla="*/ 9888 w 10034"/>
                <a:gd name="connsiteY107" fmla="*/ 2808 h 10000"/>
                <a:gd name="connsiteX108" fmla="*/ 10034 w 10034"/>
                <a:gd name="connsiteY108" fmla="*/ 2571 h 10000"/>
                <a:gd name="connsiteX109" fmla="*/ 9703 w 10034"/>
                <a:gd name="connsiteY109" fmla="*/ 2429 h 10000"/>
                <a:gd name="connsiteX110" fmla="*/ 9584 w 10034"/>
                <a:gd name="connsiteY110" fmla="*/ 2239 h 10000"/>
                <a:gd name="connsiteX111" fmla="*/ 9252 w 10034"/>
                <a:gd name="connsiteY111" fmla="*/ 2163 h 10000"/>
                <a:gd name="connsiteX112" fmla="*/ 9186 w 10034"/>
                <a:gd name="connsiteY112" fmla="*/ 1670 h 10000"/>
                <a:gd name="connsiteX113" fmla="*/ 9093 w 10034"/>
                <a:gd name="connsiteY113" fmla="*/ 1651 h 10000"/>
                <a:gd name="connsiteX114" fmla="*/ 9065 w 10034"/>
                <a:gd name="connsiteY114" fmla="*/ 1205 h 10000"/>
                <a:gd name="connsiteX115" fmla="*/ 8999 w 10034"/>
                <a:gd name="connsiteY115" fmla="*/ 1053 h 10000"/>
                <a:gd name="connsiteX116" fmla="*/ 9158 w 10034"/>
                <a:gd name="connsiteY116" fmla="*/ 1025 h 10000"/>
                <a:gd name="connsiteX117" fmla="*/ 8906 w 10034"/>
                <a:gd name="connsiteY117" fmla="*/ 797 h 10000"/>
                <a:gd name="connsiteX118" fmla="*/ 8866 w 10034"/>
                <a:gd name="connsiteY118" fmla="*/ 503 h 10000"/>
                <a:gd name="connsiteX119" fmla="*/ 8614 w 10034"/>
                <a:gd name="connsiteY119" fmla="*/ 370 h 10000"/>
                <a:gd name="connsiteX120" fmla="*/ 8442 w 10034"/>
                <a:gd name="connsiteY120" fmla="*/ 218 h 10000"/>
                <a:gd name="connsiteX121" fmla="*/ 8296 w 10034"/>
                <a:gd name="connsiteY121" fmla="*/ 209 h 10000"/>
                <a:gd name="connsiteX122" fmla="*/ 8085 w 10034"/>
                <a:gd name="connsiteY122" fmla="*/ 0 h 10000"/>
                <a:gd name="connsiteX123" fmla="*/ 7871 w 10034"/>
                <a:gd name="connsiteY123" fmla="*/ 142 h 10000"/>
                <a:gd name="connsiteX124" fmla="*/ 7647 w 10034"/>
                <a:gd name="connsiteY124" fmla="*/ 152 h 10000"/>
                <a:gd name="connsiteX0" fmla="*/ 7651 w 10038"/>
                <a:gd name="connsiteY0" fmla="*/ 152 h 10000"/>
                <a:gd name="connsiteX1" fmla="*/ 7518 w 10038"/>
                <a:gd name="connsiteY1" fmla="*/ 408 h 10000"/>
                <a:gd name="connsiteX2" fmla="*/ 7226 w 10038"/>
                <a:gd name="connsiteY2" fmla="*/ 436 h 10000"/>
                <a:gd name="connsiteX3" fmla="*/ 6934 w 10038"/>
                <a:gd name="connsiteY3" fmla="*/ 731 h 10000"/>
                <a:gd name="connsiteX4" fmla="*/ 6603 w 10038"/>
                <a:gd name="connsiteY4" fmla="*/ 560 h 10000"/>
                <a:gd name="connsiteX5" fmla="*/ 5555 w 10038"/>
                <a:gd name="connsiteY5" fmla="*/ 531 h 10000"/>
                <a:gd name="connsiteX6" fmla="*/ 5487 w 10038"/>
                <a:gd name="connsiteY6" fmla="*/ 455 h 10000"/>
                <a:gd name="connsiteX7" fmla="*/ 5370 w 10038"/>
                <a:gd name="connsiteY7" fmla="*/ 569 h 10000"/>
                <a:gd name="connsiteX8" fmla="*/ 1575 w 10038"/>
                <a:gd name="connsiteY8" fmla="*/ 531 h 10000"/>
                <a:gd name="connsiteX9" fmla="*/ 1589 w 10038"/>
                <a:gd name="connsiteY9" fmla="*/ 1556 h 10000"/>
                <a:gd name="connsiteX10" fmla="*/ 952 w 10038"/>
                <a:gd name="connsiteY10" fmla="*/ 1565 h 10000"/>
                <a:gd name="connsiteX11" fmla="*/ 1018 w 10038"/>
                <a:gd name="connsiteY11" fmla="*/ 3776 h 10000"/>
                <a:gd name="connsiteX12" fmla="*/ 422 w 10038"/>
                <a:gd name="connsiteY12" fmla="*/ 3767 h 10000"/>
                <a:gd name="connsiteX13" fmla="*/ 394 w 10038"/>
                <a:gd name="connsiteY13" fmla="*/ 3985 h 10000"/>
                <a:gd name="connsiteX14" fmla="*/ 223 w 10038"/>
                <a:gd name="connsiteY14" fmla="*/ 4118 h 10000"/>
                <a:gd name="connsiteX15" fmla="*/ 170 w 10038"/>
                <a:gd name="connsiteY15" fmla="*/ 4288 h 10000"/>
                <a:gd name="connsiteX16" fmla="*/ 38 w 10038"/>
                <a:gd name="connsiteY16" fmla="*/ 4288 h 10000"/>
                <a:gd name="connsiteX17" fmla="*/ 913 w 10038"/>
                <a:gd name="connsiteY17" fmla="*/ 6774 h 10000"/>
                <a:gd name="connsiteX18" fmla="*/ 754 w 10038"/>
                <a:gd name="connsiteY18" fmla="*/ 7144 h 10000"/>
                <a:gd name="connsiteX19" fmla="*/ 860 w 10038"/>
                <a:gd name="connsiteY19" fmla="*/ 7211 h 10000"/>
                <a:gd name="connsiteX20" fmla="*/ 781 w 10038"/>
                <a:gd name="connsiteY20" fmla="*/ 7315 h 10000"/>
                <a:gd name="connsiteX21" fmla="*/ 1232 w 10038"/>
                <a:gd name="connsiteY21" fmla="*/ 7343 h 10000"/>
                <a:gd name="connsiteX22" fmla="*/ 1232 w 10038"/>
                <a:gd name="connsiteY22" fmla="*/ 7410 h 10000"/>
                <a:gd name="connsiteX23" fmla="*/ 1218 w 10038"/>
                <a:gd name="connsiteY23" fmla="*/ 7562 h 10000"/>
                <a:gd name="connsiteX24" fmla="*/ 1695 w 10038"/>
                <a:gd name="connsiteY24" fmla="*/ 7619 h 10000"/>
                <a:gd name="connsiteX25" fmla="*/ 1695 w 10038"/>
                <a:gd name="connsiteY25" fmla="*/ 7742 h 10000"/>
                <a:gd name="connsiteX26" fmla="*/ 1948 w 10038"/>
                <a:gd name="connsiteY26" fmla="*/ 7837 h 10000"/>
                <a:gd name="connsiteX27" fmla="*/ 1868 w 10038"/>
                <a:gd name="connsiteY27" fmla="*/ 7979 h 10000"/>
                <a:gd name="connsiteX28" fmla="*/ 2225 w 10038"/>
                <a:gd name="connsiteY28" fmla="*/ 8102 h 10000"/>
                <a:gd name="connsiteX29" fmla="*/ 2438 w 10038"/>
                <a:gd name="connsiteY29" fmla="*/ 8330 h 10000"/>
                <a:gd name="connsiteX30" fmla="*/ 2637 w 10038"/>
                <a:gd name="connsiteY30" fmla="*/ 8416 h 10000"/>
                <a:gd name="connsiteX31" fmla="*/ 2557 w 10038"/>
                <a:gd name="connsiteY31" fmla="*/ 8491 h 10000"/>
                <a:gd name="connsiteX32" fmla="*/ 2663 w 10038"/>
                <a:gd name="connsiteY32" fmla="*/ 8577 h 10000"/>
                <a:gd name="connsiteX33" fmla="*/ 2650 w 10038"/>
                <a:gd name="connsiteY33" fmla="*/ 8700 h 10000"/>
                <a:gd name="connsiteX34" fmla="*/ 2850 w 10038"/>
                <a:gd name="connsiteY34" fmla="*/ 8710 h 10000"/>
                <a:gd name="connsiteX35" fmla="*/ 3075 w 10038"/>
                <a:gd name="connsiteY35" fmla="*/ 8843 h 10000"/>
                <a:gd name="connsiteX36" fmla="*/ 3128 w 10038"/>
                <a:gd name="connsiteY36" fmla="*/ 9051 h 10000"/>
                <a:gd name="connsiteX37" fmla="*/ 3180 w 10038"/>
                <a:gd name="connsiteY37" fmla="*/ 9127 h 10000"/>
                <a:gd name="connsiteX38" fmla="*/ 3460 w 10038"/>
                <a:gd name="connsiteY38" fmla="*/ 9307 h 10000"/>
                <a:gd name="connsiteX39" fmla="*/ 3460 w 10038"/>
                <a:gd name="connsiteY39" fmla="*/ 9440 h 10000"/>
                <a:gd name="connsiteX40" fmla="*/ 3871 w 10038"/>
                <a:gd name="connsiteY40" fmla="*/ 9583 h 10000"/>
                <a:gd name="connsiteX41" fmla="*/ 4096 w 10038"/>
                <a:gd name="connsiteY41" fmla="*/ 9431 h 10000"/>
                <a:gd name="connsiteX42" fmla="*/ 4375 w 10038"/>
                <a:gd name="connsiteY42" fmla="*/ 9545 h 10000"/>
                <a:gd name="connsiteX43" fmla="*/ 4599 w 10038"/>
                <a:gd name="connsiteY43" fmla="*/ 9374 h 10000"/>
                <a:gd name="connsiteX44" fmla="*/ 4852 w 10038"/>
                <a:gd name="connsiteY44" fmla="*/ 9649 h 10000"/>
                <a:gd name="connsiteX45" fmla="*/ 5210 w 10038"/>
                <a:gd name="connsiteY45" fmla="*/ 9801 h 10000"/>
                <a:gd name="connsiteX46" fmla="*/ 5249 w 10038"/>
                <a:gd name="connsiteY46" fmla="*/ 9934 h 10000"/>
                <a:gd name="connsiteX47" fmla="*/ 5396 w 10038"/>
                <a:gd name="connsiteY47" fmla="*/ 9953 h 10000"/>
                <a:gd name="connsiteX48" fmla="*/ 5607 w 10038"/>
                <a:gd name="connsiteY48" fmla="*/ 9829 h 10000"/>
                <a:gd name="connsiteX49" fmla="*/ 5874 w 10038"/>
                <a:gd name="connsiteY49" fmla="*/ 9905 h 10000"/>
                <a:gd name="connsiteX50" fmla="*/ 5966 w 10038"/>
                <a:gd name="connsiteY50" fmla="*/ 9839 h 10000"/>
                <a:gd name="connsiteX51" fmla="*/ 6060 w 10038"/>
                <a:gd name="connsiteY51" fmla="*/ 9829 h 10000"/>
                <a:gd name="connsiteX52" fmla="*/ 6244 w 10038"/>
                <a:gd name="connsiteY52" fmla="*/ 10000 h 10000"/>
                <a:gd name="connsiteX53" fmla="*/ 6417 w 10038"/>
                <a:gd name="connsiteY53" fmla="*/ 9858 h 10000"/>
                <a:gd name="connsiteX54" fmla="*/ 6629 w 10038"/>
                <a:gd name="connsiteY54" fmla="*/ 9867 h 10000"/>
                <a:gd name="connsiteX55" fmla="*/ 6789 w 10038"/>
                <a:gd name="connsiteY55" fmla="*/ 9791 h 10000"/>
                <a:gd name="connsiteX56" fmla="*/ 7015 w 10038"/>
                <a:gd name="connsiteY56" fmla="*/ 9867 h 10000"/>
                <a:gd name="connsiteX57" fmla="*/ 7306 w 10038"/>
                <a:gd name="connsiteY57" fmla="*/ 9630 h 10000"/>
                <a:gd name="connsiteX58" fmla="*/ 7411 w 10038"/>
                <a:gd name="connsiteY58" fmla="*/ 9630 h 10000"/>
                <a:gd name="connsiteX59" fmla="*/ 7598 w 10038"/>
                <a:gd name="connsiteY59" fmla="*/ 9440 h 10000"/>
                <a:gd name="connsiteX60" fmla="*/ 8393 w 10038"/>
                <a:gd name="connsiteY60" fmla="*/ 9431 h 10000"/>
                <a:gd name="connsiteX61" fmla="*/ 8566 w 10038"/>
                <a:gd name="connsiteY61" fmla="*/ 9355 h 10000"/>
                <a:gd name="connsiteX62" fmla="*/ 8553 w 10038"/>
                <a:gd name="connsiteY62" fmla="*/ 9260 h 10000"/>
                <a:gd name="connsiteX63" fmla="*/ 8500 w 10038"/>
                <a:gd name="connsiteY63" fmla="*/ 9051 h 10000"/>
                <a:gd name="connsiteX64" fmla="*/ 8168 w 10038"/>
                <a:gd name="connsiteY64" fmla="*/ 8985 h 10000"/>
                <a:gd name="connsiteX65" fmla="*/ 8009 w 10038"/>
                <a:gd name="connsiteY65" fmla="*/ 8653 h 10000"/>
                <a:gd name="connsiteX66" fmla="*/ 7915 w 10038"/>
                <a:gd name="connsiteY66" fmla="*/ 8615 h 10000"/>
                <a:gd name="connsiteX67" fmla="*/ 7890 w 10038"/>
                <a:gd name="connsiteY67" fmla="*/ 8378 h 10000"/>
                <a:gd name="connsiteX68" fmla="*/ 7770 w 10038"/>
                <a:gd name="connsiteY68" fmla="*/ 8368 h 10000"/>
                <a:gd name="connsiteX69" fmla="*/ 7730 w 10038"/>
                <a:gd name="connsiteY69" fmla="*/ 8245 h 10000"/>
                <a:gd name="connsiteX70" fmla="*/ 7531 w 10038"/>
                <a:gd name="connsiteY70" fmla="*/ 8216 h 10000"/>
                <a:gd name="connsiteX71" fmla="*/ 7464 w 10038"/>
                <a:gd name="connsiteY71" fmla="*/ 8027 h 10000"/>
                <a:gd name="connsiteX72" fmla="*/ 7133 w 10038"/>
                <a:gd name="connsiteY72" fmla="*/ 7846 h 10000"/>
                <a:gd name="connsiteX73" fmla="*/ 6775 w 10038"/>
                <a:gd name="connsiteY73" fmla="*/ 7818 h 10000"/>
                <a:gd name="connsiteX74" fmla="*/ 6869 w 10038"/>
                <a:gd name="connsiteY74" fmla="*/ 7609 h 10000"/>
                <a:gd name="connsiteX75" fmla="*/ 6843 w 10038"/>
                <a:gd name="connsiteY75" fmla="*/ 7457 h 10000"/>
                <a:gd name="connsiteX76" fmla="*/ 7147 w 10038"/>
                <a:gd name="connsiteY76" fmla="*/ 7467 h 10000"/>
                <a:gd name="connsiteX77" fmla="*/ 7213 w 10038"/>
                <a:gd name="connsiteY77" fmla="*/ 7514 h 10000"/>
                <a:gd name="connsiteX78" fmla="*/ 7398 w 10038"/>
                <a:gd name="connsiteY78" fmla="*/ 7419 h 10000"/>
                <a:gd name="connsiteX79" fmla="*/ 7451 w 10038"/>
                <a:gd name="connsiteY79" fmla="*/ 7078 h 10000"/>
                <a:gd name="connsiteX80" fmla="*/ 7372 w 10038"/>
                <a:gd name="connsiteY80" fmla="*/ 6822 h 10000"/>
                <a:gd name="connsiteX81" fmla="*/ 7598 w 10038"/>
                <a:gd name="connsiteY81" fmla="*/ 6613 h 10000"/>
                <a:gd name="connsiteX82" fmla="*/ 7531 w 10038"/>
                <a:gd name="connsiteY82" fmla="*/ 6414 h 10000"/>
                <a:gd name="connsiteX83" fmla="*/ 7677 w 10038"/>
                <a:gd name="connsiteY83" fmla="*/ 6224 h 10000"/>
                <a:gd name="connsiteX84" fmla="*/ 7770 w 10038"/>
                <a:gd name="connsiteY84" fmla="*/ 6328 h 10000"/>
                <a:gd name="connsiteX85" fmla="*/ 7928 w 10038"/>
                <a:gd name="connsiteY85" fmla="*/ 6281 h 10000"/>
                <a:gd name="connsiteX86" fmla="*/ 7915 w 10038"/>
                <a:gd name="connsiteY86" fmla="*/ 5987 h 10000"/>
                <a:gd name="connsiteX87" fmla="*/ 8009 w 10038"/>
                <a:gd name="connsiteY87" fmla="*/ 5882 h 10000"/>
                <a:gd name="connsiteX88" fmla="*/ 7982 w 10038"/>
                <a:gd name="connsiteY88" fmla="*/ 5740 h 10000"/>
                <a:gd name="connsiteX89" fmla="*/ 8194 w 10038"/>
                <a:gd name="connsiteY89" fmla="*/ 5655 h 10000"/>
                <a:gd name="connsiteX90" fmla="*/ 8207 w 10038"/>
                <a:gd name="connsiteY90" fmla="*/ 5465 h 10000"/>
                <a:gd name="connsiteX91" fmla="*/ 8367 w 10038"/>
                <a:gd name="connsiteY91" fmla="*/ 5285 h 10000"/>
                <a:gd name="connsiteX92" fmla="*/ 8657 w 10038"/>
                <a:gd name="connsiteY92" fmla="*/ 5266 h 10000"/>
                <a:gd name="connsiteX93" fmla="*/ 8632 w 10038"/>
                <a:gd name="connsiteY93" fmla="*/ 5019 h 10000"/>
                <a:gd name="connsiteX94" fmla="*/ 8845 w 10038"/>
                <a:gd name="connsiteY94" fmla="*/ 4753 h 10000"/>
                <a:gd name="connsiteX95" fmla="*/ 8845 w 10038"/>
                <a:gd name="connsiteY95" fmla="*/ 4469 h 10000"/>
                <a:gd name="connsiteX96" fmla="*/ 8818 w 10038"/>
                <a:gd name="connsiteY96" fmla="*/ 4156 h 10000"/>
                <a:gd name="connsiteX97" fmla="*/ 8752 w 10038"/>
                <a:gd name="connsiteY97" fmla="*/ 4061 h 10000"/>
                <a:gd name="connsiteX98" fmla="*/ 8910 w 10038"/>
                <a:gd name="connsiteY98" fmla="*/ 3928 h 10000"/>
                <a:gd name="connsiteX99" fmla="*/ 8923 w 10038"/>
                <a:gd name="connsiteY99" fmla="*/ 3767 h 10000"/>
                <a:gd name="connsiteX100" fmla="*/ 9084 w 10038"/>
                <a:gd name="connsiteY100" fmla="*/ 3577 h 10000"/>
                <a:gd name="connsiteX101" fmla="*/ 9003 w 10038"/>
                <a:gd name="connsiteY101" fmla="*/ 3283 h 10000"/>
                <a:gd name="connsiteX102" fmla="*/ 9149 w 10038"/>
                <a:gd name="connsiteY102" fmla="*/ 3207 h 10000"/>
                <a:gd name="connsiteX103" fmla="*/ 9149 w 10038"/>
                <a:gd name="connsiteY103" fmla="*/ 3112 h 10000"/>
                <a:gd name="connsiteX104" fmla="*/ 9400 w 10038"/>
                <a:gd name="connsiteY104" fmla="*/ 3046 h 10000"/>
                <a:gd name="connsiteX105" fmla="*/ 9414 w 10038"/>
                <a:gd name="connsiteY105" fmla="*/ 2903 h 10000"/>
                <a:gd name="connsiteX106" fmla="*/ 9892 w 10038"/>
                <a:gd name="connsiteY106" fmla="*/ 2808 h 10000"/>
                <a:gd name="connsiteX107" fmla="*/ 10038 w 10038"/>
                <a:gd name="connsiteY107" fmla="*/ 2571 h 10000"/>
                <a:gd name="connsiteX108" fmla="*/ 9707 w 10038"/>
                <a:gd name="connsiteY108" fmla="*/ 2429 h 10000"/>
                <a:gd name="connsiteX109" fmla="*/ 9588 w 10038"/>
                <a:gd name="connsiteY109" fmla="*/ 2239 h 10000"/>
                <a:gd name="connsiteX110" fmla="*/ 9256 w 10038"/>
                <a:gd name="connsiteY110" fmla="*/ 2163 h 10000"/>
                <a:gd name="connsiteX111" fmla="*/ 9190 w 10038"/>
                <a:gd name="connsiteY111" fmla="*/ 1670 h 10000"/>
                <a:gd name="connsiteX112" fmla="*/ 9097 w 10038"/>
                <a:gd name="connsiteY112" fmla="*/ 1651 h 10000"/>
                <a:gd name="connsiteX113" fmla="*/ 9069 w 10038"/>
                <a:gd name="connsiteY113" fmla="*/ 1205 h 10000"/>
                <a:gd name="connsiteX114" fmla="*/ 9003 w 10038"/>
                <a:gd name="connsiteY114" fmla="*/ 1053 h 10000"/>
                <a:gd name="connsiteX115" fmla="*/ 9162 w 10038"/>
                <a:gd name="connsiteY115" fmla="*/ 1025 h 10000"/>
                <a:gd name="connsiteX116" fmla="*/ 8910 w 10038"/>
                <a:gd name="connsiteY116" fmla="*/ 797 h 10000"/>
                <a:gd name="connsiteX117" fmla="*/ 8870 w 10038"/>
                <a:gd name="connsiteY117" fmla="*/ 503 h 10000"/>
                <a:gd name="connsiteX118" fmla="*/ 8618 w 10038"/>
                <a:gd name="connsiteY118" fmla="*/ 370 h 10000"/>
                <a:gd name="connsiteX119" fmla="*/ 8446 w 10038"/>
                <a:gd name="connsiteY119" fmla="*/ 218 h 10000"/>
                <a:gd name="connsiteX120" fmla="*/ 8300 w 10038"/>
                <a:gd name="connsiteY120" fmla="*/ 209 h 10000"/>
                <a:gd name="connsiteX121" fmla="*/ 8089 w 10038"/>
                <a:gd name="connsiteY121" fmla="*/ 0 h 10000"/>
                <a:gd name="connsiteX122" fmla="*/ 7875 w 10038"/>
                <a:gd name="connsiteY122" fmla="*/ 142 h 10000"/>
                <a:gd name="connsiteX123" fmla="*/ 7651 w 10038"/>
                <a:gd name="connsiteY123" fmla="*/ 152 h 10000"/>
                <a:gd name="connsiteX0" fmla="*/ 7537 w 9924"/>
                <a:gd name="connsiteY0" fmla="*/ 152 h 10000"/>
                <a:gd name="connsiteX1" fmla="*/ 7404 w 9924"/>
                <a:gd name="connsiteY1" fmla="*/ 408 h 10000"/>
                <a:gd name="connsiteX2" fmla="*/ 7112 w 9924"/>
                <a:gd name="connsiteY2" fmla="*/ 436 h 10000"/>
                <a:gd name="connsiteX3" fmla="*/ 6820 w 9924"/>
                <a:gd name="connsiteY3" fmla="*/ 731 h 10000"/>
                <a:gd name="connsiteX4" fmla="*/ 6489 w 9924"/>
                <a:gd name="connsiteY4" fmla="*/ 560 h 10000"/>
                <a:gd name="connsiteX5" fmla="*/ 5441 w 9924"/>
                <a:gd name="connsiteY5" fmla="*/ 531 h 10000"/>
                <a:gd name="connsiteX6" fmla="*/ 5373 w 9924"/>
                <a:gd name="connsiteY6" fmla="*/ 455 h 10000"/>
                <a:gd name="connsiteX7" fmla="*/ 5256 w 9924"/>
                <a:gd name="connsiteY7" fmla="*/ 569 h 10000"/>
                <a:gd name="connsiteX8" fmla="*/ 1461 w 9924"/>
                <a:gd name="connsiteY8" fmla="*/ 531 h 10000"/>
                <a:gd name="connsiteX9" fmla="*/ 1475 w 9924"/>
                <a:gd name="connsiteY9" fmla="*/ 1556 h 10000"/>
                <a:gd name="connsiteX10" fmla="*/ 838 w 9924"/>
                <a:gd name="connsiteY10" fmla="*/ 1565 h 10000"/>
                <a:gd name="connsiteX11" fmla="*/ 904 w 9924"/>
                <a:gd name="connsiteY11" fmla="*/ 3776 h 10000"/>
                <a:gd name="connsiteX12" fmla="*/ 308 w 9924"/>
                <a:gd name="connsiteY12" fmla="*/ 3767 h 10000"/>
                <a:gd name="connsiteX13" fmla="*/ 280 w 9924"/>
                <a:gd name="connsiteY13" fmla="*/ 3985 h 10000"/>
                <a:gd name="connsiteX14" fmla="*/ 109 w 9924"/>
                <a:gd name="connsiteY14" fmla="*/ 4118 h 10000"/>
                <a:gd name="connsiteX15" fmla="*/ 56 w 9924"/>
                <a:gd name="connsiteY15" fmla="*/ 4288 h 10000"/>
                <a:gd name="connsiteX16" fmla="*/ 799 w 9924"/>
                <a:gd name="connsiteY16" fmla="*/ 6774 h 10000"/>
                <a:gd name="connsiteX17" fmla="*/ 640 w 9924"/>
                <a:gd name="connsiteY17" fmla="*/ 7144 h 10000"/>
                <a:gd name="connsiteX18" fmla="*/ 746 w 9924"/>
                <a:gd name="connsiteY18" fmla="*/ 7211 h 10000"/>
                <a:gd name="connsiteX19" fmla="*/ 667 w 9924"/>
                <a:gd name="connsiteY19" fmla="*/ 7315 h 10000"/>
                <a:gd name="connsiteX20" fmla="*/ 1118 w 9924"/>
                <a:gd name="connsiteY20" fmla="*/ 7343 h 10000"/>
                <a:gd name="connsiteX21" fmla="*/ 1118 w 9924"/>
                <a:gd name="connsiteY21" fmla="*/ 7410 h 10000"/>
                <a:gd name="connsiteX22" fmla="*/ 1104 w 9924"/>
                <a:gd name="connsiteY22" fmla="*/ 7562 h 10000"/>
                <a:gd name="connsiteX23" fmla="*/ 1581 w 9924"/>
                <a:gd name="connsiteY23" fmla="*/ 7619 h 10000"/>
                <a:gd name="connsiteX24" fmla="*/ 1581 w 9924"/>
                <a:gd name="connsiteY24" fmla="*/ 7742 h 10000"/>
                <a:gd name="connsiteX25" fmla="*/ 1834 w 9924"/>
                <a:gd name="connsiteY25" fmla="*/ 7837 h 10000"/>
                <a:gd name="connsiteX26" fmla="*/ 1754 w 9924"/>
                <a:gd name="connsiteY26" fmla="*/ 7979 h 10000"/>
                <a:gd name="connsiteX27" fmla="*/ 2111 w 9924"/>
                <a:gd name="connsiteY27" fmla="*/ 8102 h 10000"/>
                <a:gd name="connsiteX28" fmla="*/ 2324 w 9924"/>
                <a:gd name="connsiteY28" fmla="*/ 8330 h 10000"/>
                <a:gd name="connsiteX29" fmla="*/ 2523 w 9924"/>
                <a:gd name="connsiteY29" fmla="*/ 8416 h 10000"/>
                <a:gd name="connsiteX30" fmla="*/ 2443 w 9924"/>
                <a:gd name="connsiteY30" fmla="*/ 8491 h 10000"/>
                <a:gd name="connsiteX31" fmla="*/ 2549 w 9924"/>
                <a:gd name="connsiteY31" fmla="*/ 8577 h 10000"/>
                <a:gd name="connsiteX32" fmla="*/ 2536 w 9924"/>
                <a:gd name="connsiteY32" fmla="*/ 8700 h 10000"/>
                <a:gd name="connsiteX33" fmla="*/ 2736 w 9924"/>
                <a:gd name="connsiteY33" fmla="*/ 8710 h 10000"/>
                <a:gd name="connsiteX34" fmla="*/ 2961 w 9924"/>
                <a:gd name="connsiteY34" fmla="*/ 8843 h 10000"/>
                <a:gd name="connsiteX35" fmla="*/ 3014 w 9924"/>
                <a:gd name="connsiteY35" fmla="*/ 9051 h 10000"/>
                <a:gd name="connsiteX36" fmla="*/ 3066 w 9924"/>
                <a:gd name="connsiteY36" fmla="*/ 9127 h 10000"/>
                <a:gd name="connsiteX37" fmla="*/ 3346 w 9924"/>
                <a:gd name="connsiteY37" fmla="*/ 9307 h 10000"/>
                <a:gd name="connsiteX38" fmla="*/ 3346 w 9924"/>
                <a:gd name="connsiteY38" fmla="*/ 9440 h 10000"/>
                <a:gd name="connsiteX39" fmla="*/ 3757 w 9924"/>
                <a:gd name="connsiteY39" fmla="*/ 9583 h 10000"/>
                <a:gd name="connsiteX40" fmla="*/ 3982 w 9924"/>
                <a:gd name="connsiteY40" fmla="*/ 9431 h 10000"/>
                <a:gd name="connsiteX41" fmla="*/ 4261 w 9924"/>
                <a:gd name="connsiteY41" fmla="*/ 9545 h 10000"/>
                <a:gd name="connsiteX42" fmla="*/ 4485 w 9924"/>
                <a:gd name="connsiteY42" fmla="*/ 9374 h 10000"/>
                <a:gd name="connsiteX43" fmla="*/ 4738 w 9924"/>
                <a:gd name="connsiteY43" fmla="*/ 9649 h 10000"/>
                <a:gd name="connsiteX44" fmla="*/ 5096 w 9924"/>
                <a:gd name="connsiteY44" fmla="*/ 9801 h 10000"/>
                <a:gd name="connsiteX45" fmla="*/ 5135 w 9924"/>
                <a:gd name="connsiteY45" fmla="*/ 9934 h 10000"/>
                <a:gd name="connsiteX46" fmla="*/ 5282 w 9924"/>
                <a:gd name="connsiteY46" fmla="*/ 9953 h 10000"/>
                <a:gd name="connsiteX47" fmla="*/ 5493 w 9924"/>
                <a:gd name="connsiteY47" fmla="*/ 9829 h 10000"/>
                <a:gd name="connsiteX48" fmla="*/ 5760 w 9924"/>
                <a:gd name="connsiteY48" fmla="*/ 9905 h 10000"/>
                <a:gd name="connsiteX49" fmla="*/ 5852 w 9924"/>
                <a:gd name="connsiteY49" fmla="*/ 9839 h 10000"/>
                <a:gd name="connsiteX50" fmla="*/ 5946 w 9924"/>
                <a:gd name="connsiteY50" fmla="*/ 9829 h 10000"/>
                <a:gd name="connsiteX51" fmla="*/ 6130 w 9924"/>
                <a:gd name="connsiteY51" fmla="*/ 10000 h 10000"/>
                <a:gd name="connsiteX52" fmla="*/ 6303 w 9924"/>
                <a:gd name="connsiteY52" fmla="*/ 9858 h 10000"/>
                <a:gd name="connsiteX53" fmla="*/ 6515 w 9924"/>
                <a:gd name="connsiteY53" fmla="*/ 9867 h 10000"/>
                <a:gd name="connsiteX54" fmla="*/ 6675 w 9924"/>
                <a:gd name="connsiteY54" fmla="*/ 9791 h 10000"/>
                <a:gd name="connsiteX55" fmla="*/ 6901 w 9924"/>
                <a:gd name="connsiteY55" fmla="*/ 9867 h 10000"/>
                <a:gd name="connsiteX56" fmla="*/ 7192 w 9924"/>
                <a:gd name="connsiteY56" fmla="*/ 9630 h 10000"/>
                <a:gd name="connsiteX57" fmla="*/ 7297 w 9924"/>
                <a:gd name="connsiteY57" fmla="*/ 9630 h 10000"/>
                <a:gd name="connsiteX58" fmla="*/ 7484 w 9924"/>
                <a:gd name="connsiteY58" fmla="*/ 9440 h 10000"/>
                <a:gd name="connsiteX59" fmla="*/ 8279 w 9924"/>
                <a:gd name="connsiteY59" fmla="*/ 9431 h 10000"/>
                <a:gd name="connsiteX60" fmla="*/ 8452 w 9924"/>
                <a:gd name="connsiteY60" fmla="*/ 9355 h 10000"/>
                <a:gd name="connsiteX61" fmla="*/ 8439 w 9924"/>
                <a:gd name="connsiteY61" fmla="*/ 9260 h 10000"/>
                <a:gd name="connsiteX62" fmla="*/ 8386 w 9924"/>
                <a:gd name="connsiteY62" fmla="*/ 9051 h 10000"/>
                <a:gd name="connsiteX63" fmla="*/ 8054 w 9924"/>
                <a:gd name="connsiteY63" fmla="*/ 8985 h 10000"/>
                <a:gd name="connsiteX64" fmla="*/ 7895 w 9924"/>
                <a:gd name="connsiteY64" fmla="*/ 8653 h 10000"/>
                <a:gd name="connsiteX65" fmla="*/ 7801 w 9924"/>
                <a:gd name="connsiteY65" fmla="*/ 8615 h 10000"/>
                <a:gd name="connsiteX66" fmla="*/ 7776 w 9924"/>
                <a:gd name="connsiteY66" fmla="*/ 8378 h 10000"/>
                <a:gd name="connsiteX67" fmla="*/ 7656 w 9924"/>
                <a:gd name="connsiteY67" fmla="*/ 8368 h 10000"/>
                <a:gd name="connsiteX68" fmla="*/ 7616 w 9924"/>
                <a:gd name="connsiteY68" fmla="*/ 8245 h 10000"/>
                <a:gd name="connsiteX69" fmla="*/ 7417 w 9924"/>
                <a:gd name="connsiteY69" fmla="*/ 8216 h 10000"/>
                <a:gd name="connsiteX70" fmla="*/ 7350 w 9924"/>
                <a:gd name="connsiteY70" fmla="*/ 8027 h 10000"/>
                <a:gd name="connsiteX71" fmla="*/ 7019 w 9924"/>
                <a:gd name="connsiteY71" fmla="*/ 7846 h 10000"/>
                <a:gd name="connsiteX72" fmla="*/ 6661 w 9924"/>
                <a:gd name="connsiteY72" fmla="*/ 7818 h 10000"/>
                <a:gd name="connsiteX73" fmla="*/ 6755 w 9924"/>
                <a:gd name="connsiteY73" fmla="*/ 7609 h 10000"/>
                <a:gd name="connsiteX74" fmla="*/ 6729 w 9924"/>
                <a:gd name="connsiteY74" fmla="*/ 7457 h 10000"/>
                <a:gd name="connsiteX75" fmla="*/ 7033 w 9924"/>
                <a:gd name="connsiteY75" fmla="*/ 7467 h 10000"/>
                <a:gd name="connsiteX76" fmla="*/ 7099 w 9924"/>
                <a:gd name="connsiteY76" fmla="*/ 7514 h 10000"/>
                <a:gd name="connsiteX77" fmla="*/ 7284 w 9924"/>
                <a:gd name="connsiteY77" fmla="*/ 7419 h 10000"/>
                <a:gd name="connsiteX78" fmla="*/ 7337 w 9924"/>
                <a:gd name="connsiteY78" fmla="*/ 7078 h 10000"/>
                <a:gd name="connsiteX79" fmla="*/ 7258 w 9924"/>
                <a:gd name="connsiteY79" fmla="*/ 6822 h 10000"/>
                <a:gd name="connsiteX80" fmla="*/ 7484 w 9924"/>
                <a:gd name="connsiteY80" fmla="*/ 6613 h 10000"/>
                <a:gd name="connsiteX81" fmla="*/ 7417 w 9924"/>
                <a:gd name="connsiteY81" fmla="*/ 6414 h 10000"/>
                <a:gd name="connsiteX82" fmla="*/ 7563 w 9924"/>
                <a:gd name="connsiteY82" fmla="*/ 6224 h 10000"/>
                <a:gd name="connsiteX83" fmla="*/ 7656 w 9924"/>
                <a:gd name="connsiteY83" fmla="*/ 6328 h 10000"/>
                <a:gd name="connsiteX84" fmla="*/ 7814 w 9924"/>
                <a:gd name="connsiteY84" fmla="*/ 6281 h 10000"/>
                <a:gd name="connsiteX85" fmla="*/ 7801 w 9924"/>
                <a:gd name="connsiteY85" fmla="*/ 5987 h 10000"/>
                <a:gd name="connsiteX86" fmla="*/ 7895 w 9924"/>
                <a:gd name="connsiteY86" fmla="*/ 5882 h 10000"/>
                <a:gd name="connsiteX87" fmla="*/ 7868 w 9924"/>
                <a:gd name="connsiteY87" fmla="*/ 5740 h 10000"/>
                <a:gd name="connsiteX88" fmla="*/ 8080 w 9924"/>
                <a:gd name="connsiteY88" fmla="*/ 5655 h 10000"/>
                <a:gd name="connsiteX89" fmla="*/ 8093 w 9924"/>
                <a:gd name="connsiteY89" fmla="*/ 5465 h 10000"/>
                <a:gd name="connsiteX90" fmla="*/ 8253 w 9924"/>
                <a:gd name="connsiteY90" fmla="*/ 5285 h 10000"/>
                <a:gd name="connsiteX91" fmla="*/ 8543 w 9924"/>
                <a:gd name="connsiteY91" fmla="*/ 5266 h 10000"/>
                <a:gd name="connsiteX92" fmla="*/ 8518 w 9924"/>
                <a:gd name="connsiteY92" fmla="*/ 5019 h 10000"/>
                <a:gd name="connsiteX93" fmla="*/ 8731 w 9924"/>
                <a:gd name="connsiteY93" fmla="*/ 4753 h 10000"/>
                <a:gd name="connsiteX94" fmla="*/ 8731 w 9924"/>
                <a:gd name="connsiteY94" fmla="*/ 4469 h 10000"/>
                <a:gd name="connsiteX95" fmla="*/ 8704 w 9924"/>
                <a:gd name="connsiteY95" fmla="*/ 4156 h 10000"/>
                <a:gd name="connsiteX96" fmla="*/ 8638 w 9924"/>
                <a:gd name="connsiteY96" fmla="*/ 4061 h 10000"/>
                <a:gd name="connsiteX97" fmla="*/ 8796 w 9924"/>
                <a:gd name="connsiteY97" fmla="*/ 3928 h 10000"/>
                <a:gd name="connsiteX98" fmla="*/ 8809 w 9924"/>
                <a:gd name="connsiteY98" fmla="*/ 3767 h 10000"/>
                <a:gd name="connsiteX99" fmla="*/ 8970 w 9924"/>
                <a:gd name="connsiteY99" fmla="*/ 3577 h 10000"/>
                <a:gd name="connsiteX100" fmla="*/ 8889 w 9924"/>
                <a:gd name="connsiteY100" fmla="*/ 3283 h 10000"/>
                <a:gd name="connsiteX101" fmla="*/ 9035 w 9924"/>
                <a:gd name="connsiteY101" fmla="*/ 3207 h 10000"/>
                <a:gd name="connsiteX102" fmla="*/ 9035 w 9924"/>
                <a:gd name="connsiteY102" fmla="*/ 3112 h 10000"/>
                <a:gd name="connsiteX103" fmla="*/ 9286 w 9924"/>
                <a:gd name="connsiteY103" fmla="*/ 3046 h 10000"/>
                <a:gd name="connsiteX104" fmla="*/ 9300 w 9924"/>
                <a:gd name="connsiteY104" fmla="*/ 2903 h 10000"/>
                <a:gd name="connsiteX105" fmla="*/ 9778 w 9924"/>
                <a:gd name="connsiteY105" fmla="*/ 2808 h 10000"/>
                <a:gd name="connsiteX106" fmla="*/ 9924 w 9924"/>
                <a:gd name="connsiteY106" fmla="*/ 2571 h 10000"/>
                <a:gd name="connsiteX107" fmla="*/ 9593 w 9924"/>
                <a:gd name="connsiteY107" fmla="*/ 2429 h 10000"/>
                <a:gd name="connsiteX108" fmla="*/ 9474 w 9924"/>
                <a:gd name="connsiteY108" fmla="*/ 2239 h 10000"/>
                <a:gd name="connsiteX109" fmla="*/ 9142 w 9924"/>
                <a:gd name="connsiteY109" fmla="*/ 2163 h 10000"/>
                <a:gd name="connsiteX110" fmla="*/ 9076 w 9924"/>
                <a:gd name="connsiteY110" fmla="*/ 1670 h 10000"/>
                <a:gd name="connsiteX111" fmla="*/ 8983 w 9924"/>
                <a:gd name="connsiteY111" fmla="*/ 1651 h 10000"/>
                <a:gd name="connsiteX112" fmla="*/ 8955 w 9924"/>
                <a:gd name="connsiteY112" fmla="*/ 1205 h 10000"/>
                <a:gd name="connsiteX113" fmla="*/ 8889 w 9924"/>
                <a:gd name="connsiteY113" fmla="*/ 1053 h 10000"/>
                <a:gd name="connsiteX114" fmla="*/ 9048 w 9924"/>
                <a:gd name="connsiteY114" fmla="*/ 1025 h 10000"/>
                <a:gd name="connsiteX115" fmla="*/ 8796 w 9924"/>
                <a:gd name="connsiteY115" fmla="*/ 797 h 10000"/>
                <a:gd name="connsiteX116" fmla="*/ 8756 w 9924"/>
                <a:gd name="connsiteY116" fmla="*/ 503 h 10000"/>
                <a:gd name="connsiteX117" fmla="*/ 8504 w 9924"/>
                <a:gd name="connsiteY117" fmla="*/ 370 h 10000"/>
                <a:gd name="connsiteX118" fmla="*/ 8332 w 9924"/>
                <a:gd name="connsiteY118" fmla="*/ 218 h 10000"/>
                <a:gd name="connsiteX119" fmla="*/ 8186 w 9924"/>
                <a:gd name="connsiteY119" fmla="*/ 209 h 10000"/>
                <a:gd name="connsiteX120" fmla="*/ 7975 w 9924"/>
                <a:gd name="connsiteY120" fmla="*/ 0 h 10000"/>
                <a:gd name="connsiteX121" fmla="*/ 7761 w 9924"/>
                <a:gd name="connsiteY121" fmla="*/ 142 h 10000"/>
                <a:gd name="connsiteX122" fmla="*/ 7537 w 9924"/>
                <a:gd name="connsiteY122" fmla="*/ 152 h 10000"/>
                <a:gd name="connsiteX0" fmla="*/ 7502 w 9907"/>
                <a:gd name="connsiteY0" fmla="*/ 152 h 10000"/>
                <a:gd name="connsiteX1" fmla="*/ 7368 w 9907"/>
                <a:gd name="connsiteY1" fmla="*/ 408 h 10000"/>
                <a:gd name="connsiteX2" fmla="*/ 7073 w 9907"/>
                <a:gd name="connsiteY2" fmla="*/ 436 h 10000"/>
                <a:gd name="connsiteX3" fmla="*/ 6779 w 9907"/>
                <a:gd name="connsiteY3" fmla="*/ 731 h 10000"/>
                <a:gd name="connsiteX4" fmla="*/ 6446 w 9907"/>
                <a:gd name="connsiteY4" fmla="*/ 560 h 10000"/>
                <a:gd name="connsiteX5" fmla="*/ 5390 w 9907"/>
                <a:gd name="connsiteY5" fmla="*/ 531 h 10000"/>
                <a:gd name="connsiteX6" fmla="*/ 5321 w 9907"/>
                <a:gd name="connsiteY6" fmla="*/ 455 h 10000"/>
                <a:gd name="connsiteX7" fmla="*/ 5203 w 9907"/>
                <a:gd name="connsiteY7" fmla="*/ 569 h 10000"/>
                <a:gd name="connsiteX8" fmla="*/ 1379 w 9907"/>
                <a:gd name="connsiteY8" fmla="*/ 531 h 10000"/>
                <a:gd name="connsiteX9" fmla="*/ 1393 w 9907"/>
                <a:gd name="connsiteY9" fmla="*/ 1556 h 10000"/>
                <a:gd name="connsiteX10" fmla="*/ 751 w 9907"/>
                <a:gd name="connsiteY10" fmla="*/ 1565 h 10000"/>
                <a:gd name="connsiteX11" fmla="*/ 818 w 9907"/>
                <a:gd name="connsiteY11" fmla="*/ 3776 h 10000"/>
                <a:gd name="connsiteX12" fmla="*/ 217 w 9907"/>
                <a:gd name="connsiteY12" fmla="*/ 3767 h 10000"/>
                <a:gd name="connsiteX13" fmla="*/ 189 w 9907"/>
                <a:gd name="connsiteY13" fmla="*/ 3985 h 10000"/>
                <a:gd name="connsiteX14" fmla="*/ 17 w 9907"/>
                <a:gd name="connsiteY14" fmla="*/ 4118 h 10000"/>
                <a:gd name="connsiteX15" fmla="*/ 712 w 9907"/>
                <a:gd name="connsiteY15" fmla="*/ 6774 h 10000"/>
                <a:gd name="connsiteX16" fmla="*/ 552 w 9907"/>
                <a:gd name="connsiteY16" fmla="*/ 7144 h 10000"/>
                <a:gd name="connsiteX17" fmla="*/ 659 w 9907"/>
                <a:gd name="connsiteY17" fmla="*/ 7211 h 10000"/>
                <a:gd name="connsiteX18" fmla="*/ 579 w 9907"/>
                <a:gd name="connsiteY18" fmla="*/ 7315 h 10000"/>
                <a:gd name="connsiteX19" fmla="*/ 1034 w 9907"/>
                <a:gd name="connsiteY19" fmla="*/ 7343 h 10000"/>
                <a:gd name="connsiteX20" fmla="*/ 1034 w 9907"/>
                <a:gd name="connsiteY20" fmla="*/ 7410 h 10000"/>
                <a:gd name="connsiteX21" fmla="*/ 1019 w 9907"/>
                <a:gd name="connsiteY21" fmla="*/ 7562 h 10000"/>
                <a:gd name="connsiteX22" fmla="*/ 1500 w 9907"/>
                <a:gd name="connsiteY22" fmla="*/ 7619 h 10000"/>
                <a:gd name="connsiteX23" fmla="*/ 1500 w 9907"/>
                <a:gd name="connsiteY23" fmla="*/ 7742 h 10000"/>
                <a:gd name="connsiteX24" fmla="*/ 1755 w 9907"/>
                <a:gd name="connsiteY24" fmla="*/ 7837 h 10000"/>
                <a:gd name="connsiteX25" fmla="*/ 1674 w 9907"/>
                <a:gd name="connsiteY25" fmla="*/ 7979 h 10000"/>
                <a:gd name="connsiteX26" fmla="*/ 2034 w 9907"/>
                <a:gd name="connsiteY26" fmla="*/ 8102 h 10000"/>
                <a:gd name="connsiteX27" fmla="*/ 2249 w 9907"/>
                <a:gd name="connsiteY27" fmla="*/ 8330 h 10000"/>
                <a:gd name="connsiteX28" fmla="*/ 2449 w 9907"/>
                <a:gd name="connsiteY28" fmla="*/ 8416 h 10000"/>
                <a:gd name="connsiteX29" fmla="*/ 2369 w 9907"/>
                <a:gd name="connsiteY29" fmla="*/ 8491 h 10000"/>
                <a:gd name="connsiteX30" fmla="*/ 2476 w 9907"/>
                <a:gd name="connsiteY30" fmla="*/ 8577 h 10000"/>
                <a:gd name="connsiteX31" fmla="*/ 2462 w 9907"/>
                <a:gd name="connsiteY31" fmla="*/ 8700 h 10000"/>
                <a:gd name="connsiteX32" fmla="*/ 2664 w 9907"/>
                <a:gd name="connsiteY32" fmla="*/ 8710 h 10000"/>
                <a:gd name="connsiteX33" fmla="*/ 2891 w 9907"/>
                <a:gd name="connsiteY33" fmla="*/ 8843 h 10000"/>
                <a:gd name="connsiteX34" fmla="*/ 2944 w 9907"/>
                <a:gd name="connsiteY34" fmla="*/ 9051 h 10000"/>
                <a:gd name="connsiteX35" fmla="*/ 2996 w 9907"/>
                <a:gd name="connsiteY35" fmla="*/ 9127 h 10000"/>
                <a:gd name="connsiteX36" fmla="*/ 3279 w 9907"/>
                <a:gd name="connsiteY36" fmla="*/ 9307 h 10000"/>
                <a:gd name="connsiteX37" fmla="*/ 3279 w 9907"/>
                <a:gd name="connsiteY37" fmla="*/ 9440 h 10000"/>
                <a:gd name="connsiteX38" fmla="*/ 3693 w 9907"/>
                <a:gd name="connsiteY38" fmla="*/ 9583 h 10000"/>
                <a:gd name="connsiteX39" fmla="*/ 3919 w 9907"/>
                <a:gd name="connsiteY39" fmla="*/ 9431 h 10000"/>
                <a:gd name="connsiteX40" fmla="*/ 4201 w 9907"/>
                <a:gd name="connsiteY40" fmla="*/ 9545 h 10000"/>
                <a:gd name="connsiteX41" fmla="*/ 4426 w 9907"/>
                <a:gd name="connsiteY41" fmla="*/ 9374 h 10000"/>
                <a:gd name="connsiteX42" fmla="*/ 4681 w 9907"/>
                <a:gd name="connsiteY42" fmla="*/ 9649 h 10000"/>
                <a:gd name="connsiteX43" fmla="*/ 5042 w 9907"/>
                <a:gd name="connsiteY43" fmla="*/ 9801 h 10000"/>
                <a:gd name="connsiteX44" fmla="*/ 5081 w 9907"/>
                <a:gd name="connsiteY44" fmla="*/ 9934 h 10000"/>
                <a:gd name="connsiteX45" fmla="*/ 5229 w 9907"/>
                <a:gd name="connsiteY45" fmla="*/ 9953 h 10000"/>
                <a:gd name="connsiteX46" fmla="*/ 5442 w 9907"/>
                <a:gd name="connsiteY46" fmla="*/ 9829 h 10000"/>
                <a:gd name="connsiteX47" fmla="*/ 5711 w 9907"/>
                <a:gd name="connsiteY47" fmla="*/ 9905 h 10000"/>
                <a:gd name="connsiteX48" fmla="*/ 5804 w 9907"/>
                <a:gd name="connsiteY48" fmla="*/ 9839 h 10000"/>
                <a:gd name="connsiteX49" fmla="*/ 5899 w 9907"/>
                <a:gd name="connsiteY49" fmla="*/ 9829 h 10000"/>
                <a:gd name="connsiteX50" fmla="*/ 6084 w 9907"/>
                <a:gd name="connsiteY50" fmla="*/ 10000 h 10000"/>
                <a:gd name="connsiteX51" fmla="*/ 6258 w 9907"/>
                <a:gd name="connsiteY51" fmla="*/ 9858 h 10000"/>
                <a:gd name="connsiteX52" fmla="*/ 6472 w 9907"/>
                <a:gd name="connsiteY52" fmla="*/ 9867 h 10000"/>
                <a:gd name="connsiteX53" fmla="*/ 6633 w 9907"/>
                <a:gd name="connsiteY53" fmla="*/ 9791 h 10000"/>
                <a:gd name="connsiteX54" fmla="*/ 6861 w 9907"/>
                <a:gd name="connsiteY54" fmla="*/ 9867 h 10000"/>
                <a:gd name="connsiteX55" fmla="*/ 7154 w 9907"/>
                <a:gd name="connsiteY55" fmla="*/ 9630 h 10000"/>
                <a:gd name="connsiteX56" fmla="*/ 7260 w 9907"/>
                <a:gd name="connsiteY56" fmla="*/ 9630 h 10000"/>
                <a:gd name="connsiteX57" fmla="*/ 7448 w 9907"/>
                <a:gd name="connsiteY57" fmla="*/ 9440 h 10000"/>
                <a:gd name="connsiteX58" fmla="*/ 8249 w 9907"/>
                <a:gd name="connsiteY58" fmla="*/ 9431 h 10000"/>
                <a:gd name="connsiteX59" fmla="*/ 8424 w 9907"/>
                <a:gd name="connsiteY59" fmla="*/ 9355 h 10000"/>
                <a:gd name="connsiteX60" fmla="*/ 8411 w 9907"/>
                <a:gd name="connsiteY60" fmla="*/ 9260 h 10000"/>
                <a:gd name="connsiteX61" fmla="*/ 8357 w 9907"/>
                <a:gd name="connsiteY61" fmla="*/ 9051 h 10000"/>
                <a:gd name="connsiteX62" fmla="*/ 8023 w 9907"/>
                <a:gd name="connsiteY62" fmla="*/ 8985 h 10000"/>
                <a:gd name="connsiteX63" fmla="*/ 7862 w 9907"/>
                <a:gd name="connsiteY63" fmla="*/ 8653 h 10000"/>
                <a:gd name="connsiteX64" fmla="*/ 7768 w 9907"/>
                <a:gd name="connsiteY64" fmla="*/ 8615 h 10000"/>
                <a:gd name="connsiteX65" fmla="*/ 7743 w 9907"/>
                <a:gd name="connsiteY65" fmla="*/ 8378 h 10000"/>
                <a:gd name="connsiteX66" fmla="*/ 7622 w 9907"/>
                <a:gd name="connsiteY66" fmla="*/ 8368 h 10000"/>
                <a:gd name="connsiteX67" fmla="*/ 7581 w 9907"/>
                <a:gd name="connsiteY67" fmla="*/ 8245 h 10000"/>
                <a:gd name="connsiteX68" fmla="*/ 7381 w 9907"/>
                <a:gd name="connsiteY68" fmla="*/ 8216 h 10000"/>
                <a:gd name="connsiteX69" fmla="*/ 7313 w 9907"/>
                <a:gd name="connsiteY69" fmla="*/ 8027 h 10000"/>
                <a:gd name="connsiteX70" fmla="*/ 6980 w 9907"/>
                <a:gd name="connsiteY70" fmla="*/ 7846 h 10000"/>
                <a:gd name="connsiteX71" fmla="*/ 6619 w 9907"/>
                <a:gd name="connsiteY71" fmla="*/ 7818 h 10000"/>
                <a:gd name="connsiteX72" fmla="*/ 6714 w 9907"/>
                <a:gd name="connsiteY72" fmla="*/ 7609 h 10000"/>
                <a:gd name="connsiteX73" fmla="*/ 6688 w 9907"/>
                <a:gd name="connsiteY73" fmla="*/ 7457 h 10000"/>
                <a:gd name="connsiteX74" fmla="*/ 6994 w 9907"/>
                <a:gd name="connsiteY74" fmla="*/ 7467 h 10000"/>
                <a:gd name="connsiteX75" fmla="*/ 7060 w 9907"/>
                <a:gd name="connsiteY75" fmla="*/ 7514 h 10000"/>
                <a:gd name="connsiteX76" fmla="*/ 7247 w 9907"/>
                <a:gd name="connsiteY76" fmla="*/ 7419 h 10000"/>
                <a:gd name="connsiteX77" fmla="*/ 7300 w 9907"/>
                <a:gd name="connsiteY77" fmla="*/ 7078 h 10000"/>
                <a:gd name="connsiteX78" fmla="*/ 7221 w 9907"/>
                <a:gd name="connsiteY78" fmla="*/ 6822 h 10000"/>
                <a:gd name="connsiteX79" fmla="*/ 7448 w 9907"/>
                <a:gd name="connsiteY79" fmla="*/ 6613 h 10000"/>
                <a:gd name="connsiteX80" fmla="*/ 7381 w 9907"/>
                <a:gd name="connsiteY80" fmla="*/ 6414 h 10000"/>
                <a:gd name="connsiteX81" fmla="*/ 7528 w 9907"/>
                <a:gd name="connsiteY81" fmla="*/ 6224 h 10000"/>
                <a:gd name="connsiteX82" fmla="*/ 7622 w 9907"/>
                <a:gd name="connsiteY82" fmla="*/ 6328 h 10000"/>
                <a:gd name="connsiteX83" fmla="*/ 7781 w 9907"/>
                <a:gd name="connsiteY83" fmla="*/ 6281 h 10000"/>
                <a:gd name="connsiteX84" fmla="*/ 7768 w 9907"/>
                <a:gd name="connsiteY84" fmla="*/ 5987 h 10000"/>
                <a:gd name="connsiteX85" fmla="*/ 7862 w 9907"/>
                <a:gd name="connsiteY85" fmla="*/ 5882 h 10000"/>
                <a:gd name="connsiteX86" fmla="*/ 7835 w 9907"/>
                <a:gd name="connsiteY86" fmla="*/ 5740 h 10000"/>
                <a:gd name="connsiteX87" fmla="*/ 8049 w 9907"/>
                <a:gd name="connsiteY87" fmla="*/ 5655 h 10000"/>
                <a:gd name="connsiteX88" fmla="*/ 8062 w 9907"/>
                <a:gd name="connsiteY88" fmla="*/ 5465 h 10000"/>
                <a:gd name="connsiteX89" fmla="*/ 8223 w 9907"/>
                <a:gd name="connsiteY89" fmla="*/ 5285 h 10000"/>
                <a:gd name="connsiteX90" fmla="*/ 8515 w 9907"/>
                <a:gd name="connsiteY90" fmla="*/ 5266 h 10000"/>
                <a:gd name="connsiteX91" fmla="*/ 8490 w 9907"/>
                <a:gd name="connsiteY91" fmla="*/ 5019 h 10000"/>
                <a:gd name="connsiteX92" fmla="*/ 8705 w 9907"/>
                <a:gd name="connsiteY92" fmla="*/ 4753 h 10000"/>
                <a:gd name="connsiteX93" fmla="*/ 8705 w 9907"/>
                <a:gd name="connsiteY93" fmla="*/ 4469 h 10000"/>
                <a:gd name="connsiteX94" fmla="*/ 8678 w 9907"/>
                <a:gd name="connsiteY94" fmla="*/ 4156 h 10000"/>
                <a:gd name="connsiteX95" fmla="*/ 8611 w 9907"/>
                <a:gd name="connsiteY95" fmla="*/ 4061 h 10000"/>
                <a:gd name="connsiteX96" fmla="*/ 8770 w 9907"/>
                <a:gd name="connsiteY96" fmla="*/ 3928 h 10000"/>
                <a:gd name="connsiteX97" fmla="*/ 8783 w 9907"/>
                <a:gd name="connsiteY97" fmla="*/ 3767 h 10000"/>
                <a:gd name="connsiteX98" fmla="*/ 8946 w 9907"/>
                <a:gd name="connsiteY98" fmla="*/ 3577 h 10000"/>
                <a:gd name="connsiteX99" fmla="*/ 8864 w 9907"/>
                <a:gd name="connsiteY99" fmla="*/ 3283 h 10000"/>
                <a:gd name="connsiteX100" fmla="*/ 9011 w 9907"/>
                <a:gd name="connsiteY100" fmla="*/ 3207 h 10000"/>
                <a:gd name="connsiteX101" fmla="*/ 9011 w 9907"/>
                <a:gd name="connsiteY101" fmla="*/ 3112 h 10000"/>
                <a:gd name="connsiteX102" fmla="*/ 9264 w 9907"/>
                <a:gd name="connsiteY102" fmla="*/ 3046 h 10000"/>
                <a:gd name="connsiteX103" fmla="*/ 9278 w 9907"/>
                <a:gd name="connsiteY103" fmla="*/ 2903 h 10000"/>
                <a:gd name="connsiteX104" fmla="*/ 9760 w 9907"/>
                <a:gd name="connsiteY104" fmla="*/ 2808 h 10000"/>
                <a:gd name="connsiteX105" fmla="*/ 9907 w 9907"/>
                <a:gd name="connsiteY105" fmla="*/ 2571 h 10000"/>
                <a:gd name="connsiteX106" fmla="*/ 9573 w 9907"/>
                <a:gd name="connsiteY106" fmla="*/ 2429 h 10000"/>
                <a:gd name="connsiteX107" fmla="*/ 9454 w 9907"/>
                <a:gd name="connsiteY107" fmla="*/ 2239 h 10000"/>
                <a:gd name="connsiteX108" fmla="*/ 9119 w 9907"/>
                <a:gd name="connsiteY108" fmla="*/ 2163 h 10000"/>
                <a:gd name="connsiteX109" fmla="*/ 9053 w 9907"/>
                <a:gd name="connsiteY109" fmla="*/ 1670 h 10000"/>
                <a:gd name="connsiteX110" fmla="*/ 8959 w 9907"/>
                <a:gd name="connsiteY110" fmla="*/ 1651 h 10000"/>
                <a:gd name="connsiteX111" fmla="*/ 8931 w 9907"/>
                <a:gd name="connsiteY111" fmla="*/ 1205 h 10000"/>
                <a:gd name="connsiteX112" fmla="*/ 8864 w 9907"/>
                <a:gd name="connsiteY112" fmla="*/ 1053 h 10000"/>
                <a:gd name="connsiteX113" fmla="*/ 9024 w 9907"/>
                <a:gd name="connsiteY113" fmla="*/ 1025 h 10000"/>
                <a:gd name="connsiteX114" fmla="*/ 8770 w 9907"/>
                <a:gd name="connsiteY114" fmla="*/ 797 h 10000"/>
                <a:gd name="connsiteX115" fmla="*/ 8730 w 9907"/>
                <a:gd name="connsiteY115" fmla="*/ 503 h 10000"/>
                <a:gd name="connsiteX116" fmla="*/ 8476 w 9907"/>
                <a:gd name="connsiteY116" fmla="*/ 370 h 10000"/>
                <a:gd name="connsiteX117" fmla="*/ 8303 w 9907"/>
                <a:gd name="connsiteY117" fmla="*/ 218 h 10000"/>
                <a:gd name="connsiteX118" fmla="*/ 8156 w 9907"/>
                <a:gd name="connsiteY118" fmla="*/ 209 h 10000"/>
                <a:gd name="connsiteX119" fmla="*/ 7943 w 9907"/>
                <a:gd name="connsiteY119" fmla="*/ 0 h 10000"/>
                <a:gd name="connsiteX120" fmla="*/ 7727 w 9907"/>
                <a:gd name="connsiteY120" fmla="*/ 142 h 10000"/>
                <a:gd name="connsiteX121" fmla="*/ 7502 w 9907"/>
                <a:gd name="connsiteY121" fmla="*/ 152 h 10000"/>
                <a:gd name="connsiteX0" fmla="*/ 7501 w 9929"/>
                <a:gd name="connsiteY0" fmla="*/ 152 h 10000"/>
                <a:gd name="connsiteX1" fmla="*/ 7366 w 9929"/>
                <a:gd name="connsiteY1" fmla="*/ 408 h 10000"/>
                <a:gd name="connsiteX2" fmla="*/ 7068 w 9929"/>
                <a:gd name="connsiteY2" fmla="*/ 436 h 10000"/>
                <a:gd name="connsiteX3" fmla="*/ 6772 w 9929"/>
                <a:gd name="connsiteY3" fmla="*/ 731 h 10000"/>
                <a:gd name="connsiteX4" fmla="*/ 6436 w 9929"/>
                <a:gd name="connsiteY4" fmla="*/ 560 h 10000"/>
                <a:gd name="connsiteX5" fmla="*/ 5370 w 9929"/>
                <a:gd name="connsiteY5" fmla="*/ 531 h 10000"/>
                <a:gd name="connsiteX6" fmla="*/ 5300 w 9929"/>
                <a:gd name="connsiteY6" fmla="*/ 455 h 10000"/>
                <a:gd name="connsiteX7" fmla="*/ 5181 w 9929"/>
                <a:gd name="connsiteY7" fmla="*/ 569 h 10000"/>
                <a:gd name="connsiteX8" fmla="*/ 1321 w 9929"/>
                <a:gd name="connsiteY8" fmla="*/ 531 h 10000"/>
                <a:gd name="connsiteX9" fmla="*/ 1335 w 9929"/>
                <a:gd name="connsiteY9" fmla="*/ 1556 h 10000"/>
                <a:gd name="connsiteX10" fmla="*/ 687 w 9929"/>
                <a:gd name="connsiteY10" fmla="*/ 1565 h 10000"/>
                <a:gd name="connsiteX11" fmla="*/ 755 w 9929"/>
                <a:gd name="connsiteY11" fmla="*/ 3776 h 10000"/>
                <a:gd name="connsiteX12" fmla="*/ 148 w 9929"/>
                <a:gd name="connsiteY12" fmla="*/ 3767 h 10000"/>
                <a:gd name="connsiteX13" fmla="*/ 120 w 9929"/>
                <a:gd name="connsiteY13" fmla="*/ 3985 h 10000"/>
                <a:gd name="connsiteX14" fmla="*/ 1210 w 9929"/>
                <a:gd name="connsiteY14" fmla="*/ 6588 h 10000"/>
                <a:gd name="connsiteX15" fmla="*/ 648 w 9929"/>
                <a:gd name="connsiteY15" fmla="*/ 6774 h 10000"/>
                <a:gd name="connsiteX16" fmla="*/ 486 w 9929"/>
                <a:gd name="connsiteY16" fmla="*/ 7144 h 10000"/>
                <a:gd name="connsiteX17" fmla="*/ 594 w 9929"/>
                <a:gd name="connsiteY17" fmla="*/ 7211 h 10000"/>
                <a:gd name="connsiteX18" fmla="*/ 513 w 9929"/>
                <a:gd name="connsiteY18" fmla="*/ 7315 h 10000"/>
                <a:gd name="connsiteX19" fmla="*/ 973 w 9929"/>
                <a:gd name="connsiteY19" fmla="*/ 7343 h 10000"/>
                <a:gd name="connsiteX20" fmla="*/ 973 w 9929"/>
                <a:gd name="connsiteY20" fmla="*/ 7410 h 10000"/>
                <a:gd name="connsiteX21" fmla="*/ 958 w 9929"/>
                <a:gd name="connsiteY21" fmla="*/ 7562 h 10000"/>
                <a:gd name="connsiteX22" fmla="*/ 1443 w 9929"/>
                <a:gd name="connsiteY22" fmla="*/ 7619 h 10000"/>
                <a:gd name="connsiteX23" fmla="*/ 1443 w 9929"/>
                <a:gd name="connsiteY23" fmla="*/ 7742 h 10000"/>
                <a:gd name="connsiteX24" fmla="*/ 1700 w 9929"/>
                <a:gd name="connsiteY24" fmla="*/ 7837 h 10000"/>
                <a:gd name="connsiteX25" fmla="*/ 1619 w 9929"/>
                <a:gd name="connsiteY25" fmla="*/ 7979 h 10000"/>
                <a:gd name="connsiteX26" fmla="*/ 1982 w 9929"/>
                <a:gd name="connsiteY26" fmla="*/ 8102 h 10000"/>
                <a:gd name="connsiteX27" fmla="*/ 2199 w 9929"/>
                <a:gd name="connsiteY27" fmla="*/ 8330 h 10000"/>
                <a:gd name="connsiteX28" fmla="*/ 2401 w 9929"/>
                <a:gd name="connsiteY28" fmla="*/ 8416 h 10000"/>
                <a:gd name="connsiteX29" fmla="*/ 2320 w 9929"/>
                <a:gd name="connsiteY29" fmla="*/ 8491 h 10000"/>
                <a:gd name="connsiteX30" fmla="*/ 2428 w 9929"/>
                <a:gd name="connsiteY30" fmla="*/ 8577 h 10000"/>
                <a:gd name="connsiteX31" fmla="*/ 2414 w 9929"/>
                <a:gd name="connsiteY31" fmla="*/ 8700 h 10000"/>
                <a:gd name="connsiteX32" fmla="*/ 2618 w 9929"/>
                <a:gd name="connsiteY32" fmla="*/ 8710 h 10000"/>
                <a:gd name="connsiteX33" fmla="*/ 2847 w 9929"/>
                <a:gd name="connsiteY33" fmla="*/ 8843 h 10000"/>
                <a:gd name="connsiteX34" fmla="*/ 2901 w 9929"/>
                <a:gd name="connsiteY34" fmla="*/ 9051 h 10000"/>
                <a:gd name="connsiteX35" fmla="*/ 2953 w 9929"/>
                <a:gd name="connsiteY35" fmla="*/ 9127 h 10000"/>
                <a:gd name="connsiteX36" fmla="*/ 3239 w 9929"/>
                <a:gd name="connsiteY36" fmla="*/ 9307 h 10000"/>
                <a:gd name="connsiteX37" fmla="*/ 3239 w 9929"/>
                <a:gd name="connsiteY37" fmla="*/ 9440 h 10000"/>
                <a:gd name="connsiteX38" fmla="*/ 3657 w 9929"/>
                <a:gd name="connsiteY38" fmla="*/ 9583 h 10000"/>
                <a:gd name="connsiteX39" fmla="*/ 3885 w 9929"/>
                <a:gd name="connsiteY39" fmla="*/ 9431 h 10000"/>
                <a:gd name="connsiteX40" fmla="*/ 4169 w 9929"/>
                <a:gd name="connsiteY40" fmla="*/ 9545 h 10000"/>
                <a:gd name="connsiteX41" fmla="*/ 4397 w 9929"/>
                <a:gd name="connsiteY41" fmla="*/ 9374 h 10000"/>
                <a:gd name="connsiteX42" fmla="*/ 4654 w 9929"/>
                <a:gd name="connsiteY42" fmla="*/ 9649 h 10000"/>
                <a:gd name="connsiteX43" fmla="*/ 5018 w 9929"/>
                <a:gd name="connsiteY43" fmla="*/ 9801 h 10000"/>
                <a:gd name="connsiteX44" fmla="*/ 5058 w 9929"/>
                <a:gd name="connsiteY44" fmla="*/ 9934 h 10000"/>
                <a:gd name="connsiteX45" fmla="*/ 5207 w 9929"/>
                <a:gd name="connsiteY45" fmla="*/ 9953 h 10000"/>
                <a:gd name="connsiteX46" fmla="*/ 5422 w 9929"/>
                <a:gd name="connsiteY46" fmla="*/ 9829 h 10000"/>
                <a:gd name="connsiteX47" fmla="*/ 5694 w 9929"/>
                <a:gd name="connsiteY47" fmla="*/ 9905 h 10000"/>
                <a:gd name="connsiteX48" fmla="*/ 5787 w 9929"/>
                <a:gd name="connsiteY48" fmla="*/ 9839 h 10000"/>
                <a:gd name="connsiteX49" fmla="*/ 5883 w 9929"/>
                <a:gd name="connsiteY49" fmla="*/ 9829 h 10000"/>
                <a:gd name="connsiteX50" fmla="*/ 6070 w 9929"/>
                <a:gd name="connsiteY50" fmla="*/ 10000 h 10000"/>
                <a:gd name="connsiteX51" fmla="*/ 6246 w 9929"/>
                <a:gd name="connsiteY51" fmla="*/ 9858 h 10000"/>
                <a:gd name="connsiteX52" fmla="*/ 6462 w 9929"/>
                <a:gd name="connsiteY52" fmla="*/ 9867 h 10000"/>
                <a:gd name="connsiteX53" fmla="*/ 6624 w 9929"/>
                <a:gd name="connsiteY53" fmla="*/ 9791 h 10000"/>
                <a:gd name="connsiteX54" fmla="*/ 6854 w 9929"/>
                <a:gd name="connsiteY54" fmla="*/ 9867 h 10000"/>
                <a:gd name="connsiteX55" fmla="*/ 7150 w 9929"/>
                <a:gd name="connsiteY55" fmla="*/ 9630 h 10000"/>
                <a:gd name="connsiteX56" fmla="*/ 7257 w 9929"/>
                <a:gd name="connsiteY56" fmla="*/ 9630 h 10000"/>
                <a:gd name="connsiteX57" fmla="*/ 7447 w 9929"/>
                <a:gd name="connsiteY57" fmla="*/ 9440 h 10000"/>
                <a:gd name="connsiteX58" fmla="*/ 8255 w 9929"/>
                <a:gd name="connsiteY58" fmla="*/ 9431 h 10000"/>
                <a:gd name="connsiteX59" fmla="*/ 8432 w 9929"/>
                <a:gd name="connsiteY59" fmla="*/ 9355 h 10000"/>
                <a:gd name="connsiteX60" fmla="*/ 8419 w 9929"/>
                <a:gd name="connsiteY60" fmla="*/ 9260 h 10000"/>
                <a:gd name="connsiteX61" fmla="*/ 8364 w 9929"/>
                <a:gd name="connsiteY61" fmla="*/ 9051 h 10000"/>
                <a:gd name="connsiteX62" fmla="*/ 8027 w 9929"/>
                <a:gd name="connsiteY62" fmla="*/ 8985 h 10000"/>
                <a:gd name="connsiteX63" fmla="*/ 7865 w 9929"/>
                <a:gd name="connsiteY63" fmla="*/ 8653 h 10000"/>
                <a:gd name="connsiteX64" fmla="*/ 7770 w 9929"/>
                <a:gd name="connsiteY64" fmla="*/ 8615 h 10000"/>
                <a:gd name="connsiteX65" fmla="*/ 7745 w 9929"/>
                <a:gd name="connsiteY65" fmla="*/ 8378 h 10000"/>
                <a:gd name="connsiteX66" fmla="*/ 7623 w 9929"/>
                <a:gd name="connsiteY66" fmla="*/ 8368 h 10000"/>
                <a:gd name="connsiteX67" fmla="*/ 7581 w 9929"/>
                <a:gd name="connsiteY67" fmla="*/ 8245 h 10000"/>
                <a:gd name="connsiteX68" fmla="*/ 7379 w 9929"/>
                <a:gd name="connsiteY68" fmla="*/ 8216 h 10000"/>
                <a:gd name="connsiteX69" fmla="*/ 7311 w 9929"/>
                <a:gd name="connsiteY69" fmla="*/ 8027 h 10000"/>
                <a:gd name="connsiteX70" fmla="*/ 6975 w 9929"/>
                <a:gd name="connsiteY70" fmla="*/ 7846 h 10000"/>
                <a:gd name="connsiteX71" fmla="*/ 6610 w 9929"/>
                <a:gd name="connsiteY71" fmla="*/ 7818 h 10000"/>
                <a:gd name="connsiteX72" fmla="*/ 6706 w 9929"/>
                <a:gd name="connsiteY72" fmla="*/ 7609 h 10000"/>
                <a:gd name="connsiteX73" fmla="*/ 6680 w 9929"/>
                <a:gd name="connsiteY73" fmla="*/ 7457 h 10000"/>
                <a:gd name="connsiteX74" fmla="*/ 6989 w 9929"/>
                <a:gd name="connsiteY74" fmla="*/ 7467 h 10000"/>
                <a:gd name="connsiteX75" fmla="*/ 7055 w 9929"/>
                <a:gd name="connsiteY75" fmla="*/ 7514 h 10000"/>
                <a:gd name="connsiteX76" fmla="*/ 7244 w 9929"/>
                <a:gd name="connsiteY76" fmla="*/ 7419 h 10000"/>
                <a:gd name="connsiteX77" fmla="*/ 7298 w 9929"/>
                <a:gd name="connsiteY77" fmla="*/ 7078 h 10000"/>
                <a:gd name="connsiteX78" fmla="*/ 7218 w 9929"/>
                <a:gd name="connsiteY78" fmla="*/ 6822 h 10000"/>
                <a:gd name="connsiteX79" fmla="*/ 7447 w 9929"/>
                <a:gd name="connsiteY79" fmla="*/ 6613 h 10000"/>
                <a:gd name="connsiteX80" fmla="*/ 7379 w 9929"/>
                <a:gd name="connsiteY80" fmla="*/ 6414 h 10000"/>
                <a:gd name="connsiteX81" fmla="*/ 7528 w 9929"/>
                <a:gd name="connsiteY81" fmla="*/ 6224 h 10000"/>
                <a:gd name="connsiteX82" fmla="*/ 7623 w 9929"/>
                <a:gd name="connsiteY82" fmla="*/ 6328 h 10000"/>
                <a:gd name="connsiteX83" fmla="*/ 7783 w 9929"/>
                <a:gd name="connsiteY83" fmla="*/ 6281 h 10000"/>
                <a:gd name="connsiteX84" fmla="*/ 7770 w 9929"/>
                <a:gd name="connsiteY84" fmla="*/ 5987 h 10000"/>
                <a:gd name="connsiteX85" fmla="*/ 7865 w 9929"/>
                <a:gd name="connsiteY85" fmla="*/ 5882 h 10000"/>
                <a:gd name="connsiteX86" fmla="*/ 7838 w 9929"/>
                <a:gd name="connsiteY86" fmla="*/ 5740 h 10000"/>
                <a:gd name="connsiteX87" fmla="*/ 8054 w 9929"/>
                <a:gd name="connsiteY87" fmla="*/ 5655 h 10000"/>
                <a:gd name="connsiteX88" fmla="*/ 8067 w 9929"/>
                <a:gd name="connsiteY88" fmla="*/ 5465 h 10000"/>
                <a:gd name="connsiteX89" fmla="*/ 8229 w 9929"/>
                <a:gd name="connsiteY89" fmla="*/ 5285 h 10000"/>
                <a:gd name="connsiteX90" fmla="*/ 8524 w 9929"/>
                <a:gd name="connsiteY90" fmla="*/ 5266 h 10000"/>
                <a:gd name="connsiteX91" fmla="*/ 8499 w 9929"/>
                <a:gd name="connsiteY91" fmla="*/ 5019 h 10000"/>
                <a:gd name="connsiteX92" fmla="*/ 8716 w 9929"/>
                <a:gd name="connsiteY92" fmla="*/ 4753 h 10000"/>
                <a:gd name="connsiteX93" fmla="*/ 8716 w 9929"/>
                <a:gd name="connsiteY93" fmla="*/ 4469 h 10000"/>
                <a:gd name="connsiteX94" fmla="*/ 8688 w 9929"/>
                <a:gd name="connsiteY94" fmla="*/ 4156 h 10000"/>
                <a:gd name="connsiteX95" fmla="*/ 8621 w 9929"/>
                <a:gd name="connsiteY95" fmla="*/ 4061 h 10000"/>
                <a:gd name="connsiteX96" fmla="*/ 8781 w 9929"/>
                <a:gd name="connsiteY96" fmla="*/ 3928 h 10000"/>
                <a:gd name="connsiteX97" fmla="*/ 8794 w 9929"/>
                <a:gd name="connsiteY97" fmla="*/ 3767 h 10000"/>
                <a:gd name="connsiteX98" fmla="*/ 8959 w 9929"/>
                <a:gd name="connsiteY98" fmla="*/ 3577 h 10000"/>
                <a:gd name="connsiteX99" fmla="*/ 8876 w 9929"/>
                <a:gd name="connsiteY99" fmla="*/ 3283 h 10000"/>
                <a:gd name="connsiteX100" fmla="*/ 9025 w 9929"/>
                <a:gd name="connsiteY100" fmla="*/ 3207 h 10000"/>
                <a:gd name="connsiteX101" fmla="*/ 9025 w 9929"/>
                <a:gd name="connsiteY101" fmla="*/ 3112 h 10000"/>
                <a:gd name="connsiteX102" fmla="*/ 9280 w 9929"/>
                <a:gd name="connsiteY102" fmla="*/ 3046 h 10000"/>
                <a:gd name="connsiteX103" fmla="*/ 9294 w 9929"/>
                <a:gd name="connsiteY103" fmla="*/ 2903 h 10000"/>
                <a:gd name="connsiteX104" fmla="*/ 9781 w 9929"/>
                <a:gd name="connsiteY104" fmla="*/ 2808 h 10000"/>
                <a:gd name="connsiteX105" fmla="*/ 9929 w 9929"/>
                <a:gd name="connsiteY105" fmla="*/ 2571 h 10000"/>
                <a:gd name="connsiteX106" fmla="*/ 9592 w 9929"/>
                <a:gd name="connsiteY106" fmla="*/ 2429 h 10000"/>
                <a:gd name="connsiteX107" fmla="*/ 9472 w 9929"/>
                <a:gd name="connsiteY107" fmla="*/ 2239 h 10000"/>
                <a:gd name="connsiteX108" fmla="*/ 9134 w 9929"/>
                <a:gd name="connsiteY108" fmla="*/ 2163 h 10000"/>
                <a:gd name="connsiteX109" fmla="*/ 9067 w 9929"/>
                <a:gd name="connsiteY109" fmla="*/ 1670 h 10000"/>
                <a:gd name="connsiteX110" fmla="*/ 8972 w 9929"/>
                <a:gd name="connsiteY110" fmla="*/ 1651 h 10000"/>
                <a:gd name="connsiteX111" fmla="*/ 8944 w 9929"/>
                <a:gd name="connsiteY111" fmla="*/ 1205 h 10000"/>
                <a:gd name="connsiteX112" fmla="*/ 8876 w 9929"/>
                <a:gd name="connsiteY112" fmla="*/ 1053 h 10000"/>
                <a:gd name="connsiteX113" fmla="*/ 9038 w 9929"/>
                <a:gd name="connsiteY113" fmla="*/ 1025 h 10000"/>
                <a:gd name="connsiteX114" fmla="*/ 8781 w 9929"/>
                <a:gd name="connsiteY114" fmla="*/ 797 h 10000"/>
                <a:gd name="connsiteX115" fmla="*/ 8741 w 9929"/>
                <a:gd name="connsiteY115" fmla="*/ 503 h 10000"/>
                <a:gd name="connsiteX116" fmla="*/ 8485 w 9929"/>
                <a:gd name="connsiteY116" fmla="*/ 370 h 10000"/>
                <a:gd name="connsiteX117" fmla="*/ 8310 w 9929"/>
                <a:gd name="connsiteY117" fmla="*/ 218 h 10000"/>
                <a:gd name="connsiteX118" fmla="*/ 8162 w 9929"/>
                <a:gd name="connsiteY118" fmla="*/ 209 h 10000"/>
                <a:gd name="connsiteX119" fmla="*/ 7947 w 9929"/>
                <a:gd name="connsiteY119" fmla="*/ 0 h 10000"/>
                <a:gd name="connsiteX120" fmla="*/ 7729 w 9929"/>
                <a:gd name="connsiteY120" fmla="*/ 142 h 10000"/>
                <a:gd name="connsiteX121" fmla="*/ 7501 w 9929"/>
                <a:gd name="connsiteY121" fmla="*/ 152 h 10000"/>
                <a:gd name="connsiteX0" fmla="*/ 7529 w 9974"/>
                <a:gd name="connsiteY0" fmla="*/ 152 h 10000"/>
                <a:gd name="connsiteX1" fmla="*/ 7393 w 9974"/>
                <a:gd name="connsiteY1" fmla="*/ 408 h 10000"/>
                <a:gd name="connsiteX2" fmla="*/ 7093 w 9974"/>
                <a:gd name="connsiteY2" fmla="*/ 436 h 10000"/>
                <a:gd name="connsiteX3" fmla="*/ 6794 w 9974"/>
                <a:gd name="connsiteY3" fmla="*/ 731 h 10000"/>
                <a:gd name="connsiteX4" fmla="*/ 6456 w 9974"/>
                <a:gd name="connsiteY4" fmla="*/ 560 h 10000"/>
                <a:gd name="connsiteX5" fmla="*/ 5382 w 9974"/>
                <a:gd name="connsiteY5" fmla="*/ 531 h 10000"/>
                <a:gd name="connsiteX6" fmla="*/ 5312 w 9974"/>
                <a:gd name="connsiteY6" fmla="*/ 455 h 10000"/>
                <a:gd name="connsiteX7" fmla="*/ 5192 w 9974"/>
                <a:gd name="connsiteY7" fmla="*/ 569 h 10000"/>
                <a:gd name="connsiteX8" fmla="*/ 1304 w 9974"/>
                <a:gd name="connsiteY8" fmla="*/ 531 h 10000"/>
                <a:gd name="connsiteX9" fmla="*/ 1319 w 9974"/>
                <a:gd name="connsiteY9" fmla="*/ 1556 h 10000"/>
                <a:gd name="connsiteX10" fmla="*/ 666 w 9974"/>
                <a:gd name="connsiteY10" fmla="*/ 1565 h 10000"/>
                <a:gd name="connsiteX11" fmla="*/ 123 w 9974"/>
                <a:gd name="connsiteY11" fmla="*/ 3767 h 10000"/>
                <a:gd name="connsiteX12" fmla="*/ 95 w 9974"/>
                <a:gd name="connsiteY12" fmla="*/ 3985 h 10000"/>
                <a:gd name="connsiteX13" fmla="*/ 1193 w 9974"/>
                <a:gd name="connsiteY13" fmla="*/ 6588 h 10000"/>
                <a:gd name="connsiteX14" fmla="*/ 627 w 9974"/>
                <a:gd name="connsiteY14" fmla="*/ 6774 h 10000"/>
                <a:gd name="connsiteX15" fmla="*/ 463 w 9974"/>
                <a:gd name="connsiteY15" fmla="*/ 7144 h 10000"/>
                <a:gd name="connsiteX16" fmla="*/ 572 w 9974"/>
                <a:gd name="connsiteY16" fmla="*/ 7211 h 10000"/>
                <a:gd name="connsiteX17" fmla="*/ 491 w 9974"/>
                <a:gd name="connsiteY17" fmla="*/ 7315 h 10000"/>
                <a:gd name="connsiteX18" fmla="*/ 954 w 9974"/>
                <a:gd name="connsiteY18" fmla="*/ 7343 h 10000"/>
                <a:gd name="connsiteX19" fmla="*/ 954 w 9974"/>
                <a:gd name="connsiteY19" fmla="*/ 7410 h 10000"/>
                <a:gd name="connsiteX20" fmla="*/ 939 w 9974"/>
                <a:gd name="connsiteY20" fmla="*/ 7562 h 10000"/>
                <a:gd name="connsiteX21" fmla="*/ 1427 w 9974"/>
                <a:gd name="connsiteY21" fmla="*/ 7619 h 10000"/>
                <a:gd name="connsiteX22" fmla="*/ 1427 w 9974"/>
                <a:gd name="connsiteY22" fmla="*/ 7742 h 10000"/>
                <a:gd name="connsiteX23" fmla="*/ 1686 w 9974"/>
                <a:gd name="connsiteY23" fmla="*/ 7837 h 10000"/>
                <a:gd name="connsiteX24" fmla="*/ 1605 w 9974"/>
                <a:gd name="connsiteY24" fmla="*/ 7979 h 10000"/>
                <a:gd name="connsiteX25" fmla="*/ 1970 w 9974"/>
                <a:gd name="connsiteY25" fmla="*/ 8102 h 10000"/>
                <a:gd name="connsiteX26" fmla="*/ 2189 w 9974"/>
                <a:gd name="connsiteY26" fmla="*/ 8330 h 10000"/>
                <a:gd name="connsiteX27" fmla="*/ 2392 w 9974"/>
                <a:gd name="connsiteY27" fmla="*/ 8416 h 10000"/>
                <a:gd name="connsiteX28" fmla="*/ 2311 w 9974"/>
                <a:gd name="connsiteY28" fmla="*/ 8491 h 10000"/>
                <a:gd name="connsiteX29" fmla="*/ 2419 w 9974"/>
                <a:gd name="connsiteY29" fmla="*/ 8577 h 10000"/>
                <a:gd name="connsiteX30" fmla="*/ 2405 w 9974"/>
                <a:gd name="connsiteY30" fmla="*/ 8700 h 10000"/>
                <a:gd name="connsiteX31" fmla="*/ 2611 w 9974"/>
                <a:gd name="connsiteY31" fmla="*/ 8710 h 10000"/>
                <a:gd name="connsiteX32" fmla="*/ 2841 w 9974"/>
                <a:gd name="connsiteY32" fmla="*/ 8843 h 10000"/>
                <a:gd name="connsiteX33" fmla="*/ 2896 w 9974"/>
                <a:gd name="connsiteY33" fmla="*/ 9051 h 10000"/>
                <a:gd name="connsiteX34" fmla="*/ 2948 w 9974"/>
                <a:gd name="connsiteY34" fmla="*/ 9127 h 10000"/>
                <a:gd name="connsiteX35" fmla="*/ 3236 w 9974"/>
                <a:gd name="connsiteY35" fmla="*/ 9307 h 10000"/>
                <a:gd name="connsiteX36" fmla="*/ 3236 w 9974"/>
                <a:gd name="connsiteY36" fmla="*/ 9440 h 10000"/>
                <a:gd name="connsiteX37" fmla="*/ 3657 w 9974"/>
                <a:gd name="connsiteY37" fmla="*/ 9583 h 10000"/>
                <a:gd name="connsiteX38" fmla="*/ 3887 w 9974"/>
                <a:gd name="connsiteY38" fmla="*/ 9431 h 10000"/>
                <a:gd name="connsiteX39" fmla="*/ 4173 w 9974"/>
                <a:gd name="connsiteY39" fmla="*/ 9545 h 10000"/>
                <a:gd name="connsiteX40" fmla="*/ 4402 w 9974"/>
                <a:gd name="connsiteY40" fmla="*/ 9374 h 10000"/>
                <a:gd name="connsiteX41" fmla="*/ 4661 w 9974"/>
                <a:gd name="connsiteY41" fmla="*/ 9649 h 10000"/>
                <a:gd name="connsiteX42" fmla="*/ 5028 w 9974"/>
                <a:gd name="connsiteY42" fmla="*/ 9801 h 10000"/>
                <a:gd name="connsiteX43" fmla="*/ 5068 w 9974"/>
                <a:gd name="connsiteY43" fmla="*/ 9934 h 10000"/>
                <a:gd name="connsiteX44" fmla="*/ 5218 w 9974"/>
                <a:gd name="connsiteY44" fmla="*/ 9953 h 10000"/>
                <a:gd name="connsiteX45" fmla="*/ 5435 w 9974"/>
                <a:gd name="connsiteY45" fmla="*/ 9829 h 10000"/>
                <a:gd name="connsiteX46" fmla="*/ 5709 w 9974"/>
                <a:gd name="connsiteY46" fmla="*/ 9905 h 10000"/>
                <a:gd name="connsiteX47" fmla="*/ 5802 w 9974"/>
                <a:gd name="connsiteY47" fmla="*/ 9839 h 10000"/>
                <a:gd name="connsiteX48" fmla="*/ 5899 w 9974"/>
                <a:gd name="connsiteY48" fmla="*/ 9829 h 10000"/>
                <a:gd name="connsiteX49" fmla="*/ 6087 w 9974"/>
                <a:gd name="connsiteY49" fmla="*/ 10000 h 10000"/>
                <a:gd name="connsiteX50" fmla="*/ 6265 w 9974"/>
                <a:gd name="connsiteY50" fmla="*/ 9858 h 10000"/>
                <a:gd name="connsiteX51" fmla="*/ 6482 w 9974"/>
                <a:gd name="connsiteY51" fmla="*/ 9867 h 10000"/>
                <a:gd name="connsiteX52" fmla="*/ 6645 w 9974"/>
                <a:gd name="connsiteY52" fmla="*/ 9791 h 10000"/>
                <a:gd name="connsiteX53" fmla="*/ 6877 w 9974"/>
                <a:gd name="connsiteY53" fmla="*/ 9867 h 10000"/>
                <a:gd name="connsiteX54" fmla="*/ 7175 w 9974"/>
                <a:gd name="connsiteY54" fmla="*/ 9630 h 10000"/>
                <a:gd name="connsiteX55" fmla="*/ 7283 w 9974"/>
                <a:gd name="connsiteY55" fmla="*/ 9630 h 10000"/>
                <a:gd name="connsiteX56" fmla="*/ 7474 w 9974"/>
                <a:gd name="connsiteY56" fmla="*/ 9440 h 10000"/>
                <a:gd name="connsiteX57" fmla="*/ 8288 w 9974"/>
                <a:gd name="connsiteY57" fmla="*/ 9431 h 10000"/>
                <a:gd name="connsiteX58" fmla="*/ 8466 w 9974"/>
                <a:gd name="connsiteY58" fmla="*/ 9355 h 10000"/>
                <a:gd name="connsiteX59" fmla="*/ 8453 w 9974"/>
                <a:gd name="connsiteY59" fmla="*/ 9260 h 10000"/>
                <a:gd name="connsiteX60" fmla="*/ 8398 w 9974"/>
                <a:gd name="connsiteY60" fmla="*/ 9051 h 10000"/>
                <a:gd name="connsiteX61" fmla="*/ 8058 w 9974"/>
                <a:gd name="connsiteY61" fmla="*/ 8985 h 10000"/>
                <a:gd name="connsiteX62" fmla="*/ 7895 w 9974"/>
                <a:gd name="connsiteY62" fmla="*/ 8653 h 10000"/>
                <a:gd name="connsiteX63" fmla="*/ 7800 w 9974"/>
                <a:gd name="connsiteY63" fmla="*/ 8615 h 10000"/>
                <a:gd name="connsiteX64" fmla="*/ 7774 w 9974"/>
                <a:gd name="connsiteY64" fmla="*/ 8378 h 10000"/>
                <a:gd name="connsiteX65" fmla="*/ 7652 w 9974"/>
                <a:gd name="connsiteY65" fmla="*/ 8368 h 10000"/>
                <a:gd name="connsiteX66" fmla="*/ 7609 w 9974"/>
                <a:gd name="connsiteY66" fmla="*/ 8245 h 10000"/>
                <a:gd name="connsiteX67" fmla="*/ 7406 w 9974"/>
                <a:gd name="connsiteY67" fmla="*/ 8216 h 10000"/>
                <a:gd name="connsiteX68" fmla="*/ 7337 w 9974"/>
                <a:gd name="connsiteY68" fmla="*/ 8027 h 10000"/>
                <a:gd name="connsiteX69" fmla="*/ 6999 w 9974"/>
                <a:gd name="connsiteY69" fmla="*/ 7846 h 10000"/>
                <a:gd name="connsiteX70" fmla="*/ 6631 w 9974"/>
                <a:gd name="connsiteY70" fmla="*/ 7818 h 10000"/>
                <a:gd name="connsiteX71" fmla="*/ 6728 w 9974"/>
                <a:gd name="connsiteY71" fmla="*/ 7609 h 10000"/>
                <a:gd name="connsiteX72" fmla="*/ 6702 w 9974"/>
                <a:gd name="connsiteY72" fmla="*/ 7457 h 10000"/>
                <a:gd name="connsiteX73" fmla="*/ 7013 w 9974"/>
                <a:gd name="connsiteY73" fmla="*/ 7467 h 10000"/>
                <a:gd name="connsiteX74" fmla="*/ 7079 w 9974"/>
                <a:gd name="connsiteY74" fmla="*/ 7514 h 10000"/>
                <a:gd name="connsiteX75" fmla="*/ 7270 w 9974"/>
                <a:gd name="connsiteY75" fmla="*/ 7419 h 10000"/>
                <a:gd name="connsiteX76" fmla="*/ 7324 w 9974"/>
                <a:gd name="connsiteY76" fmla="*/ 7078 h 10000"/>
                <a:gd name="connsiteX77" fmla="*/ 7244 w 9974"/>
                <a:gd name="connsiteY77" fmla="*/ 6822 h 10000"/>
                <a:gd name="connsiteX78" fmla="*/ 7474 w 9974"/>
                <a:gd name="connsiteY78" fmla="*/ 6613 h 10000"/>
                <a:gd name="connsiteX79" fmla="*/ 7406 w 9974"/>
                <a:gd name="connsiteY79" fmla="*/ 6414 h 10000"/>
                <a:gd name="connsiteX80" fmla="*/ 7556 w 9974"/>
                <a:gd name="connsiteY80" fmla="*/ 6224 h 10000"/>
                <a:gd name="connsiteX81" fmla="*/ 7652 w 9974"/>
                <a:gd name="connsiteY81" fmla="*/ 6328 h 10000"/>
                <a:gd name="connsiteX82" fmla="*/ 7813 w 9974"/>
                <a:gd name="connsiteY82" fmla="*/ 6281 h 10000"/>
                <a:gd name="connsiteX83" fmla="*/ 7800 w 9974"/>
                <a:gd name="connsiteY83" fmla="*/ 5987 h 10000"/>
                <a:gd name="connsiteX84" fmla="*/ 7895 w 9974"/>
                <a:gd name="connsiteY84" fmla="*/ 5882 h 10000"/>
                <a:gd name="connsiteX85" fmla="*/ 7868 w 9974"/>
                <a:gd name="connsiteY85" fmla="*/ 5740 h 10000"/>
                <a:gd name="connsiteX86" fmla="*/ 8086 w 9974"/>
                <a:gd name="connsiteY86" fmla="*/ 5655 h 10000"/>
                <a:gd name="connsiteX87" fmla="*/ 8099 w 9974"/>
                <a:gd name="connsiteY87" fmla="*/ 5465 h 10000"/>
                <a:gd name="connsiteX88" fmla="*/ 8262 w 9974"/>
                <a:gd name="connsiteY88" fmla="*/ 5285 h 10000"/>
                <a:gd name="connsiteX89" fmla="*/ 8559 w 9974"/>
                <a:gd name="connsiteY89" fmla="*/ 5266 h 10000"/>
                <a:gd name="connsiteX90" fmla="*/ 8534 w 9974"/>
                <a:gd name="connsiteY90" fmla="*/ 5019 h 10000"/>
                <a:gd name="connsiteX91" fmla="*/ 8752 w 9974"/>
                <a:gd name="connsiteY91" fmla="*/ 4753 h 10000"/>
                <a:gd name="connsiteX92" fmla="*/ 8752 w 9974"/>
                <a:gd name="connsiteY92" fmla="*/ 4469 h 10000"/>
                <a:gd name="connsiteX93" fmla="*/ 8724 w 9974"/>
                <a:gd name="connsiteY93" fmla="*/ 4156 h 10000"/>
                <a:gd name="connsiteX94" fmla="*/ 8657 w 9974"/>
                <a:gd name="connsiteY94" fmla="*/ 4061 h 10000"/>
                <a:gd name="connsiteX95" fmla="*/ 8818 w 9974"/>
                <a:gd name="connsiteY95" fmla="*/ 3928 h 10000"/>
                <a:gd name="connsiteX96" fmla="*/ 8831 w 9974"/>
                <a:gd name="connsiteY96" fmla="*/ 3767 h 10000"/>
                <a:gd name="connsiteX97" fmla="*/ 8997 w 9974"/>
                <a:gd name="connsiteY97" fmla="*/ 3577 h 10000"/>
                <a:gd name="connsiteX98" fmla="*/ 8913 w 9974"/>
                <a:gd name="connsiteY98" fmla="*/ 3283 h 10000"/>
                <a:gd name="connsiteX99" fmla="*/ 9064 w 9974"/>
                <a:gd name="connsiteY99" fmla="*/ 3207 h 10000"/>
                <a:gd name="connsiteX100" fmla="*/ 9064 w 9974"/>
                <a:gd name="connsiteY100" fmla="*/ 3112 h 10000"/>
                <a:gd name="connsiteX101" fmla="*/ 9320 w 9974"/>
                <a:gd name="connsiteY101" fmla="*/ 3046 h 10000"/>
                <a:gd name="connsiteX102" fmla="*/ 9334 w 9974"/>
                <a:gd name="connsiteY102" fmla="*/ 2903 h 10000"/>
                <a:gd name="connsiteX103" fmla="*/ 9825 w 9974"/>
                <a:gd name="connsiteY103" fmla="*/ 2808 h 10000"/>
                <a:gd name="connsiteX104" fmla="*/ 9974 w 9974"/>
                <a:gd name="connsiteY104" fmla="*/ 2571 h 10000"/>
                <a:gd name="connsiteX105" fmla="*/ 9635 w 9974"/>
                <a:gd name="connsiteY105" fmla="*/ 2429 h 10000"/>
                <a:gd name="connsiteX106" fmla="*/ 9514 w 9974"/>
                <a:gd name="connsiteY106" fmla="*/ 2239 h 10000"/>
                <a:gd name="connsiteX107" fmla="*/ 9173 w 9974"/>
                <a:gd name="connsiteY107" fmla="*/ 2163 h 10000"/>
                <a:gd name="connsiteX108" fmla="*/ 9106 w 9974"/>
                <a:gd name="connsiteY108" fmla="*/ 1670 h 10000"/>
                <a:gd name="connsiteX109" fmla="*/ 9010 w 9974"/>
                <a:gd name="connsiteY109" fmla="*/ 1651 h 10000"/>
                <a:gd name="connsiteX110" fmla="*/ 8982 w 9974"/>
                <a:gd name="connsiteY110" fmla="*/ 1205 h 10000"/>
                <a:gd name="connsiteX111" fmla="*/ 8913 w 9974"/>
                <a:gd name="connsiteY111" fmla="*/ 1053 h 10000"/>
                <a:gd name="connsiteX112" fmla="*/ 9077 w 9974"/>
                <a:gd name="connsiteY112" fmla="*/ 1025 h 10000"/>
                <a:gd name="connsiteX113" fmla="*/ 8818 w 9974"/>
                <a:gd name="connsiteY113" fmla="*/ 797 h 10000"/>
                <a:gd name="connsiteX114" fmla="*/ 8778 w 9974"/>
                <a:gd name="connsiteY114" fmla="*/ 503 h 10000"/>
                <a:gd name="connsiteX115" fmla="*/ 8520 w 9974"/>
                <a:gd name="connsiteY115" fmla="*/ 370 h 10000"/>
                <a:gd name="connsiteX116" fmla="*/ 8343 w 9974"/>
                <a:gd name="connsiteY116" fmla="*/ 218 h 10000"/>
                <a:gd name="connsiteX117" fmla="*/ 8194 w 9974"/>
                <a:gd name="connsiteY117" fmla="*/ 209 h 10000"/>
                <a:gd name="connsiteX118" fmla="*/ 7978 w 9974"/>
                <a:gd name="connsiteY118" fmla="*/ 0 h 10000"/>
                <a:gd name="connsiteX119" fmla="*/ 7758 w 9974"/>
                <a:gd name="connsiteY119" fmla="*/ 142 h 10000"/>
                <a:gd name="connsiteX120" fmla="*/ 7529 w 9974"/>
                <a:gd name="connsiteY120" fmla="*/ 152 h 10000"/>
                <a:gd name="connsiteX0" fmla="*/ 7426 w 9877"/>
                <a:gd name="connsiteY0" fmla="*/ 152 h 10000"/>
                <a:gd name="connsiteX1" fmla="*/ 7289 w 9877"/>
                <a:gd name="connsiteY1" fmla="*/ 408 h 10000"/>
                <a:gd name="connsiteX2" fmla="*/ 6988 w 9877"/>
                <a:gd name="connsiteY2" fmla="*/ 436 h 10000"/>
                <a:gd name="connsiteX3" fmla="*/ 6689 w 9877"/>
                <a:gd name="connsiteY3" fmla="*/ 731 h 10000"/>
                <a:gd name="connsiteX4" fmla="*/ 6350 w 9877"/>
                <a:gd name="connsiteY4" fmla="*/ 560 h 10000"/>
                <a:gd name="connsiteX5" fmla="*/ 5273 w 9877"/>
                <a:gd name="connsiteY5" fmla="*/ 531 h 10000"/>
                <a:gd name="connsiteX6" fmla="*/ 5203 w 9877"/>
                <a:gd name="connsiteY6" fmla="*/ 455 h 10000"/>
                <a:gd name="connsiteX7" fmla="*/ 5083 w 9877"/>
                <a:gd name="connsiteY7" fmla="*/ 569 h 10000"/>
                <a:gd name="connsiteX8" fmla="*/ 1184 w 9877"/>
                <a:gd name="connsiteY8" fmla="*/ 531 h 10000"/>
                <a:gd name="connsiteX9" fmla="*/ 1199 w 9877"/>
                <a:gd name="connsiteY9" fmla="*/ 1556 h 10000"/>
                <a:gd name="connsiteX10" fmla="*/ 545 w 9877"/>
                <a:gd name="connsiteY10" fmla="*/ 1565 h 10000"/>
                <a:gd name="connsiteX11" fmla="*/ 0 w 9877"/>
                <a:gd name="connsiteY11" fmla="*/ 3767 h 10000"/>
                <a:gd name="connsiteX12" fmla="*/ 1073 w 9877"/>
                <a:gd name="connsiteY12" fmla="*/ 6588 h 10000"/>
                <a:gd name="connsiteX13" fmla="*/ 506 w 9877"/>
                <a:gd name="connsiteY13" fmla="*/ 6774 h 10000"/>
                <a:gd name="connsiteX14" fmla="*/ 341 w 9877"/>
                <a:gd name="connsiteY14" fmla="*/ 7144 h 10000"/>
                <a:gd name="connsiteX15" fmla="*/ 450 w 9877"/>
                <a:gd name="connsiteY15" fmla="*/ 7211 h 10000"/>
                <a:gd name="connsiteX16" fmla="*/ 369 w 9877"/>
                <a:gd name="connsiteY16" fmla="*/ 7315 h 10000"/>
                <a:gd name="connsiteX17" fmla="*/ 833 w 9877"/>
                <a:gd name="connsiteY17" fmla="*/ 7343 h 10000"/>
                <a:gd name="connsiteX18" fmla="*/ 833 w 9877"/>
                <a:gd name="connsiteY18" fmla="*/ 7410 h 10000"/>
                <a:gd name="connsiteX19" fmla="*/ 818 w 9877"/>
                <a:gd name="connsiteY19" fmla="*/ 7562 h 10000"/>
                <a:gd name="connsiteX20" fmla="*/ 1308 w 9877"/>
                <a:gd name="connsiteY20" fmla="*/ 7619 h 10000"/>
                <a:gd name="connsiteX21" fmla="*/ 1308 w 9877"/>
                <a:gd name="connsiteY21" fmla="*/ 7742 h 10000"/>
                <a:gd name="connsiteX22" fmla="*/ 1567 w 9877"/>
                <a:gd name="connsiteY22" fmla="*/ 7837 h 10000"/>
                <a:gd name="connsiteX23" fmla="*/ 1486 w 9877"/>
                <a:gd name="connsiteY23" fmla="*/ 7979 h 10000"/>
                <a:gd name="connsiteX24" fmla="*/ 1852 w 9877"/>
                <a:gd name="connsiteY24" fmla="*/ 8102 h 10000"/>
                <a:gd name="connsiteX25" fmla="*/ 2072 w 9877"/>
                <a:gd name="connsiteY25" fmla="*/ 8330 h 10000"/>
                <a:gd name="connsiteX26" fmla="*/ 2275 w 9877"/>
                <a:gd name="connsiteY26" fmla="*/ 8416 h 10000"/>
                <a:gd name="connsiteX27" fmla="*/ 2194 w 9877"/>
                <a:gd name="connsiteY27" fmla="*/ 8491 h 10000"/>
                <a:gd name="connsiteX28" fmla="*/ 2302 w 9877"/>
                <a:gd name="connsiteY28" fmla="*/ 8577 h 10000"/>
                <a:gd name="connsiteX29" fmla="*/ 2288 w 9877"/>
                <a:gd name="connsiteY29" fmla="*/ 8700 h 10000"/>
                <a:gd name="connsiteX30" fmla="*/ 2495 w 9877"/>
                <a:gd name="connsiteY30" fmla="*/ 8710 h 10000"/>
                <a:gd name="connsiteX31" fmla="*/ 2725 w 9877"/>
                <a:gd name="connsiteY31" fmla="*/ 8843 h 10000"/>
                <a:gd name="connsiteX32" fmla="*/ 2781 w 9877"/>
                <a:gd name="connsiteY32" fmla="*/ 9051 h 10000"/>
                <a:gd name="connsiteX33" fmla="*/ 2833 w 9877"/>
                <a:gd name="connsiteY33" fmla="*/ 9127 h 10000"/>
                <a:gd name="connsiteX34" fmla="*/ 3121 w 9877"/>
                <a:gd name="connsiteY34" fmla="*/ 9307 h 10000"/>
                <a:gd name="connsiteX35" fmla="*/ 3121 w 9877"/>
                <a:gd name="connsiteY35" fmla="*/ 9440 h 10000"/>
                <a:gd name="connsiteX36" fmla="*/ 3544 w 9877"/>
                <a:gd name="connsiteY36" fmla="*/ 9583 h 10000"/>
                <a:gd name="connsiteX37" fmla="*/ 3774 w 9877"/>
                <a:gd name="connsiteY37" fmla="*/ 9431 h 10000"/>
                <a:gd name="connsiteX38" fmla="*/ 4061 w 9877"/>
                <a:gd name="connsiteY38" fmla="*/ 9545 h 10000"/>
                <a:gd name="connsiteX39" fmla="*/ 4290 w 9877"/>
                <a:gd name="connsiteY39" fmla="*/ 9374 h 10000"/>
                <a:gd name="connsiteX40" fmla="*/ 4550 w 9877"/>
                <a:gd name="connsiteY40" fmla="*/ 9649 h 10000"/>
                <a:gd name="connsiteX41" fmla="*/ 4918 w 9877"/>
                <a:gd name="connsiteY41" fmla="*/ 9801 h 10000"/>
                <a:gd name="connsiteX42" fmla="*/ 4958 w 9877"/>
                <a:gd name="connsiteY42" fmla="*/ 9934 h 10000"/>
                <a:gd name="connsiteX43" fmla="*/ 5109 w 9877"/>
                <a:gd name="connsiteY43" fmla="*/ 9953 h 10000"/>
                <a:gd name="connsiteX44" fmla="*/ 5326 w 9877"/>
                <a:gd name="connsiteY44" fmla="*/ 9829 h 10000"/>
                <a:gd name="connsiteX45" fmla="*/ 5601 w 9877"/>
                <a:gd name="connsiteY45" fmla="*/ 9905 h 10000"/>
                <a:gd name="connsiteX46" fmla="*/ 5694 w 9877"/>
                <a:gd name="connsiteY46" fmla="*/ 9839 h 10000"/>
                <a:gd name="connsiteX47" fmla="*/ 5791 w 9877"/>
                <a:gd name="connsiteY47" fmla="*/ 9829 h 10000"/>
                <a:gd name="connsiteX48" fmla="*/ 5980 w 9877"/>
                <a:gd name="connsiteY48" fmla="*/ 10000 h 10000"/>
                <a:gd name="connsiteX49" fmla="*/ 6158 w 9877"/>
                <a:gd name="connsiteY49" fmla="*/ 9858 h 10000"/>
                <a:gd name="connsiteX50" fmla="*/ 6376 w 9877"/>
                <a:gd name="connsiteY50" fmla="*/ 9867 h 10000"/>
                <a:gd name="connsiteX51" fmla="*/ 6539 w 9877"/>
                <a:gd name="connsiteY51" fmla="*/ 9791 h 10000"/>
                <a:gd name="connsiteX52" fmla="*/ 6772 w 9877"/>
                <a:gd name="connsiteY52" fmla="*/ 9867 h 10000"/>
                <a:gd name="connsiteX53" fmla="*/ 7071 w 9877"/>
                <a:gd name="connsiteY53" fmla="*/ 9630 h 10000"/>
                <a:gd name="connsiteX54" fmla="*/ 7179 w 9877"/>
                <a:gd name="connsiteY54" fmla="*/ 9630 h 10000"/>
                <a:gd name="connsiteX55" fmla="*/ 7370 w 9877"/>
                <a:gd name="connsiteY55" fmla="*/ 9440 h 10000"/>
                <a:gd name="connsiteX56" fmla="*/ 8187 w 9877"/>
                <a:gd name="connsiteY56" fmla="*/ 9431 h 10000"/>
                <a:gd name="connsiteX57" fmla="*/ 8365 w 9877"/>
                <a:gd name="connsiteY57" fmla="*/ 9355 h 10000"/>
                <a:gd name="connsiteX58" fmla="*/ 8352 w 9877"/>
                <a:gd name="connsiteY58" fmla="*/ 9260 h 10000"/>
                <a:gd name="connsiteX59" fmla="*/ 8297 w 9877"/>
                <a:gd name="connsiteY59" fmla="*/ 9051 h 10000"/>
                <a:gd name="connsiteX60" fmla="*/ 7956 w 9877"/>
                <a:gd name="connsiteY60" fmla="*/ 8985 h 10000"/>
                <a:gd name="connsiteX61" fmla="*/ 7793 w 9877"/>
                <a:gd name="connsiteY61" fmla="*/ 8653 h 10000"/>
                <a:gd name="connsiteX62" fmla="*/ 7697 w 9877"/>
                <a:gd name="connsiteY62" fmla="*/ 8615 h 10000"/>
                <a:gd name="connsiteX63" fmla="*/ 7671 w 9877"/>
                <a:gd name="connsiteY63" fmla="*/ 8378 h 10000"/>
                <a:gd name="connsiteX64" fmla="*/ 7549 w 9877"/>
                <a:gd name="connsiteY64" fmla="*/ 8368 h 10000"/>
                <a:gd name="connsiteX65" fmla="*/ 7506 w 9877"/>
                <a:gd name="connsiteY65" fmla="*/ 8245 h 10000"/>
                <a:gd name="connsiteX66" fmla="*/ 7302 w 9877"/>
                <a:gd name="connsiteY66" fmla="*/ 8216 h 10000"/>
                <a:gd name="connsiteX67" fmla="*/ 7233 w 9877"/>
                <a:gd name="connsiteY67" fmla="*/ 8027 h 10000"/>
                <a:gd name="connsiteX68" fmla="*/ 6894 w 9877"/>
                <a:gd name="connsiteY68" fmla="*/ 7846 h 10000"/>
                <a:gd name="connsiteX69" fmla="*/ 6525 w 9877"/>
                <a:gd name="connsiteY69" fmla="*/ 7818 h 10000"/>
                <a:gd name="connsiteX70" fmla="*/ 6623 w 9877"/>
                <a:gd name="connsiteY70" fmla="*/ 7609 h 10000"/>
                <a:gd name="connsiteX71" fmla="*/ 6596 w 9877"/>
                <a:gd name="connsiteY71" fmla="*/ 7457 h 10000"/>
                <a:gd name="connsiteX72" fmla="*/ 6908 w 9877"/>
                <a:gd name="connsiteY72" fmla="*/ 7467 h 10000"/>
                <a:gd name="connsiteX73" fmla="*/ 6974 w 9877"/>
                <a:gd name="connsiteY73" fmla="*/ 7514 h 10000"/>
                <a:gd name="connsiteX74" fmla="*/ 7166 w 9877"/>
                <a:gd name="connsiteY74" fmla="*/ 7419 h 10000"/>
                <a:gd name="connsiteX75" fmla="*/ 7220 w 9877"/>
                <a:gd name="connsiteY75" fmla="*/ 7078 h 10000"/>
                <a:gd name="connsiteX76" fmla="*/ 7140 w 9877"/>
                <a:gd name="connsiteY76" fmla="*/ 6822 h 10000"/>
                <a:gd name="connsiteX77" fmla="*/ 7370 w 9877"/>
                <a:gd name="connsiteY77" fmla="*/ 6613 h 10000"/>
                <a:gd name="connsiteX78" fmla="*/ 7302 w 9877"/>
                <a:gd name="connsiteY78" fmla="*/ 6414 h 10000"/>
                <a:gd name="connsiteX79" fmla="*/ 7453 w 9877"/>
                <a:gd name="connsiteY79" fmla="*/ 6224 h 10000"/>
                <a:gd name="connsiteX80" fmla="*/ 7549 w 9877"/>
                <a:gd name="connsiteY80" fmla="*/ 6328 h 10000"/>
                <a:gd name="connsiteX81" fmla="*/ 7710 w 9877"/>
                <a:gd name="connsiteY81" fmla="*/ 6281 h 10000"/>
                <a:gd name="connsiteX82" fmla="*/ 7697 w 9877"/>
                <a:gd name="connsiteY82" fmla="*/ 5987 h 10000"/>
                <a:gd name="connsiteX83" fmla="*/ 7793 w 9877"/>
                <a:gd name="connsiteY83" fmla="*/ 5882 h 10000"/>
                <a:gd name="connsiteX84" fmla="*/ 7766 w 9877"/>
                <a:gd name="connsiteY84" fmla="*/ 5740 h 10000"/>
                <a:gd name="connsiteX85" fmla="*/ 7984 w 9877"/>
                <a:gd name="connsiteY85" fmla="*/ 5655 h 10000"/>
                <a:gd name="connsiteX86" fmla="*/ 7997 w 9877"/>
                <a:gd name="connsiteY86" fmla="*/ 5465 h 10000"/>
                <a:gd name="connsiteX87" fmla="*/ 8161 w 9877"/>
                <a:gd name="connsiteY87" fmla="*/ 5285 h 10000"/>
                <a:gd name="connsiteX88" fmla="*/ 8458 w 9877"/>
                <a:gd name="connsiteY88" fmla="*/ 5266 h 10000"/>
                <a:gd name="connsiteX89" fmla="*/ 8433 w 9877"/>
                <a:gd name="connsiteY89" fmla="*/ 5019 h 10000"/>
                <a:gd name="connsiteX90" fmla="*/ 8652 w 9877"/>
                <a:gd name="connsiteY90" fmla="*/ 4753 h 10000"/>
                <a:gd name="connsiteX91" fmla="*/ 8652 w 9877"/>
                <a:gd name="connsiteY91" fmla="*/ 4469 h 10000"/>
                <a:gd name="connsiteX92" fmla="*/ 8624 w 9877"/>
                <a:gd name="connsiteY92" fmla="*/ 4156 h 10000"/>
                <a:gd name="connsiteX93" fmla="*/ 8557 w 9877"/>
                <a:gd name="connsiteY93" fmla="*/ 4061 h 10000"/>
                <a:gd name="connsiteX94" fmla="*/ 8718 w 9877"/>
                <a:gd name="connsiteY94" fmla="*/ 3928 h 10000"/>
                <a:gd name="connsiteX95" fmla="*/ 8731 w 9877"/>
                <a:gd name="connsiteY95" fmla="*/ 3767 h 10000"/>
                <a:gd name="connsiteX96" fmla="*/ 8897 w 9877"/>
                <a:gd name="connsiteY96" fmla="*/ 3577 h 10000"/>
                <a:gd name="connsiteX97" fmla="*/ 8813 w 9877"/>
                <a:gd name="connsiteY97" fmla="*/ 3283 h 10000"/>
                <a:gd name="connsiteX98" fmla="*/ 8965 w 9877"/>
                <a:gd name="connsiteY98" fmla="*/ 3207 h 10000"/>
                <a:gd name="connsiteX99" fmla="*/ 8965 w 9877"/>
                <a:gd name="connsiteY99" fmla="*/ 3112 h 10000"/>
                <a:gd name="connsiteX100" fmla="*/ 9221 w 9877"/>
                <a:gd name="connsiteY100" fmla="*/ 3046 h 10000"/>
                <a:gd name="connsiteX101" fmla="*/ 9235 w 9877"/>
                <a:gd name="connsiteY101" fmla="*/ 2903 h 10000"/>
                <a:gd name="connsiteX102" fmla="*/ 9728 w 9877"/>
                <a:gd name="connsiteY102" fmla="*/ 2808 h 10000"/>
                <a:gd name="connsiteX103" fmla="*/ 9877 w 9877"/>
                <a:gd name="connsiteY103" fmla="*/ 2571 h 10000"/>
                <a:gd name="connsiteX104" fmla="*/ 9537 w 9877"/>
                <a:gd name="connsiteY104" fmla="*/ 2429 h 10000"/>
                <a:gd name="connsiteX105" fmla="*/ 9416 w 9877"/>
                <a:gd name="connsiteY105" fmla="*/ 2239 h 10000"/>
                <a:gd name="connsiteX106" fmla="*/ 9074 w 9877"/>
                <a:gd name="connsiteY106" fmla="*/ 2163 h 10000"/>
                <a:gd name="connsiteX107" fmla="*/ 9007 w 9877"/>
                <a:gd name="connsiteY107" fmla="*/ 1670 h 10000"/>
                <a:gd name="connsiteX108" fmla="*/ 8910 w 9877"/>
                <a:gd name="connsiteY108" fmla="*/ 1651 h 10000"/>
                <a:gd name="connsiteX109" fmla="*/ 8882 w 9877"/>
                <a:gd name="connsiteY109" fmla="*/ 1205 h 10000"/>
                <a:gd name="connsiteX110" fmla="*/ 8813 w 9877"/>
                <a:gd name="connsiteY110" fmla="*/ 1053 h 10000"/>
                <a:gd name="connsiteX111" fmla="*/ 8978 w 9877"/>
                <a:gd name="connsiteY111" fmla="*/ 1025 h 10000"/>
                <a:gd name="connsiteX112" fmla="*/ 8718 w 9877"/>
                <a:gd name="connsiteY112" fmla="*/ 797 h 10000"/>
                <a:gd name="connsiteX113" fmla="*/ 8678 w 9877"/>
                <a:gd name="connsiteY113" fmla="*/ 503 h 10000"/>
                <a:gd name="connsiteX114" fmla="*/ 8419 w 9877"/>
                <a:gd name="connsiteY114" fmla="*/ 370 h 10000"/>
                <a:gd name="connsiteX115" fmla="*/ 8242 w 9877"/>
                <a:gd name="connsiteY115" fmla="*/ 218 h 10000"/>
                <a:gd name="connsiteX116" fmla="*/ 8092 w 9877"/>
                <a:gd name="connsiteY116" fmla="*/ 209 h 10000"/>
                <a:gd name="connsiteX117" fmla="*/ 7876 w 9877"/>
                <a:gd name="connsiteY117" fmla="*/ 0 h 10000"/>
                <a:gd name="connsiteX118" fmla="*/ 7655 w 9877"/>
                <a:gd name="connsiteY118" fmla="*/ 142 h 10000"/>
                <a:gd name="connsiteX119" fmla="*/ 7426 w 9877"/>
                <a:gd name="connsiteY119" fmla="*/ 152 h 10000"/>
                <a:gd name="connsiteX0" fmla="*/ 7175 w 9657"/>
                <a:gd name="connsiteY0" fmla="*/ 152 h 10000"/>
                <a:gd name="connsiteX1" fmla="*/ 7037 w 9657"/>
                <a:gd name="connsiteY1" fmla="*/ 408 h 10000"/>
                <a:gd name="connsiteX2" fmla="*/ 6732 w 9657"/>
                <a:gd name="connsiteY2" fmla="*/ 436 h 10000"/>
                <a:gd name="connsiteX3" fmla="*/ 6429 w 9657"/>
                <a:gd name="connsiteY3" fmla="*/ 731 h 10000"/>
                <a:gd name="connsiteX4" fmla="*/ 6086 w 9657"/>
                <a:gd name="connsiteY4" fmla="*/ 560 h 10000"/>
                <a:gd name="connsiteX5" fmla="*/ 4996 w 9657"/>
                <a:gd name="connsiteY5" fmla="*/ 531 h 10000"/>
                <a:gd name="connsiteX6" fmla="*/ 4925 w 9657"/>
                <a:gd name="connsiteY6" fmla="*/ 455 h 10000"/>
                <a:gd name="connsiteX7" fmla="*/ 4803 w 9657"/>
                <a:gd name="connsiteY7" fmla="*/ 569 h 10000"/>
                <a:gd name="connsiteX8" fmla="*/ 856 w 9657"/>
                <a:gd name="connsiteY8" fmla="*/ 531 h 10000"/>
                <a:gd name="connsiteX9" fmla="*/ 871 w 9657"/>
                <a:gd name="connsiteY9" fmla="*/ 1556 h 10000"/>
                <a:gd name="connsiteX10" fmla="*/ 209 w 9657"/>
                <a:gd name="connsiteY10" fmla="*/ 1565 h 10000"/>
                <a:gd name="connsiteX11" fmla="*/ 743 w 9657"/>
                <a:gd name="connsiteY11" fmla="*/ 6588 h 10000"/>
                <a:gd name="connsiteX12" fmla="*/ 169 w 9657"/>
                <a:gd name="connsiteY12" fmla="*/ 6774 h 10000"/>
                <a:gd name="connsiteX13" fmla="*/ 2 w 9657"/>
                <a:gd name="connsiteY13" fmla="*/ 7144 h 10000"/>
                <a:gd name="connsiteX14" fmla="*/ 113 w 9657"/>
                <a:gd name="connsiteY14" fmla="*/ 7211 h 10000"/>
                <a:gd name="connsiteX15" fmla="*/ 31 w 9657"/>
                <a:gd name="connsiteY15" fmla="*/ 7315 h 10000"/>
                <a:gd name="connsiteX16" fmla="*/ 500 w 9657"/>
                <a:gd name="connsiteY16" fmla="*/ 7343 h 10000"/>
                <a:gd name="connsiteX17" fmla="*/ 500 w 9657"/>
                <a:gd name="connsiteY17" fmla="*/ 7410 h 10000"/>
                <a:gd name="connsiteX18" fmla="*/ 485 w 9657"/>
                <a:gd name="connsiteY18" fmla="*/ 7562 h 10000"/>
                <a:gd name="connsiteX19" fmla="*/ 981 w 9657"/>
                <a:gd name="connsiteY19" fmla="*/ 7619 h 10000"/>
                <a:gd name="connsiteX20" fmla="*/ 981 w 9657"/>
                <a:gd name="connsiteY20" fmla="*/ 7742 h 10000"/>
                <a:gd name="connsiteX21" fmla="*/ 1244 w 9657"/>
                <a:gd name="connsiteY21" fmla="*/ 7837 h 10000"/>
                <a:gd name="connsiteX22" fmla="*/ 1162 w 9657"/>
                <a:gd name="connsiteY22" fmla="*/ 7979 h 10000"/>
                <a:gd name="connsiteX23" fmla="*/ 1532 w 9657"/>
                <a:gd name="connsiteY23" fmla="*/ 8102 h 10000"/>
                <a:gd name="connsiteX24" fmla="*/ 1755 w 9657"/>
                <a:gd name="connsiteY24" fmla="*/ 8330 h 10000"/>
                <a:gd name="connsiteX25" fmla="*/ 1960 w 9657"/>
                <a:gd name="connsiteY25" fmla="*/ 8416 h 10000"/>
                <a:gd name="connsiteX26" fmla="*/ 1878 w 9657"/>
                <a:gd name="connsiteY26" fmla="*/ 8491 h 10000"/>
                <a:gd name="connsiteX27" fmla="*/ 1988 w 9657"/>
                <a:gd name="connsiteY27" fmla="*/ 8577 h 10000"/>
                <a:gd name="connsiteX28" fmla="*/ 1973 w 9657"/>
                <a:gd name="connsiteY28" fmla="*/ 8700 h 10000"/>
                <a:gd name="connsiteX29" fmla="*/ 2183 w 9657"/>
                <a:gd name="connsiteY29" fmla="*/ 8710 h 10000"/>
                <a:gd name="connsiteX30" fmla="*/ 2416 w 9657"/>
                <a:gd name="connsiteY30" fmla="*/ 8843 h 10000"/>
                <a:gd name="connsiteX31" fmla="*/ 2473 w 9657"/>
                <a:gd name="connsiteY31" fmla="*/ 9051 h 10000"/>
                <a:gd name="connsiteX32" fmla="*/ 2525 w 9657"/>
                <a:gd name="connsiteY32" fmla="*/ 9127 h 10000"/>
                <a:gd name="connsiteX33" fmla="*/ 2817 w 9657"/>
                <a:gd name="connsiteY33" fmla="*/ 9307 h 10000"/>
                <a:gd name="connsiteX34" fmla="*/ 2817 w 9657"/>
                <a:gd name="connsiteY34" fmla="*/ 9440 h 10000"/>
                <a:gd name="connsiteX35" fmla="*/ 3245 w 9657"/>
                <a:gd name="connsiteY35" fmla="*/ 9583 h 10000"/>
                <a:gd name="connsiteX36" fmla="*/ 3478 w 9657"/>
                <a:gd name="connsiteY36" fmla="*/ 9431 h 10000"/>
                <a:gd name="connsiteX37" fmla="*/ 3769 w 9657"/>
                <a:gd name="connsiteY37" fmla="*/ 9545 h 10000"/>
                <a:gd name="connsiteX38" fmla="*/ 4000 w 9657"/>
                <a:gd name="connsiteY38" fmla="*/ 9374 h 10000"/>
                <a:gd name="connsiteX39" fmla="*/ 4264 w 9657"/>
                <a:gd name="connsiteY39" fmla="*/ 9649 h 10000"/>
                <a:gd name="connsiteX40" fmla="*/ 4636 w 9657"/>
                <a:gd name="connsiteY40" fmla="*/ 9801 h 10000"/>
                <a:gd name="connsiteX41" fmla="*/ 4677 w 9657"/>
                <a:gd name="connsiteY41" fmla="*/ 9934 h 10000"/>
                <a:gd name="connsiteX42" fmla="*/ 4830 w 9657"/>
                <a:gd name="connsiteY42" fmla="*/ 9953 h 10000"/>
                <a:gd name="connsiteX43" fmla="*/ 5049 w 9657"/>
                <a:gd name="connsiteY43" fmla="*/ 9829 h 10000"/>
                <a:gd name="connsiteX44" fmla="*/ 5328 w 9657"/>
                <a:gd name="connsiteY44" fmla="*/ 9905 h 10000"/>
                <a:gd name="connsiteX45" fmla="*/ 5422 w 9657"/>
                <a:gd name="connsiteY45" fmla="*/ 9839 h 10000"/>
                <a:gd name="connsiteX46" fmla="*/ 5520 w 9657"/>
                <a:gd name="connsiteY46" fmla="*/ 9829 h 10000"/>
                <a:gd name="connsiteX47" fmla="*/ 5711 w 9657"/>
                <a:gd name="connsiteY47" fmla="*/ 10000 h 10000"/>
                <a:gd name="connsiteX48" fmla="*/ 5892 w 9657"/>
                <a:gd name="connsiteY48" fmla="*/ 9858 h 10000"/>
                <a:gd name="connsiteX49" fmla="*/ 6112 w 9657"/>
                <a:gd name="connsiteY49" fmla="*/ 9867 h 10000"/>
                <a:gd name="connsiteX50" fmla="*/ 6277 w 9657"/>
                <a:gd name="connsiteY50" fmla="*/ 9791 h 10000"/>
                <a:gd name="connsiteX51" fmla="*/ 6513 w 9657"/>
                <a:gd name="connsiteY51" fmla="*/ 9867 h 10000"/>
                <a:gd name="connsiteX52" fmla="*/ 6816 w 9657"/>
                <a:gd name="connsiteY52" fmla="*/ 9630 h 10000"/>
                <a:gd name="connsiteX53" fmla="*/ 6925 w 9657"/>
                <a:gd name="connsiteY53" fmla="*/ 9630 h 10000"/>
                <a:gd name="connsiteX54" fmla="*/ 7119 w 9657"/>
                <a:gd name="connsiteY54" fmla="*/ 9440 h 10000"/>
                <a:gd name="connsiteX55" fmla="*/ 7946 w 9657"/>
                <a:gd name="connsiteY55" fmla="*/ 9431 h 10000"/>
                <a:gd name="connsiteX56" fmla="*/ 8126 w 9657"/>
                <a:gd name="connsiteY56" fmla="*/ 9355 h 10000"/>
                <a:gd name="connsiteX57" fmla="*/ 8113 w 9657"/>
                <a:gd name="connsiteY57" fmla="*/ 9260 h 10000"/>
                <a:gd name="connsiteX58" fmla="*/ 8057 w 9657"/>
                <a:gd name="connsiteY58" fmla="*/ 9051 h 10000"/>
                <a:gd name="connsiteX59" fmla="*/ 7712 w 9657"/>
                <a:gd name="connsiteY59" fmla="*/ 8985 h 10000"/>
                <a:gd name="connsiteX60" fmla="*/ 7547 w 9657"/>
                <a:gd name="connsiteY60" fmla="*/ 8653 h 10000"/>
                <a:gd name="connsiteX61" fmla="*/ 7450 w 9657"/>
                <a:gd name="connsiteY61" fmla="*/ 8615 h 10000"/>
                <a:gd name="connsiteX62" fmla="*/ 7424 w 9657"/>
                <a:gd name="connsiteY62" fmla="*/ 8378 h 10000"/>
                <a:gd name="connsiteX63" fmla="*/ 7300 w 9657"/>
                <a:gd name="connsiteY63" fmla="*/ 8368 h 10000"/>
                <a:gd name="connsiteX64" fmla="*/ 7256 w 9657"/>
                <a:gd name="connsiteY64" fmla="*/ 8245 h 10000"/>
                <a:gd name="connsiteX65" fmla="*/ 7050 w 9657"/>
                <a:gd name="connsiteY65" fmla="*/ 8216 h 10000"/>
                <a:gd name="connsiteX66" fmla="*/ 6980 w 9657"/>
                <a:gd name="connsiteY66" fmla="*/ 8027 h 10000"/>
                <a:gd name="connsiteX67" fmla="*/ 6637 w 9657"/>
                <a:gd name="connsiteY67" fmla="*/ 7846 h 10000"/>
                <a:gd name="connsiteX68" fmla="*/ 6263 w 9657"/>
                <a:gd name="connsiteY68" fmla="*/ 7818 h 10000"/>
                <a:gd name="connsiteX69" fmla="*/ 6362 w 9657"/>
                <a:gd name="connsiteY69" fmla="*/ 7609 h 10000"/>
                <a:gd name="connsiteX70" fmla="*/ 6335 w 9657"/>
                <a:gd name="connsiteY70" fmla="*/ 7457 h 10000"/>
                <a:gd name="connsiteX71" fmla="*/ 6651 w 9657"/>
                <a:gd name="connsiteY71" fmla="*/ 7467 h 10000"/>
                <a:gd name="connsiteX72" fmla="*/ 6718 w 9657"/>
                <a:gd name="connsiteY72" fmla="*/ 7514 h 10000"/>
                <a:gd name="connsiteX73" fmla="*/ 6912 w 9657"/>
                <a:gd name="connsiteY73" fmla="*/ 7419 h 10000"/>
                <a:gd name="connsiteX74" fmla="*/ 6967 w 9657"/>
                <a:gd name="connsiteY74" fmla="*/ 7078 h 10000"/>
                <a:gd name="connsiteX75" fmla="*/ 6886 w 9657"/>
                <a:gd name="connsiteY75" fmla="*/ 6822 h 10000"/>
                <a:gd name="connsiteX76" fmla="*/ 7119 w 9657"/>
                <a:gd name="connsiteY76" fmla="*/ 6613 h 10000"/>
                <a:gd name="connsiteX77" fmla="*/ 7050 w 9657"/>
                <a:gd name="connsiteY77" fmla="*/ 6414 h 10000"/>
                <a:gd name="connsiteX78" fmla="*/ 7203 w 9657"/>
                <a:gd name="connsiteY78" fmla="*/ 6224 h 10000"/>
                <a:gd name="connsiteX79" fmla="*/ 7300 w 9657"/>
                <a:gd name="connsiteY79" fmla="*/ 6328 h 10000"/>
                <a:gd name="connsiteX80" fmla="*/ 7463 w 9657"/>
                <a:gd name="connsiteY80" fmla="*/ 6281 h 10000"/>
                <a:gd name="connsiteX81" fmla="*/ 7450 w 9657"/>
                <a:gd name="connsiteY81" fmla="*/ 5987 h 10000"/>
                <a:gd name="connsiteX82" fmla="*/ 7547 w 9657"/>
                <a:gd name="connsiteY82" fmla="*/ 5882 h 10000"/>
                <a:gd name="connsiteX83" fmla="*/ 7520 w 9657"/>
                <a:gd name="connsiteY83" fmla="*/ 5740 h 10000"/>
                <a:gd name="connsiteX84" fmla="*/ 7740 w 9657"/>
                <a:gd name="connsiteY84" fmla="*/ 5655 h 10000"/>
                <a:gd name="connsiteX85" fmla="*/ 7754 w 9657"/>
                <a:gd name="connsiteY85" fmla="*/ 5465 h 10000"/>
                <a:gd name="connsiteX86" fmla="*/ 7920 w 9657"/>
                <a:gd name="connsiteY86" fmla="*/ 5285 h 10000"/>
                <a:gd name="connsiteX87" fmla="*/ 8220 w 9657"/>
                <a:gd name="connsiteY87" fmla="*/ 5266 h 10000"/>
                <a:gd name="connsiteX88" fmla="*/ 8195 w 9657"/>
                <a:gd name="connsiteY88" fmla="*/ 5019 h 10000"/>
                <a:gd name="connsiteX89" fmla="*/ 8417 w 9657"/>
                <a:gd name="connsiteY89" fmla="*/ 4753 h 10000"/>
                <a:gd name="connsiteX90" fmla="*/ 8417 w 9657"/>
                <a:gd name="connsiteY90" fmla="*/ 4469 h 10000"/>
                <a:gd name="connsiteX91" fmla="*/ 8388 w 9657"/>
                <a:gd name="connsiteY91" fmla="*/ 4156 h 10000"/>
                <a:gd name="connsiteX92" fmla="*/ 8321 w 9657"/>
                <a:gd name="connsiteY92" fmla="*/ 4061 h 10000"/>
                <a:gd name="connsiteX93" fmla="*/ 8484 w 9657"/>
                <a:gd name="connsiteY93" fmla="*/ 3928 h 10000"/>
                <a:gd name="connsiteX94" fmla="*/ 8497 w 9657"/>
                <a:gd name="connsiteY94" fmla="*/ 3767 h 10000"/>
                <a:gd name="connsiteX95" fmla="*/ 8665 w 9657"/>
                <a:gd name="connsiteY95" fmla="*/ 3577 h 10000"/>
                <a:gd name="connsiteX96" fmla="*/ 8580 w 9657"/>
                <a:gd name="connsiteY96" fmla="*/ 3283 h 10000"/>
                <a:gd name="connsiteX97" fmla="*/ 8734 w 9657"/>
                <a:gd name="connsiteY97" fmla="*/ 3207 h 10000"/>
                <a:gd name="connsiteX98" fmla="*/ 8734 w 9657"/>
                <a:gd name="connsiteY98" fmla="*/ 3112 h 10000"/>
                <a:gd name="connsiteX99" fmla="*/ 8993 w 9657"/>
                <a:gd name="connsiteY99" fmla="*/ 3046 h 10000"/>
                <a:gd name="connsiteX100" fmla="*/ 9007 w 9657"/>
                <a:gd name="connsiteY100" fmla="*/ 2903 h 10000"/>
                <a:gd name="connsiteX101" fmla="*/ 9506 w 9657"/>
                <a:gd name="connsiteY101" fmla="*/ 2808 h 10000"/>
                <a:gd name="connsiteX102" fmla="*/ 9657 w 9657"/>
                <a:gd name="connsiteY102" fmla="*/ 2571 h 10000"/>
                <a:gd name="connsiteX103" fmla="*/ 9313 w 9657"/>
                <a:gd name="connsiteY103" fmla="*/ 2429 h 10000"/>
                <a:gd name="connsiteX104" fmla="*/ 9190 w 9657"/>
                <a:gd name="connsiteY104" fmla="*/ 2239 h 10000"/>
                <a:gd name="connsiteX105" fmla="*/ 8844 w 9657"/>
                <a:gd name="connsiteY105" fmla="*/ 2163 h 10000"/>
                <a:gd name="connsiteX106" fmla="*/ 8776 w 9657"/>
                <a:gd name="connsiteY106" fmla="*/ 1670 h 10000"/>
                <a:gd name="connsiteX107" fmla="*/ 8678 w 9657"/>
                <a:gd name="connsiteY107" fmla="*/ 1651 h 10000"/>
                <a:gd name="connsiteX108" fmla="*/ 8650 w 9657"/>
                <a:gd name="connsiteY108" fmla="*/ 1205 h 10000"/>
                <a:gd name="connsiteX109" fmla="*/ 8580 w 9657"/>
                <a:gd name="connsiteY109" fmla="*/ 1053 h 10000"/>
                <a:gd name="connsiteX110" fmla="*/ 8747 w 9657"/>
                <a:gd name="connsiteY110" fmla="*/ 1025 h 10000"/>
                <a:gd name="connsiteX111" fmla="*/ 8484 w 9657"/>
                <a:gd name="connsiteY111" fmla="*/ 797 h 10000"/>
                <a:gd name="connsiteX112" fmla="*/ 8443 w 9657"/>
                <a:gd name="connsiteY112" fmla="*/ 503 h 10000"/>
                <a:gd name="connsiteX113" fmla="*/ 8181 w 9657"/>
                <a:gd name="connsiteY113" fmla="*/ 370 h 10000"/>
                <a:gd name="connsiteX114" fmla="*/ 8002 w 9657"/>
                <a:gd name="connsiteY114" fmla="*/ 218 h 10000"/>
                <a:gd name="connsiteX115" fmla="*/ 7850 w 9657"/>
                <a:gd name="connsiteY115" fmla="*/ 209 h 10000"/>
                <a:gd name="connsiteX116" fmla="*/ 7631 w 9657"/>
                <a:gd name="connsiteY116" fmla="*/ 0 h 10000"/>
                <a:gd name="connsiteX117" fmla="*/ 7407 w 9657"/>
                <a:gd name="connsiteY117" fmla="*/ 142 h 10000"/>
                <a:gd name="connsiteX118" fmla="*/ 7175 w 9657"/>
                <a:gd name="connsiteY118"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6302 w 10000"/>
                <a:gd name="connsiteY4" fmla="*/ 560 h 10000"/>
                <a:gd name="connsiteX5" fmla="*/ 5173 w 10000"/>
                <a:gd name="connsiteY5" fmla="*/ 531 h 10000"/>
                <a:gd name="connsiteX6" fmla="*/ 5100 w 10000"/>
                <a:gd name="connsiteY6" fmla="*/ 455 h 10000"/>
                <a:gd name="connsiteX7" fmla="*/ 4974 w 10000"/>
                <a:gd name="connsiteY7" fmla="*/ 569 h 10000"/>
                <a:gd name="connsiteX8" fmla="*/ 886 w 10000"/>
                <a:gd name="connsiteY8" fmla="*/ 531 h 10000"/>
                <a:gd name="connsiteX9" fmla="*/ 902 w 10000"/>
                <a:gd name="connsiteY9" fmla="*/ 1556 h 10000"/>
                <a:gd name="connsiteX10" fmla="*/ 769 w 10000"/>
                <a:gd name="connsiteY10" fmla="*/ 6588 h 10000"/>
                <a:gd name="connsiteX11" fmla="*/ 175 w 10000"/>
                <a:gd name="connsiteY11" fmla="*/ 6774 h 10000"/>
                <a:gd name="connsiteX12" fmla="*/ 2 w 10000"/>
                <a:gd name="connsiteY12" fmla="*/ 7144 h 10000"/>
                <a:gd name="connsiteX13" fmla="*/ 117 w 10000"/>
                <a:gd name="connsiteY13" fmla="*/ 7211 h 10000"/>
                <a:gd name="connsiteX14" fmla="*/ 32 w 10000"/>
                <a:gd name="connsiteY14" fmla="*/ 7315 h 10000"/>
                <a:gd name="connsiteX15" fmla="*/ 518 w 10000"/>
                <a:gd name="connsiteY15" fmla="*/ 7343 h 10000"/>
                <a:gd name="connsiteX16" fmla="*/ 518 w 10000"/>
                <a:gd name="connsiteY16" fmla="*/ 7410 h 10000"/>
                <a:gd name="connsiteX17" fmla="*/ 502 w 10000"/>
                <a:gd name="connsiteY17" fmla="*/ 7562 h 10000"/>
                <a:gd name="connsiteX18" fmla="*/ 1016 w 10000"/>
                <a:gd name="connsiteY18" fmla="*/ 7619 h 10000"/>
                <a:gd name="connsiteX19" fmla="*/ 1016 w 10000"/>
                <a:gd name="connsiteY19" fmla="*/ 7742 h 10000"/>
                <a:gd name="connsiteX20" fmla="*/ 1288 w 10000"/>
                <a:gd name="connsiteY20" fmla="*/ 7837 h 10000"/>
                <a:gd name="connsiteX21" fmla="*/ 1203 w 10000"/>
                <a:gd name="connsiteY21" fmla="*/ 7979 h 10000"/>
                <a:gd name="connsiteX22" fmla="*/ 1586 w 10000"/>
                <a:gd name="connsiteY22" fmla="*/ 8102 h 10000"/>
                <a:gd name="connsiteX23" fmla="*/ 1817 w 10000"/>
                <a:gd name="connsiteY23" fmla="*/ 8330 h 10000"/>
                <a:gd name="connsiteX24" fmla="*/ 2030 w 10000"/>
                <a:gd name="connsiteY24" fmla="*/ 8416 h 10000"/>
                <a:gd name="connsiteX25" fmla="*/ 1945 w 10000"/>
                <a:gd name="connsiteY25" fmla="*/ 8491 h 10000"/>
                <a:gd name="connsiteX26" fmla="*/ 2059 w 10000"/>
                <a:gd name="connsiteY26" fmla="*/ 8577 h 10000"/>
                <a:gd name="connsiteX27" fmla="*/ 2043 w 10000"/>
                <a:gd name="connsiteY27" fmla="*/ 8700 h 10000"/>
                <a:gd name="connsiteX28" fmla="*/ 2261 w 10000"/>
                <a:gd name="connsiteY28" fmla="*/ 8710 h 10000"/>
                <a:gd name="connsiteX29" fmla="*/ 2502 w 10000"/>
                <a:gd name="connsiteY29" fmla="*/ 8843 h 10000"/>
                <a:gd name="connsiteX30" fmla="*/ 2561 w 10000"/>
                <a:gd name="connsiteY30" fmla="*/ 9051 h 10000"/>
                <a:gd name="connsiteX31" fmla="*/ 2615 w 10000"/>
                <a:gd name="connsiteY31" fmla="*/ 9127 h 10000"/>
                <a:gd name="connsiteX32" fmla="*/ 2917 w 10000"/>
                <a:gd name="connsiteY32" fmla="*/ 9307 h 10000"/>
                <a:gd name="connsiteX33" fmla="*/ 2917 w 10000"/>
                <a:gd name="connsiteY33" fmla="*/ 9440 h 10000"/>
                <a:gd name="connsiteX34" fmla="*/ 3360 w 10000"/>
                <a:gd name="connsiteY34" fmla="*/ 9583 h 10000"/>
                <a:gd name="connsiteX35" fmla="*/ 3602 w 10000"/>
                <a:gd name="connsiteY35" fmla="*/ 9431 h 10000"/>
                <a:gd name="connsiteX36" fmla="*/ 3903 w 10000"/>
                <a:gd name="connsiteY36" fmla="*/ 9545 h 10000"/>
                <a:gd name="connsiteX37" fmla="*/ 4142 w 10000"/>
                <a:gd name="connsiteY37" fmla="*/ 9374 h 10000"/>
                <a:gd name="connsiteX38" fmla="*/ 4415 w 10000"/>
                <a:gd name="connsiteY38" fmla="*/ 9649 h 10000"/>
                <a:gd name="connsiteX39" fmla="*/ 4801 w 10000"/>
                <a:gd name="connsiteY39" fmla="*/ 9801 h 10000"/>
                <a:gd name="connsiteX40" fmla="*/ 4843 w 10000"/>
                <a:gd name="connsiteY40" fmla="*/ 9934 h 10000"/>
                <a:gd name="connsiteX41" fmla="*/ 5002 w 10000"/>
                <a:gd name="connsiteY41" fmla="*/ 9953 h 10000"/>
                <a:gd name="connsiteX42" fmla="*/ 5228 w 10000"/>
                <a:gd name="connsiteY42" fmla="*/ 9829 h 10000"/>
                <a:gd name="connsiteX43" fmla="*/ 5517 w 10000"/>
                <a:gd name="connsiteY43" fmla="*/ 9905 h 10000"/>
                <a:gd name="connsiteX44" fmla="*/ 5615 w 10000"/>
                <a:gd name="connsiteY44" fmla="*/ 9839 h 10000"/>
                <a:gd name="connsiteX45" fmla="*/ 5716 w 10000"/>
                <a:gd name="connsiteY45" fmla="*/ 9829 h 10000"/>
                <a:gd name="connsiteX46" fmla="*/ 5914 w 10000"/>
                <a:gd name="connsiteY46" fmla="*/ 10000 h 10000"/>
                <a:gd name="connsiteX47" fmla="*/ 6101 w 10000"/>
                <a:gd name="connsiteY47" fmla="*/ 9858 h 10000"/>
                <a:gd name="connsiteX48" fmla="*/ 6329 w 10000"/>
                <a:gd name="connsiteY48" fmla="*/ 9867 h 10000"/>
                <a:gd name="connsiteX49" fmla="*/ 6500 w 10000"/>
                <a:gd name="connsiteY49" fmla="*/ 9791 h 10000"/>
                <a:gd name="connsiteX50" fmla="*/ 6744 w 10000"/>
                <a:gd name="connsiteY50" fmla="*/ 9867 h 10000"/>
                <a:gd name="connsiteX51" fmla="*/ 7058 w 10000"/>
                <a:gd name="connsiteY51" fmla="*/ 9630 h 10000"/>
                <a:gd name="connsiteX52" fmla="*/ 7171 w 10000"/>
                <a:gd name="connsiteY52" fmla="*/ 9630 h 10000"/>
                <a:gd name="connsiteX53" fmla="*/ 7372 w 10000"/>
                <a:gd name="connsiteY53" fmla="*/ 9440 h 10000"/>
                <a:gd name="connsiteX54" fmla="*/ 8228 w 10000"/>
                <a:gd name="connsiteY54" fmla="*/ 9431 h 10000"/>
                <a:gd name="connsiteX55" fmla="*/ 8415 w 10000"/>
                <a:gd name="connsiteY55" fmla="*/ 9355 h 10000"/>
                <a:gd name="connsiteX56" fmla="*/ 8401 w 10000"/>
                <a:gd name="connsiteY56" fmla="*/ 9260 h 10000"/>
                <a:gd name="connsiteX57" fmla="*/ 8343 w 10000"/>
                <a:gd name="connsiteY57" fmla="*/ 9051 h 10000"/>
                <a:gd name="connsiteX58" fmla="*/ 7986 w 10000"/>
                <a:gd name="connsiteY58" fmla="*/ 8985 h 10000"/>
                <a:gd name="connsiteX59" fmla="*/ 7815 w 10000"/>
                <a:gd name="connsiteY59" fmla="*/ 8653 h 10000"/>
                <a:gd name="connsiteX60" fmla="*/ 7715 w 10000"/>
                <a:gd name="connsiteY60" fmla="*/ 8615 h 10000"/>
                <a:gd name="connsiteX61" fmla="*/ 7688 w 10000"/>
                <a:gd name="connsiteY61" fmla="*/ 8378 h 10000"/>
                <a:gd name="connsiteX62" fmla="*/ 7559 w 10000"/>
                <a:gd name="connsiteY62" fmla="*/ 8368 h 10000"/>
                <a:gd name="connsiteX63" fmla="*/ 7514 w 10000"/>
                <a:gd name="connsiteY63" fmla="*/ 8245 h 10000"/>
                <a:gd name="connsiteX64" fmla="*/ 7300 w 10000"/>
                <a:gd name="connsiteY64" fmla="*/ 8216 h 10000"/>
                <a:gd name="connsiteX65" fmla="*/ 7228 w 10000"/>
                <a:gd name="connsiteY65" fmla="*/ 8027 h 10000"/>
                <a:gd name="connsiteX66" fmla="*/ 6873 w 10000"/>
                <a:gd name="connsiteY66" fmla="*/ 7846 h 10000"/>
                <a:gd name="connsiteX67" fmla="*/ 6485 w 10000"/>
                <a:gd name="connsiteY67" fmla="*/ 7818 h 10000"/>
                <a:gd name="connsiteX68" fmla="*/ 6588 w 10000"/>
                <a:gd name="connsiteY68" fmla="*/ 7609 h 10000"/>
                <a:gd name="connsiteX69" fmla="*/ 6560 w 10000"/>
                <a:gd name="connsiteY69" fmla="*/ 7457 h 10000"/>
                <a:gd name="connsiteX70" fmla="*/ 6887 w 10000"/>
                <a:gd name="connsiteY70" fmla="*/ 7467 h 10000"/>
                <a:gd name="connsiteX71" fmla="*/ 6957 w 10000"/>
                <a:gd name="connsiteY71" fmla="*/ 7514 h 10000"/>
                <a:gd name="connsiteX72" fmla="*/ 7158 w 10000"/>
                <a:gd name="connsiteY72" fmla="*/ 7419 h 10000"/>
                <a:gd name="connsiteX73" fmla="*/ 7214 w 10000"/>
                <a:gd name="connsiteY73" fmla="*/ 7078 h 10000"/>
                <a:gd name="connsiteX74" fmla="*/ 7131 w 10000"/>
                <a:gd name="connsiteY74" fmla="*/ 6822 h 10000"/>
                <a:gd name="connsiteX75" fmla="*/ 7372 w 10000"/>
                <a:gd name="connsiteY75" fmla="*/ 6613 h 10000"/>
                <a:gd name="connsiteX76" fmla="*/ 7300 w 10000"/>
                <a:gd name="connsiteY76" fmla="*/ 6414 h 10000"/>
                <a:gd name="connsiteX77" fmla="*/ 7459 w 10000"/>
                <a:gd name="connsiteY77" fmla="*/ 6224 h 10000"/>
                <a:gd name="connsiteX78" fmla="*/ 7559 w 10000"/>
                <a:gd name="connsiteY78" fmla="*/ 6328 h 10000"/>
                <a:gd name="connsiteX79" fmla="*/ 7728 w 10000"/>
                <a:gd name="connsiteY79" fmla="*/ 6281 h 10000"/>
                <a:gd name="connsiteX80" fmla="*/ 7715 w 10000"/>
                <a:gd name="connsiteY80" fmla="*/ 5987 h 10000"/>
                <a:gd name="connsiteX81" fmla="*/ 7815 w 10000"/>
                <a:gd name="connsiteY81" fmla="*/ 5882 h 10000"/>
                <a:gd name="connsiteX82" fmla="*/ 7787 w 10000"/>
                <a:gd name="connsiteY82" fmla="*/ 5740 h 10000"/>
                <a:gd name="connsiteX83" fmla="*/ 8015 w 10000"/>
                <a:gd name="connsiteY83" fmla="*/ 5655 h 10000"/>
                <a:gd name="connsiteX84" fmla="*/ 8029 w 10000"/>
                <a:gd name="connsiteY84" fmla="*/ 5465 h 10000"/>
                <a:gd name="connsiteX85" fmla="*/ 8201 w 10000"/>
                <a:gd name="connsiteY85" fmla="*/ 5285 h 10000"/>
                <a:gd name="connsiteX86" fmla="*/ 8512 w 10000"/>
                <a:gd name="connsiteY86" fmla="*/ 5266 h 10000"/>
                <a:gd name="connsiteX87" fmla="*/ 8486 w 10000"/>
                <a:gd name="connsiteY87" fmla="*/ 5019 h 10000"/>
                <a:gd name="connsiteX88" fmla="*/ 8716 w 10000"/>
                <a:gd name="connsiteY88" fmla="*/ 4753 h 10000"/>
                <a:gd name="connsiteX89" fmla="*/ 8716 w 10000"/>
                <a:gd name="connsiteY89" fmla="*/ 4469 h 10000"/>
                <a:gd name="connsiteX90" fmla="*/ 8686 w 10000"/>
                <a:gd name="connsiteY90" fmla="*/ 4156 h 10000"/>
                <a:gd name="connsiteX91" fmla="*/ 8617 w 10000"/>
                <a:gd name="connsiteY91" fmla="*/ 4061 h 10000"/>
                <a:gd name="connsiteX92" fmla="*/ 8785 w 10000"/>
                <a:gd name="connsiteY92" fmla="*/ 3928 h 10000"/>
                <a:gd name="connsiteX93" fmla="*/ 8799 w 10000"/>
                <a:gd name="connsiteY93" fmla="*/ 3767 h 10000"/>
                <a:gd name="connsiteX94" fmla="*/ 8973 w 10000"/>
                <a:gd name="connsiteY94" fmla="*/ 3577 h 10000"/>
                <a:gd name="connsiteX95" fmla="*/ 8885 w 10000"/>
                <a:gd name="connsiteY95" fmla="*/ 3283 h 10000"/>
                <a:gd name="connsiteX96" fmla="*/ 9044 w 10000"/>
                <a:gd name="connsiteY96" fmla="*/ 3207 h 10000"/>
                <a:gd name="connsiteX97" fmla="*/ 9044 w 10000"/>
                <a:gd name="connsiteY97" fmla="*/ 3112 h 10000"/>
                <a:gd name="connsiteX98" fmla="*/ 9312 w 10000"/>
                <a:gd name="connsiteY98" fmla="*/ 3046 h 10000"/>
                <a:gd name="connsiteX99" fmla="*/ 9327 w 10000"/>
                <a:gd name="connsiteY99" fmla="*/ 2903 h 10000"/>
                <a:gd name="connsiteX100" fmla="*/ 9844 w 10000"/>
                <a:gd name="connsiteY100" fmla="*/ 2808 h 10000"/>
                <a:gd name="connsiteX101" fmla="*/ 10000 w 10000"/>
                <a:gd name="connsiteY101" fmla="*/ 2571 h 10000"/>
                <a:gd name="connsiteX102" fmla="*/ 9644 w 10000"/>
                <a:gd name="connsiteY102" fmla="*/ 2429 h 10000"/>
                <a:gd name="connsiteX103" fmla="*/ 9516 w 10000"/>
                <a:gd name="connsiteY103" fmla="*/ 2239 h 10000"/>
                <a:gd name="connsiteX104" fmla="*/ 9158 w 10000"/>
                <a:gd name="connsiteY104" fmla="*/ 2163 h 10000"/>
                <a:gd name="connsiteX105" fmla="*/ 9088 w 10000"/>
                <a:gd name="connsiteY105" fmla="*/ 1670 h 10000"/>
                <a:gd name="connsiteX106" fmla="*/ 8986 w 10000"/>
                <a:gd name="connsiteY106" fmla="*/ 1651 h 10000"/>
                <a:gd name="connsiteX107" fmla="*/ 8957 w 10000"/>
                <a:gd name="connsiteY107" fmla="*/ 1205 h 10000"/>
                <a:gd name="connsiteX108" fmla="*/ 8885 w 10000"/>
                <a:gd name="connsiteY108" fmla="*/ 1053 h 10000"/>
                <a:gd name="connsiteX109" fmla="*/ 9058 w 10000"/>
                <a:gd name="connsiteY109" fmla="*/ 1025 h 10000"/>
                <a:gd name="connsiteX110" fmla="*/ 8785 w 10000"/>
                <a:gd name="connsiteY110" fmla="*/ 797 h 10000"/>
                <a:gd name="connsiteX111" fmla="*/ 8743 w 10000"/>
                <a:gd name="connsiteY111" fmla="*/ 503 h 10000"/>
                <a:gd name="connsiteX112" fmla="*/ 8472 w 10000"/>
                <a:gd name="connsiteY112" fmla="*/ 370 h 10000"/>
                <a:gd name="connsiteX113" fmla="*/ 8286 w 10000"/>
                <a:gd name="connsiteY113" fmla="*/ 218 h 10000"/>
                <a:gd name="connsiteX114" fmla="*/ 8129 w 10000"/>
                <a:gd name="connsiteY114" fmla="*/ 209 h 10000"/>
                <a:gd name="connsiteX115" fmla="*/ 7902 w 10000"/>
                <a:gd name="connsiteY115" fmla="*/ 0 h 10000"/>
                <a:gd name="connsiteX116" fmla="*/ 7670 w 10000"/>
                <a:gd name="connsiteY116" fmla="*/ 142 h 10000"/>
                <a:gd name="connsiteX117" fmla="*/ 7430 w 10000"/>
                <a:gd name="connsiteY117"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6302 w 10000"/>
                <a:gd name="connsiteY4" fmla="*/ 560 h 10000"/>
                <a:gd name="connsiteX5" fmla="*/ 5173 w 10000"/>
                <a:gd name="connsiteY5" fmla="*/ 531 h 10000"/>
                <a:gd name="connsiteX6" fmla="*/ 5100 w 10000"/>
                <a:gd name="connsiteY6" fmla="*/ 455 h 10000"/>
                <a:gd name="connsiteX7" fmla="*/ 4974 w 10000"/>
                <a:gd name="connsiteY7" fmla="*/ 569 h 10000"/>
                <a:gd name="connsiteX8" fmla="*/ 886 w 10000"/>
                <a:gd name="connsiteY8" fmla="*/ 531 h 10000"/>
                <a:gd name="connsiteX9" fmla="*/ 1754 w 10000"/>
                <a:gd name="connsiteY9" fmla="*/ 5799 h 10000"/>
                <a:gd name="connsiteX10" fmla="*/ 769 w 10000"/>
                <a:gd name="connsiteY10" fmla="*/ 6588 h 10000"/>
                <a:gd name="connsiteX11" fmla="*/ 175 w 10000"/>
                <a:gd name="connsiteY11" fmla="*/ 6774 h 10000"/>
                <a:gd name="connsiteX12" fmla="*/ 2 w 10000"/>
                <a:gd name="connsiteY12" fmla="*/ 7144 h 10000"/>
                <a:gd name="connsiteX13" fmla="*/ 117 w 10000"/>
                <a:gd name="connsiteY13" fmla="*/ 7211 h 10000"/>
                <a:gd name="connsiteX14" fmla="*/ 32 w 10000"/>
                <a:gd name="connsiteY14" fmla="*/ 7315 h 10000"/>
                <a:gd name="connsiteX15" fmla="*/ 518 w 10000"/>
                <a:gd name="connsiteY15" fmla="*/ 7343 h 10000"/>
                <a:gd name="connsiteX16" fmla="*/ 518 w 10000"/>
                <a:gd name="connsiteY16" fmla="*/ 7410 h 10000"/>
                <a:gd name="connsiteX17" fmla="*/ 502 w 10000"/>
                <a:gd name="connsiteY17" fmla="*/ 7562 h 10000"/>
                <a:gd name="connsiteX18" fmla="*/ 1016 w 10000"/>
                <a:gd name="connsiteY18" fmla="*/ 7619 h 10000"/>
                <a:gd name="connsiteX19" fmla="*/ 1016 w 10000"/>
                <a:gd name="connsiteY19" fmla="*/ 7742 h 10000"/>
                <a:gd name="connsiteX20" fmla="*/ 1288 w 10000"/>
                <a:gd name="connsiteY20" fmla="*/ 7837 h 10000"/>
                <a:gd name="connsiteX21" fmla="*/ 1203 w 10000"/>
                <a:gd name="connsiteY21" fmla="*/ 7979 h 10000"/>
                <a:gd name="connsiteX22" fmla="*/ 1586 w 10000"/>
                <a:gd name="connsiteY22" fmla="*/ 8102 h 10000"/>
                <a:gd name="connsiteX23" fmla="*/ 1817 w 10000"/>
                <a:gd name="connsiteY23" fmla="*/ 8330 h 10000"/>
                <a:gd name="connsiteX24" fmla="*/ 2030 w 10000"/>
                <a:gd name="connsiteY24" fmla="*/ 8416 h 10000"/>
                <a:gd name="connsiteX25" fmla="*/ 1945 w 10000"/>
                <a:gd name="connsiteY25" fmla="*/ 8491 h 10000"/>
                <a:gd name="connsiteX26" fmla="*/ 2059 w 10000"/>
                <a:gd name="connsiteY26" fmla="*/ 8577 h 10000"/>
                <a:gd name="connsiteX27" fmla="*/ 2043 w 10000"/>
                <a:gd name="connsiteY27" fmla="*/ 8700 h 10000"/>
                <a:gd name="connsiteX28" fmla="*/ 2261 w 10000"/>
                <a:gd name="connsiteY28" fmla="*/ 8710 h 10000"/>
                <a:gd name="connsiteX29" fmla="*/ 2502 w 10000"/>
                <a:gd name="connsiteY29" fmla="*/ 8843 h 10000"/>
                <a:gd name="connsiteX30" fmla="*/ 2561 w 10000"/>
                <a:gd name="connsiteY30" fmla="*/ 9051 h 10000"/>
                <a:gd name="connsiteX31" fmla="*/ 2615 w 10000"/>
                <a:gd name="connsiteY31" fmla="*/ 9127 h 10000"/>
                <a:gd name="connsiteX32" fmla="*/ 2917 w 10000"/>
                <a:gd name="connsiteY32" fmla="*/ 9307 h 10000"/>
                <a:gd name="connsiteX33" fmla="*/ 2917 w 10000"/>
                <a:gd name="connsiteY33" fmla="*/ 9440 h 10000"/>
                <a:gd name="connsiteX34" fmla="*/ 3360 w 10000"/>
                <a:gd name="connsiteY34" fmla="*/ 9583 h 10000"/>
                <a:gd name="connsiteX35" fmla="*/ 3602 w 10000"/>
                <a:gd name="connsiteY35" fmla="*/ 9431 h 10000"/>
                <a:gd name="connsiteX36" fmla="*/ 3903 w 10000"/>
                <a:gd name="connsiteY36" fmla="*/ 9545 h 10000"/>
                <a:gd name="connsiteX37" fmla="*/ 4142 w 10000"/>
                <a:gd name="connsiteY37" fmla="*/ 9374 h 10000"/>
                <a:gd name="connsiteX38" fmla="*/ 4415 w 10000"/>
                <a:gd name="connsiteY38" fmla="*/ 9649 h 10000"/>
                <a:gd name="connsiteX39" fmla="*/ 4801 w 10000"/>
                <a:gd name="connsiteY39" fmla="*/ 9801 h 10000"/>
                <a:gd name="connsiteX40" fmla="*/ 4843 w 10000"/>
                <a:gd name="connsiteY40" fmla="*/ 9934 h 10000"/>
                <a:gd name="connsiteX41" fmla="*/ 5002 w 10000"/>
                <a:gd name="connsiteY41" fmla="*/ 9953 h 10000"/>
                <a:gd name="connsiteX42" fmla="*/ 5228 w 10000"/>
                <a:gd name="connsiteY42" fmla="*/ 9829 h 10000"/>
                <a:gd name="connsiteX43" fmla="*/ 5517 w 10000"/>
                <a:gd name="connsiteY43" fmla="*/ 9905 h 10000"/>
                <a:gd name="connsiteX44" fmla="*/ 5615 w 10000"/>
                <a:gd name="connsiteY44" fmla="*/ 9839 h 10000"/>
                <a:gd name="connsiteX45" fmla="*/ 5716 w 10000"/>
                <a:gd name="connsiteY45" fmla="*/ 9829 h 10000"/>
                <a:gd name="connsiteX46" fmla="*/ 5914 w 10000"/>
                <a:gd name="connsiteY46" fmla="*/ 10000 h 10000"/>
                <a:gd name="connsiteX47" fmla="*/ 6101 w 10000"/>
                <a:gd name="connsiteY47" fmla="*/ 9858 h 10000"/>
                <a:gd name="connsiteX48" fmla="*/ 6329 w 10000"/>
                <a:gd name="connsiteY48" fmla="*/ 9867 h 10000"/>
                <a:gd name="connsiteX49" fmla="*/ 6500 w 10000"/>
                <a:gd name="connsiteY49" fmla="*/ 9791 h 10000"/>
                <a:gd name="connsiteX50" fmla="*/ 6744 w 10000"/>
                <a:gd name="connsiteY50" fmla="*/ 9867 h 10000"/>
                <a:gd name="connsiteX51" fmla="*/ 7058 w 10000"/>
                <a:gd name="connsiteY51" fmla="*/ 9630 h 10000"/>
                <a:gd name="connsiteX52" fmla="*/ 7171 w 10000"/>
                <a:gd name="connsiteY52" fmla="*/ 9630 h 10000"/>
                <a:gd name="connsiteX53" fmla="*/ 7372 w 10000"/>
                <a:gd name="connsiteY53" fmla="*/ 9440 h 10000"/>
                <a:gd name="connsiteX54" fmla="*/ 8228 w 10000"/>
                <a:gd name="connsiteY54" fmla="*/ 9431 h 10000"/>
                <a:gd name="connsiteX55" fmla="*/ 8415 w 10000"/>
                <a:gd name="connsiteY55" fmla="*/ 9355 h 10000"/>
                <a:gd name="connsiteX56" fmla="*/ 8401 w 10000"/>
                <a:gd name="connsiteY56" fmla="*/ 9260 h 10000"/>
                <a:gd name="connsiteX57" fmla="*/ 8343 w 10000"/>
                <a:gd name="connsiteY57" fmla="*/ 9051 h 10000"/>
                <a:gd name="connsiteX58" fmla="*/ 7986 w 10000"/>
                <a:gd name="connsiteY58" fmla="*/ 8985 h 10000"/>
                <a:gd name="connsiteX59" fmla="*/ 7815 w 10000"/>
                <a:gd name="connsiteY59" fmla="*/ 8653 h 10000"/>
                <a:gd name="connsiteX60" fmla="*/ 7715 w 10000"/>
                <a:gd name="connsiteY60" fmla="*/ 8615 h 10000"/>
                <a:gd name="connsiteX61" fmla="*/ 7688 w 10000"/>
                <a:gd name="connsiteY61" fmla="*/ 8378 h 10000"/>
                <a:gd name="connsiteX62" fmla="*/ 7559 w 10000"/>
                <a:gd name="connsiteY62" fmla="*/ 8368 h 10000"/>
                <a:gd name="connsiteX63" fmla="*/ 7514 w 10000"/>
                <a:gd name="connsiteY63" fmla="*/ 8245 h 10000"/>
                <a:gd name="connsiteX64" fmla="*/ 7300 w 10000"/>
                <a:gd name="connsiteY64" fmla="*/ 8216 h 10000"/>
                <a:gd name="connsiteX65" fmla="*/ 7228 w 10000"/>
                <a:gd name="connsiteY65" fmla="*/ 8027 h 10000"/>
                <a:gd name="connsiteX66" fmla="*/ 6873 w 10000"/>
                <a:gd name="connsiteY66" fmla="*/ 7846 h 10000"/>
                <a:gd name="connsiteX67" fmla="*/ 6485 w 10000"/>
                <a:gd name="connsiteY67" fmla="*/ 7818 h 10000"/>
                <a:gd name="connsiteX68" fmla="*/ 6588 w 10000"/>
                <a:gd name="connsiteY68" fmla="*/ 7609 h 10000"/>
                <a:gd name="connsiteX69" fmla="*/ 6560 w 10000"/>
                <a:gd name="connsiteY69" fmla="*/ 7457 h 10000"/>
                <a:gd name="connsiteX70" fmla="*/ 6887 w 10000"/>
                <a:gd name="connsiteY70" fmla="*/ 7467 h 10000"/>
                <a:gd name="connsiteX71" fmla="*/ 6957 w 10000"/>
                <a:gd name="connsiteY71" fmla="*/ 7514 h 10000"/>
                <a:gd name="connsiteX72" fmla="*/ 7158 w 10000"/>
                <a:gd name="connsiteY72" fmla="*/ 7419 h 10000"/>
                <a:gd name="connsiteX73" fmla="*/ 7214 w 10000"/>
                <a:gd name="connsiteY73" fmla="*/ 7078 h 10000"/>
                <a:gd name="connsiteX74" fmla="*/ 7131 w 10000"/>
                <a:gd name="connsiteY74" fmla="*/ 6822 h 10000"/>
                <a:gd name="connsiteX75" fmla="*/ 7372 w 10000"/>
                <a:gd name="connsiteY75" fmla="*/ 6613 h 10000"/>
                <a:gd name="connsiteX76" fmla="*/ 7300 w 10000"/>
                <a:gd name="connsiteY76" fmla="*/ 6414 h 10000"/>
                <a:gd name="connsiteX77" fmla="*/ 7459 w 10000"/>
                <a:gd name="connsiteY77" fmla="*/ 6224 h 10000"/>
                <a:gd name="connsiteX78" fmla="*/ 7559 w 10000"/>
                <a:gd name="connsiteY78" fmla="*/ 6328 h 10000"/>
                <a:gd name="connsiteX79" fmla="*/ 7728 w 10000"/>
                <a:gd name="connsiteY79" fmla="*/ 6281 h 10000"/>
                <a:gd name="connsiteX80" fmla="*/ 7715 w 10000"/>
                <a:gd name="connsiteY80" fmla="*/ 5987 h 10000"/>
                <a:gd name="connsiteX81" fmla="*/ 7815 w 10000"/>
                <a:gd name="connsiteY81" fmla="*/ 5882 h 10000"/>
                <a:gd name="connsiteX82" fmla="*/ 7787 w 10000"/>
                <a:gd name="connsiteY82" fmla="*/ 5740 h 10000"/>
                <a:gd name="connsiteX83" fmla="*/ 8015 w 10000"/>
                <a:gd name="connsiteY83" fmla="*/ 5655 h 10000"/>
                <a:gd name="connsiteX84" fmla="*/ 8029 w 10000"/>
                <a:gd name="connsiteY84" fmla="*/ 5465 h 10000"/>
                <a:gd name="connsiteX85" fmla="*/ 8201 w 10000"/>
                <a:gd name="connsiteY85" fmla="*/ 5285 h 10000"/>
                <a:gd name="connsiteX86" fmla="*/ 8512 w 10000"/>
                <a:gd name="connsiteY86" fmla="*/ 5266 h 10000"/>
                <a:gd name="connsiteX87" fmla="*/ 8486 w 10000"/>
                <a:gd name="connsiteY87" fmla="*/ 5019 h 10000"/>
                <a:gd name="connsiteX88" fmla="*/ 8716 w 10000"/>
                <a:gd name="connsiteY88" fmla="*/ 4753 h 10000"/>
                <a:gd name="connsiteX89" fmla="*/ 8716 w 10000"/>
                <a:gd name="connsiteY89" fmla="*/ 4469 h 10000"/>
                <a:gd name="connsiteX90" fmla="*/ 8686 w 10000"/>
                <a:gd name="connsiteY90" fmla="*/ 4156 h 10000"/>
                <a:gd name="connsiteX91" fmla="*/ 8617 w 10000"/>
                <a:gd name="connsiteY91" fmla="*/ 4061 h 10000"/>
                <a:gd name="connsiteX92" fmla="*/ 8785 w 10000"/>
                <a:gd name="connsiteY92" fmla="*/ 3928 h 10000"/>
                <a:gd name="connsiteX93" fmla="*/ 8799 w 10000"/>
                <a:gd name="connsiteY93" fmla="*/ 3767 h 10000"/>
                <a:gd name="connsiteX94" fmla="*/ 8973 w 10000"/>
                <a:gd name="connsiteY94" fmla="*/ 3577 h 10000"/>
                <a:gd name="connsiteX95" fmla="*/ 8885 w 10000"/>
                <a:gd name="connsiteY95" fmla="*/ 3283 h 10000"/>
                <a:gd name="connsiteX96" fmla="*/ 9044 w 10000"/>
                <a:gd name="connsiteY96" fmla="*/ 3207 h 10000"/>
                <a:gd name="connsiteX97" fmla="*/ 9044 w 10000"/>
                <a:gd name="connsiteY97" fmla="*/ 3112 h 10000"/>
                <a:gd name="connsiteX98" fmla="*/ 9312 w 10000"/>
                <a:gd name="connsiteY98" fmla="*/ 3046 h 10000"/>
                <a:gd name="connsiteX99" fmla="*/ 9327 w 10000"/>
                <a:gd name="connsiteY99" fmla="*/ 2903 h 10000"/>
                <a:gd name="connsiteX100" fmla="*/ 9844 w 10000"/>
                <a:gd name="connsiteY100" fmla="*/ 2808 h 10000"/>
                <a:gd name="connsiteX101" fmla="*/ 10000 w 10000"/>
                <a:gd name="connsiteY101" fmla="*/ 2571 h 10000"/>
                <a:gd name="connsiteX102" fmla="*/ 9644 w 10000"/>
                <a:gd name="connsiteY102" fmla="*/ 2429 h 10000"/>
                <a:gd name="connsiteX103" fmla="*/ 9516 w 10000"/>
                <a:gd name="connsiteY103" fmla="*/ 2239 h 10000"/>
                <a:gd name="connsiteX104" fmla="*/ 9158 w 10000"/>
                <a:gd name="connsiteY104" fmla="*/ 2163 h 10000"/>
                <a:gd name="connsiteX105" fmla="*/ 9088 w 10000"/>
                <a:gd name="connsiteY105" fmla="*/ 1670 h 10000"/>
                <a:gd name="connsiteX106" fmla="*/ 8986 w 10000"/>
                <a:gd name="connsiteY106" fmla="*/ 1651 h 10000"/>
                <a:gd name="connsiteX107" fmla="*/ 8957 w 10000"/>
                <a:gd name="connsiteY107" fmla="*/ 1205 h 10000"/>
                <a:gd name="connsiteX108" fmla="*/ 8885 w 10000"/>
                <a:gd name="connsiteY108" fmla="*/ 1053 h 10000"/>
                <a:gd name="connsiteX109" fmla="*/ 9058 w 10000"/>
                <a:gd name="connsiteY109" fmla="*/ 1025 h 10000"/>
                <a:gd name="connsiteX110" fmla="*/ 8785 w 10000"/>
                <a:gd name="connsiteY110" fmla="*/ 797 h 10000"/>
                <a:gd name="connsiteX111" fmla="*/ 8743 w 10000"/>
                <a:gd name="connsiteY111" fmla="*/ 503 h 10000"/>
                <a:gd name="connsiteX112" fmla="*/ 8472 w 10000"/>
                <a:gd name="connsiteY112" fmla="*/ 370 h 10000"/>
                <a:gd name="connsiteX113" fmla="*/ 8286 w 10000"/>
                <a:gd name="connsiteY113" fmla="*/ 218 h 10000"/>
                <a:gd name="connsiteX114" fmla="*/ 8129 w 10000"/>
                <a:gd name="connsiteY114" fmla="*/ 209 h 10000"/>
                <a:gd name="connsiteX115" fmla="*/ 7902 w 10000"/>
                <a:gd name="connsiteY115" fmla="*/ 0 h 10000"/>
                <a:gd name="connsiteX116" fmla="*/ 7670 w 10000"/>
                <a:gd name="connsiteY116" fmla="*/ 142 h 10000"/>
                <a:gd name="connsiteX117" fmla="*/ 7430 w 10000"/>
                <a:gd name="connsiteY117"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6302 w 10000"/>
                <a:gd name="connsiteY4" fmla="*/ 560 h 10000"/>
                <a:gd name="connsiteX5" fmla="*/ 5173 w 10000"/>
                <a:gd name="connsiteY5" fmla="*/ 531 h 10000"/>
                <a:gd name="connsiteX6" fmla="*/ 5100 w 10000"/>
                <a:gd name="connsiteY6" fmla="*/ 455 h 10000"/>
                <a:gd name="connsiteX7" fmla="*/ 4974 w 10000"/>
                <a:gd name="connsiteY7" fmla="*/ 569 h 10000"/>
                <a:gd name="connsiteX8" fmla="*/ 1754 w 10000"/>
                <a:gd name="connsiteY8" fmla="*/ 5799 h 10000"/>
                <a:gd name="connsiteX9" fmla="*/ 769 w 10000"/>
                <a:gd name="connsiteY9" fmla="*/ 6588 h 10000"/>
                <a:gd name="connsiteX10" fmla="*/ 175 w 10000"/>
                <a:gd name="connsiteY10" fmla="*/ 6774 h 10000"/>
                <a:gd name="connsiteX11" fmla="*/ 2 w 10000"/>
                <a:gd name="connsiteY11" fmla="*/ 7144 h 10000"/>
                <a:gd name="connsiteX12" fmla="*/ 117 w 10000"/>
                <a:gd name="connsiteY12" fmla="*/ 7211 h 10000"/>
                <a:gd name="connsiteX13" fmla="*/ 32 w 10000"/>
                <a:gd name="connsiteY13" fmla="*/ 7315 h 10000"/>
                <a:gd name="connsiteX14" fmla="*/ 518 w 10000"/>
                <a:gd name="connsiteY14" fmla="*/ 7343 h 10000"/>
                <a:gd name="connsiteX15" fmla="*/ 518 w 10000"/>
                <a:gd name="connsiteY15" fmla="*/ 7410 h 10000"/>
                <a:gd name="connsiteX16" fmla="*/ 502 w 10000"/>
                <a:gd name="connsiteY16" fmla="*/ 7562 h 10000"/>
                <a:gd name="connsiteX17" fmla="*/ 1016 w 10000"/>
                <a:gd name="connsiteY17" fmla="*/ 7619 h 10000"/>
                <a:gd name="connsiteX18" fmla="*/ 1016 w 10000"/>
                <a:gd name="connsiteY18" fmla="*/ 7742 h 10000"/>
                <a:gd name="connsiteX19" fmla="*/ 1288 w 10000"/>
                <a:gd name="connsiteY19" fmla="*/ 7837 h 10000"/>
                <a:gd name="connsiteX20" fmla="*/ 1203 w 10000"/>
                <a:gd name="connsiteY20" fmla="*/ 7979 h 10000"/>
                <a:gd name="connsiteX21" fmla="*/ 1586 w 10000"/>
                <a:gd name="connsiteY21" fmla="*/ 8102 h 10000"/>
                <a:gd name="connsiteX22" fmla="*/ 1817 w 10000"/>
                <a:gd name="connsiteY22" fmla="*/ 8330 h 10000"/>
                <a:gd name="connsiteX23" fmla="*/ 2030 w 10000"/>
                <a:gd name="connsiteY23" fmla="*/ 8416 h 10000"/>
                <a:gd name="connsiteX24" fmla="*/ 1945 w 10000"/>
                <a:gd name="connsiteY24" fmla="*/ 8491 h 10000"/>
                <a:gd name="connsiteX25" fmla="*/ 2059 w 10000"/>
                <a:gd name="connsiteY25" fmla="*/ 8577 h 10000"/>
                <a:gd name="connsiteX26" fmla="*/ 2043 w 10000"/>
                <a:gd name="connsiteY26" fmla="*/ 8700 h 10000"/>
                <a:gd name="connsiteX27" fmla="*/ 2261 w 10000"/>
                <a:gd name="connsiteY27" fmla="*/ 8710 h 10000"/>
                <a:gd name="connsiteX28" fmla="*/ 2502 w 10000"/>
                <a:gd name="connsiteY28" fmla="*/ 8843 h 10000"/>
                <a:gd name="connsiteX29" fmla="*/ 2561 w 10000"/>
                <a:gd name="connsiteY29" fmla="*/ 9051 h 10000"/>
                <a:gd name="connsiteX30" fmla="*/ 2615 w 10000"/>
                <a:gd name="connsiteY30" fmla="*/ 9127 h 10000"/>
                <a:gd name="connsiteX31" fmla="*/ 2917 w 10000"/>
                <a:gd name="connsiteY31" fmla="*/ 9307 h 10000"/>
                <a:gd name="connsiteX32" fmla="*/ 2917 w 10000"/>
                <a:gd name="connsiteY32" fmla="*/ 9440 h 10000"/>
                <a:gd name="connsiteX33" fmla="*/ 3360 w 10000"/>
                <a:gd name="connsiteY33" fmla="*/ 9583 h 10000"/>
                <a:gd name="connsiteX34" fmla="*/ 3602 w 10000"/>
                <a:gd name="connsiteY34" fmla="*/ 9431 h 10000"/>
                <a:gd name="connsiteX35" fmla="*/ 3903 w 10000"/>
                <a:gd name="connsiteY35" fmla="*/ 9545 h 10000"/>
                <a:gd name="connsiteX36" fmla="*/ 4142 w 10000"/>
                <a:gd name="connsiteY36" fmla="*/ 9374 h 10000"/>
                <a:gd name="connsiteX37" fmla="*/ 4415 w 10000"/>
                <a:gd name="connsiteY37" fmla="*/ 9649 h 10000"/>
                <a:gd name="connsiteX38" fmla="*/ 4801 w 10000"/>
                <a:gd name="connsiteY38" fmla="*/ 9801 h 10000"/>
                <a:gd name="connsiteX39" fmla="*/ 4843 w 10000"/>
                <a:gd name="connsiteY39" fmla="*/ 9934 h 10000"/>
                <a:gd name="connsiteX40" fmla="*/ 5002 w 10000"/>
                <a:gd name="connsiteY40" fmla="*/ 9953 h 10000"/>
                <a:gd name="connsiteX41" fmla="*/ 5228 w 10000"/>
                <a:gd name="connsiteY41" fmla="*/ 9829 h 10000"/>
                <a:gd name="connsiteX42" fmla="*/ 5517 w 10000"/>
                <a:gd name="connsiteY42" fmla="*/ 9905 h 10000"/>
                <a:gd name="connsiteX43" fmla="*/ 5615 w 10000"/>
                <a:gd name="connsiteY43" fmla="*/ 9839 h 10000"/>
                <a:gd name="connsiteX44" fmla="*/ 5716 w 10000"/>
                <a:gd name="connsiteY44" fmla="*/ 9829 h 10000"/>
                <a:gd name="connsiteX45" fmla="*/ 5914 w 10000"/>
                <a:gd name="connsiteY45" fmla="*/ 10000 h 10000"/>
                <a:gd name="connsiteX46" fmla="*/ 6101 w 10000"/>
                <a:gd name="connsiteY46" fmla="*/ 9858 h 10000"/>
                <a:gd name="connsiteX47" fmla="*/ 6329 w 10000"/>
                <a:gd name="connsiteY47" fmla="*/ 9867 h 10000"/>
                <a:gd name="connsiteX48" fmla="*/ 6500 w 10000"/>
                <a:gd name="connsiteY48" fmla="*/ 9791 h 10000"/>
                <a:gd name="connsiteX49" fmla="*/ 6744 w 10000"/>
                <a:gd name="connsiteY49" fmla="*/ 9867 h 10000"/>
                <a:gd name="connsiteX50" fmla="*/ 7058 w 10000"/>
                <a:gd name="connsiteY50" fmla="*/ 9630 h 10000"/>
                <a:gd name="connsiteX51" fmla="*/ 7171 w 10000"/>
                <a:gd name="connsiteY51" fmla="*/ 9630 h 10000"/>
                <a:gd name="connsiteX52" fmla="*/ 7372 w 10000"/>
                <a:gd name="connsiteY52" fmla="*/ 9440 h 10000"/>
                <a:gd name="connsiteX53" fmla="*/ 8228 w 10000"/>
                <a:gd name="connsiteY53" fmla="*/ 9431 h 10000"/>
                <a:gd name="connsiteX54" fmla="*/ 8415 w 10000"/>
                <a:gd name="connsiteY54" fmla="*/ 9355 h 10000"/>
                <a:gd name="connsiteX55" fmla="*/ 8401 w 10000"/>
                <a:gd name="connsiteY55" fmla="*/ 9260 h 10000"/>
                <a:gd name="connsiteX56" fmla="*/ 8343 w 10000"/>
                <a:gd name="connsiteY56" fmla="*/ 9051 h 10000"/>
                <a:gd name="connsiteX57" fmla="*/ 7986 w 10000"/>
                <a:gd name="connsiteY57" fmla="*/ 8985 h 10000"/>
                <a:gd name="connsiteX58" fmla="*/ 7815 w 10000"/>
                <a:gd name="connsiteY58" fmla="*/ 8653 h 10000"/>
                <a:gd name="connsiteX59" fmla="*/ 7715 w 10000"/>
                <a:gd name="connsiteY59" fmla="*/ 8615 h 10000"/>
                <a:gd name="connsiteX60" fmla="*/ 7688 w 10000"/>
                <a:gd name="connsiteY60" fmla="*/ 8378 h 10000"/>
                <a:gd name="connsiteX61" fmla="*/ 7559 w 10000"/>
                <a:gd name="connsiteY61" fmla="*/ 8368 h 10000"/>
                <a:gd name="connsiteX62" fmla="*/ 7514 w 10000"/>
                <a:gd name="connsiteY62" fmla="*/ 8245 h 10000"/>
                <a:gd name="connsiteX63" fmla="*/ 7300 w 10000"/>
                <a:gd name="connsiteY63" fmla="*/ 8216 h 10000"/>
                <a:gd name="connsiteX64" fmla="*/ 7228 w 10000"/>
                <a:gd name="connsiteY64" fmla="*/ 8027 h 10000"/>
                <a:gd name="connsiteX65" fmla="*/ 6873 w 10000"/>
                <a:gd name="connsiteY65" fmla="*/ 7846 h 10000"/>
                <a:gd name="connsiteX66" fmla="*/ 6485 w 10000"/>
                <a:gd name="connsiteY66" fmla="*/ 7818 h 10000"/>
                <a:gd name="connsiteX67" fmla="*/ 6588 w 10000"/>
                <a:gd name="connsiteY67" fmla="*/ 7609 h 10000"/>
                <a:gd name="connsiteX68" fmla="*/ 6560 w 10000"/>
                <a:gd name="connsiteY68" fmla="*/ 7457 h 10000"/>
                <a:gd name="connsiteX69" fmla="*/ 6887 w 10000"/>
                <a:gd name="connsiteY69" fmla="*/ 7467 h 10000"/>
                <a:gd name="connsiteX70" fmla="*/ 6957 w 10000"/>
                <a:gd name="connsiteY70" fmla="*/ 7514 h 10000"/>
                <a:gd name="connsiteX71" fmla="*/ 7158 w 10000"/>
                <a:gd name="connsiteY71" fmla="*/ 7419 h 10000"/>
                <a:gd name="connsiteX72" fmla="*/ 7214 w 10000"/>
                <a:gd name="connsiteY72" fmla="*/ 7078 h 10000"/>
                <a:gd name="connsiteX73" fmla="*/ 7131 w 10000"/>
                <a:gd name="connsiteY73" fmla="*/ 6822 h 10000"/>
                <a:gd name="connsiteX74" fmla="*/ 7372 w 10000"/>
                <a:gd name="connsiteY74" fmla="*/ 6613 h 10000"/>
                <a:gd name="connsiteX75" fmla="*/ 7300 w 10000"/>
                <a:gd name="connsiteY75" fmla="*/ 6414 h 10000"/>
                <a:gd name="connsiteX76" fmla="*/ 7459 w 10000"/>
                <a:gd name="connsiteY76" fmla="*/ 6224 h 10000"/>
                <a:gd name="connsiteX77" fmla="*/ 7559 w 10000"/>
                <a:gd name="connsiteY77" fmla="*/ 6328 h 10000"/>
                <a:gd name="connsiteX78" fmla="*/ 7728 w 10000"/>
                <a:gd name="connsiteY78" fmla="*/ 6281 h 10000"/>
                <a:gd name="connsiteX79" fmla="*/ 7715 w 10000"/>
                <a:gd name="connsiteY79" fmla="*/ 5987 h 10000"/>
                <a:gd name="connsiteX80" fmla="*/ 7815 w 10000"/>
                <a:gd name="connsiteY80" fmla="*/ 5882 h 10000"/>
                <a:gd name="connsiteX81" fmla="*/ 7787 w 10000"/>
                <a:gd name="connsiteY81" fmla="*/ 5740 h 10000"/>
                <a:gd name="connsiteX82" fmla="*/ 8015 w 10000"/>
                <a:gd name="connsiteY82" fmla="*/ 5655 h 10000"/>
                <a:gd name="connsiteX83" fmla="*/ 8029 w 10000"/>
                <a:gd name="connsiteY83" fmla="*/ 5465 h 10000"/>
                <a:gd name="connsiteX84" fmla="*/ 8201 w 10000"/>
                <a:gd name="connsiteY84" fmla="*/ 5285 h 10000"/>
                <a:gd name="connsiteX85" fmla="*/ 8512 w 10000"/>
                <a:gd name="connsiteY85" fmla="*/ 5266 h 10000"/>
                <a:gd name="connsiteX86" fmla="*/ 8486 w 10000"/>
                <a:gd name="connsiteY86" fmla="*/ 5019 h 10000"/>
                <a:gd name="connsiteX87" fmla="*/ 8716 w 10000"/>
                <a:gd name="connsiteY87" fmla="*/ 4753 h 10000"/>
                <a:gd name="connsiteX88" fmla="*/ 8716 w 10000"/>
                <a:gd name="connsiteY88" fmla="*/ 4469 h 10000"/>
                <a:gd name="connsiteX89" fmla="*/ 8686 w 10000"/>
                <a:gd name="connsiteY89" fmla="*/ 4156 h 10000"/>
                <a:gd name="connsiteX90" fmla="*/ 8617 w 10000"/>
                <a:gd name="connsiteY90" fmla="*/ 4061 h 10000"/>
                <a:gd name="connsiteX91" fmla="*/ 8785 w 10000"/>
                <a:gd name="connsiteY91" fmla="*/ 3928 h 10000"/>
                <a:gd name="connsiteX92" fmla="*/ 8799 w 10000"/>
                <a:gd name="connsiteY92" fmla="*/ 3767 h 10000"/>
                <a:gd name="connsiteX93" fmla="*/ 8973 w 10000"/>
                <a:gd name="connsiteY93" fmla="*/ 3577 h 10000"/>
                <a:gd name="connsiteX94" fmla="*/ 8885 w 10000"/>
                <a:gd name="connsiteY94" fmla="*/ 3283 h 10000"/>
                <a:gd name="connsiteX95" fmla="*/ 9044 w 10000"/>
                <a:gd name="connsiteY95" fmla="*/ 3207 h 10000"/>
                <a:gd name="connsiteX96" fmla="*/ 9044 w 10000"/>
                <a:gd name="connsiteY96" fmla="*/ 3112 h 10000"/>
                <a:gd name="connsiteX97" fmla="*/ 9312 w 10000"/>
                <a:gd name="connsiteY97" fmla="*/ 3046 h 10000"/>
                <a:gd name="connsiteX98" fmla="*/ 9327 w 10000"/>
                <a:gd name="connsiteY98" fmla="*/ 2903 h 10000"/>
                <a:gd name="connsiteX99" fmla="*/ 9844 w 10000"/>
                <a:gd name="connsiteY99" fmla="*/ 2808 h 10000"/>
                <a:gd name="connsiteX100" fmla="*/ 10000 w 10000"/>
                <a:gd name="connsiteY100" fmla="*/ 2571 h 10000"/>
                <a:gd name="connsiteX101" fmla="*/ 9644 w 10000"/>
                <a:gd name="connsiteY101" fmla="*/ 2429 h 10000"/>
                <a:gd name="connsiteX102" fmla="*/ 9516 w 10000"/>
                <a:gd name="connsiteY102" fmla="*/ 2239 h 10000"/>
                <a:gd name="connsiteX103" fmla="*/ 9158 w 10000"/>
                <a:gd name="connsiteY103" fmla="*/ 2163 h 10000"/>
                <a:gd name="connsiteX104" fmla="*/ 9088 w 10000"/>
                <a:gd name="connsiteY104" fmla="*/ 1670 h 10000"/>
                <a:gd name="connsiteX105" fmla="*/ 8986 w 10000"/>
                <a:gd name="connsiteY105" fmla="*/ 1651 h 10000"/>
                <a:gd name="connsiteX106" fmla="*/ 8957 w 10000"/>
                <a:gd name="connsiteY106" fmla="*/ 1205 h 10000"/>
                <a:gd name="connsiteX107" fmla="*/ 8885 w 10000"/>
                <a:gd name="connsiteY107" fmla="*/ 1053 h 10000"/>
                <a:gd name="connsiteX108" fmla="*/ 9058 w 10000"/>
                <a:gd name="connsiteY108" fmla="*/ 1025 h 10000"/>
                <a:gd name="connsiteX109" fmla="*/ 8785 w 10000"/>
                <a:gd name="connsiteY109" fmla="*/ 797 h 10000"/>
                <a:gd name="connsiteX110" fmla="*/ 8743 w 10000"/>
                <a:gd name="connsiteY110" fmla="*/ 503 h 10000"/>
                <a:gd name="connsiteX111" fmla="*/ 8472 w 10000"/>
                <a:gd name="connsiteY111" fmla="*/ 370 h 10000"/>
                <a:gd name="connsiteX112" fmla="*/ 8286 w 10000"/>
                <a:gd name="connsiteY112" fmla="*/ 218 h 10000"/>
                <a:gd name="connsiteX113" fmla="*/ 8129 w 10000"/>
                <a:gd name="connsiteY113" fmla="*/ 209 h 10000"/>
                <a:gd name="connsiteX114" fmla="*/ 7902 w 10000"/>
                <a:gd name="connsiteY114" fmla="*/ 0 h 10000"/>
                <a:gd name="connsiteX115" fmla="*/ 7670 w 10000"/>
                <a:gd name="connsiteY115" fmla="*/ 142 h 10000"/>
                <a:gd name="connsiteX116" fmla="*/ 7430 w 10000"/>
                <a:gd name="connsiteY116"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6302 w 10000"/>
                <a:gd name="connsiteY4" fmla="*/ 560 h 10000"/>
                <a:gd name="connsiteX5" fmla="*/ 5173 w 10000"/>
                <a:gd name="connsiteY5" fmla="*/ 531 h 10000"/>
                <a:gd name="connsiteX6" fmla="*/ 5100 w 10000"/>
                <a:gd name="connsiteY6" fmla="*/ 455 h 10000"/>
                <a:gd name="connsiteX7" fmla="*/ 1754 w 10000"/>
                <a:gd name="connsiteY7" fmla="*/ 5799 h 10000"/>
                <a:gd name="connsiteX8" fmla="*/ 769 w 10000"/>
                <a:gd name="connsiteY8" fmla="*/ 6588 h 10000"/>
                <a:gd name="connsiteX9" fmla="*/ 175 w 10000"/>
                <a:gd name="connsiteY9" fmla="*/ 6774 h 10000"/>
                <a:gd name="connsiteX10" fmla="*/ 2 w 10000"/>
                <a:gd name="connsiteY10" fmla="*/ 7144 h 10000"/>
                <a:gd name="connsiteX11" fmla="*/ 117 w 10000"/>
                <a:gd name="connsiteY11" fmla="*/ 7211 h 10000"/>
                <a:gd name="connsiteX12" fmla="*/ 32 w 10000"/>
                <a:gd name="connsiteY12" fmla="*/ 7315 h 10000"/>
                <a:gd name="connsiteX13" fmla="*/ 518 w 10000"/>
                <a:gd name="connsiteY13" fmla="*/ 7343 h 10000"/>
                <a:gd name="connsiteX14" fmla="*/ 518 w 10000"/>
                <a:gd name="connsiteY14" fmla="*/ 7410 h 10000"/>
                <a:gd name="connsiteX15" fmla="*/ 502 w 10000"/>
                <a:gd name="connsiteY15" fmla="*/ 7562 h 10000"/>
                <a:gd name="connsiteX16" fmla="*/ 1016 w 10000"/>
                <a:gd name="connsiteY16" fmla="*/ 7619 h 10000"/>
                <a:gd name="connsiteX17" fmla="*/ 1016 w 10000"/>
                <a:gd name="connsiteY17" fmla="*/ 7742 h 10000"/>
                <a:gd name="connsiteX18" fmla="*/ 1288 w 10000"/>
                <a:gd name="connsiteY18" fmla="*/ 7837 h 10000"/>
                <a:gd name="connsiteX19" fmla="*/ 1203 w 10000"/>
                <a:gd name="connsiteY19" fmla="*/ 7979 h 10000"/>
                <a:gd name="connsiteX20" fmla="*/ 1586 w 10000"/>
                <a:gd name="connsiteY20" fmla="*/ 8102 h 10000"/>
                <a:gd name="connsiteX21" fmla="*/ 1817 w 10000"/>
                <a:gd name="connsiteY21" fmla="*/ 8330 h 10000"/>
                <a:gd name="connsiteX22" fmla="*/ 2030 w 10000"/>
                <a:gd name="connsiteY22" fmla="*/ 8416 h 10000"/>
                <a:gd name="connsiteX23" fmla="*/ 1945 w 10000"/>
                <a:gd name="connsiteY23" fmla="*/ 8491 h 10000"/>
                <a:gd name="connsiteX24" fmla="*/ 2059 w 10000"/>
                <a:gd name="connsiteY24" fmla="*/ 8577 h 10000"/>
                <a:gd name="connsiteX25" fmla="*/ 2043 w 10000"/>
                <a:gd name="connsiteY25" fmla="*/ 8700 h 10000"/>
                <a:gd name="connsiteX26" fmla="*/ 2261 w 10000"/>
                <a:gd name="connsiteY26" fmla="*/ 8710 h 10000"/>
                <a:gd name="connsiteX27" fmla="*/ 2502 w 10000"/>
                <a:gd name="connsiteY27" fmla="*/ 8843 h 10000"/>
                <a:gd name="connsiteX28" fmla="*/ 2561 w 10000"/>
                <a:gd name="connsiteY28" fmla="*/ 9051 h 10000"/>
                <a:gd name="connsiteX29" fmla="*/ 2615 w 10000"/>
                <a:gd name="connsiteY29" fmla="*/ 9127 h 10000"/>
                <a:gd name="connsiteX30" fmla="*/ 2917 w 10000"/>
                <a:gd name="connsiteY30" fmla="*/ 9307 h 10000"/>
                <a:gd name="connsiteX31" fmla="*/ 2917 w 10000"/>
                <a:gd name="connsiteY31" fmla="*/ 9440 h 10000"/>
                <a:gd name="connsiteX32" fmla="*/ 3360 w 10000"/>
                <a:gd name="connsiteY32" fmla="*/ 9583 h 10000"/>
                <a:gd name="connsiteX33" fmla="*/ 3602 w 10000"/>
                <a:gd name="connsiteY33" fmla="*/ 9431 h 10000"/>
                <a:gd name="connsiteX34" fmla="*/ 3903 w 10000"/>
                <a:gd name="connsiteY34" fmla="*/ 9545 h 10000"/>
                <a:gd name="connsiteX35" fmla="*/ 4142 w 10000"/>
                <a:gd name="connsiteY35" fmla="*/ 9374 h 10000"/>
                <a:gd name="connsiteX36" fmla="*/ 4415 w 10000"/>
                <a:gd name="connsiteY36" fmla="*/ 9649 h 10000"/>
                <a:gd name="connsiteX37" fmla="*/ 4801 w 10000"/>
                <a:gd name="connsiteY37" fmla="*/ 9801 h 10000"/>
                <a:gd name="connsiteX38" fmla="*/ 4843 w 10000"/>
                <a:gd name="connsiteY38" fmla="*/ 9934 h 10000"/>
                <a:gd name="connsiteX39" fmla="*/ 5002 w 10000"/>
                <a:gd name="connsiteY39" fmla="*/ 9953 h 10000"/>
                <a:gd name="connsiteX40" fmla="*/ 5228 w 10000"/>
                <a:gd name="connsiteY40" fmla="*/ 9829 h 10000"/>
                <a:gd name="connsiteX41" fmla="*/ 5517 w 10000"/>
                <a:gd name="connsiteY41" fmla="*/ 9905 h 10000"/>
                <a:gd name="connsiteX42" fmla="*/ 5615 w 10000"/>
                <a:gd name="connsiteY42" fmla="*/ 9839 h 10000"/>
                <a:gd name="connsiteX43" fmla="*/ 5716 w 10000"/>
                <a:gd name="connsiteY43" fmla="*/ 9829 h 10000"/>
                <a:gd name="connsiteX44" fmla="*/ 5914 w 10000"/>
                <a:gd name="connsiteY44" fmla="*/ 10000 h 10000"/>
                <a:gd name="connsiteX45" fmla="*/ 6101 w 10000"/>
                <a:gd name="connsiteY45" fmla="*/ 9858 h 10000"/>
                <a:gd name="connsiteX46" fmla="*/ 6329 w 10000"/>
                <a:gd name="connsiteY46" fmla="*/ 9867 h 10000"/>
                <a:gd name="connsiteX47" fmla="*/ 6500 w 10000"/>
                <a:gd name="connsiteY47" fmla="*/ 9791 h 10000"/>
                <a:gd name="connsiteX48" fmla="*/ 6744 w 10000"/>
                <a:gd name="connsiteY48" fmla="*/ 9867 h 10000"/>
                <a:gd name="connsiteX49" fmla="*/ 7058 w 10000"/>
                <a:gd name="connsiteY49" fmla="*/ 9630 h 10000"/>
                <a:gd name="connsiteX50" fmla="*/ 7171 w 10000"/>
                <a:gd name="connsiteY50" fmla="*/ 9630 h 10000"/>
                <a:gd name="connsiteX51" fmla="*/ 7372 w 10000"/>
                <a:gd name="connsiteY51" fmla="*/ 9440 h 10000"/>
                <a:gd name="connsiteX52" fmla="*/ 8228 w 10000"/>
                <a:gd name="connsiteY52" fmla="*/ 9431 h 10000"/>
                <a:gd name="connsiteX53" fmla="*/ 8415 w 10000"/>
                <a:gd name="connsiteY53" fmla="*/ 9355 h 10000"/>
                <a:gd name="connsiteX54" fmla="*/ 8401 w 10000"/>
                <a:gd name="connsiteY54" fmla="*/ 9260 h 10000"/>
                <a:gd name="connsiteX55" fmla="*/ 8343 w 10000"/>
                <a:gd name="connsiteY55" fmla="*/ 9051 h 10000"/>
                <a:gd name="connsiteX56" fmla="*/ 7986 w 10000"/>
                <a:gd name="connsiteY56" fmla="*/ 8985 h 10000"/>
                <a:gd name="connsiteX57" fmla="*/ 7815 w 10000"/>
                <a:gd name="connsiteY57" fmla="*/ 8653 h 10000"/>
                <a:gd name="connsiteX58" fmla="*/ 7715 w 10000"/>
                <a:gd name="connsiteY58" fmla="*/ 8615 h 10000"/>
                <a:gd name="connsiteX59" fmla="*/ 7688 w 10000"/>
                <a:gd name="connsiteY59" fmla="*/ 8378 h 10000"/>
                <a:gd name="connsiteX60" fmla="*/ 7559 w 10000"/>
                <a:gd name="connsiteY60" fmla="*/ 8368 h 10000"/>
                <a:gd name="connsiteX61" fmla="*/ 7514 w 10000"/>
                <a:gd name="connsiteY61" fmla="*/ 8245 h 10000"/>
                <a:gd name="connsiteX62" fmla="*/ 7300 w 10000"/>
                <a:gd name="connsiteY62" fmla="*/ 8216 h 10000"/>
                <a:gd name="connsiteX63" fmla="*/ 7228 w 10000"/>
                <a:gd name="connsiteY63" fmla="*/ 8027 h 10000"/>
                <a:gd name="connsiteX64" fmla="*/ 6873 w 10000"/>
                <a:gd name="connsiteY64" fmla="*/ 7846 h 10000"/>
                <a:gd name="connsiteX65" fmla="*/ 6485 w 10000"/>
                <a:gd name="connsiteY65" fmla="*/ 7818 h 10000"/>
                <a:gd name="connsiteX66" fmla="*/ 6588 w 10000"/>
                <a:gd name="connsiteY66" fmla="*/ 7609 h 10000"/>
                <a:gd name="connsiteX67" fmla="*/ 6560 w 10000"/>
                <a:gd name="connsiteY67" fmla="*/ 7457 h 10000"/>
                <a:gd name="connsiteX68" fmla="*/ 6887 w 10000"/>
                <a:gd name="connsiteY68" fmla="*/ 7467 h 10000"/>
                <a:gd name="connsiteX69" fmla="*/ 6957 w 10000"/>
                <a:gd name="connsiteY69" fmla="*/ 7514 h 10000"/>
                <a:gd name="connsiteX70" fmla="*/ 7158 w 10000"/>
                <a:gd name="connsiteY70" fmla="*/ 7419 h 10000"/>
                <a:gd name="connsiteX71" fmla="*/ 7214 w 10000"/>
                <a:gd name="connsiteY71" fmla="*/ 7078 h 10000"/>
                <a:gd name="connsiteX72" fmla="*/ 7131 w 10000"/>
                <a:gd name="connsiteY72" fmla="*/ 6822 h 10000"/>
                <a:gd name="connsiteX73" fmla="*/ 7372 w 10000"/>
                <a:gd name="connsiteY73" fmla="*/ 6613 h 10000"/>
                <a:gd name="connsiteX74" fmla="*/ 7300 w 10000"/>
                <a:gd name="connsiteY74" fmla="*/ 6414 h 10000"/>
                <a:gd name="connsiteX75" fmla="*/ 7459 w 10000"/>
                <a:gd name="connsiteY75" fmla="*/ 6224 h 10000"/>
                <a:gd name="connsiteX76" fmla="*/ 7559 w 10000"/>
                <a:gd name="connsiteY76" fmla="*/ 6328 h 10000"/>
                <a:gd name="connsiteX77" fmla="*/ 7728 w 10000"/>
                <a:gd name="connsiteY77" fmla="*/ 6281 h 10000"/>
                <a:gd name="connsiteX78" fmla="*/ 7715 w 10000"/>
                <a:gd name="connsiteY78" fmla="*/ 5987 h 10000"/>
                <a:gd name="connsiteX79" fmla="*/ 7815 w 10000"/>
                <a:gd name="connsiteY79" fmla="*/ 5882 h 10000"/>
                <a:gd name="connsiteX80" fmla="*/ 7787 w 10000"/>
                <a:gd name="connsiteY80" fmla="*/ 5740 h 10000"/>
                <a:gd name="connsiteX81" fmla="*/ 8015 w 10000"/>
                <a:gd name="connsiteY81" fmla="*/ 5655 h 10000"/>
                <a:gd name="connsiteX82" fmla="*/ 8029 w 10000"/>
                <a:gd name="connsiteY82" fmla="*/ 5465 h 10000"/>
                <a:gd name="connsiteX83" fmla="*/ 8201 w 10000"/>
                <a:gd name="connsiteY83" fmla="*/ 5285 h 10000"/>
                <a:gd name="connsiteX84" fmla="*/ 8512 w 10000"/>
                <a:gd name="connsiteY84" fmla="*/ 5266 h 10000"/>
                <a:gd name="connsiteX85" fmla="*/ 8486 w 10000"/>
                <a:gd name="connsiteY85" fmla="*/ 5019 h 10000"/>
                <a:gd name="connsiteX86" fmla="*/ 8716 w 10000"/>
                <a:gd name="connsiteY86" fmla="*/ 4753 h 10000"/>
                <a:gd name="connsiteX87" fmla="*/ 8716 w 10000"/>
                <a:gd name="connsiteY87" fmla="*/ 4469 h 10000"/>
                <a:gd name="connsiteX88" fmla="*/ 8686 w 10000"/>
                <a:gd name="connsiteY88" fmla="*/ 4156 h 10000"/>
                <a:gd name="connsiteX89" fmla="*/ 8617 w 10000"/>
                <a:gd name="connsiteY89" fmla="*/ 4061 h 10000"/>
                <a:gd name="connsiteX90" fmla="*/ 8785 w 10000"/>
                <a:gd name="connsiteY90" fmla="*/ 3928 h 10000"/>
                <a:gd name="connsiteX91" fmla="*/ 8799 w 10000"/>
                <a:gd name="connsiteY91" fmla="*/ 3767 h 10000"/>
                <a:gd name="connsiteX92" fmla="*/ 8973 w 10000"/>
                <a:gd name="connsiteY92" fmla="*/ 3577 h 10000"/>
                <a:gd name="connsiteX93" fmla="*/ 8885 w 10000"/>
                <a:gd name="connsiteY93" fmla="*/ 3283 h 10000"/>
                <a:gd name="connsiteX94" fmla="*/ 9044 w 10000"/>
                <a:gd name="connsiteY94" fmla="*/ 3207 h 10000"/>
                <a:gd name="connsiteX95" fmla="*/ 9044 w 10000"/>
                <a:gd name="connsiteY95" fmla="*/ 3112 h 10000"/>
                <a:gd name="connsiteX96" fmla="*/ 9312 w 10000"/>
                <a:gd name="connsiteY96" fmla="*/ 3046 h 10000"/>
                <a:gd name="connsiteX97" fmla="*/ 9327 w 10000"/>
                <a:gd name="connsiteY97" fmla="*/ 2903 h 10000"/>
                <a:gd name="connsiteX98" fmla="*/ 9844 w 10000"/>
                <a:gd name="connsiteY98" fmla="*/ 2808 h 10000"/>
                <a:gd name="connsiteX99" fmla="*/ 10000 w 10000"/>
                <a:gd name="connsiteY99" fmla="*/ 2571 h 10000"/>
                <a:gd name="connsiteX100" fmla="*/ 9644 w 10000"/>
                <a:gd name="connsiteY100" fmla="*/ 2429 h 10000"/>
                <a:gd name="connsiteX101" fmla="*/ 9516 w 10000"/>
                <a:gd name="connsiteY101" fmla="*/ 2239 h 10000"/>
                <a:gd name="connsiteX102" fmla="*/ 9158 w 10000"/>
                <a:gd name="connsiteY102" fmla="*/ 2163 h 10000"/>
                <a:gd name="connsiteX103" fmla="*/ 9088 w 10000"/>
                <a:gd name="connsiteY103" fmla="*/ 1670 h 10000"/>
                <a:gd name="connsiteX104" fmla="*/ 8986 w 10000"/>
                <a:gd name="connsiteY104" fmla="*/ 1651 h 10000"/>
                <a:gd name="connsiteX105" fmla="*/ 8957 w 10000"/>
                <a:gd name="connsiteY105" fmla="*/ 1205 h 10000"/>
                <a:gd name="connsiteX106" fmla="*/ 8885 w 10000"/>
                <a:gd name="connsiteY106" fmla="*/ 1053 h 10000"/>
                <a:gd name="connsiteX107" fmla="*/ 9058 w 10000"/>
                <a:gd name="connsiteY107" fmla="*/ 1025 h 10000"/>
                <a:gd name="connsiteX108" fmla="*/ 8785 w 10000"/>
                <a:gd name="connsiteY108" fmla="*/ 797 h 10000"/>
                <a:gd name="connsiteX109" fmla="*/ 8743 w 10000"/>
                <a:gd name="connsiteY109" fmla="*/ 503 h 10000"/>
                <a:gd name="connsiteX110" fmla="*/ 8472 w 10000"/>
                <a:gd name="connsiteY110" fmla="*/ 370 h 10000"/>
                <a:gd name="connsiteX111" fmla="*/ 8286 w 10000"/>
                <a:gd name="connsiteY111" fmla="*/ 218 h 10000"/>
                <a:gd name="connsiteX112" fmla="*/ 8129 w 10000"/>
                <a:gd name="connsiteY112" fmla="*/ 209 h 10000"/>
                <a:gd name="connsiteX113" fmla="*/ 7902 w 10000"/>
                <a:gd name="connsiteY113" fmla="*/ 0 h 10000"/>
                <a:gd name="connsiteX114" fmla="*/ 7670 w 10000"/>
                <a:gd name="connsiteY114" fmla="*/ 142 h 10000"/>
                <a:gd name="connsiteX115" fmla="*/ 7430 w 10000"/>
                <a:gd name="connsiteY115"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5173 w 10000"/>
                <a:gd name="connsiteY4" fmla="*/ 531 h 10000"/>
                <a:gd name="connsiteX5" fmla="*/ 5100 w 10000"/>
                <a:gd name="connsiteY5" fmla="*/ 455 h 10000"/>
                <a:gd name="connsiteX6" fmla="*/ 1754 w 10000"/>
                <a:gd name="connsiteY6" fmla="*/ 5799 h 10000"/>
                <a:gd name="connsiteX7" fmla="*/ 769 w 10000"/>
                <a:gd name="connsiteY7" fmla="*/ 6588 h 10000"/>
                <a:gd name="connsiteX8" fmla="*/ 175 w 10000"/>
                <a:gd name="connsiteY8" fmla="*/ 6774 h 10000"/>
                <a:gd name="connsiteX9" fmla="*/ 2 w 10000"/>
                <a:gd name="connsiteY9" fmla="*/ 7144 h 10000"/>
                <a:gd name="connsiteX10" fmla="*/ 117 w 10000"/>
                <a:gd name="connsiteY10" fmla="*/ 7211 h 10000"/>
                <a:gd name="connsiteX11" fmla="*/ 32 w 10000"/>
                <a:gd name="connsiteY11" fmla="*/ 7315 h 10000"/>
                <a:gd name="connsiteX12" fmla="*/ 518 w 10000"/>
                <a:gd name="connsiteY12" fmla="*/ 7343 h 10000"/>
                <a:gd name="connsiteX13" fmla="*/ 518 w 10000"/>
                <a:gd name="connsiteY13" fmla="*/ 7410 h 10000"/>
                <a:gd name="connsiteX14" fmla="*/ 502 w 10000"/>
                <a:gd name="connsiteY14" fmla="*/ 7562 h 10000"/>
                <a:gd name="connsiteX15" fmla="*/ 1016 w 10000"/>
                <a:gd name="connsiteY15" fmla="*/ 7619 h 10000"/>
                <a:gd name="connsiteX16" fmla="*/ 1016 w 10000"/>
                <a:gd name="connsiteY16" fmla="*/ 7742 h 10000"/>
                <a:gd name="connsiteX17" fmla="*/ 1288 w 10000"/>
                <a:gd name="connsiteY17" fmla="*/ 7837 h 10000"/>
                <a:gd name="connsiteX18" fmla="*/ 1203 w 10000"/>
                <a:gd name="connsiteY18" fmla="*/ 7979 h 10000"/>
                <a:gd name="connsiteX19" fmla="*/ 1586 w 10000"/>
                <a:gd name="connsiteY19" fmla="*/ 8102 h 10000"/>
                <a:gd name="connsiteX20" fmla="*/ 1817 w 10000"/>
                <a:gd name="connsiteY20" fmla="*/ 8330 h 10000"/>
                <a:gd name="connsiteX21" fmla="*/ 2030 w 10000"/>
                <a:gd name="connsiteY21" fmla="*/ 8416 h 10000"/>
                <a:gd name="connsiteX22" fmla="*/ 1945 w 10000"/>
                <a:gd name="connsiteY22" fmla="*/ 8491 h 10000"/>
                <a:gd name="connsiteX23" fmla="*/ 2059 w 10000"/>
                <a:gd name="connsiteY23" fmla="*/ 8577 h 10000"/>
                <a:gd name="connsiteX24" fmla="*/ 2043 w 10000"/>
                <a:gd name="connsiteY24" fmla="*/ 8700 h 10000"/>
                <a:gd name="connsiteX25" fmla="*/ 2261 w 10000"/>
                <a:gd name="connsiteY25" fmla="*/ 8710 h 10000"/>
                <a:gd name="connsiteX26" fmla="*/ 2502 w 10000"/>
                <a:gd name="connsiteY26" fmla="*/ 8843 h 10000"/>
                <a:gd name="connsiteX27" fmla="*/ 2561 w 10000"/>
                <a:gd name="connsiteY27" fmla="*/ 9051 h 10000"/>
                <a:gd name="connsiteX28" fmla="*/ 2615 w 10000"/>
                <a:gd name="connsiteY28" fmla="*/ 9127 h 10000"/>
                <a:gd name="connsiteX29" fmla="*/ 2917 w 10000"/>
                <a:gd name="connsiteY29" fmla="*/ 9307 h 10000"/>
                <a:gd name="connsiteX30" fmla="*/ 2917 w 10000"/>
                <a:gd name="connsiteY30" fmla="*/ 9440 h 10000"/>
                <a:gd name="connsiteX31" fmla="*/ 3360 w 10000"/>
                <a:gd name="connsiteY31" fmla="*/ 9583 h 10000"/>
                <a:gd name="connsiteX32" fmla="*/ 3602 w 10000"/>
                <a:gd name="connsiteY32" fmla="*/ 9431 h 10000"/>
                <a:gd name="connsiteX33" fmla="*/ 3903 w 10000"/>
                <a:gd name="connsiteY33" fmla="*/ 9545 h 10000"/>
                <a:gd name="connsiteX34" fmla="*/ 4142 w 10000"/>
                <a:gd name="connsiteY34" fmla="*/ 9374 h 10000"/>
                <a:gd name="connsiteX35" fmla="*/ 4415 w 10000"/>
                <a:gd name="connsiteY35" fmla="*/ 9649 h 10000"/>
                <a:gd name="connsiteX36" fmla="*/ 4801 w 10000"/>
                <a:gd name="connsiteY36" fmla="*/ 9801 h 10000"/>
                <a:gd name="connsiteX37" fmla="*/ 4843 w 10000"/>
                <a:gd name="connsiteY37" fmla="*/ 9934 h 10000"/>
                <a:gd name="connsiteX38" fmla="*/ 5002 w 10000"/>
                <a:gd name="connsiteY38" fmla="*/ 9953 h 10000"/>
                <a:gd name="connsiteX39" fmla="*/ 5228 w 10000"/>
                <a:gd name="connsiteY39" fmla="*/ 9829 h 10000"/>
                <a:gd name="connsiteX40" fmla="*/ 5517 w 10000"/>
                <a:gd name="connsiteY40" fmla="*/ 9905 h 10000"/>
                <a:gd name="connsiteX41" fmla="*/ 5615 w 10000"/>
                <a:gd name="connsiteY41" fmla="*/ 9839 h 10000"/>
                <a:gd name="connsiteX42" fmla="*/ 5716 w 10000"/>
                <a:gd name="connsiteY42" fmla="*/ 9829 h 10000"/>
                <a:gd name="connsiteX43" fmla="*/ 5914 w 10000"/>
                <a:gd name="connsiteY43" fmla="*/ 10000 h 10000"/>
                <a:gd name="connsiteX44" fmla="*/ 6101 w 10000"/>
                <a:gd name="connsiteY44" fmla="*/ 9858 h 10000"/>
                <a:gd name="connsiteX45" fmla="*/ 6329 w 10000"/>
                <a:gd name="connsiteY45" fmla="*/ 9867 h 10000"/>
                <a:gd name="connsiteX46" fmla="*/ 6500 w 10000"/>
                <a:gd name="connsiteY46" fmla="*/ 9791 h 10000"/>
                <a:gd name="connsiteX47" fmla="*/ 6744 w 10000"/>
                <a:gd name="connsiteY47" fmla="*/ 9867 h 10000"/>
                <a:gd name="connsiteX48" fmla="*/ 7058 w 10000"/>
                <a:gd name="connsiteY48" fmla="*/ 9630 h 10000"/>
                <a:gd name="connsiteX49" fmla="*/ 7171 w 10000"/>
                <a:gd name="connsiteY49" fmla="*/ 9630 h 10000"/>
                <a:gd name="connsiteX50" fmla="*/ 7372 w 10000"/>
                <a:gd name="connsiteY50" fmla="*/ 9440 h 10000"/>
                <a:gd name="connsiteX51" fmla="*/ 8228 w 10000"/>
                <a:gd name="connsiteY51" fmla="*/ 9431 h 10000"/>
                <a:gd name="connsiteX52" fmla="*/ 8415 w 10000"/>
                <a:gd name="connsiteY52" fmla="*/ 9355 h 10000"/>
                <a:gd name="connsiteX53" fmla="*/ 8401 w 10000"/>
                <a:gd name="connsiteY53" fmla="*/ 9260 h 10000"/>
                <a:gd name="connsiteX54" fmla="*/ 8343 w 10000"/>
                <a:gd name="connsiteY54" fmla="*/ 9051 h 10000"/>
                <a:gd name="connsiteX55" fmla="*/ 7986 w 10000"/>
                <a:gd name="connsiteY55" fmla="*/ 8985 h 10000"/>
                <a:gd name="connsiteX56" fmla="*/ 7815 w 10000"/>
                <a:gd name="connsiteY56" fmla="*/ 8653 h 10000"/>
                <a:gd name="connsiteX57" fmla="*/ 7715 w 10000"/>
                <a:gd name="connsiteY57" fmla="*/ 8615 h 10000"/>
                <a:gd name="connsiteX58" fmla="*/ 7688 w 10000"/>
                <a:gd name="connsiteY58" fmla="*/ 8378 h 10000"/>
                <a:gd name="connsiteX59" fmla="*/ 7559 w 10000"/>
                <a:gd name="connsiteY59" fmla="*/ 8368 h 10000"/>
                <a:gd name="connsiteX60" fmla="*/ 7514 w 10000"/>
                <a:gd name="connsiteY60" fmla="*/ 8245 h 10000"/>
                <a:gd name="connsiteX61" fmla="*/ 7300 w 10000"/>
                <a:gd name="connsiteY61" fmla="*/ 8216 h 10000"/>
                <a:gd name="connsiteX62" fmla="*/ 7228 w 10000"/>
                <a:gd name="connsiteY62" fmla="*/ 8027 h 10000"/>
                <a:gd name="connsiteX63" fmla="*/ 6873 w 10000"/>
                <a:gd name="connsiteY63" fmla="*/ 7846 h 10000"/>
                <a:gd name="connsiteX64" fmla="*/ 6485 w 10000"/>
                <a:gd name="connsiteY64" fmla="*/ 7818 h 10000"/>
                <a:gd name="connsiteX65" fmla="*/ 6588 w 10000"/>
                <a:gd name="connsiteY65" fmla="*/ 7609 h 10000"/>
                <a:gd name="connsiteX66" fmla="*/ 6560 w 10000"/>
                <a:gd name="connsiteY66" fmla="*/ 7457 h 10000"/>
                <a:gd name="connsiteX67" fmla="*/ 6887 w 10000"/>
                <a:gd name="connsiteY67" fmla="*/ 7467 h 10000"/>
                <a:gd name="connsiteX68" fmla="*/ 6957 w 10000"/>
                <a:gd name="connsiteY68" fmla="*/ 7514 h 10000"/>
                <a:gd name="connsiteX69" fmla="*/ 7158 w 10000"/>
                <a:gd name="connsiteY69" fmla="*/ 7419 h 10000"/>
                <a:gd name="connsiteX70" fmla="*/ 7214 w 10000"/>
                <a:gd name="connsiteY70" fmla="*/ 7078 h 10000"/>
                <a:gd name="connsiteX71" fmla="*/ 7131 w 10000"/>
                <a:gd name="connsiteY71" fmla="*/ 6822 h 10000"/>
                <a:gd name="connsiteX72" fmla="*/ 7372 w 10000"/>
                <a:gd name="connsiteY72" fmla="*/ 6613 h 10000"/>
                <a:gd name="connsiteX73" fmla="*/ 7300 w 10000"/>
                <a:gd name="connsiteY73" fmla="*/ 6414 h 10000"/>
                <a:gd name="connsiteX74" fmla="*/ 7459 w 10000"/>
                <a:gd name="connsiteY74" fmla="*/ 6224 h 10000"/>
                <a:gd name="connsiteX75" fmla="*/ 7559 w 10000"/>
                <a:gd name="connsiteY75" fmla="*/ 6328 h 10000"/>
                <a:gd name="connsiteX76" fmla="*/ 7728 w 10000"/>
                <a:gd name="connsiteY76" fmla="*/ 6281 h 10000"/>
                <a:gd name="connsiteX77" fmla="*/ 7715 w 10000"/>
                <a:gd name="connsiteY77" fmla="*/ 5987 h 10000"/>
                <a:gd name="connsiteX78" fmla="*/ 7815 w 10000"/>
                <a:gd name="connsiteY78" fmla="*/ 5882 h 10000"/>
                <a:gd name="connsiteX79" fmla="*/ 7787 w 10000"/>
                <a:gd name="connsiteY79" fmla="*/ 5740 h 10000"/>
                <a:gd name="connsiteX80" fmla="*/ 8015 w 10000"/>
                <a:gd name="connsiteY80" fmla="*/ 5655 h 10000"/>
                <a:gd name="connsiteX81" fmla="*/ 8029 w 10000"/>
                <a:gd name="connsiteY81" fmla="*/ 5465 h 10000"/>
                <a:gd name="connsiteX82" fmla="*/ 8201 w 10000"/>
                <a:gd name="connsiteY82" fmla="*/ 5285 h 10000"/>
                <a:gd name="connsiteX83" fmla="*/ 8512 w 10000"/>
                <a:gd name="connsiteY83" fmla="*/ 5266 h 10000"/>
                <a:gd name="connsiteX84" fmla="*/ 8486 w 10000"/>
                <a:gd name="connsiteY84" fmla="*/ 5019 h 10000"/>
                <a:gd name="connsiteX85" fmla="*/ 8716 w 10000"/>
                <a:gd name="connsiteY85" fmla="*/ 4753 h 10000"/>
                <a:gd name="connsiteX86" fmla="*/ 8716 w 10000"/>
                <a:gd name="connsiteY86" fmla="*/ 4469 h 10000"/>
                <a:gd name="connsiteX87" fmla="*/ 8686 w 10000"/>
                <a:gd name="connsiteY87" fmla="*/ 4156 h 10000"/>
                <a:gd name="connsiteX88" fmla="*/ 8617 w 10000"/>
                <a:gd name="connsiteY88" fmla="*/ 4061 h 10000"/>
                <a:gd name="connsiteX89" fmla="*/ 8785 w 10000"/>
                <a:gd name="connsiteY89" fmla="*/ 3928 h 10000"/>
                <a:gd name="connsiteX90" fmla="*/ 8799 w 10000"/>
                <a:gd name="connsiteY90" fmla="*/ 3767 h 10000"/>
                <a:gd name="connsiteX91" fmla="*/ 8973 w 10000"/>
                <a:gd name="connsiteY91" fmla="*/ 3577 h 10000"/>
                <a:gd name="connsiteX92" fmla="*/ 8885 w 10000"/>
                <a:gd name="connsiteY92" fmla="*/ 3283 h 10000"/>
                <a:gd name="connsiteX93" fmla="*/ 9044 w 10000"/>
                <a:gd name="connsiteY93" fmla="*/ 3207 h 10000"/>
                <a:gd name="connsiteX94" fmla="*/ 9044 w 10000"/>
                <a:gd name="connsiteY94" fmla="*/ 3112 h 10000"/>
                <a:gd name="connsiteX95" fmla="*/ 9312 w 10000"/>
                <a:gd name="connsiteY95" fmla="*/ 3046 h 10000"/>
                <a:gd name="connsiteX96" fmla="*/ 9327 w 10000"/>
                <a:gd name="connsiteY96" fmla="*/ 2903 h 10000"/>
                <a:gd name="connsiteX97" fmla="*/ 9844 w 10000"/>
                <a:gd name="connsiteY97" fmla="*/ 2808 h 10000"/>
                <a:gd name="connsiteX98" fmla="*/ 10000 w 10000"/>
                <a:gd name="connsiteY98" fmla="*/ 2571 h 10000"/>
                <a:gd name="connsiteX99" fmla="*/ 9644 w 10000"/>
                <a:gd name="connsiteY99" fmla="*/ 2429 h 10000"/>
                <a:gd name="connsiteX100" fmla="*/ 9516 w 10000"/>
                <a:gd name="connsiteY100" fmla="*/ 2239 h 10000"/>
                <a:gd name="connsiteX101" fmla="*/ 9158 w 10000"/>
                <a:gd name="connsiteY101" fmla="*/ 2163 h 10000"/>
                <a:gd name="connsiteX102" fmla="*/ 9088 w 10000"/>
                <a:gd name="connsiteY102" fmla="*/ 1670 h 10000"/>
                <a:gd name="connsiteX103" fmla="*/ 8986 w 10000"/>
                <a:gd name="connsiteY103" fmla="*/ 1651 h 10000"/>
                <a:gd name="connsiteX104" fmla="*/ 8957 w 10000"/>
                <a:gd name="connsiteY104" fmla="*/ 1205 h 10000"/>
                <a:gd name="connsiteX105" fmla="*/ 8885 w 10000"/>
                <a:gd name="connsiteY105" fmla="*/ 1053 h 10000"/>
                <a:gd name="connsiteX106" fmla="*/ 9058 w 10000"/>
                <a:gd name="connsiteY106" fmla="*/ 1025 h 10000"/>
                <a:gd name="connsiteX107" fmla="*/ 8785 w 10000"/>
                <a:gd name="connsiteY107" fmla="*/ 797 h 10000"/>
                <a:gd name="connsiteX108" fmla="*/ 8743 w 10000"/>
                <a:gd name="connsiteY108" fmla="*/ 503 h 10000"/>
                <a:gd name="connsiteX109" fmla="*/ 8472 w 10000"/>
                <a:gd name="connsiteY109" fmla="*/ 370 h 10000"/>
                <a:gd name="connsiteX110" fmla="*/ 8286 w 10000"/>
                <a:gd name="connsiteY110" fmla="*/ 218 h 10000"/>
                <a:gd name="connsiteX111" fmla="*/ 8129 w 10000"/>
                <a:gd name="connsiteY111" fmla="*/ 209 h 10000"/>
                <a:gd name="connsiteX112" fmla="*/ 7902 w 10000"/>
                <a:gd name="connsiteY112" fmla="*/ 0 h 10000"/>
                <a:gd name="connsiteX113" fmla="*/ 7670 w 10000"/>
                <a:gd name="connsiteY113" fmla="*/ 142 h 10000"/>
                <a:gd name="connsiteX114" fmla="*/ 7430 w 10000"/>
                <a:gd name="connsiteY114" fmla="*/ 152 h 10000"/>
                <a:gd name="connsiteX0" fmla="*/ 7430 w 10000"/>
                <a:gd name="connsiteY0" fmla="*/ 152 h 10000"/>
                <a:gd name="connsiteX1" fmla="*/ 7287 w 10000"/>
                <a:gd name="connsiteY1" fmla="*/ 408 h 10000"/>
                <a:gd name="connsiteX2" fmla="*/ 6971 w 10000"/>
                <a:gd name="connsiteY2" fmla="*/ 436 h 10000"/>
                <a:gd name="connsiteX3" fmla="*/ 6657 w 10000"/>
                <a:gd name="connsiteY3" fmla="*/ 731 h 10000"/>
                <a:gd name="connsiteX4" fmla="*/ 5173 w 10000"/>
                <a:gd name="connsiteY4" fmla="*/ 531 h 10000"/>
                <a:gd name="connsiteX5" fmla="*/ 4796 w 10000"/>
                <a:gd name="connsiteY5" fmla="*/ 5811 h 10000"/>
                <a:gd name="connsiteX6" fmla="*/ 1754 w 10000"/>
                <a:gd name="connsiteY6" fmla="*/ 5799 h 10000"/>
                <a:gd name="connsiteX7" fmla="*/ 769 w 10000"/>
                <a:gd name="connsiteY7" fmla="*/ 6588 h 10000"/>
                <a:gd name="connsiteX8" fmla="*/ 175 w 10000"/>
                <a:gd name="connsiteY8" fmla="*/ 6774 h 10000"/>
                <a:gd name="connsiteX9" fmla="*/ 2 w 10000"/>
                <a:gd name="connsiteY9" fmla="*/ 7144 h 10000"/>
                <a:gd name="connsiteX10" fmla="*/ 117 w 10000"/>
                <a:gd name="connsiteY10" fmla="*/ 7211 h 10000"/>
                <a:gd name="connsiteX11" fmla="*/ 32 w 10000"/>
                <a:gd name="connsiteY11" fmla="*/ 7315 h 10000"/>
                <a:gd name="connsiteX12" fmla="*/ 518 w 10000"/>
                <a:gd name="connsiteY12" fmla="*/ 7343 h 10000"/>
                <a:gd name="connsiteX13" fmla="*/ 518 w 10000"/>
                <a:gd name="connsiteY13" fmla="*/ 7410 h 10000"/>
                <a:gd name="connsiteX14" fmla="*/ 502 w 10000"/>
                <a:gd name="connsiteY14" fmla="*/ 7562 h 10000"/>
                <a:gd name="connsiteX15" fmla="*/ 1016 w 10000"/>
                <a:gd name="connsiteY15" fmla="*/ 7619 h 10000"/>
                <a:gd name="connsiteX16" fmla="*/ 1016 w 10000"/>
                <a:gd name="connsiteY16" fmla="*/ 7742 h 10000"/>
                <a:gd name="connsiteX17" fmla="*/ 1288 w 10000"/>
                <a:gd name="connsiteY17" fmla="*/ 7837 h 10000"/>
                <a:gd name="connsiteX18" fmla="*/ 1203 w 10000"/>
                <a:gd name="connsiteY18" fmla="*/ 7979 h 10000"/>
                <a:gd name="connsiteX19" fmla="*/ 1586 w 10000"/>
                <a:gd name="connsiteY19" fmla="*/ 8102 h 10000"/>
                <a:gd name="connsiteX20" fmla="*/ 1817 w 10000"/>
                <a:gd name="connsiteY20" fmla="*/ 8330 h 10000"/>
                <a:gd name="connsiteX21" fmla="*/ 2030 w 10000"/>
                <a:gd name="connsiteY21" fmla="*/ 8416 h 10000"/>
                <a:gd name="connsiteX22" fmla="*/ 1945 w 10000"/>
                <a:gd name="connsiteY22" fmla="*/ 8491 h 10000"/>
                <a:gd name="connsiteX23" fmla="*/ 2059 w 10000"/>
                <a:gd name="connsiteY23" fmla="*/ 8577 h 10000"/>
                <a:gd name="connsiteX24" fmla="*/ 2043 w 10000"/>
                <a:gd name="connsiteY24" fmla="*/ 8700 h 10000"/>
                <a:gd name="connsiteX25" fmla="*/ 2261 w 10000"/>
                <a:gd name="connsiteY25" fmla="*/ 8710 h 10000"/>
                <a:gd name="connsiteX26" fmla="*/ 2502 w 10000"/>
                <a:gd name="connsiteY26" fmla="*/ 8843 h 10000"/>
                <a:gd name="connsiteX27" fmla="*/ 2561 w 10000"/>
                <a:gd name="connsiteY27" fmla="*/ 9051 h 10000"/>
                <a:gd name="connsiteX28" fmla="*/ 2615 w 10000"/>
                <a:gd name="connsiteY28" fmla="*/ 9127 h 10000"/>
                <a:gd name="connsiteX29" fmla="*/ 2917 w 10000"/>
                <a:gd name="connsiteY29" fmla="*/ 9307 h 10000"/>
                <a:gd name="connsiteX30" fmla="*/ 2917 w 10000"/>
                <a:gd name="connsiteY30" fmla="*/ 9440 h 10000"/>
                <a:gd name="connsiteX31" fmla="*/ 3360 w 10000"/>
                <a:gd name="connsiteY31" fmla="*/ 9583 h 10000"/>
                <a:gd name="connsiteX32" fmla="*/ 3602 w 10000"/>
                <a:gd name="connsiteY32" fmla="*/ 9431 h 10000"/>
                <a:gd name="connsiteX33" fmla="*/ 3903 w 10000"/>
                <a:gd name="connsiteY33" fmla="*/ 9545 h 10000"/>
                <a:gd name="connsiteX34" fmla="*/ 4142 w 10000"/>
                <a:gd name="connsiteY34" fmla="*/ 9374 h 10000"/>
                <a:gd name="connsiteX35" fmla="*/ 4415 w 10000"/>
                <a:gd name="connsiteY35" fmla="*/ 9649 h 10000"/>
                <a:gd name="connsiteX36" fmla="*/ 4801 w 10000"/>
                <a:gd name="connsiteY36" fmla="*/ 9801 h 10000"/>
                <a:gd name="connsiteX37" fmla="*/ 4843 w 10000"/>
                <a:gd name="connsiteY37" fmla="*/ 9934 h 10000"/>
                <a:gd name="connsiteX38" fmla="*/ 5002 w 10000"/>
                <a:gd name="connsiteY38" fmla="*/ 9953 h 10000"/>
                <a:gd name="connsiteX39" fmla="*/ 5228 w 10000"/>
                <a:gd name="connsiteY39" fmla="*/ 9829 h 10000"/>
                <a:gd name="connsiteX40" fmla="*/ 5517 w 10000"/>
                <a:gd name="connsiteY40" fmla="*/ 9905 h 10000"/>
                <a:gd name="connsiteX41" fmla="*/ 5615 w 10000"/>
                <a:gd name="connsiteY41" fmla="*/ 9839 h 10000"/>
                <a:gd name="connsiteX42" fmla="*/ 5716 w 10000"/>
                <a:gd name="connsiteY42" fmla="*/ 9829 h 10000"/>
                <a:gd name="connsiteX43" fmla="*/ 5914 w 10000"/>
                <a:gd name="connsiteY43" fmla="*/ 10000 h 10000"/>
                <a:gd name="connsiteX44" fmla="*/ 6101 w 10000"/>
                <a:gd name="connsiteY44" fmla="*/ 9858 h 10000"/>
                <a:gd name="connsiteX45" fmla="*/ 6329 w 10000"/>
                <a:gd name="connsiteY45" fmla="*/ 9867 h 10000"/>
                <a:gd name="connsiteX46" fmla="*/ 6500 w 10000"/>
                <a:gd name="connsiteY46" fmla="*/ 9791 h 10000"/>
                <a:gd name="connsiteX47" fmla="*/ 6744 w 10000"/>
                <a:gd name="connsiteY47" fmla="*/ 9867 h 10000"/>
                <a:gd name="connsiteX48" fmla="*/ 7058 w 10000"/>
                <a:gd name="connsiteY48" fmla="*/ 9630 h 10000"/>
                <a:gd name="connsiteX49" fmla="*/ 7171 w 10000"/>
                <a:gd name="connsiteY49" fmla="*/ 9630 h 10000"/>
                <a:gd name="connsiteX50" fmla="*/ 7372 w 10000"/>
                <a:gd name="connsiteY50" fmla="*/ 9440 h 10000"/>
                <a:gd name="connsiteX51" fmla="*/ 8228 w 10000"/>
                <a:gd name="connsiteY51" fmla="*/ 9431 h 10000"/>
                <a:gd name="connsiteX52" fmla="*/ 8415 w 10000"/>
                <a:gd name="connsiteY52" fmla="*/ 9355 h 10000"/>
                <a:gd name="connsiteX53" fmla="*/ 8401 w 10000"/>
                <a:gd name="connsiteY53" fmla="*/ 9260 h 10000"/>
                <a:gd name="connsiteX54" fmla="*/ 8343 w 10000"/>
                <a:gd name="connsiteY54" fmla="*/ 9051 h 10000"/>
                <a:gd name="connsiteX55" fmla="*/ 7986 w 10000"/>
                <a:gd name="connsiteY55" fmla="*/ 8985 h 10000"/>
                <a:gd name="connsiteX56" fmla="*/ 7815 w 10000"/>
                <a:gd name="connsiteY56" fmla="*/ 8653 h 10000"/>
                <a:gd name="connsiteX57" fmla="*/ 7715 w 10000"/>
                <a:gd name="connsiteY57" fmla="*/ 8615 h 10000"/>
                <a:gd name="connsiteX58" fmla="*/ 7688 w 10000"/>
                <a:gd name="connsiteY58" fmla="*/ 8378 h 10000"/>
                <a:gd name="connsiteX59" fmla="*/ 7559 w 10000"/>
                <a:gd name="connsiteY59" fmla="*/ 8368 h 10000"/>
                <a:gd name="connsiteX60" fmla="*/ 7514 w 10000"/>
                <a:gd name="connsiteY60" fmla="*/ 8245 h 10000"/>
                <a:gd name="connsiteX61" fmla="*/ 7300 w 10000"/>
                <a:gd name="connsiteY61" fmla="*/ 8216 h 10000"/>
                <a:gd name="connsiteX62" fmla="*/ 7228 w 10000"/>
                <a:gd name="connsiteY62" fmla="*/ 8027 h 10000"/>
                <a:gd name="connsiteX63" fmla="*/ 6873 w 10000"/>
                <a:gd name="connsiteY63" fmla="*/ 7846 h 10000"/>
                <a:gd name="connsiteX64" fmla="*/ 6485 w 10000"/>
                <a:gd name="connsiteY64" fmla="*/ 7818 h 10000"/>
                <a:gd name="connsiteX65" fmla="*/ 6588 w 10000"/>
                <a:gd name="connsiteY65" fmla="*/ 7609 h 10000"/>
                <a:gd name="connsiteX66" fmla="*/ 6560 w 10000"/>
                <a:gd name="connsiteY66" fmla="*/ 7457 h 10000"/>
                <a:gd name="connsiteX67" fmla="*/ 6887 w 10000"/>
                <a:gd name="connsiteY67" fmla="*/ 7467 h 10000"/>
                <a:gd name="connsiteX68" fmla="*/ 6957 w 10000"/>
                <a:gd name="connsiteY68" fmla="*/ 7514 h 10000"/>
                <a:gd name="connsiteX69" fmla="*/ 7158 w 10000"/>
                <a:gd name="connsiteY69" fmla="*/ 7419 h 10000"/>
                <a:gd name="connsiteX70" fmla="*/ 7214 w 10000"/>
                <a:gd name="connsiteY70" fmla="*/ 7078 h 10000"/>
                <a:gd name="connsiteX71" fmla="*/ 7131 w 10000"/>
                <a:gd name="connsiteY71" fmla="*/ 6822 h 10000"/>
                <a:gd name="connsiteX72" fmla="*/ 7372 w 10000"/>
                <a:gd name="connsiteY72" fmla="*/ 6613 h 10000"/>
                <a:gd name="connsiteX73" fmla="*/ 7300 w 10000"/>
                <a:gd name="connsiteY73" fmla="*/ 6414 h 10000"/>
                <a:gd name="connsiteX74" fmla="*/ 7459 w 10000"/>
                <a:gd name="connsiteY74" fmla="*/ 6224 h 10000"/>
                <a:gd name="connsiteX75" fmla="*/ 7559 w 10000"/>
                <a:gd name="connsiteY75" fmla="*/ 6328 h 10000"/>
                <a:gd name="connsiteX76" fmla="*/ 7728 w 10000"/>
                <a:gd name="connsiteY76" fmla="*/ 6281 h 10000"/>
                <a:gd name="connsiteX77" fmla="*/ 7715 w 10000"/>
                <a:gd name="connsiteY77" fmla="*/ 5987 h 10000"/>
                <a:gd name="connsiteX78" fmla="*/ 7815 w 10000"/>
                <a:gd name="connsiteY78" fmla="*/ 5882 h 10000"/>
                <a:gd name="connsiteX79" fmla="*/ 7787 w 10000"/>
                <a:gd name="connsiteY79" fmla="*/ 5740 h 10000"/>
                <a:gd name="connsiteX80" fmla="*/ 8015 w 10000"/>
                <a:gd name="connsiteY80" fmla="*/ 5655 h 10000"/>
                <a:gd name="connsiteX81" fmla="*/ 8029 w 10000"/>
                <a:gd name="connsiteY81" fmla="*/ 5465 h 10000"/>
                <a:gd name="connsiteX82" fmla="*/ 8201 w 10000"/>
                <a:gd name="connsiteY82" fmla="*/ 5285 h 10000"/>
                <a:gd name="connsiteX83" fmla="*/ 8512 w 10000"/>
                <a:gd name="connsiteY83" fmla="*/ 5266 h 10000"/>
                <a:gd name="connsiteX84" fmla="*/ 8486 w 10000"/>
                <a:gd name="connsiteY84" fmla="*/ 5019 h 10000"/>
                <a:gd name="connsiteX85" fmla="*/ 8716 w 10000"/>
                <a:gd name="connsiteY85" fmla="*/ 4753 h 10000"/>
                <a:gd name="connsiteX86" fmla="*/ 8716 w 10000"/>
                <a:gd name="connsiteY86" fmla="*/ 4469 h 10000"/>
                <a:gd name="connsiteX87" fmla="*/ 8686 w 10000"/>
                <a:gd name="connsiteY87" fmla="*/ 4156 h 10000"/>
                <a:gd name="connsiteX88" fmla="*/ 8617 w 10000"/>
                <a:gd name="connsiteY88" fmla="*/ 4061 h 10000"/>
                <a:gd name="connsiteX89" fmla="*/ 8785 w 10000"/>
                <a:gd name="connsiteY89" fmla="*/ 3928 h 10000"/>
                <a:gd name="connsiteX90" fmla="*/ 8799 w 10000"/>
                <a:gd name="connsiteY90" fmla="*/ 3767 h 10000"/>
                <a:gd name="connsiteX91" fmla="*/ 8973 w 10000"/>
                <a:gd name="connsiteY91" fmla="*/ 3577 h 10000"/>
                <a:gd name="connsiteX92" fmla="*/ 8885 w 10000"/>
                <a:gd name="connsiteY92" fmla="*/ 3283 h 10000"/>
                <a:gd name="connsiteX93" fmla="*/ 9044 w 10000"/>
                <a:gd name="connsiteY93" fmla="*/ 3207 h 10000"/>
                <a:gd name="connsiteX94" fmla="*/ 9044 w 10000"/>
                <a:gd name="connsiteY94" fmla="*/ 3112 h 10000"/>
                <a:gd name="connsiteX95" fmla="*/ 9312 w 10000"/>
                <a:gd name="connsiteY95" fmla="*/ 3046 h 10000"/>
                <a:gd name="connsiteX96" fmla="*/ 9327 w 10000"/>
                <a:gd name="connsiteY96" fmla="*/ 2903 h 10000"/>
                <a:gd name="connsiteX97" fmla="*/ 9844 w 10000"/>
                <a:gd name="connsiteY97" fmla="*/ 2808 h 10000"/>
                <a:gd name="connsiteX98" fmla="*/ 10000 w 10000"/>
                <a:gd name="connsiteY98" fmla="*/ 2571 h 10000"/>
                <a:gd name="connsiteX99" fmla="*/ 9644 w 10000"/>
                <a:gd name="connsiteY99" fmla="*/ 2429 h 10000"/>
                <a:gd name="connsiteX100" fmla="*/ 9516 w 10000"/>
                <a:gd name="connsiteY100" fmla="*/ 2239 h 10000"/>
                <a:gd name="connsiteX101" fmla="*/ 9158 w 10000"/>
                <a:gd name="connsiteY101" fmla="*/ 2163 h 10000"/>
                <a:gd name="connsiteX102" fmla="*/ 9088 w 10000"/>
                <a:gd name="connsiteY102" fmla="*/ 1670 h 10000"/>
                <a:gd name="connsiteX103" fmla="*/ 8986 w 10000"/>
                <a:gd name="connsiteY103" fmla="*/ 1651 h 10000"/>
                <a:gd name="connsiteX104" fmla="*/ 8957 w 10000"/>
                <a:gd name="connsiteY104" fmla="*/ 1205 h 10000"/>
                <a:gd name="connsiteX105" fmla="*/ 8885 w 10000"/>
                <a:gd name="connsiteY105" fmla="*/ 1053 h 10000"/>
                <a:gd name="connsiteX106" fmla="*/ 9058 w 10000"/>
                <a:gd name="connsiteY106" fmla="*/ 1025 h 10000"/>
                <a:gd name="connsiteX107" fmla="*/ 8785 w 10000"/>
                <a:gd name="connsiteY107" fmla="*/ 797 h 10000"/>
                <a:gd name="connsiteX108" fmla="*/ 8743 w 10000"/>
                <a:gd name="connsiteY108" fmla="*/ 503 h 10000"/>
                <a:gd name="connsiteX109" fmla="*/ 8472 w 10000"/>
                <a:gd name="connsiteY109" fmla="*/ 370 h 10000"/>
                <a:gd name="connsiteX110" fmla="*/ 8286 w 10000"/>
                <a:gd name="connsiteY110" fmla="*/ 218 h 10000"/>
                <a:gd name="connsiteX111" fmla="*/ 8129 w 10000"/>
                <a:gd name="connsiteY111" fmla="*/ 209 h 10000"/>
                <a:gd name="connsiteX112" fmla="*/ 7902 w 10000"/>
                <a:gd name="connsiteY112" fmla="*/ 0 h 10000"/>
                <a:gd name="connsiteX113" fmla="*/ 7670 w 10000"/>
                <a:gd name="connsiteY113" fmla="*/ 142 h 10000"/>
                <a:gd name="connsiteX114" fmla="*/ 7430 w 10000"/>
                <a:gd name="connsiteY114" fmla="*/ 152 h 10000"/>
                <a:gd name="connsiteX0" fmla="*/ 7430 w 10000"/>
                <a:gd name="connsiteY0" fmla="*/ 152 h 10000"/>
                <a:gd name="connsiteX1" fmla="*/ 7287 w 10000"/>
                <a:gd name="connsiteY1" fmla="*/ 408 h 10000"/>
                <a:gd name="connsiteX2" fmla="*/ 6971 w 10000"/>
                <a:gd name="connsiteY2" fmla="*/ 436 h 10000"/>
                <a:gd name="connsiteX3" fmla="*/ 5173 w 10000"/>
                <a:gd name="connsiteY3" fmla="*/ 531 h 10000"/>
                <a:gd name="connsiteX4" fmla="*/ 4796 w 10000"/>
                <a:gd name="connsiteY4" fmla="*/ 5811 h 10000"/>
                <a:gd name="connsiteX5" fmla="*/ 1754 w 10000"/>
                <a:gd name="connsiteY5" fmla="*/ 5799 h 10000"/>
                <a:gd name="connsiteX6" fmla="*/ 769 w 10000"/>
                <a:gd name="connsiteY6" fmla="*/ 6588 h 10000"/>
                <a:gd name="connsiteX7" fmla="*/ 175 w 10000"/>
                <a:gd name="connsiteY7" fmla="*/ 6774 h 10000"/>
                <a:gd name="connsiteX8" fmla="*/ 2 w 10000"/>
                <a:gd name="connsiteY8" fmla="*/ 7144 h 10000"/>
                <a:gd name="connsiteX9" fmla="*/ 117 w 10000"/>
                <a:gd name="connsiteY9" fmla="*/ 7211 h 10000"/>
                <a:gd name="connsiteX10" fmla="*/ 32 w 10000"/>
                <a:gd name="connsiteY10" fmla="*/ 7315 h 10000"/>
                <a:gd name="connsiteX11" fmla="*/ 518 w 10000"/>
                <a:gd name="connsiteY11" fmla="*/ 7343 h 10000"/>
                <a:gd name="connsiteX12" fmla="*/ 518 w 10000"/>
                <a:gd name="connsiteY12" fmla="*/ 7410 h 10000"/>
                <a:gd name="connsiteX13" fmla="*/ 502 w 10000"/>
                <a:gd name="connsiteY13" fmla="*/ 7562 h 10000"/>
                <a:gd name="connsiteX14" fmla="*/ 1016 w 10000"/>
                <a:gd name="connsiteY14" fmla="*/ 7619 h 10000"/>
                <a:gd name="connsiteX15" fmla="*/ 1016 w 10000"/>
                <a:gd name="connsiteY15" fmla="*/ 7742 h 10000"/>
                <a:gd name="connsiteX16" fmla="*/ 1288 w 10000"/>
                <a:gd name="connsiteY16" fmla="*/ 7837 h 10000"/>
                <a:gd name="connsiteX17" fmla="*/ 1203 w 10000"/>
                <a:gd name="connsiteY17" fmla="*/ 7979 h 10000"/>
                <a:gd name="connsiteX18" fmla="*/ 1586 w 10000"/>
                <a:gd name="connsiteY18" fmla="*/ 8102 h 10000"/>
                <a:gd name="connsiteX19" fmla="*/ 1817 w 10000"/>
                <a:gd name="connsiteY19" fmla="*/ 8330 h 10000"/>
                <a:gd name="connsiteX20" fmla="*/ 2030 w 10000"/>
                <a:gd name="connsiteY20" fmla="*/ 8416 h 10000"/>
                <a:gd name="connsiteX21" fmla="*/ 1945 w 10000"/>
                <a:gd name="connsiteY21" fmla="*/ 8491 h 10000"/>
                <a:gd name="connsiteX22" fmla="*/ 2059 w 10000"/>
                <a:gd name="connsiteY22" fmla="*/ 8577 h 10000"/>
                <a:gd name="connsiteX23" fmla="*/ 2043 w 10000"/>
                <a:gd name="connsiteY23" fmla="*/ 8700 h 10000"/>
                <a:gd name="connsiteX24" fmla="*/ 2261 w 10000"/>
                <a:gd name="connsiteY24" fmla="*/ 8710 h 10000"/>
                <a:gd name="connsiteX25" fmla="*/ 2502 w 10000"/>
                <a:gd name="connsiteY25" fmla="*/ 8843 h 10000"/>
                <a:gd name="connsiteX26" fmla="*/ 2561 w 10000"/>
                <a:gd name="connsiteY26" fmla="*/ 9051 h 10000"/>
                <a:gd name="connsiteX27" fmla="*/ 2615 w 10000"/>
                <a:gd name="connsiteY27" fmla="*/ 9127 h 10000"/>
                <a:gd name="connsiteX28" fmla="*/ 2917 w 10000"/>
                <a:gd name="connsiteY28" fmla="*/ 9307 h 10000"/>
                <a:gd name="connsiteX29" fmla="*/ 2917 w 10000"/>
                <a:gd name="connsiteY29" fmla="*/ 9440 h 10000"/>
                <a:gd name="connsiteX30" fmla="*/ 3360 w 10000"/>
                <a:gd name="connsiteY30" fmla="*/ 9583 h 10000"/>
                <a:gd name="connsiteX31" fmla="*/ 3602 w 10000"/>
                <a:gd name="connsiteY31" fmla="*/ 9431 h 10000"/>
                <a:gd name="connsiteX32" fmla="*/ 3903 w 10000"/>
                <a:gd name="connsiteY32" fmla="*/ 9545 h 10000"/>
                <a:gd name="connsiteX33" fmla="*/ 4142 w 10000"/>
                <a:gd name="connsiteY33" fmla="*/ 9374 h 10000"/>
                <a:gd name="connsiteX34" fmla="*/ 4415 w 10000"/>
                <a:gd name="connsiteY34" fmla="*/ 9649 h 10000"/>
                <a:gd name="connsiteX35" fmla="*/ 4801 w 10000"/>
                <a:gd name="connsiteY35" fmla="*/ 9801 h 10000"/>
                <a:gd name="connsiteX36" fmla="*/ 4843 w 10000"/>
                <a:gd name="connsiteY36" fmla="*/ 9934 h 10000"/>
                <a:gd name="connsiteX37" fmla="*/ 5002 w 10000"/>
                <a:gd name="connsiteY37" fmla="*/ 9953 h 10000"/>
                <a:gd name="connsiteX38" fmla="*/ 5228 w 10000"/>
                <a:gd name="connsiteY38" fmla="*/ 9829 h 10000"/>
                <a:gd name="connsiteX39" fmla="*/ 5517 w 10000"/>
                <a:gd name="connsiteY39" fmla="*/ 9905 h 10000"/>
                <a:gd name="connsiteX40" fmla="*/ 5615 w 10000"/>
                <a:gd name="connsiteY40" fmla="*/ 9839 h 10000"/>
                <a:gd name="connsiteX41" fmla="*/ 5716 w 10000"/>
                <a:gd name="connsiteY41" fmla="*/ 9829 h 10000"/>
                <a:gd name="connsiteX42" fmla="*/ 5914 w 10000"/>
                <a:gd name="connsiteY42" fmla="*/ 10000 h 10000"/>
                <a:gd name="connsiteX43" fmla="*/ 6101 w 10000"/>
                <a:gd name="connsiteY43" fmla="*/ 9858 h 10000"/>
                <a:gd name="connsiteX44" fmla="*/ 6329 w 10000"/>
                <a:gd name="connsiteY44" fmla="*/ 9867 h 10000"/>
                <a:gd name="connsiteX45" fmla="*/ 6500 w 10000"/>
                <a:gd name="connsiteY45" fmla="*/ 9791 h 10000"/>
                <a:gd name="connsiteX46" fmla="*/ 6744 w 10000"/>
                <a:gd name="connsiteY46" fmla="*/ 9867 h 10000"/>
                <a:gd name="connsiteX47" fmla="*/ 7058 w 10000"/>
                <a:gd name="connsiteY47" fmla="*/ 9630 h 10000"/>
                <a:gd name="connsiteX48" fmla="*/ 7171 w 10000"/>
                <a:gd name="connsiteY48" fmla="*/ 9630 h 10000"/>
                <a:gd name="connsiteX49" fmla="*/ 7372 w 10000"/>
                <a:gd name="connsiteY49" fmla="*/ 9440 h 10000"/>
                <a:gd name="connsiteX50" fmla="*/ 8228 w 10000"/>
                <a:gd name="connsiteY50" fmla="*/ 9431 h 10000"/>
                <a:gd name="connsiteX51" fmla="*/ 8415 w 10000"/>
                <a:gd name="connsiteY51" fmla="*/ 9355 h 10000"/>
                <a:gd name="connsiteX52" fmla="*/ 8401 w 10000"/>
                <a:gd name="connsiteY52" fmla="*/ 9260 h 10000"/>
                <a:gd name="connsiteX53" fmla="*/ 8343 w 10000"/>
                <a:gd name="connsiteY53" fmla="*/ 9051 h 10000"/>
                <a:gd name="connsiteX54" fmla="*/ 7986 w 10000"/>
                <a:gd name="connsiteY54" fmla="*/ 8985 h 10000"/>
                <a:gd name="connsiteX55" fmla="*/ 7815 w 10000"/>
                <a:gd name="connsiteY55" fmla="*/ 8653 h 10000"/>
                <a:gd name="connsiteX56" fmla="*/ 7715 w 10000"/>
                <a:gd name="connsiteY56" fmla="*/ 8615 h 10000"/>
                <a:gd name="connsiteX57" fmla="*/ 7688 w 10000"/>
                <a:gd name="connsiteY57" fmla="*/ 8378 h 10000"/>
                <a:gd name="connsiteX58" fmla="*/ 7559 w 10000"/>
                <a:gd name="connsiteY58" fmla="*/ 8368 h 10000"/>
                <a:gd name="connsiteX59" fmla="*/ 7514 w 10000"/>
                <a:gd name="connsiteY59" fmla="*/ 8245 h 10000"/>
                <a:gd name="connsiteX60" fmla="*/ 7300 w 10000"/>
                <a:gd name="connsiteY60" fmla="*/ 8216 h 10000"/>
                <a:gd name="connsiteX61" fmla="*/ 7228 w 10000"/>
                <a:gd name="connsiteY61" fmla="*/ 8027 h 10000"/>
                <a:gd name="connsiteX62" fmla="*/ 6873 w 10000"/>
                <a:gd name="connsiteY62" fmla="*/ 7846 h 10000"/>
                <a:gd name="connsiteX63" fmla="*/ 6485 w 10000"/>
                <a:gd name="connsiteY63" fmla="*/ 7818 h 10000"/>
                <a:gd name="connsiteX64" fmla="*/ 6588 w 10000"/>
                <a:gd name="connsiteY64" fmla="*/ 7609 h 10000"/>
                <a:gd name="connsiteX65" fmla="*/ 6560 w 10000"/>
                <a:gd name="connsiteY65" fmla="*/ 7457 h 10000"/>
                <a:gd name="connsiteX66" fmla="*/ 6887 w 10000"/>
                <a:gd name="connsiteY66" fmla="*/ 7467 h 10000"/>
                <a:gd name="connsiteX67" fmla="*/ 6957 w 10000"/>
                <a:gd name="connsiteY67" fmla="*/ 7514 h 10000"/>
                <a:gd name="connsiteX68" fmla="*/ 7158 w 10000"/>
                <a:gd name="connsiteY68" fmla="*/ 7419 h 10000"/>
                <a:gd name="connsiteX69" fmla="*/ 7214 w 10000"/>
                <a:gd name="connsiteY69" fmla="*/ 7078 h 10000"/>
                <a:gd name="connsiteX70" fmla="*/ 7131 w 10000"/>
                <a:gd name="connsiteY70" fmla="*/ 6822 h 10000"/>
                <a:gd name="connsiteX71" fmla="*/ 7372 w 10000"/>
                <a:gd name="connsiteY71" fmla="*/ 6613 h 10000"/>
                <a:gd name="connsiteX72" fmla="*/ 7300 w 10000"/>
                <a:gd name="connsiteY72" fmla="*/ 6414 h 10000"/>
                <a:gd name="connsiteX73" fmla="*/ 7459 w 10000"/>
                <a:gd name="connsiteY73" fmla="*/ 6224 h 10000"/>
                <a:gd name="connsiteX74" fmla="*/ 7559 w 10000"/>
                <a:gd name="connsiteY74" fmla="*/ 6328 h 10000"/>
                <a:gd name="connsiteX75" fmla="*/ 7728 w 10000"/>
                <a:gd name="connsiteY75" fmla="*/ 6281 h 10000"/>
                <a:gd name="connsiteX76" fmla="*/ 7715 w 10000"/>
                <a:gd name="connsiteY76" fmla="*/ 5987 h 10000"/>
                <a:gd name="connsiteX77" fmla="*/ 7815 w 10000"/>
                <a:gd name="connsiteY77" fmla="*/ 5882 h 10000"/>
                <a:gd name="connsiteX78" fmla="*/ 7787 w 10000"/>
                <a:gd name="connsiteY78" fmla="*/ 5740 h 10000"/>
                <a:gd name="connsiteX79" fmla="*/ 8015 w 10000"/>
                <a:gd name="connsiteY79" fmla="*/ 5655 h 10000"/>
                <a:gd name="connsiteX80" fmla="*/ 8029 w 10000"/>
                <a:gd name="connsiteY80" fmla="*/ 5465 h 10000"/>
                <a:gd name="connsiteX81" fmla="*/ 8201 w 10000"/>
                <a:gd name="connsiteY81" fmla="*/ 5285 h 10000"/>
                <a:gd name="connsiteX82" fmla="*/ 8512 w 10000"/>
                <a:gd name="connsiteY82" fmla="*/ 5266 h 10000"/>
                <a:gd name="connsiteX83" fmla="*/ 8486 w 10000"/>
                <a:gd name="connsiteY83" fmla="*/ 5019 h 10000"/>
                <a:gd name="connsiteX84" fmla="*/ 8716 w 10000"/>
                <a:gd name="connsiteY84" fmla="*/ 4753 h 10000"/>
                <a:gd name="connsiteX85" fmla="*/ 8716 w 10000"/>
                <a:gd name="connsiteY85" fmla="*/ 4469 h 10000"/>
                <a:gd name="connsiteX86" fmla="*/ 8686 w 10000"/>
                <a:gd name="connsiteY86" fmla="*/ 4156 h 10000"/>
                <a:gd name="connsiteX87" fmla="*/ 8617 w 10000"/>
                <a:gd name="connsiteY87" fmla="*/ 4061 h 10000"/>
                <a:gd name="connsiteX88" fmla="*/ 8785 w 10000"/>
                <a:gd name="connsiteY88" fmla="*/ 3928 h 10000"/>
                <a:gd name="connsiteX89" fmla="*/ 8799 w 10000"/>
                <a:gd name="connsiteY89" fmla="*/ 3767 h 10000"/>
                <a:gd name="connsiteX90" fmla="*/ 8973 w 10000"/>
                <a:gd name="connsiteY90" fmla="*/ 3577 h 10000"/>
                <a:gd name="connsiteX91" fmla="*/ 8885 w 10000"/>
                <a:gd name="connsiteY91" fmla="*/ 3283 h 10000"/>
                <a:gd name="connsiteX92" fmla="*/ 9044 w 10000"/>
                <a:gd name="connsiteY92" fmla="*/ 3207 h 10000"/>
                <a:gd name="connsiteX93" fmla="*/ 9044 w 10000"/>
                <a:gd name="connsiteY93" fmla="*/ 3112 h 10000"/>
                <a:gd name="connsiteX94" fmla="*/ 9312 w 10000"/>
                <a:gd name="connsiteY94" fmla="*/ 3046 h 10000"/>
                <a:gd name="connsiteX95" fmla="*/ 9327 w 10000"/>
                <a:gd name="connsiteY95" fmla="*/ 2903 h 10000"/>
                <a:gd name="connsiteX96" fmla="*/ 9844 w 10000"/>
                <a:gd name="connsiteY96" fmla="*/ 2808 h 10000"/>
                <a:gd name="connsiteX97" fmla="*/ 10000 w 10000"/>
                <a:gd name="connsiteY97" fmla="*/ 2571 h 10000"/>
                <a:gd name="connsiteX98" fmla="*/ 9644 w 10000"/>
                <a:gd name="connsiteY98" fmla="*/ 2429 h 10000"/>
                <a:gd name="connsiteX99" fmla="*/ 9516 w 10000"/>
                <a:gd name="connsiteY99" fmla="*/ 2239 h 10000"/>
                <a:gd name="connsiteX100" fmla="*/ 9158 w 10000"/>
                <a:gd name="connsiteY100" fmla="*/ 2163 h 10000"/>
                <a:gd name="connsiteX101" fmla="*/ 9088 w 10000"/>
                <a:gd name="connsiteY101" fmla="*/ 1670 h 10000"/>
                <a:gd name="connsiteX102" fmla="*/ 8986 w 10000"/>
                <a:gd name="connsiteY102" fmla="*/ 1651 h 10000"/>
                <a:gd name="connsiteX103" fmla="*/ 8957 w 10000"/>
                <a:gd name="connsiteY103" fmla="*/ 1205 h 10000"/>
                <a:gd name="connsiteX104" fmla="*/ 8885 w 10000"/>
                <a:gd name="connsiteY104" fmla="*/ 1053 h 10000"/>
                <a:gd name="connsiteX105" fmla="*/ 9058 w 10000"/>
                <a:gd name="connsiteY105" fmla="*/ 1025 h 10000"/>
                <a:gd name="connsiteX106" fmla="*/ 8785 w 10000"/>
                <a:gd name="connsiteY106" fmla="*/ 797 h 10000"/>
                <a:gd name="connsiteX107" fmla="*/ 8743 w 10000"/>
                <a:gd name="connsiteY107" fmla="*/ 503 h 10000"/>
                <a:gd name="connsiteX108" fmla="*/ 8472 w 10000"/>
                <a:gd name="connsiteY108" fmla="*/ 370 h 10000"/>
                <a:gd name="connsiteX109" fmla="*/ 8286 w 10000"/>
                <a:gd name="connsiteY109" fmla="*/ 218 h 10000"/>
                <a:gd name="connsiteX110" fmla="*/ 8129 w 10000"/>
                <a:gd name="connsiteY110" fmla="*/ 209 h 10000"/>
                <a:gd name="connsiteX111" fmla="*/ 7902 w 10000"/>
                <a:gd name="connsiteY111" fmla="*/ 0 h 10000"/>
                <a:gd name="connsiteX112" fmla="*/ 7670 w 10000"/>
                <a:gd name="connsiteY112" fmla="*/ 142 h 10000"/>
                <a:gd name="connsiteX113" fmla="*/ 7430 w 10000"/>
                <a:gd name="connsiteY113" fmla="*/ 152 h 10000"/>
                <a:gd name="connsiteX0" fmla="*/ 7430 w 10000"/>
                <a:gd name="connsiteY0" fmla="*/ 152 h 10000"/>
                <a:gd name="connsiteX1" fmla="*/ 7287 w 10000"/>
                <a:gd name="connsiteY1" fmla="*/ 408 h 10000"/>
                <a:gd name="connsiteX2" fmla="*/ 6971 w 10000"/>
                <a:gd name="connsiteY2" fmla="*/ 436 h 10000"/>
                <a:gd name="connsiteX3" fmla="*/ 4796 w 10000"/>
                <a:gd name="connsiteY3" fmla="*/ 5811 h 10000"/>
                <a:gd name="connsiteX4" fmla="*/ 1754 w 10000"/>
                <a:gd name="connsiteY4" fmla="*/ 5799 h 10000"/>
                <a:gd name="connsiteX5" fmla="*/ 769 w 10000"/>
                <a:gd name="connsiteY5" fmla="*/ 6588 h 10000"/>
                <a:gd name="connsiteX6" fmla="*/ 175 w 10000"/>
                <a:gd name="connsiteY6" fmla="*/ 6774 h 10000"/>
                <a:gd name="connsiteX7" fmla="*/ 2 w 10000"/>
                <a:gd name="connsiteY7" fmla="*/ 7144 h 10000"/>
                <a:gd name="connsiteX8" fmla="*/ 117 w 10000"/>
                <a:gd name="connsiteY8" fmla="*/ 7211 h 10000"/>
                <a:gd name="connsiteX9" fmla="*/ 32 w 10000"/>
                <a:gd name="connsiteY9" fmla="*/ 7315 h 10000"/>
                <a:gd name="connsiteX10" fmla="*/ 518 w 10000"/>
                <a:gd name="connsiteY10" fmla="*/ 7343 h 10000"/>
                <a:gd name="connsiteX11" fmla="*/ 518 w 10000"/>
                <a:gd name="connsiteY11" fmla="*/ 7410 h 10000"/>
                <a:gd name="connsiteX12" fmla="*/ 502 w 10000"/>
                <a:gd name="connsiteY12" fmla="*/ 7562 h 10000"/>
                <a:gd name="connsiteX13" fmla="*/ 1016 w 10000"/>
                <a:gd name="connsiteY13" fmla="*/ 7619 h 10000"/>
                <a:gd name="connsiteX14" fmla="*/ 1016 w 10000"/>
                <a:gd name="connsiteY14" fmla="*/ 7742 h 10000"/>
                <a:gd name="connsiteX15" fmla="*/ 1288 w 10000"/>
                <a:gd name="connsiteY15" fmla="*/ 7837 h 10000"/>
                <a:gd name="connsiteX16" fmla="*/ 1203 w 10000"/>
                <a:gd name="connsiteY16" fmla="*/ 7979 h 10000"/>
                <a:gd name="connsiteX17" fmla="*/ 1586 w 10000"/>
                <a:gd name="connsiteY17" fmla="*/ 8102 h 10000"/>
                <a:gd name="connsiteX18" fmla="*/ 1817 w 10000"/>
                <a:gd name="connsiteY18" fmla="*/ 8330 h 10000"/>
                <a:gd name="connsiteX19" fmla="*/ 2030 w 10000"/>
                <a:gd name="connsiteY19" fmla="*/ 8416 h 10000"/>
                <a:gd name="connsiteX20" fmla="*/ 1945 w 10000"/>
                <a:gd name="connsiteY20" fmla="*/ 8491 h 10000"/>
                <a:gd name="connsiteX21" fmla="*/ 2059 w 10000"/>
                <a:gd name="connsiteY21" fmla="*/ 8577 h 10000"/>
                <a:gd name="connsiteX22" fmla="*/ 2043 w 10000"/>
                <a:gd name="connsiteY22" fmla="*/ 8700 h 10000"/>
                <a:gd name="connsiteX23" fmla="*/ 2261 w 10000"/>
                <a:gd name="connsiteY23" fmla="*/ 8710 h 10000"/>
                <a:gd name="connsiteX24" fmla="*/ 2502 w 10000"/>
                <a:gd name="connsiteY24" fmla="*/ 8843 h 10000"/>
                <a:gd name="connsiteX25" fmla="*/ 2561 w 10000"/>
                <a:gd name="connsiteY25" fmla="*/ 9051 h 10000"/>
                <a:gd name="connsiteX26" fmla="*/ 2615 w 10000"/>
                <a:gd name="connsiteY26" fmla="*/ 9127 h 10000"/>
                <a:gd name="connsiteX27" fmla="*/ 2917 w 10000"/>
                <a:gd name="connsiteY27" fmla="*/ 9307 h 10000"/>
                <a:gd name="connsiteX28" fmla="*/ 2917 w 10000"/>
                <a:gd name="connsiteY28" fmla="*/ 9440 h 10000"/>
                <a:gd name="connsiteX29" fmla="*/ 3360 w 10000"/>
                <a:gd name="connsiteY29" fmla="*/ 9583 h 10000"/>
                <a:gd name="connsiteX30" fmla="*/ 3602 w 10000"/>
                <a:gd name="connsiteY30" fmla="*/ 9431 h 10000"/>
                <a:gd name="connsiteX31" fmla="*/ 3903 w 10000"/>
                <a:gd name="connsiteY31" fmla="*/ 9545 h 10000"/>
                <a:gd name="connsiteX32" fmla="*/ 4142 w 10000"/>
                <a:gd name="connsiteY32" fmla="*/ 9374 h 10000"/>
                <a:gd name="connsiteX33" fmla="*/ 4415 w 10000"/>
                <a:gd name="connsiteY33" fmla="*/ 9649 h 10000"/>
                <a:gd name="connsiteX34" fmla="*/ 4801 w 10000"/>
                <a:gd name="connsiteY34" fmla="*/ 9801 h 10000"/>
                <a:gd name="connsiteX35" fmla="*/ 4843 w 10000"/>
                <a:gd name="connsiteY35" fmla="*/ 9934 h 10000"/>
                <a:gd name="connsiteX36" fmla="*/ 5002 w 10000"/>
                <a:gd name="connsiteY36" fmla="*/ 9953 h 10000"/>
                <a:gd name="connsiteX37" fmla="*/ 5228 w 10000"/>
                <a:gd name="connsiteY37" fmla="*/ 9829 h 10000"/>
                <a:gd name="connsiteX38" fmla="*/ 5517 w 10000"/>
                <a:gd name="connsiteY38" fmla="*/ 9905 h 10000"/>
                <a:gd name="connsiteX39" fmla="*/ 5615 w 10000"/>
                <a:gd name="connsiteY39" fmla="*/ 9839 h 10000"/>
                <a:gd name="connsiteX40" fmla="*/ 5716 w 10000"/>
                <a:gd name="connsiteY40" fmla="*/ 9829 h 10000"/>
                <a:gd name="connsiteX41" fmla="*/ 5914 w 10000"/>
                <a:gd name="connsiteY41" fmla="*/ 10000 h 10000"/>
                <a:gd name="connsiteX42" fmla="*/ 6101 w 10000"/>
                <a:gd name="connsiteY42" fmla="*/ 9858 h 10000"/>
                <a:gd name="connsiteX43" fmla="*/ 6329 w 10000"/>
                <a:gd name="connsiteY43" fmla="*/ 9867 h 10000"/>
                <a:gd name="connsiteX44" fmla="*/ 6500 w 10000"/>
                <a:gd name="connsiteY44" fmla="*/ 9791 h 10000"/>
                <a:gd name="connsiteX45" fmla="*/ 6744 w 10000"/>
                <a:gd name="connsiteY45" fmla="*/ 9867 h 10000"/>
                <a:gd name="connsiteX46" fmla="*/ 7058 w 10000"/>
                <a:gd name="connsiteY46" fmla="*/ 9630 h 10000"/>
                <a:gd name="connsiteX47" fmla="*/ 7171 w 10000"/>
                <a:gd name="connsiteY47" fmla="*/ 9630 h 10000"/>
                <a:gd name="connsiteX48" fmla="*/ 7372 w 10000"/>
                <a:gd name="connsiteY48" fmla="*/ 9440 h 10000"/>
                <a:gd name="connsiteX49" fmla="*/ 8228 w 10000"/>
                <a:gd name="connsiteY49" fmla="*/ 9431 h 10000"/>
                <a:gd name="connsiteX50" fmla="*/ 8415 w 10000"/>
                <a:gd name="connsiteY50" fmla="*/ 9355 h 10000"/>
                <a:gd name="connsiteX51" fmla="*/ 8401 w 10000"/>
                <a:gd name="connsiteY51" fmla="*/ 9260 h 10000"/>
                <a:gd name="connsiteX52" fmla="*/ 8343 w 10000"/>
                <a:gd name="connsiteY52" fmla="*/ 9051 h 10000"/>
                <a:gd name="connsiteX53" fmla="*/ 7986 w 10000"/>
                <a:gd name="connsiteY53" fmla="*/ 8985 h 10000"/>
                <a:gd name="connsiteX54" fmla="*/ 7815 w 10000"/>
                <a:gd name="connsiteY54" fmla="*/ 8653 h 10000"/>
                <a:gd name="connsiteX55" fmla="*/ 7715 w 10000"/>
                <a:gd name="connsiteY55" fmla="*/ 8615 h 10000"/>
                <a:gd name="connsiteX56" fmla="*/ 7688 w 10000"/>
                <a:gd name="connsiteY56" fmla="*/ 8378 h 10000"/>
                <a:gd name="connsiteX57" fmla="*/ 7559 w 10000"/>
                <a:gd name="connsiteY57" fmla="*/ 8368 h 10000"/>
                <a:gd name="connsiteX58" fmla="*/ 7514 w 10000"/>
                <a:gd name="connsiteY58" fmla="*/ 8245 h 10000"/>
                <a:gd name="connsiteX59" fmla="*/ 7300 w 10000"/>
                <a:gd name="connsiteY59" fmla="*/ 8216 h 10000"/>
                <a:gd name="connsiteX60" fmla="*/ 7228 w 10000"/>
                <a:gd name="connsiteY60" fmla="*/ 8027 h 10000"/>
                <a:gd name="connsiteX61" fmla="*/ 6873 w 10000"/>
                <a:gd name="connsiteY61" fmla="*/ 7846 h 10000"/>
                <a:gd name="connsiteX62" fmla="*/ 6485 w 10000"/>
                <a:gd name="connsiteY62" fmla="*/ 7818 h 10000"/>
                <a:gd name="connsiteX63" fmla="*/ 6588 w 10000"/>
                <a:gd name="connsiteY63" fmla="*/ 7609 h 10000"/>
                <a:gd name="connsiteX64" fmla="*/ 6560 w 10000"/>
                <a:gd name="connsiteY64" fmla="*/ 7457 h 10000"/>
                <a:gd name="connsiteX65" fmla="*/ 6887 w 10000"/>
                <a:gd name="connsiteY65" fmla="*/ 7467 h 10000"/>
                <a:gd name="connsiteX66" fmla="*/ 6957 w 10000"/>
                <a:gd name="connsiteY66" fmla="*/ 7514 h 10000"/>
                <a:gd name="connsiteX67" fmla="*/ 7158 w 10000"/>
                <a:gd name="connsiteY67" fmla="*/ 7419 h 10000"/>
                <a:gd name="connsiteX68" fmla="*/ 7214 w 10000"/>
                <a:gd name="connsiteY68" fmla="*/ 7078 h 10000"/>
                <a:gd name="connsiteX69" fmla="*/ 7131 w 10000"/>
                <a:gd name="connsiteY69" fmla="*/ 6822 h 10000"/>
                <a:gd name="connsiteX70" fmla="*/ 7372 w 10000"/>
                <a:gd name="connsiteY70" fmla="*/ 6613 h 10000"/>
                <a:gd name="connsiteX71" fmla="*/ 7300 w 10000"/>
                <a:gd name="connsiteY71" fmla="*/ 6414 h 10000"/>
                <a:gd name="connsiteX72" fmla="*/ 7459 w 10000"/>
                <a:gd name="connsiteY72" fmla="*/ 6224 h 10000"/>
                <a:gd name="connsiteX73" fmla="*/ 7559 w 10000"/>
                <a:gd name="connsiteY73" fmla="*/ 6328 h 10000"/>
                <a:gd name="connsiteX74" fmla="*/ 7728 w 10000"/>
                <a:gd name="connsiteY74" fmla="*/ 6281 h 10000"/>
                <a:gd name="connsiteX75" fmla="*/ 7715 w 10000"/>
                <a:gd name="connsiteY75" fmla="*/ 5987 h 10000"/>
                <a:gd name="connsiteX76" fmla="*/ 7815 w 10000"/>
                <a:gd name="connsiteY76" fmla="*/ 5882 h 10000"/>
                <a:gd name="connsiteX77" fmla="*/ 7787 w 10000"/>
                <a:gd name="connsiteY77" fmla="*/ 5740 h 10000"/>
                <a:gd name="connsiteX78" fmla="*/ 8015 w 10000"/>
                <a:gd name="connsiteY78" fmla="*/ 5655 h 10000"/>
                <a:gd name="connsiteX79" fmla="*/ 8029 w 10000"/>
                <a:gd name="connsiteY79" fmla="*/ 5465 h 10000"/>
                <a:gd name="connsiteX80" fmla="*/ 8201 w 10000"/>
                <a:gd name="connsiteY80" fmla="*/ 5285 h 10000"/>
                <a:gd name="connsiteX81" fmla="*/ 8512 w 10000"/>
                <a:gd name="connsiteY81" fmla="*/ 5266 h 10000"/>
                <a:gd name="connsiteX82" fmla="*/ 8486 w 10000"/>
                <a:gd name="connsiteY82" fmla="*/ 5019 h 10000"/>
                <a:gd name="connsiteX83" fmla="*/ 8716 w 10000"/>
                <a:gd name="connsiteY83" fmla="*/ 4753 h 10000"/>
                <a:gd name="connsiteX84" fmla="*/ 8716 w 10000"/>
                <a:gd name="connsiteY84" fmla="*/ 4469 h 10000"/>
                <a:gd name="connsiteX85" fmla="*/ 8686 w 10000"/>
                <a:gd name="connsiteY85" fmla="*/ 4156 h 10000"/>
                <a:gd name="connsiteX86" fmla="*/ 8617 w 10000"/>
                <a:gd name="connsiteY86" fmla="*/ 4061 h 10000"/>
                <a:gd name="connsiteX87" fmla="*/ 8785 w 10000"/>
                <a:gd name="connsiteY87" fmla="*/ 3928 h 10000"/>
                <a:gd name="connsiteX88" fmla="*/ 8799 w 10000"/>
                <a:gd name="connsiteY88" fmla="*/ 3767 h 10000"/>
                <a:gd name="connsiteX89" fmla="*/ 8973 w 10000"/>
                <a:gd name="connsiteY89" fmla="*/ 3577 h 10000"/>
                <a:gd name="connsiteX90" fmla="*/ 8885 w 10000"/>
                <a:gd name="connsiteY90" fmla="*/ 3283 h 10000"/>
                <a:gd name="connsiteX91" fmla="*/ 9044 w 10000"/>
                <a:gd name="connsiteY91" fmla="*/ 3207 h 10000"/>
                <a:gd name="connsiteX92" fmla="*/ 9044 w 10000"/>
                <a:gd name="connsiteY92" fmla="*/ 3112 h 10000"/>
                <a:gd name="connsiteX93" fmla="*/ 9312 w 10000"/>
                <a:gd name="connsiteY93" fmla="*/ 3046 h 10000"/>
                <a:gd name="connsiteX94" fmla="*/ 9327 w 10000"/>
                <a:gd name="connsiteY94" fmla="*/ 2903 h 10000"/>
                <a:gd name="connsiteX95" fmla="*/ 9844 w 10000"/>
                <a:gd name="connsiteY95" fmla="*/ 2808 h 10000"/>
                <a:gd name="connsiteX96" fmla="*/ 10000 w 10000"/>
                <a:gd name="connsiteY96" fmla="*/ 2571 h 10000"/>
                <a:gd name="connsiteX97" fmla="*/ 9644 w 10000"/>
                <a:gd name="connsiteY97" fmla="*/ 2429 h 10000"/>
                <a:gd name="connsiteX98" fmla="*/ 9516 w 10000"/>
                <a:gd name="connsiteY98" fmla="*/ 2239 h 10000"/>
                <a:gd name="connsiteX99" fmla="*/ 9158 w 10000"/>
                <a:gd name="connsiteY99" fmla="*/ 2163 h 10000"/>
                <a:gd name="connsiteX100" fmla="*/ 9088 w 10000"/>
                <a:gd name="connsiteY100" fmla="*/ 1670 h 10000"/>
                <a:gd name="connsiteX101" fmla="*/ 8986 w 10000"/>
                <a:gd name="connsiteY101" fmla="*/ 1651 h 10000"/>
                <a:gd name="connsiteX102" fmla="*/ 8957 w 10000"/>
                <a:gd name="connsiteY102" fmla="*/ 1205 h 10000"/>
                <a:gd name="connsiteX103" fmla="*/ 8885 w 10000"/>
                <a:gd name="connsiteY103" fmla="*/ 1053 h 10000"/>
                <a:gd name="connsiteX104" fmla="*/ 9058 w 10000"/>
                <a:gd name="connsiteY104" fmla="*/ 1025 h 10000"/>
                <a:gd name="connsiteX105" fmla="*/ 8785 w 10000"/>
                <a:gd name="connsiteY105" fmla="*/ 797 h 10000"/>
                <a:gd name="connsiteX106" fmla="*/ 8743 w 10000"/>
                <a:gd name="connsiteY106" fmla="*/ 503 h 10000"/>
                <a:gd name="connsiteX107" fmla="*/ 8472 w 10000"/>
                <a:gd name="connsiteY107" fmla="*/ 370 h 10000"/>
                <a:gd name="connsiteX108" fmla="*/ 8286 w 10000"/>
                <a:gd name="connsiteY108" fmla="*/ 218 h 10000"/>
                <a:gd name="connsiteX109" fmla="*/ 8129 w 10000"/>
                <a:gd name="connsiteY109" fmla="*/ 209 h 10000"/>
                <a:gd name="connsiteX110" fmla="*/ 7902 w 10000"/>
                <a:gd name="connsiteY110" fmla="*/ 0 h 10000"/>
                <a:gd name="connsiteX111" fmla="*/ 7670 w 10000"/>
                <a:gd name="connsiteY111" fmla="*/ 142 h 10000"/>
                <a:gd name="connsiteX112" fmla="*/ 7430 w 10000"/>
                <a:gd name="connsiteY112" fmla="*/ 152 h 10000"/>
                <a:gd name="connsiteX0" fmla="*/ 7430 w 10000"/>
                <a:gd name="connsiteY0" fmla="*/ 241 h 10089"/>
                <a:gd name="connsiteX1" fmla="*/ 7287 w 10000"/>
                <a:gd name="connsiteY1" fmla="*/ 497 h 10089"/>
                <a:gd name="connsiteX2" fmla="*/ 4796 w 10000"/>
                <a:gd name="connsiteY2" fmla="*/ 5900 h 10089"/>
                <a:gd name="connsiteX3" fmla="*/ 1754 w 10000"/>
                <a:gd name="connsiteY3" fmla="*/ 5888 h 10089"/>
                <a:gd name="connsiteX4" fmla="*/ 769 w 10000"/>
                <a:gd name="connsiteY4" fmla="*/ 6677 h 10089"/>
                <a:gd name="connsiteX5" fmla="*/ 175 w 10000"/>
                <a:gd name="connsiteY5" fmla="*/ 6863 h 10089"/>
                <a:gd name="connsiteX6" fmla="*/ 2 w 10000"/>
                <a:gd name="connsiteY6" fmla="*/ 7233 h 10089"/>
                <a:gd name="connsiteX7" fmla="*/ 117 w 10000"/>
                <a:gd name="connsiteY7" fmla="*/ 7300 h 10089"/>
                <a:gd name="connsiteX8" fmla="*/ 32 w 10000"/>
                <a:gd name="connsiteY8" fmla="*/ 7404 h 10089"/>
                <a:gd name="connsiteX9" fmla="*/ 518 w 10000"/>
                <a:gd name="connsiteY9" fmla="*/ 7432 h 10089"/>
                <a:gd name="connsiteX10" fmla="*/ 518 w 10000"/>
                <a:gd name="connsiteY10" fmla="*/ 7499 h 10089"/>
                <a:gd name="connsiteX11" fmla="*/ 502 w 10000"/>
                <a:gd name="connsiteY11" fmla="*/ 7651 h 10089"/>
                <a:gd name="connsiteX12" fmla="*/ 1016 w 10000"/>
                <a:gd name="connsiteY12" fmla="*/ 7708 h 10089"/>
                <a:gd name="connsiteX13" fmla="*/ 1016 w 10000"/>
                <a:gd name="connsiteY13" fmla="*/ 7831 h 10089"/>
                <a:gd name="connsiteX14" fmla="*/ 1288 w 10000"/>
                <a:gd name="connsiteY14" fmla="*/ 7926 h 10089"/>
                <a:gd name="connsiteX15" fmla="*/ 1203 w 10000"/>
                <a:gd name="connsiteY15" fmla="*/ 8068 h 10089"/>
                <a:gd name="connsiteX16" fmla="*/ 1586 w 10000"/>
                <a:gd name="connsiteY16" fmla="*/ 8191 h 10089"/>
                <a:gd name="connsiteX17" fmla="*/ 1817 w 10000"/>
                <a:gd name="connsiteY17" fmla="*/ 8419 h 10089"/>
                <a:gd name="connsiteX18" fmla="*/ 2030 w 10000"/>
                <a:gd name="connsiteY18" fmla="*/ 8505 h 10089"/>
                <a:gd name="connsiteX19" fmla="*/ 1945 w 10000"/>
                <a:gd name="connsiteY19" fmla="*/ 8580 h 10089"/>
                <a:gd name="connsiteX20" fmla="*/ 2059 w 10000"/>
                <a:gd name="connsiteY20" fmla="*/ 8666 h 10089"/>
                <a:gd name="connsiteX21" fmla="*/ 2043 w 10000"/>
                <a:gd name="connsiteY21" fmla="*/ 8789 h 10089"/>
                <a:gd name="connsiteX22" fmla="*/ 2261 w 10000"/>
                <a:gd name="connsiteY22" fmla="*/ 8799 h 10089"/>
                <a:gd name="connsiteX23" fmla="*/ 2502 w 10000"/>
                <a:gd name="connsiteY23" fmla="*/ 8932 h 10089"/>
                <a:gd name="connsiteX24" fmla="*/ 2561 w 10000"/>
                <a:gd name="connsiteY24" fmla="*/ 9140 h 10089"/>
                <a:gd name="connsiteX25" fmla="*/ 2615 w 10000"/>
                <a:gd name="connsiteY25" fmla="*/ 9216 h 10089"/>
                <a:gd name="connsiteX26" fmla="*/ 2917 w 10000"/>
                <a:gd name="connsiteY26" fmla="*/ 9396 h 10089"/>
                <a:gd name="connsiteX27" fmla="*/ 2917 w 10000"/>
                <a:gd name="connsiteY27" fmla="*/ 9529 h 10089"/>
                <a:gd name="connsiteX28" fmla="*/ 3360 w 10000"/>
                <a:gd name="connsiteY28" fmla="*/ 9672 h 10089"/>
                <a:gd name="connsiteX29" fmla="*/ 3602 w 10000"/>
                <a:gd name="connsiteY29" fmla="*/ 9520 h 10089"/>
                <a:gd name="connsiteX30" fmla="*/ 3903 w 10000"/>
                <a:gd name="connsiteY30" fmla="*/ 9634 h 10089"/>
                <a:gd name="connsiteX31" fmla="*/ 4142 w 10000"/>
                <a:gd name="connsiteY31" fmla="*/ 9463 h 10089"/>
                <a:gd name="connsiteX32" fmla="*/ 4415 w 10000"/>
                <a:gd name="connsiteY32" fmla="*/ 9738 h 10089"/>
                <a:gd name="connsiteX33" fmla="*/ 4801 w 10000"/>
                <a:gd name="connsiteY33" fmla="*/ 9890 h 10089"/>
                <a:gd name="connsiteX34" fmla="*/ 4843 w 10000"/>
                <a:gd name="connsiteY34" fmla="*/ 10023 h 10089"/>
                <a:gd name="connsiteX35" fmla="*/ 5002 w 10000"/>
                <a:gd name="connsiteY35" fmla="*/ 10042 h 10089"/>
                <a:gd name="connsiteX36" fmla="*/ 5228 w 10000"/>
                <a:gd name="connsiteY36" fmla="*/ 9918 h 10089"/>
                <a:gd name="connsiteX37" fmla="*/ 5517 w 10000"/>
                <a:gd name="connsiteY37" fmla="*/ 9994 h 10089"/>
                <a:gd name="connsiteX38" fmla="*/ 5615 w 10000"/>
                <a:gd name="connsiteY38" fmla="*/ 9928 h 10089"/>
                <a:gd name="connsiteX39" fmla="*/ 5716 w 10000"/>
                <a:gd name="connsiteY39" fmla="*/ 9918 h 10089"/>
                <a:gd name="connsiteX40" fmla="*/ 5914 w 10000"/>
                <a:gd name="connsiteY40" fmla="*/ 10089 h 10089"/>
                <a:gd name="connsiteX41" fmla="*/ 6101 w 10000"/>
                <a:gd name="connsiteY41" fmla="*/ 9947 h 10089"/>
                <a:gd name="connsiteX42" fmla="*/ 6329 w 10000"/>
                <a:gd name="connsiteY42" fmla="*/ 9956 h 10089"/>
                <a:gd name="connsiteX43" fmla="*/ 6500 w 10000"/>
                <a:gd name="connsiteY43" fmla="*/ 9880 h 10089"/>
                <a:gd name="connsiteX44" fmla="*/ 6744 w 10000"/>
                <a:gd name="connsiteY44" fmla="*/ 9956 h 10089"/>
                <a:gd name="connsiteX45" fmla="*/ 7058 w 10000"/>
                <a:gd name="connsiteY45" fmla="*/ 9719 h 10089"/>
                <a:gd name="connsiteX46" fmla="*/ 7171 w 10000"/>
                <a:gd name="connsiteY46" fmla="*/ 9719 h 10089"/>
                <a:gd name="connsiteX47" fmla="*/ 7372 w 10000"/>
                <a:gd name="connsiteY47" fmla="*/ 9529 h 10089"/>
                <a:gd name="connsiteX48" fmla="*/ 8228 w 10000"/>
                <a:gd name="connsiteY48" fmla="*/ 9520 h 10089"/>
                <a:gd name="connsiteX49" fmla="*/ 8415 w 10000"/>
                <a:gd name="connsiteY49" fmla="*/ 9444 h 10089"/>
                <a:gd name="connsiteX50" fmla="*/ 8401 w 10000"/>
                <a:gd name="connsiteY50" fmla="*/ 9349 h 10089"/>
                <a:gd name="connsiteX51" fmla="*/ 8343 w 10000"/>
                <a:gd name="connsiteY51" fmla="*/ 9140 h 10089"/>
                <a:gd name="connsiteX52" fmla="*/ 7986 w 10000"/>
                <a:gd name="connsiteY52" fmla="*/ 9074 h 10089"/>
                <a:gd name="connsiteX53" fmla="*/ 7815 w 10000"/>
                <a:gd name="connsiteY53" fmla="*/ 8742 h 10089"/>
                <a:gd name="connsiteX54" fmla="*/ 7715 w 10000"/>
                <a:gd name="connsiteY54" fmla="*/ 8704 h 10089"/>
                <a:gd name="connsiteX55" fmla="*/ 7688 w 10000"/>
                <a:gd name="connsiteY55" fmla="*/ 8467 h 10089"/>
                <a:gd name="connsiteX56" fmla="*/ 7559 w 10000"/>
                <a:gd name="connsiteY56" fmla="*/ 8457 h 10089"/>
                <a:gd name="connsiteX57" fmla="*/ 7514 w 10000"/>
                <a:gd name="connsiteY57" fmla="*/ 8334 h 10089"/>
                <a:gd name="connsiteX58" fmla="*/ 7300 w 10000"/>
                <a:gd name="connsiteY58" fmla="*/ 8305 h 10089"/>
                <a:gd name="connsiteX59" fmla="*/ 7228 w 10000"/>
                <a:gd name="connsiteY59" fmla="*/ 8116 h 10089"/>
                <a:gd name="connsiteX60" fmla="*/ 6873 w 10000"/>
                <a:gd name="connsiteY60" fmla="*/ 7935 h 10089"/>
                <a:gd name="connsiteX61" fmla="*/ 6485 w 10000"/>
                <a:gd name="connsiteY61" fmla="*/ 7907 h 10089"/>
                <a:gd name="connsiteX62" fmla="*/ 6588 w 10000"/>
                <a:gd name="connsiteY62" fmla="*/ 7698 h 10089"/>
                <a:gd name="connsiteX63" fmla="*/ 6560 w 10000"/>
                <a:gd name="connsiteY63" fmla="*/ 7546 h 10089"/>
                <a:gd name="connsiteX64" fmla="*/ 6887 w 10000"/>
                <a:gd name="connsiteY64" fmla="*/ 7556 h 10089"/>
                <a:gd name="connsiteX65" fmla="*/ 6957 w 10000"/>
                <a:gd name="connsiteY65" fmla="*/ 7603 h 10089"/>
                <a:gd name="connsiteX66" fmla="*/ 7158 w 10000"/>
                <a:gd name="connsiteY66" fmla="*/ 7508 h 10089"/>
                <a:gd name="connsiteX67" fmla="*/ 7214 w 10000"/>
                <a:gd name="connsiteY67" fmla="*/ 7167 h 10089"/>
                <a:gd name="connsiteX68" fmla="*/ 7131 w 10000"/>
                <a:gd name="connsiteY68" fmla="*/ 6911 h 10089"/>
                <a:gd name="connsiteX69" fmla="*/ 7372 w 10000"/>
                <a:gd name="connsiteY69" fmla="*/ 6702 h 10089"/>
                <a:gd name="connsiteX70" fmla="*/ 7300 w 10000"/>
                <a:gd name="connsiteY70" fmla="*/ 6503 h 10089"/>
                <a:gd name="connsiteX71" fmla="*/ 7459 w 10000"/>
                <a:gd name="connsiteY71" fmla="*/ 6313 h 10089"/>
                <a:gd name="connsiteX72" fmla="*/ 7559 w 10000"/>
                <a:gd name="connsiteY72" fmla="*/ 6417 h 10089"/>
                <a:gd name="connsiteX73" fmla="*/ 7728 w 10000"/>
                <a:gd name="connsiteY73" fmla="*/ 6370 h 10089"/>
                <a:gd name="connsiteX74" fmla="*/ 7715 w 10000"/>
                <a:gd name="connsiteY74" fmla="*/ 6076 h 10089"/>
                <a:gd name="connsiteX75" fmla="*/ 7815 w 10000"/>
                <a:gd name="connsiteY75" fmla="*/ 5971 h 10089"/>
                <a:gd name="connsiteX76" fmla="*/ 7787 w 10000"/>
                <a:gd name="connsiteY76" fmla="*/ 5829 h 10089"/>
                <a:gd name="connsiteX77" fmla="*/ 8015 w 10000"/>
                <a:gd name="connsiteY77" fmla="*/ 5744 h 10089"/>
                <a:gd name="connsiteX78" fmla="*/ 8029 w 10000"/>
                <a:gd name="connsiteY78" fmla="*/ 5554 h 10089"/>
                <a:gd name="connsiteX79" fmla="*/ 8201 w 10000"/>
                <a:gd name="connsiteY79" fmla="*/ 5374 h 10089"/>
                <a:gd name="connsiteX80" fmla="*/ 8512 w 10000"/>
                <a:gd name="connsiteY80" fmla="*/ 5355 h 10089"/>
                <a:gd name="connsiteX81" fmla="*/ 8486 w 10000"/>
                <a:gd name="connsiteY81" fmla="*/ 5108 h 10089"/>
                <a:gd name="connsiteX82" fmla="*/ 8716 w 10000"/>
                <a:gd name="connsiteY82" fmla="*/ 4842 h 10089"/>
                <a:gd name="connsiteX83" fmla="*/ 8716 w 10000"/>
                <a:gd name="connsiteY83" fmla="*/ 4558 h 10089"/>
                <a:gd name="connsiteX84" fmla="*/ 8686 w 10000"/>
                <a:gd name="connsiteY84" fmla="*/ 4245 h 10089"/>
                <a:gd name="connsiteX85" fmla="*/ 8617 w 10000"/>
                <a:gd name="connsiteY85" fmla="*/ 4150 h 10089"/>
                <a:gd name="connsiteX86" fmla="*/ 8785 w 10000"/>
                <a:gd name="connsiteY86" fmla="*/ 4017 h 10089"/>
                <a:gd name="connsiteX87" fmla="*/ 8799 w 10000"/>
                <a:gd name="connsiteY87" fmla="*/ 3856 h 10089"/>
                <a:gd name="connsiteX88" fmla="*/ 8973 w 10000"/>
                <a:gd name="connsiteY88" fmla="*/ 3666 h 10089"/>
                <a:gd name="connsiteX89" fmla="*/ 8885 w 10000"/>
                <a:gd name="connsiteY89" fmla="*/ 3372 h 10089"/>
                <a:gd name="connsiteX90" fmla="*/ 9044 w 10000"/>
                <a:gd name="connsiteY90" fmla="*/ 3296 h 10089"/>
                <a:gd name="connsiteX91" fmla="*/ 9044 w 10000"/>
                <a:gd name="connsiteY91" fmla="*/ 3201 h 10089"/>
                <a:gd name="connsiteX92" fmla="*/ 9312 w 10000"/>
                <a:gd name="connsiteY92" fmla="*/ 3135 h 10089"/>
                <a:gd name="connsiteX93" fmla="*/ 9327 w 10000"/>
                <a:gd name="connsiteY93" fmla="*/ 2992 h 10089"/>
                <a:gd name="connsiteX94" fmla="*/ 9844 w 10000"/>
                <a:gd name="connsiteY94" fmla="*/ 2897 h 10089"/>
                <a:gd name="connsiteX95" fmla="*/ 10000 w 10000"/>
                <a:gd name="connsiteY95" fmla="*/ 2660 h 10089"/>
                <a:gd name="connsiteX96" fmla="*/ 9644 w 10000"/>
                <a:gd name="connsiteY96" fmla="*/ 2518 h 10089"/>
                <a:gd name="connsiteX97" fmla="*/ 9516 w 10000"/>
                <a:gd name="connsiteY97" fmla="*/ 2328 h 10089"/>
                <a:gd name="connsiteX98" fmla="*/ 9158 w 10000"/>
                <a:gd name="connsiteY98" fmla="*/ 2252 h 10089"/>
                <a:gd name="connsiteX99" fmla="*/ 9088 w 10000"/>
                <a:gd name="connsiteY99" fmla="*/ 1759 h 10089"/>
                <a:gd name="connsiteX100" fmla="*/ 8986 w 10000"/>
                <a:gd name="connsiteY100" fmla="*/ 1740 h 10089"/>
                <a:gd name="connsiteX101" fmla="*/ 8957 w 10000"/>
                <a:gd name="connsiteY101" fmla="*/ 1294 h 10089"/>
                <a:gd name="connsiteX102" fmla="*/ 8885 w 10000"/>
                <a:gd name="connsiteY102" fmla="*/ 1142 h 10089"/>
                <a:gd name="connsiteX103" fmla="*/ 9058 w 10000"/>
                <a:gd name="connsiteY103" fmla="*/ 1114 h 10089"/>
                <a:gd name="connsiteX104" fmla="*/ 8785 w 10000"/>
                <a:gd name="connsiteY104" fmla="*/ 886 h 10089"/>
                <a:gd name="connsiteX105" fmla="*/ 8743 w 10000"/>
                <a:gd name="connsiteY105" fmla="*/ 592 h 10089"/>
                <a:gd name="connsiteX106" fmla="*/ 8472 w 10000"/>
                <a:gd name="connsiteY106" fmla="*/ 459 h 10089"/>
                <a:gd name="connsiteX107" fmla="*/ 8286 w 10000"/>
                <a:gd name="connsiteY107" fmla="*/ 307 h 10089"/>
                <a:gd name="connsiteX108" fmla="*/ 8129 w 10000"/>
                <a:gd name="connsiteY108" fmla="*/ 298 h 10089"/>
                <a:gd name="connsiteX109" fmla="*/ 7902 w 10000"/>
                <a:gd name="connsiteY109" fmla="*/ 89 h 10089"/>
                <a:gd name="connsiteX110" fmla="*/ 7670 w 10000"/>
                <a:gd name="connsiteY110" fmla="*/ 231 h 10089"/>
                <a:gd name="connsiteX111" fmla="*/ 7430 w 10000"/>
                <a:gd name="connsiteY111" fmla="*/ 241 h 10089"/>
                <a:gd name="connsiteX0" fmla="*/ 7670 w 10000"/>
                <a:gd name="connsiteY0" fmla="*/ 142 h 10000"/>
                <a:gd name="connsiteX1" fmla="*/ 7287 w 10000"/>
                <a:gd name="connsiteY1" fmla="*/ 408 h 10000"/>
                <a:gd name="connsiteX2" fmla="*/ 4796 w 10000"/>
                <a:gd name="connsiteY2" fmla="*/ 5811 h 10000"/>
                <a:gd name="connsiteX3" fmla="*/ 1754 w 10000"/>
                <a:gd name="connsiteY3" fmla="*/ 5799 h 10000"/>
                <a:gd name="connsiteX4" fmla="*/ 769 w 10000"/>
                <a:gd name="connsiteY4" fmla="*/ 6588 h 10000"/>
                <a:gd name="connsiteX5" fmla="*/ 175 w 10000"/>
                <a:gd name="connsiteY5" fmla="*/ 6774 h 10000"/>
                <a:gd name="connsiteX6" fmla="*/ 2 w 10000"/>
                <a:gd name="connsiteY6" fmla="*/ 7144 h 10000"/>
                <a:gd name="connsiteX7" fmla="*/ 117 w 10000"/>
                <a:gd name="connsiteY7" fmla="*/ 7211 h 10000"/>
                <a:gd name="connsiteX8" fmla="*/ 32 w 10000"/>
                <a:gd name="connsiteY8" fmla="*/ 7315 h 10000"/>
                <a:gd name="connsiteX9" fmla="*/ 518 w 10000"/>
                <a:gd name="connsiteY9" fmla="*/ 7343 h 10000"/>
                <a:gd name="connsiteX10" fmla="*/ 518 w 10000"/>
                <a:gd name="connsiteY10" fmla="*/ 7410 h 10000"/>
                <a:gd name="connsiteX11" fmla="*/ 502 w 10000"/>
                <a:gd name="connsiteY11" fmla="*/ 7562 h 10000"/>
                <a:gd name="connsiteX12" fmla="*/ 1016 w 10000"/>
                <a:gd name="connsiteY12" fmla="*/ 7619 h 10000"/>
                <a:gd name="connsiteX13" fmla="*/ 1016 w 10000"/>
                <a:gd name="connsiteY13" fmla="*/ 7742 h 10000"/>
                <a:gd name="connsiteX14" fmla="*/ 1288 w 10000"/>
                <a:gd name="connsiteY14" fmla="*/ 7837 h 10000"/>
                <a:gd name="connsiteX15" fmla="*/ 1203 w 10000"/>
                <a:gd name="connsiteY15" fmla="*/ 7979 h 10000"/>
                <a:gd name="connsiteX16" fmla="*/ 1586 w 10000"/>
                <a:gd name="connsiteY16" fmla="*/ 8102 h 10000"/>
                <a:gd name="connsiteX17" fmla="*/ 1817 w 10000"/>
                <a:gd name="connsiteY17" fmla="*/ 8330 h 10000"/>
                <a:gd name="connsiteX18" fmla="*/ 2030 w 10000"/>
                <a:gd name="connsiteY18" fmla="*/ 8416 h 10000"/>
                <a:gd name="connsiteX19" fmla="*/ 1945 w 10000"/>
                <a:gd name="connsiteY19" fmla="*/ 8491 h 10000"/>
                <a:gd name="connsiteX20" fmla="*/ 2059 w 10000"/>
                <a:gd name="connsiteY20" fmla="*/ 8577 h 10000"/>
                <a:gd name="connsiteX21" fmla="*/ 2043 w 10000"/>
                <a:gd name="connsiteY21" fmla="*/ 8700 h 10000"/>
                <a:gd name="connsiteX22" fmla="*/ 2261 w 10000"/>
                <a:gd name="connsiteY22" fmla="*/ 8710 h 10000"/>
                <a:gd name="connsiteX23" fmla="*/ 2502 w 10000"/>
                <a:gd name="connsiteY23" fmla="*/ 8843 h 10000"/>
                <a:gd name="connsiteX24" fmla="*/ 2561 w 10000"/>
                <a:gd name="connsiteY24" fmla="*/ 9051 h 10000"/>
                <a:gd name="connsiteX25" fmla="*/ 2615 w 10000"/>
                <a:gd name="connsiteY25" fmla="*/ 9127 h 10000"/>
                <a:gd name="connsiteX26" fmla="*/ 2917 w 10000"/>
                <a:gd name="connsiteY26" fmla="*/ 9307 h 10000"/>
                <a:gd name="connsiteX27" fmla="*/ 2917 w 10000"/>
                <a:gd name="connsiteY27" fmla="*/ 9440 h 10000"/>
                <a:gd name="connsiteX28" fmla="*/ 3360 w 10000"/>
                <a:gd name="connsiteY28" fmla="*/ 9583 h 10000"/>
                <a:gd name="connsiteX29" fmla="*/ 3602 w 10000"/>
                <a:gd name="connsiteY29" fmla="*/ 9431 h 10000"/>
                <a:gd name="connsiteX30" fmla="*/ 3903 w 10000"/>
                <a:gd name="connsiteY30" fmla="*/ 9545 h 10000"/>
                <a:gd name="connsiteX31" fmla="*/ 4142 w 10000"/>
                <a:gd name="connsiteY31" fmla="*/ 9374 h 10000"/>
                <a:gd name="connsiteX32" fmla="*/ 4415 w 10000"/>
                <a:gd name="connsiteY32" fmla="*/ 9649 h 10000"/>
                <a:gd name="connsiteX33" fmla="*/ 4801 w 10000"/>
                <a:gd name="connsiteY33" fmla="*/ 9801 h 10000"/>
                <a:gd name="connsiteX34" fmla="*/ 4843 w 10000"/>
                <a:gd name="connsiteY34" fmla="*/ 9934 h 10000"/>
                <a:gd name="connsiteX35" fmla="*/ 5002 w 10000"/>
                <a:gd name="connsiteY35" fmla="*/ 9953 h 10000"/>
                <a:gd name="connsiteX36" fmla="*/ 5228 w 10000"/>
                <a:gd name="connsiteY36" fmla="*/ 9829 h 10000"/>
                <a:gd name="connsiteX37" fmla="*/ 5517 w 10000"/>
                <a:gd name="connsiteY37" fmla="*/ 9905 h 10000"/>
                <a:gd name="connsiteX38" fmla="*/ 5615 w 10000"/>
                <a:gd name="connsiteY38" fmla="*/ 9839 h 10000"/>
                <a:gd name="connsiteX39" fmla="*/ 5716 w 10000"/>
                <a:gd name="connsiteY39" fmla="*/ 9829 h 10000"/>
                <a:gd name="connsiteX40" fmla="*/ 5914 w 10000"/>
                <a:gd name="connsiteY40" fmla="*/ 10000 h 10000"/>
                <a:gd name="connsiteX41" fmla="*/ 6101 w 10000"/>
                <a:gd name="connsiteY41" fmla="*/ 9858 h 10000"/>
                <a:gd name="connsiteX42" fmla="*/ 6329 w 10000"/>
                <a:gd name="connsiteY42" fmla="*/ 9867 h 10000"/>
                <a:gd name="connsiteX43" fmla="*/ 6500 w 10000"/>
                <a:gd name="connsiteY43" fmla="*/ 9791 h 10000"/>
                <a:gd name="connsiteX44" fmla="*/ 6744 w 10000"/>
                <a:gd name="connsiteY44" fmla="*/ 9867 h 10000"/>
                <a:gd name="connsiteX45" fmla="*/ 7058 w 10000"/>
                <a:gd name="connsiteY45" fmla="*/ 9630 h 10000"/>
                <a:gd name="connsiteX46" fmla="*/ 7171 w 10000"/>
                <a:gd name="connsiteY46" fmla="*/ 9630 h 10000"/>
                <a:gd name="connsiteX47" fmla="*/ 7372 w 10000"/>
                <a:gd name="connsiteY47" fmla="*/ 9440 h 10000"/>
                <a:gd name="connsiteX48" fmla="*/ 8228 w 10000"/>
                <a:gd name="connsiteY48" fmla="*/ 9431 h 10000"/>
                <a:gd name="connsiteX49" fmla="*/ 8415 w 10000"/>
                <a:gd name="connsiteY49" fmla="*/ 9355 h 10000"/>
                <a:gd name="connsiteX50" fmla="*/ 8401 w 10000"/>
                <a:gd name="connsiteY50" fmla="*/ 9260 h 10000"/>
                <a:gd name="connsiteX51" fmla="*/ 8343 w 10000"/>
                <a:gd name="connsiteY51" fmla="*/ 9051 h 10000"/>
                <a:gd name="connsiteX52" fmla="*/ 7986 w 10000"/>
                <a:gd name="connsiteY52" fmla="*/ 8985 h 10000"/>
                <a:gd name="connsiteX53" fmla="*/ 7815 w 10000"/>
                <a:gd name="connsiteY53" fmla="*/ 8653 h 10000"/>
                <a:gd name="connsiteX54" fmla="*/ 7715 w 10000"/>
                <a:gd name="connsiteY54" fmla="*/ 8615 h 10000"/>
                <a:gd name="connsiteX55" fmla="*/ 7688 w 10000"/>
                <a:gd name="connsiteY55" fmla="*/ 8378 h 10000"/>
                <a:gd name="connsiteX56" fmla="*/ 7559 w 10000"/>
                <a:gd name="connsiteY56" fmla="*/ 8368 h 10000"/>
                <a:gd name="connsiteX57" fmla="*/ 7514 w 10000"/>
                <a:gd name="connsiteY57" fmla="*/ 8245 h 10000"/>
                <a:gd name="connsiteX58" fmla="*/ 7300 w 10000"/>
                <a:gd name="connsiteY58" fmla="*/ 8216 h 10000"/>
                <a:gd name="connsiteX59" fmla="*/ 7228 w 10000"/>
                <a:gd name="connsiteY59" fmla="*/ 8027 h 10000"/>
                <a:gd name="connsiteX60" fmla="*/ 6873 w 10000"/>
                <a:gd name="connsiteY60" fmla="*/ 7846 h 10000"/>
                <a:gd name="connsiteX61" fmla="*/ 6485 w 10000"/>
                <a:gd name="connsiteY61" fmla="*/ 7818 h 10000"/>
                <a:gd name="connsiteX62" fmla="*/ 6588 w 10000"/>
                <a:gd name="connsiteY62" fmla="*/ 7609 h 10000"/>
                <a:gd name="connsiteX63" fmla="*/ 6560 w 10000"/>
                <a:gd name="connsiteY63" fmla="*/ 7457 h 10000"/>
                <a:gd name="connsiteX64" fmla="*/ 6887 w 10000"/>
                <a:gd name="connsiteY64" fmla="*/ 7467 h 10000"/>
                <a:gd name="connsiteX65" fmla="*/ 6957 w 10000"/>
                <a:gd name="connsiteY65" fmla="*/ 7514 h 10000"/>
                <a:gd name="connsiteX66" fmla="*/ 7158 w 10000"/>
                <a:gd name="connsiteY66" fmla="*/ 7419 h 10000"/>
                <a:gd name="connsiteX67" fmla="*/ 7214 w 10000"/>
                <a:gd name="connsiteY67" fmla="*/ 7078 h 10000"/>
                <a:gd name="connsiteX68" fmla="*/ 7131 w 10000"/>
                <a:gd name="connsiteY68" fmla="*/ 6822 h 10000"/>
                <a:gd name="connsiteX69" fmla="*/ 7372 w 10000"/>
                <a:gd name="connsiteY69" fmla="*/ 6613 h 10000"/>
                <a:gd name="connsiteX70" fmla="*/ 7300 w 10000"/>
                <a:gd name="connsiteY70" fmla="*/ 6414 h 10000"/>
                <a:gd name="connsiteX71" fmla="*/ 7459 w 10000"/>
                <a:gd name="connsiteY71" fmla="*/ 6224 h 10000"/>
                <a:gd name="connsiteX72" fmla="*/ 7559 w 10000"/>
                <a:gd name="connsiteY72" fmla="*/ 6328 h 10000"/>
                <a:gd name="connsiteX73" fmla="*/ 7728 w 10000"/>
                <a:gd name="connsiteY73" fmla="*/ 6281 h 10000"/>
                <a:gd name="connsiteX74" fmla="*/ 7715 w 10000"/>
                <a:gd name="connsiteY74" fmla="*/ 5987 h 10000"/>
                <a:gd name="connsiteX75" fmla="*/ 7815 w 10000"/>
                <a:gd name="connsiteY75" fmla="*/ 5882 h 10000"/>
                <a:gd name="connsiteX76" fmla="*/ 7787 w 10000"/>
                <a:gd name="connsiteY76" fmla="*/ 5740 h 10000"/>
                <a:gd name="connsiteX77" fmla="*/ 8015 w 10000"/>
                <a:gd name="connsiteY77" fmla="*/ 5655 h 10000"/>
                <a:gd name="connsiteX78" fmla="*/ 8029 w 10000"/>
                <a:gd name="connsiteY78" fmla="*/ 5465 h 10000"/>
                <a:gd name="connsiteX79" fmla="*/ 8201 w 10000"/>
                <a:gd name="connsiteY79" fmla="*/ 5285 h 10000"/>
                <a:gd name="connsiteX80" fmla="*/ 8512 w 10000"/>
                <a:gd name="connsiteY80" fmla="*/ 5266 h 10000"/>
                <a:gd name="connsiteX81" fmla="*/ 8486 w 10000"/>
                <a:gd name="connsiteY81" fmla="*/ 5019 h 10000"/>
                <a:gd name="connsiteX82" fmla="*/ 8716 w 10000"/>
                <a:gd name="connsiteY82" fmla="*/ 4753 h 10000"/>
                <a:gd name="connsiteX83" fmla="*/ 8716 w 10000"/>
                <a:gd name="connsiteY83" fmla="*/ 4469 h 10000"/>
                <a:gd name="connsiteX84" fmla="*/ 8686 w 10000"/>
                <a:gd name="connsiteY84" fmla="*/ 4156 h 10000"/>
                <a:gd name="connsiteX85" fmla="*/ 8617 w 10000"/>
                <a:gd name="connsiteY85" fmla="*/ 4061 h 10000"/>
                <a:gd name="connsiteX86" fmla="*/ 8785 w 10000"/>
                <a:gd name="connsiteY86" fmla="*/ 3928 h 10000"/>
                <a:gd name="connsiteX87" fmla="*/ 8799 w 10000"/>
                <a:gd name="connsiteY87" fmla="*/ 3767 h 10000"/>
                <a:gd name="connsiteX88" fmla="*/ 8973 w 10000"/>
                <a:gd name="connsiteY88" fmla="*/ 3577 h 10000"/>
                <a:gd name="connsiteX89" fmla="*/ 8885 w 10000"/>
                <a:gd name="connsiteY89" fmla="*/ 3283 h 10000"/>
                <a:gd name="connsiteX90" fmla="*/ 9044 w 10000"/>
                <a:gd name="connsiteY90" fmla="*/ 3207 h 10000"/>
                <a:gd name="connsiteX91" fmla="*/ 9044 w 10000"/>
                <a:gd name="connsiteY91" fmla="*/ 3112 h 10000"/>
                <a:gd name="connsiteX92" fmla="*/ 9312 w 10000"/>
                <a:gd name="connsiteY92" fmla="*/ 3046 h 10000"/>
                <a:gd name="connsiteX93" fmla="*/ 9327 w 10000"/>
                <a:gd name="connsiteY93" fmla="*/ 2903 h 10000"/>
                <a:gd name="connsiteX94" fmla="*/ 9844 w 10000"/>
                <a:gd name="connsiteY94" fmla="*/ 2808 h 10000"/>
                <a:gd name="connsiteX95" fmla="*/ 10000 w 10000"/>
                <a:gd name="connsiteY95" fmla="*/ 2571 h 10000"/>
                <a:gd name="connsiteX96" fmla="*/ 9644 w 10000"/>
                <a:gd name="connsiteY96" fmla="*/ 2429 h 10000"/>
                <a:gd name="connsiteX97" fmla="*/ 9516 w 10000"/>
                <a:gd name="connsiteY97" fmla="*/ 2239 h 10000"/>
                <a:gd name="connsiteX98" fmla="*/ 9158 w 10000"/>
                <a:gd name="connsiteY98" fmla="*/ 2163 h 10000"/>
                <a:gd name="connsiteX99" fmla="*/ 9088 w 10000"/>
                <a:gd name="connsiteY99" fmla="*/ 1670 h 10000"/>
                <a:gd name="connsiteX100" fmla="*/ 8986 w 10000"/>
                <a:gd name="connsiteY100" fmla="*/ 1651 h 10000"/>
                <a:gd name="connsiteX101" fmla="*/ 8957 w 10000"/>
                <a:gd name="connsiteY101" fmla="*/ 1205 h 10000"/>
                <a:gd name="connsiteX102" fmla="*/ 8885 w 10000"/>
                <a:gd name="connsiteY102" fmla="*/ 1053 h 10000"/>
                <a:gd name="connsiteX103" fmla="*/ 9058 w 10000"/>
                <a:gd name="connsiteY103" fmla="*/ 1025 h 10000"/>
                <a:gd name="connsiteX104" fmla="*/ 8785 w 10000"/>
                <a:gd name="connsiteY104" fmla="*/ 797 h 10000"/>
                <a:gd name="connsiteX105" fmla="*/ 8743 w 10000"/>
                <a:gd name="connsiteY105" fmla="*/ 503 h 10000"/>
                <a:gd name="connsiteX106" fmla="*/ 8472 w 10000"/>
                <a:gd name="connsiteY106" fmla="*/ 370 h 10000"/>
                <a:gd name="connsiteX107" fmla="*/ 8286 w 10000"/>
                <a:gd name="connsiteY107" fmla="*/ 218 h 10000"/>
                <a:gd name="connsiteX108" fmla="*/ 8129 w 10000"/>
                <a:gd name="connsiteY108" fmla="*/ 209 h 10000"/>
                <a:gd name="connsiteX109" fmla="*/ 7902 w 10000"/>
                <a:gd name="connsiteY109" fmla="*/ 0 h 10000"/>
                <a:gd name="connsiteX110" fmla="*/ 7670 w 10000"/>
                <a:gd name="connsiteY110" fmla="*/ 142 h 10000"/>
                <a:gd name="connsiteX0" fmla="*/ 7902 w 10000"/>
                <a:gd name="connsiteY0" fmla="*/ 0 h 10000"/>
                <a:gd name="connsiteX1" fmla="*/ 7287 w 10000"/>
                <a:gd name="connsiteY1" fmla="*/ 408 h 10000"/>
                <a:gd name="connsiteX2" fmla="*/ 4796 w 10000"/>
                <a:gd name="connsiteY2" fmla="*/ 5811 h 10000"/>
                <a:gd name="connsiteX3" fmla="*/ 1754 w 10000"/>
                <a:gd name="connsiteY3" fmla="*/ 5799 h 10000"/>
                <a:gd name="connsiteX4" fmla="*/ 769 w 10000"/>
                <a:gd name="connsiteY4" fmla="*/ 6588 h 10000"/>
                <a:gd name="connsiteX5" fmla="*/ 175 w 10000"/>
                <a:gd name="connsiteY5" fmla="*/ 6774 h 10000"/>
                <a:gd name="connsiteX6" fmla="*/ 2 w 10000"/>
                <a:gd name="connsiteY6" fmla="*/ 7144 h 10000"/>
                <a:gd name="connsiteX7" fmla="*/ 117 w 10000"/>
                <a:gd name="connsiteY7" fmla="*/ 7211 h 10000"/>
                <a:gd name="connsiteX8" fmla="*/ 32 w 10000"/>
                <a:gd name="connsiteY8" fmla="*/ 7315 h 10000"/>
                <a:gd name="connsiteX9" fmla="*/ 518 w 10000"/>
                <a:gd name="connsiteY9" fmla="*/ 7343 h 10000"/>
                <a:gd name="connsiteX10" fmla="*/ 518 w 10000"/>
                <a:gd name="connsiteY10" fmla="*/ 7410 h 10000"/>
                <a:gd name="connsiteX11" fmla="*/ 502 w 10000"/>
                <a:gd name="connsiteY11" fmla="*/ 7562 h 10000"/>
                <a:gd name="connsiteX12" fmla="*/ 1016 w 10000"/>
                <a:gd name="connsiteY12" fmla="*/ 7619 h 10000"/>
                <a:gd name="connsiteX13" fmla="*/ 1016 w 10000"/>
                <a:gd name="connsiteY13" fmla="*/ 7742 h 10000"/>
                <a:gd name="connsiteX14" fmla="*/ 1288 w 10000"/>
                <a:gd name="connsiteY14" fmla="*/ 7837 h 10000"/>
                <a:gd name="connsiteX15" fmla="*/ 1203 w 10000"/>
                <a:gd name="connsiteY15" fmla="*/ 7979 h 10000"/>
                <a:gd name="connsiteX16" fmla="*/ 1586 w 10000"/>
                <a:gd name="connsiteY16" fmla="*/ 8102 h 10000"/>
                <a:gd name="connsiteX17" fmla="*/ 1817 w 10000"/>
                <a:gd name="connsiteY17" fmla="*/ 8330 h 10000"/>
                <a:gd name="connsiteX18" fmla="*/ 2030 w 10000"/>
                <a:gd name="connsiteY18" fmla="*/ 8416 h 10000"/>
                <a:gd name="connsiteX19" fmla="*/ 1945 w 10000"/>
                <a:gd name="connsiteY19" fmla="*/ 8491 h 10000"/>
                <a:gd name="connsiteX20" fmla="*/ 2059 w 10000"/>
                <a:gd name="connsiteY20" fmla="*/ 8577 h 10000"/>
                <a:gd name="connsiteX21" fmla="*/ 2043 w 10000"/>
                <a:gd name="connsiteY21" fmla="*/ 8700 h 10000"/>
                <a:gd name="connsiteX22" fmla="*/ 2261 w 10000"/>
                <a:gd name="connsiteY22" fmla="*/ 8710 h 10000"/>
                <a:gd name="connsiteX23" fmla="*/ 2502 w 10000"/>
                <a:gd name="connsiteY23" fmla="*/ 8843 h 10000"/>
                <a:gd name="connsiteX24" fmla="*/ 2561 w 10000"/>
                <a:gd name="connsiteY24" fmla="*/ 9051 h 10000"/>
                <a:gd name="connsiteX25" fmla="*/ 2615 w 10000"/>
                <a:gd name="connsiteY25" fmla="*/ 9127 h 10000"/>
                <a:gd name="connsiteX26" fmla="*/ 2917 w 10000"/>
                <a:gd name="connsiteY26" fmla="*/ 9307 h 10000"/>
                <a:gd name="connsiteX27" fmla="*/ 2917 w 10000"/>
                <a:gd name="connsiteY27" fmla="*/ 9440 h 10000"/>
                <a:gd name="connsiteX28" fmla="*/ 3360 w 10000"/>
                <a:gd name="connsiteY28" fmla="*/ 9583 h 10000"/>
                <a:gd name="connsiteX29" fmla="*/ 3602 w 10000"/>
                <a:gd name="connsiteY29" fmla="*/ 9431 h 10000"/>
                <a:gd name="connsiteX30" fmla="*/ 3903 w 10000"/>
                <a:gd name="connsiteY30" fmla="*/ 9545 h 10000"/>
                <a:gd name="connsiteX31" fmla="*/ 4142 w 10000"/>
                <a:gd name="connsiteY31" fmla="*/ 9374 h 10000"/>
                <a:gd name="connsiteX32" fmla="*/ 4415 w 10000"/>
                <a:gd name="connsiteY32" fmla="*/ 9649 h 10000"/>
                <a:gd name="connsiteX33" fmla="*/ 4801 w 10000"/>
                <a:gd name="connsiteY33" fmla="*/ 9801 h 10000"/>
                <a:gd name="connsiteX34" fmla="*/ 4843 w 10000"/>
                <a:gd name="connsiteY34" fmla="*/ 9934 h 10000"/>
                <a:gd name="connsiteX35" fmla="*/ 5002 w 10000"/>
                <a:gd name="connsiteY35" fmla="*/ 9953 h 10000"/>
                <a:gd name="connsiteX36" fmla="*/ 5228 w 10000"/>
                <a:gd name="connsiteY36" fmla="*/ 9829 h 10000"/>
                <a:gd name="connsiteX37" fmla="*/ 5517 w 10000"/>
                <a:gd name="connsiteY37" fmla="*/ 9905 h 10000"/>
                <a:gd name="connsiteX38" fmla="*/ 5615 w 10000"/>
                <a:gd name="connsiteY38" fmla="*/ 9839 h 10000"/>
                <a:gd name="connsiteX39" fmla="*/ 5716 w 10000"/>
                <a:gd name="connsiteY39" fmla="*/ 9829 h 10000"/>
                <a:gd name="connsiteX40" fmla="*/ 5914 w 10000"/>
                <a:gd name="connsiteY40" fmla="*/ 10000 h 10000"/>
                <a:gd name="connsiteX41" fmla="*/ 6101 w 10000"/>
                <a:gd name="connsiteY41" fmla="*/ 9858 h 10000"/>
                <a:gd name="connsiteX42" fmla="*/ 6329 w 10000"/>
                <a:gd name="connsiteY42" fmla="*/ 9867 h 10000"/>
                <a:gd name="connsiteX43" fmla="*/ 6500 w 10000"/>
                <a:gd name="connsiteY43" fmla="*/ 9791 h 10000"/>
                <a:gd name="connsiteX44" fmla="*/ 6744 w 10000"/>
                <a:gd name="connsiteY44" fmla="*/ 9867 h 10000"/>
                <a:gd name="connsiteX45" fmla="*/ 7058 w 10000"/>
                <a:gd name="connsiteY45" fmla="*/ 9630 h 10000"/>
                <a:gd name="connsiteX46" fmla="*/ 7171 w 10000"/>
                <a:gd name="connsiteY46" fmla="*/ 9630 h 10000"/>
                <a:gd name="connsiteX47" fmla="*/ 7372 w 10000"/>
                <a:gd name="connsiteY47" fmla="*/ 9440 h 10000"/>
                <a:gd name="connsiteX48" fmla="*/ 8228 w 10000"/>
                <a:gd name="connsiteY48" fmla="*/ 9431 h 10000"/>
                <a:gd name="connsiteX49" fmla="*/ 8415 w 10000"/>
                <a:gd name="connsiteY49" fmla="*/ 9355 h 10000"/>
                <a:gd name="connsiteX50" fmla="*/ 8401 w 10000"/>
                <a:gd name="connsiteY50" fmla="*/ 9260 h 10000"/>
                <a:gd name="connsiteX51" fmla="*/ 8343 w 10000"/>
                <a:gd name="connsiteY51" fmla="*/ 9051 h 10000"/>
                <a:gd name="connsiteX52" fmla="*/ 7986 w 10000"/>
                <a:gd name="connsiteY52" fmla="*/ 8985 h 10000"/>
                <a:gd name="connsiteX53" fmla="*/ 7815 w 10000"/>
                <a:gd name="connsiteY53" fmla="*/ 8653 h 10000"/>
                <a:gd name="connsiteX54" fmla="*/ 7715 w 10000"/>
                <a:gd name="connsiteY54" fmla="*/ 8615 h 10000"/>
                <a:gd name="connsiteX55" fmla="*/ 7688 w 10000"/>
                <a:gd name="connsiteY55" fmla="*/ 8378 h 10000"/>
                <a:gd name="connsiteX56" fmla="*/ 7559 w 10000"/>
                <a:gd name="connsiteY56" fmla="*/ 8368 h 10000"/>
                <a:gd name="connsiteX57" fmla="*/ 7514 w 10000"/>
                <a:gd name="connsiteY57" fmla="*/ 8245 h 10000"/>
                <a:gd name="connsiteX58" fmla="*/ 7300 w 10000"/>
                <a:gd name="connsiteY58" fmla="*/ 8216 h 10000"/>
                <a:gd name="connsiteX59" fmla="*/ 7228 w 10000"/>
                <a:gd name="connsiteY59" fmla="*/ 8027 h 10000"/>
                <a:gd name="connsiteX60" fmla="*/ 6873 w 10000"/>
                <a:gd name="connsiteY60" fmla="*/ 7846 h 10000"/>
                <a:gd name="connsiteX61" fmla="*/ 6485 w 10000"/>
                <a:gd name="connsiteY61" fmla="*/ 7818 h 10000"/>
                <a:gd name="connsiteX62" fmla="*/ 6588 w 10000"/>
                <a:gd name="connsiteY62" fmla="*/ 7609 h 10000"/>
                <a:gd name="connsiteX63" fmla="*/ 6560 w 10000"/>
                <a:gd name="connsiteY63" fmla="*/ 7457 h 10000"/>
                <a:gd name="connsiteX64" fmla="*/ 6887 w 10000"/>
                <a:gd name="connsiteY64" fmla="*/ 7467 h 10000"/>
                <a:gd name="connsiteX65" fmla="*/ 6957 w 10000"/>
                <a:gd name="connsiteY65" fmla="*/ 7514 h 10000"/>
                <a:gd name="connsiteX66" fmla="*/ 7158 w 10000"/>
                <a:gd name="connsiteY66" fmla="*/ 7419 h 10000"/>
                <a:gd name="connsiteX67" fmla="*/ 7214 w 10000"/>
                <a:gd name="connsiteY67" fmla="*/ 7078 h 10000"/>
                <a:gd name="connsiteX68" fmla="*/ 7131 w 10000"/>
                <a:gd name="connsiteY68" fmla="*/ 6822 h 10000"/>
                <a:gd name="connsiteX69" fmla="*/ 7372 w 10000"/>
                <a:gd name="connsiteY69" fmla="*/ 6613 h 10000"/>
                <a:gd name="connsiteX70" fmla="*/ 7300 w 10000"/>
                <a:gd name="connsiteY70" fmla="*/ 6414 h 10000"/>
                <a:gd name="connsiteX71" fmla="*/ 7459 w 10000"/>
                <a:gd name="connsiteY71" fmla="*/ 6224 h 10000"/>
                <a:gd name="connsiteX72" fmla="*/ 7559 w 10000"/>
                <a:gd name="connsiteY72" fmla="*/ 6328 h 10000"/>
                <a:gd name="connsiteX73" fmla="*/ 7728 w 10000"/>
                <a:gd name="connsiteY73" fmla="*/ 6281 h 10000"/>
                <a:gd name="connsiteX74" fmla="*/ 7715 w 10000"/>
                <a:gd name="connsiteY74" fmla="*/ 5987 h 10000"/>
                <a:gd name="connsiteX75" fmla="*/ 7815 w 10000"/>
                <a:gd name="connsiteY75" fmla="*/ 5882 h 10000"/>
                <a:gd name="connsiteX76" fmla="*/ 7787 w 10000"/>
                <a:gd name="connsiteY76" fmla="*/ 5740 h 10000"/>
                <a:gd name="connsiteX77" fmla="*/ 8015 w 10000"/>
                <a:gd name="connsiteY77" fmla="*/ 5655 h 10000"/>
                <a:gd name="connsiteX78" fmla="*/ 8029 w 10000"/>
                <a:gd name="connsiteY78" fmla="*/ 5465 h 10000"/>
                <a:gd name="connsiteX79" fmla="*/ 8201 w 10000"/>
                <a:gd name="connsiteY79" fmla="*/ 5285 h 10000"/>
                <a:gd name="connsiteX80" fmla="*/ 8512 w 10000"/>
                <a:gd name="connsiteY80" fmla="*/ 5266 h 10000"/>
                <a:gd name="connsiteX81" fmla="*/ 8486 w 10000"/>
                <a:gd name="connsiteY81" fmla="*/ 5019 h 10000"/>
                <a:gd name="connsiteX82" fmla="*/ 8716 w 10000"/>
                <a:gd name="connsiteY82" fmla="*/ 4753 h 10000"/>
                <a:gd name="connsiteX83" fmla="*/ 8716 w 10000"/>
                <a:gd name="connsiteY83" fmla="*/ 4469 h 10000"/>
                <a:gd name="connsiteX84" fmla="*/ 8686 w 10000"/>
                <a:gd name="connsiteY84" fmla="*/ 4156 h 10000"/>
                <a:gd name="connsiteX85" fmla="*/ 8617 w 10000"/>
                <a:gd name="connsiteY85" fmla="*/ 4061 h 10000"/>
                <a:gd name="connsiteX86" fmla="*/ 8785 w 10000"/>
                <a:gd name="connsiteY86" fmla="*/ 3928 h 10000"/>
                <a:gd name="connsiteX87" fmla="*/ 8799 w 10000"/>
                <a:gd name="connsiteY87" fmla="*/ 3767 h 10000"/>
                <a:gd name="connsiteX88" fmla="*/ 8973 w 10000"/>
                <a:gd name="connsiteY88" fmla="*/ 3577 h 10000"/>
                <a:gd name="connsiteX89" fmla="*/ 8885 w 10000"/>
                <a:gd name="connsiteY89" fmla="*/ 3283 h 10000"/>
                <a:gd name="connsiteX90" fmla="*/ 9044 w 10000"/>
                <a:gd name="connsiteY90" fmla="*/ 3207 h 10000"/>
                <a:gd name="connsiteX91" fmla="*/ 9044 w 10000"/>
                <a:gd name="connsiteY91" fmla="*/ 3112 h 10000"/>
                <a:gd name="connsiteX92" fmla="*/ 9312 w 10000"/>
                <a:gd name="connsiteY92" fmla="*/ 3046 h 10000"/>
                <a:gd name="connsiteX93" fmla="*/ 9327 w 10000"/>
                <a:gd name="connsiteY93" fmla="*/ 2903 h 10000"/>
                <a:gd name="connsiteX94" fmla="*/ 9844 w 10000"/>
                <a:gd name="connsiteY94" fmla="*/ 2808 h 10000"/>
                <a:gd name="connsiteX95" fmla="*/ 10000 w 10000"/>
                <a:gd name="connsiteY95" fmla="*/ 2571 h 10000"/>
                <a:gd name="connsiteX96" fmla="*/ 9644 w 10000"/>
                <a:gd name="connsiteY96" fmla="*/ 2429 h 10000"/>
                <a:gd name="connsiteX97" fmla="*/ 9516 w 10000"/>
                <a:gd name="connsiteY97" fmla="*/ 2239 h 10000"/>
                <a:gd name="connsiteX98" fmla="*/ 9158 w 10000"/>
                <a:gd name="connsiteY98" fmla="*/ 2163 h 10000"/>
                <a:gd name="connsiteX99" fmla="*/ 9088 w 10000"/>
                <a:gd name="connsiteY99" fmla="*/ 1670 h 10000"/>
                <a:gd name="connsiteX100" fmla="*/ 8986 w 10000"/>
                <a:gd name="connsiteY100" fmla="*/ 1651 h 10000"/>
                <a:gd name="connsiteX101" fmla="*/ 8957 w 10000"/>
                <a:gd name="connsiteY101" fmla="*/ 1205 h 10000"/>
                <a:gd name="connsiteX102" fmla="*/ 8885 w 10000"/>
                <a:gd name="connsiteY102" fmla="*/ 1053 h 10000"/>
                <a:gd name="connsiteX103" fmla="*/ 9058 w 10000"/>
                <a:gd name="connsiteY103" fmla="*/ 1025 h 10000"/>
                <a:gd name="connsiteX104" fmla="*/ 8785 w 10000"/>
                <a:gd name="connsiteY104" fmla="*/ 797 h 10000"/>
                <a:gd name="connsiteX105" fmla="*/ 8743 w 10000"/>
                <a:gd name="connsiteY105" fmla="*/ 503 h 10000"/>
                <a:gd name="connsiteX106" fmla="*/ 8472 w 10000"/>
                <a:gd name="connsiteY106" fmla="*/ 370 h 10000"/>
                <a:gd name="connsiteX107" fmla="*/ 8286 w 10000"/>
                <a:gd name="connsiteY107" fmla="*/ 218 h 10000"/>
                <a:gd name="connsiteX108" fmla="*/ 8129 w 10000"/>
                <a:gd name="connsiteY108" fmla="*/ 209 h 10000"/>
                <a:gd name="connsiteX109" fmla="*/ 7902 w 10000"/>
                <a:gd name="connsiteY109" fmla="*/ 0 h 10000"/>
                <a:gd name="connsiteX0" fmla="*/ 8129 w 10000"/>
                <a:gd name="connsiteY0" fmla="*/ 266 h 10057"/>
                <a:gd name="connsiteX1" fmla="*/ 7287 w 10000"/>
                <a:gd name="connsiteY1" fmla="*/ 465 h 10057"/>
                <a:gd name="connsiteX2" fmla="*/ 4796 w 10000"/>
                <a:gd name="connsiteY2" fmla="*/ 5868 h 10057"/>
                <a:gd name="connsiteX3" fmla="*/ 1754 w 10000"/>
                <a:gd name="connsiteY3" fmla="*/ 5856 h 10057"/>
                <a:gd name="connsiteX4" fmla="*/ 769 w 10000"/>
                <a:gd name="connsiteY4" fmla="*/ 6645 h 10057"/>
                <a:gd name="connsiteX5" fmla="*/ 175 w 10000"/>
                <a:gd name="connsiteY5" fmla="*/ 6831 h 10057"/>
                <a:gd name="connsiteX6" fmla="*/ 2 w 10000"/>
                <a:gd name="connsiteY6" fmla="*/ 7201 h 10057"/>
                <a:gd name="connsiteX7" fmla="*/ 117 w 10000"/>
                <a:gd name="connsiteY7" fmla="*/ 7268 h 10057"/>
                <a:gd name="connsiteX8" fmla="*/ 32 w 10000"/>
                <a:gd name="connsiteY8" fmla="*/ 7372 h 10057"/>
                <a:gd name="connsiteX9" fmla="*/ 518 w 10000"/>
                <a:gd name="connsiteY9" fmla="*/ 7400 h 10057"/>
                <a:gd name="connsiteX10" fmla="*/ 518 w 10000"/>
                <a:gd name="connsiteY10" fmla="*/ 7467 h 10057"/>
                <a:gd name="connsiteX11" fmla="*/ 502 w 10000"/>
                <a:gd name="connsiteY11" fmla="*/ 7619 h 10057"/>
                <a:gd name="connsiteX12" fmla="*/ 1016 w 10000"/>
                <a:gd name="connsiteY12" fmla="*/ 7676 h 10057"/>
                <a:gd name="connsiteX13" fmla="*/ 1016 w 10000"/>
                <a:gd name="connsiteY13" fmla="*/ 7799 h 10057"/>
                <a:gd name="connsiteX14" fmla="*/ 1288 w 10000"/>
                <a:gd name="connsiteY14" fmla="*/ 7894 h 10057"/>
                <a:gd name="connsiteX15" fmla="*/ 1203 w 10000"/>
                <a:gd name="connsiteY15" fmla="*/ 8036 h 10057"/>
                <a:gd name="connsiteX16" fmla="*/ 1586 w 10000"/>
                <a:gd name="connsiteY16" fmla="*/ 8159 h 10057"/>
                <a:gd name="connsiteX17" fmla="*/ 1817 w 10000"/>
                <a:gd name="connsiteY17" fmla="*/ 8387 h 10057"/>
                <a:gd name="connsiteX18" fmla="*/ 2030 w 10000"/>
                <a:gd name="connsiteY18" fmla="*/ 8473 h 10057"/>
                <a:gd name="connsiteX19" fmla="*/ 1945 w 10000"/>
                <a:gd name="connsiteY19" fmla="*/ 8548 h 10057"/>
                <a:gd name="connsiteX20" fmla="*/ 2059 w 10000"/>
                <a:gd name="connsiteY20" fmla="*/ 8634 h 10057"/>
                <a:gd name="connsiteX21" fmla="*/ 2043 w 10000"/>
                <a:gd name="connsiteY21" fmla="*/ 8757 h 10057"/>
                <a:gd name="connsiteX22" fmla="*/ 2261 w 10000"/>
                <a:gd name="connsiteY22" fmla="*/ 8767 h 10057"/>
                <a:gd name="connsiteX23" fmla="*/ 2502 w 10000"/>
                <a:gd name="connsiteY23" fmla="*/ 8900 h 10057"/>
                <a:gd name="connsiteX24" fmla="*/ 2561 w 10000"/>
                <a:gd name="connsiteY24" fmla="*/ 9108 h 10057"/>
                <a:gd name="connsiteX25" fmla="*/ 2615 w 10000"/>
                <a:gd name="connsiteY25" fmla="*/ 9184 h 10057"/>
                <a:gd name="connsiteX26" fmla="*/ 2917 w 10000"/>
                <a:gd name="connsiteY26" fmla="*/ 9364 h 10057"/>
                <a:gd name="connsiteX27" fmla="*/ 2917 w 10000"/>
                <a:gd name="connsiteY27" fmla="*/ 9497 h 10057"/>
                <a:gd name="connsiteX28" fmla="*/ 3360 w 10000"/>
                <a:gd name="connsiteY28" fmla="*/ 9640 h 10057"/>
                <a:gd name="connsiteX29" fmla="*/ 3602 w 10000"/>
                <a:gd name="connsiteY29" fmla="*/ 9488 h 10057"/>
                <a:gd name="connsiteX30" fmla="*/ 3903 w 10000"/>
                <a:gd name="connsiteY30" fmla="*/ 9602 h 10057"/>
                <a:gd name="connsiteX31" fmla="*/ 4142 w 10000"/>
                <a:gd name="connsiteY31" fmla="*/ 9431 h 10057"/>
                <a:gd name="connsiteX32" fmla="*/ 4415 w 10000"/>
                <a:gd name="connsiteY32" fmla="*/ 9706 h 10057"/>
                <a:gd name="connsiteX33" fmla="*/ 4801 w 10000"/>
                <a:gd name="connsiteY33" fmla="*/ 9858 h 10057"/>
                <a:gd name="connsiteX34" fmla="*/ 4843 w 10000"/>
                <a:gd name="connsiteY34" fmla="*/ 9991 h 10057"/>
                <a:gd name="connsiteX35" fmla="*/ 5002 w 10000"/>
                <a:gd name="connsiteY35" fmla="*/ 10010 h 10057"/>
                <a:gd name="connsiteX36" fmla="*/ 5228 w 10000"/>
                <a:gd name="connsiteY36" fmla="*/ 9886 h 10057"/>
                <a:gd name="connsiteX37" fmla="*/ 5517 w 10000"/>
                <a:gd name="connsiteY37" fmla="*/ 9962 h 10057"/>
                <a:gd name="connsiteX38" fmla="*/ 5615 w 10000"/>
                <a:gd name="connsiteY38" fmla="*/ 9896 h 10057"/>
                <a:gd name="connsiteX39" fmla="*/ 5716 w 10000"/>
                <a:gd name="connsiteY39" fmla="*/ 9886 h 10057"/>
                <a:gd name="connsiteX40" fmla="*/ 5914 w 10000"/>
                <a:gd name="connsiteY40" fmla="*/ 10057 h 10057"/>
                <a:gd name="connsiteX41" fmla="*/ 6101 w 10000"/>
                <a:gd name="connsiteY41" fmla="*/ 9915 h 10057"/>
                <a:gd name="connsiteX42" fmla="*/ 6329 w 10000"/>
                <a:gd name="connsiteY42" fmla="*/ 9924 h 10057"/>
                <a:gd name="connsiteX43" fmla="*/ 6500 w 10000"/>
                <a:gd name="connsiteY43" fmla="*/ 9848 h 10057"/>
                <a:gd name="connsiteX44" fmla="*/ 6744 w 10000"/>
                <a:gd name="connsiteY44" fmla="*/ 9924 h 10057"/>
                <a:gd name="connsiteX45" fmla="*/ 7058 w 10000"/>
                <a:gd name="connsiteY45" fmla="*/ 9687 h 10057"/>
                <a:gd name="connsiteX46" fmla="*/ 7171 w 10000"/>
                <a:gd name="connsiteY46" fmla="*/ 9687 h 10057"/>
                <a:gd name="connsiteX47" fmla="*/ 7372 w 10000"/>
                <a:gd name="connsiteY47" fmla="*/ 9497 h 10057"/>
                <a:gd name="connsiteX48" fmla="*/ 8228 w 10000"/>
                <a:gd name="connsiteY48" fmla="*/ 9488 h 10057"/>
                <a:gd name="connsiteX49" fmla="*/ 8415 w 10000"/>
                <a:gd name="connsiteY49" fmla="*/ 9412 h 10057"/>
                <a:gd name="connsiteX50" fmla="*/ 8401 w 10000"/>
                <a:gd name="connsiteY50" fmla="*/ 9317 h 10057"/>
                <a:gd name="connsiteX51" fmla="*/ 8343 w 10000"/>
                <a:gd name="connsiteY51" fmla="*/ 9108 h 10057"/>
                <a:gd name="connsiteX52" fmla="*/ 7986 w 10000"/>
                <a:gd name="connsiteY52" fmla="*/ 9042 h 10057"/>
                <a:gd name="connsiteX53" fmla="*/ 7815 w 10000"/>
                <a:gd name="connsiteY53" fmla="*/ 8710 h 10057"/>
                <a:gd name="connsiteX54" fmla="*/ 7715 w 10000"/>
                <a:gd name="connsiteY54" fmla="*/ 8672 h 10057"/>
                <a:gd name="connsiteX55" fmla="*/ 7688 w 10000"/>
                <a:gd name="connsiteY55" fmla="*/ 8435 h 10057"/>
                <a:gd name="connsiteX56" fmla="*/ 7559 w 10000"/>
                <a:gd name="connsiteY56" fmla="*/ 8425 h 10057"/>
                <a:gd name="connsiteX57" fmla="*/ 7514 w 10000"/>
                <a:gd name="connsiteY57" fmla="*/ 8302 h 10057"/>
                <a:gd name="connsiteX58" fmla="*/ 7300 w 10000"/>
                <a:gd name="connsiteY58" fmla="*/ 8273 h 10057"/>
                <a:gd name="connsiteX59" fmla="*/ 7228 w 10000"/>
                <a:gd name="connsiteY59" fmla="*/ 8084 h 10057"/>
                <a:gd name="connsiteX60" fmla="*/ 6873 w 10000"/>
                <a:gd name="connsiteY60" fmla="*/ 7903 h 10057"/>
                <a:gd name="connsiteX61" fmla="*/ 6485 w 10000"/>
                <a:gd name="connsiteY61" fmla="*/ 7875 h 10057"/>
                <a:gd name="connsiteX62" fmla="*/ 6588 w 10000"/>
                <a:gd name="connsiteY62" fmla="*/ 7666 h 10057"/>
                <a:gd name="connsiteX63" fmla="*/ 6560 w 10000"/>
                <a:gd name="connsiteY63" fmla="*/ 7514 h 10057"/>
                <a:gd name="connsiteX64" fmla="*/ 6887 w 10000"/>
                <a:gd name="connsiteY64" fmla="*/ 7524 h 10057"/>
                <a:gd name="connsiteX65" fmla="*/ 6957 w 10000"/>
                <a:gd name="connsiteY65" fmla="*/ 7571 h 10057"/>
                <a:gd name="connsiteX66" fmla="*/ 7158 w 10000"/>
                <a:gd name="connsiteY66" fmla="*/ 7476 h 10057"/>
                <a:gd name="connsiteX67" fmla="*/ 7214 w 10000"/>
                <a:gd name="connsiteY67" fmla="*/ 7135 h 10057"/>
                <a:gd name="connsiteX68" fmla="*/ 7131 w 10000"/>
                <a:gd name="connsiteY68" fmla="*/ 6879 h 10057"/>
                <a:gd name="connsiteX69" fmla="*/ 7372 w 10000"/>
                <a:gd name="connsiteY69" fmla="*/ 6670 h 10057"/>
                <a:gd name="connsiteX70" fmla="*/ 7300 w 10000"/>
                <a:gd name="connsiteY70" fmla="*/ 6471 h 10057"/>
                <a:gd name="connsiteX71" fmla="*/ 7459 w 10000"/>
                <a:gd name="connsiteY71" fmla="*/ 6281 h 10057"/>
                <a:gd name="connsiteX72" fmla="*/ 7559 w 10000"/>
                <a:gd name="connsiteY72" fmla="*/ 6385 h 10057"/>
                <a:gd name="connsiteX73" fmla="*/ 7728 w 10000"/>
                <a:gd name="connsiteY73" fmla="*/ 6338 h 10057"/>
                <a:gd name="connsiteX74" fmla="*/ 7715 w 10000"/>
                <a:gd name="connsiteY74" fmla="*/ 6044 h 10057"/>
                <a:gd name="connsiteX75" fmla="*/ 7815 w 10000"/>
                <a:gd name="connsiteY75" fmla="*/ 5939 h 10057"/>
                <a:gd name="connsiteX76" fmla="*/ 7787 w 10000"/>
                <a:gd name="connsiteY76" fmla="*/ 5797 h 10057"/>
                <a:gd name="connsiteX77" fmla="*/ 8015 w 10000"/>
                <a:gd name="connsiteY77" fmla="*/ 5712 h 10057"/>
                <a:gd name="connsiteX78" fmla="*/ 8029 w 10000"/>
                <a:gd name="connsiteY78" fmla="*/ 5522 h 10057"/>
                <a:gd name="connsiteX79" fmla="*/ 8201 w 10000"/>
                <a:gd name="connsiteY79" fmla="*/ 5342 h 10057"/>
                <a:gd name="connsiteX80" fmla="*/ 8512 w 10000"/>
                <a:gd name="connsiteY80" fmla="*/ 5323 h 10057"/>
                <a:gd name="connsiteX81" fmla="*/ 8486 w 10000"/>
                <a:gd name="connsiteY81" fmla="*/ 5076 h 10057"/>
                <a:gd name="connsiteX82" fmla="*/ 8716 w 10000"/>
                <a:gd name="connsiteY82" fmla="*/ 4810 h 10057"/>
                <a:gd name="connsiteX83" fmla="*/ 8716 w 10000"/>
                <a:gd name="connsiteY83" fmla="*/ 4526 h 10057"/>
                <a:gd name="connsiteX84" fmla="*/ 8686 w 10000"/>
                <a:gd name="connsiteY84" fmla="*/ 4213 h 10057"/>
                <a:gd name="connsiteX85" fmla="*/ 8617 w 10000"/>
                <a:gd name="connsiteY85" fmla="*/ 4118 h 10057"/>
                <a:gd name="connsiteX86" fmla="*/ 8785 w 10000"/>
                <a:gd name="connsiteY86" fmla="*/ 3985 h 10057"/>
                <a:gd name="connsiteX87" fmla="*/ 8799 w 10000"/>
                <a:gd name="connsiteY87" fmla="*/ 3824 h 10057"/>
                <a:gd name="connsiteX88" fmla="*/ 8973 w 10000"/>
                <a:gd name="connsiteY88" fmla="*/ 3634 h 10057"/>
                <a:gd name="connsiteX89" fmla="*/ 8885 w 10000"/>
                <a:gd name="connsiteY89" fmla="*/ 3340 h 10057"/>
                <a:gd name="connsiteX90" fmla="*/ 9044 w 10000"/>
                <a:gd name="connsiteY90" fmla="*/ 3264 h 10057"/>
                <a:gd name="connsiteX91" fmla="*/ 9044 w 10000"/>
                <a:gd name="connsiteY91" fmla="*/ 3169 h 10057"/>
                <a:gd name="connsiteX92" fmla="*/ 9312 w 10000"/>
                <a:gd name="connsiteY92" fmla="*/ 3103 h 10057"/>
                <a:gd name="connsiteX93" fmla="*/ 9327 w 10000"/>
                <a:gd name="connsiteY93" fmla="*/ 2960 h 10057"/>
                <a:gd name="connsiteX94" fmla="*/ 9844 w 10000"/>
                <a:gd name="connsiteY94" fmla="*/ 2865 h 10057"/>
                <a:gd name="connsiteX95" fmla="*/ 10000 w 10000"/>
                <a:gd name="connsiteY95" fmla="*/ 2628 h 10057"/>
                <a:gd name="connsiteX96" fmla="*/ 9644 w 10000"/>
                <a:gd name="connsiteY96" fmla="*/ 2486 h 10057"/>
                <a:gd name="connsiteX97" fmla="*/ 9516 w 10000"/>
                <a:gd name="connsiteY97" fmla="*/ 2296 h 10057"/>
                <a:gd name="connsiteX98" fmla="*/ 9158 w 10000"/>
                <a:gd name="connsiteY98" fmla="*/ 2220 h 10057"/>
                <a:gd name="connsiteX99" fmla="*/ 9088 w 10000"/>
                <a:gd name="connsiteY99" fmla="*/ 1727 h 10057"/>
                <a:gd name="connsiteX100" fmla="*/ 8986 w 10000"/>
                <a:gd name="connsiteY100" fmla="*/ 1708 h 10057"/>
                <a:gd name="connsiteX101" fmla="*/ 8957 w 10000"/>
                <a:gd name="connsiteY101" fmla="*/ 1262 h 10057"/>
                <a:gd name="connsiteX102" fmla="*/ 8885 w 10000"/>
                <a:gd name="connsiteY102" fmla="*/ 1110 h 10057"/>
                <a:gd name="connsiteX103" fmla="*/ 9058 w 10000"/>
                <a:gd name="connsiteY103" fmla="*/ 1082 h 10057"/>
                <a:gd name="connsiteX104" fmla="*/ 8785 w 10000"/>
                <a:gd name="connsiteY104" fmla="*/ 854 h 10057"/>
                <a:gd name="connsiteX105" fmla="*/ 8743 w 10000"/>
                <a:gd name="connsiteY105" fmla="*/ 560 h 10057"/>
                <a:gd name="connsiteX106" fmla="*/ 8472 w 10000"/>
                <a:gd name="connsiteY106" fmla="*/ 427 h 10057"/>
                <a:gd name="connsiteX107" fmla="*/ 8286 w 10000"/>
                <a:gd name="connsiteY107" fmla="*/ 275 h 10057"/>
                <a:gd name="connsiteX108" fmla="*/ 8129 w 10000"/>
                <a:gd name="connsiteY108" fmla="*/ 266 h 10057"/>
                <a:gd name="connsiteX0" fmla="*/ 8286 w 10000"/>
                <a:gd name="connsiteY0" fmla="*/ 278 h 10060"/>
                <a:gd name="connsiteX1" fmla="*/ 7287 w 10000"/>
                <a:gd name="connsiteY1" fmla="*/ 468 h 10060"/>
                <a:gd name="connsiteX2" fmla="*/ 4796 w 10000"/>
                <a:gd name="connsiteY2" fmla="*/ 5871 h 10060"/>
                <a:gd name="connsiteX3" fmla="*/ 1754 w 10000"/>
                <a:gd name="connsiteY3" fmla="*/ 5859 h 10060"/>
                <a:gd name="connsiteX4" fmla="*/ 769 w 10000"/>
                <a:gd name="connsiteY4" fmla="*/ 6648 h 10060"/>
                <a:gd name="connsiteX5" fmla="*/ 175 w 10000"/>
                <a:gd name="connsiteY5" fmla="*/ 6834 h 10060"/>
                <a:gd name="connsiteX6" fmla="*/ 2 w 10000"/>
                <a:gd name="connsiteY6" fmla="*/ 7204 h 10060"/>
                <a:gd name="connsiteX7" fmla="*/ 117 w 10000"/>
                <a:gd name="connsiteY7" fmla="*/ 7271 h 10060"/>
                <a:gd name="connsiteX8" fmla="*/ 32 w 10000"/>
                <a:gd name="connsiteY8" fmla="*/ 7375 h 10060"/>
                <a:gd name="connsiteX9" fmla="*/ 518 w 10000"/>
                <a:gd name="connsiteY9" fmla="*/ 7403 h 10060"/>
                <a:gd name="connsiteX10" fmla="*/ 518 w 10000"/>
                <a:gd name="connsiteY10" fmla="*/ 7470 h 10060"/>
                <a:gd name="connsiteX11" fmla="*/ 502 w 10000"/>
                <a:gd name="connsiteY11" fmla="*/ 7622 h 10060"/>
                <a:gd name="connsiteX12" fmla="*/ 1016 w 10000"/>
                <a:gd name="connsiteY12" fmla="*/ 7679 h 10060"/>
                <a:gd name="connsiteX13" fmla="*/ 1016 w 10000"/>
                <a:gd name="connsiteY13" fmla="*/ 7802 h 10060"/>
                <a:gd name="connsiteX14" fmla="*/ 1288 w 10000"/>
                <a:gd name="connsiteY14" fmla="*/ 7897 h 10060"/>
                <a:gd name="connsiteX15" fmla="*/ 1203 w 10000"/>
                <a:gd name="connsiteY15" fmla="*/ 8039 h 10060"/>
                <a:gd name="connsiteX16" fmla="*/ 1586 w 10000"/>
                <a:gd name="connsiteY16" fmla="*/ 8162 h 10060"/>
                <a:gd name="connsiteX17" fmla="*/ 1817 w 10000"/>
                <a:gd name="connsiteY17" fmla="*/ 8390 h 10060"/>
                <a:gd name="connsiteX18" fmla="*/ 2030 w 10000"/>
                <a:gd name="connsiteY18" fmla="*/ 8476 h 10060"/>
                <a:gd name="connsiteX19" fmla="*/ 1945 w 10000"/>
                <a:gd name="connsiteY19" fmla="*/ 8551 h 10060"/>
                <a:gd name="connsiteX20" fmla="*/ 2059 w 10000"/>
                <a:gd name="connsiteY20" fmla="*/ 8637 h 10060"/>
                <a:gd name="connsiteX21" fmla="*/ 2043 w 10000"/>
                <a:gd name="connsiteY21" fmla="*/ 8760 h 10060"/>
                <a:gd name="connsiteX22" fmla="*/ 2261 w 10000"/>
                <a:gd name="connsiteY22" fmla="*/ 8770 h 10060"/>
                <a:gd name="connsiteX23" fmla="*/ 2502 w 10000"/>
                <a:gd name="connsiteY23" fmla="*/ 8903 h 10060"/>
                <a:gd name="connsiteX24" fmla="*/ 2561 w 10000"/>
                <a:gd name="connsiteY24" fmla="*/ 9111 h 10060"/>
                <a:gd name="connsiteX25" fmla="*/ 2615 w 10000"/>
                <a:gd name="connsiteY25" fmla="*/ 9187 h 10060"/>
                <a:gd name="connsiteX26" fmla="*/ 2917 w 10000"/>
                <a:gd name="connsiteY26" fmla="*/ 9367 h 10060"/>
                <a:gd name="connsiteX27" fmla="*/ 2917 w 10000"/>
                <a:gd name="connsiteY27" fmla="*/ 9500 h 10060"/>
                <a:gd name="connsiteX28" fmla="*/ 3360 w 10000"/>
                <a:gd name="connsiteY28" fmla="*/ 9643 h 10060"/>
                <a:gd name="connsiteX29" fmla="*/ 3602 w 10000"/>
                <a:gd name="connsiteY29" fmla="*/ 9491 h 10060"/>
                <a:gd name="connsiteX30" fmla="*/ 3903 w 10000"/>
                <a:gd name="connsiteY30" fmla="*/ 9605 h 10060"/>
                <a:gd name="connsiteX31" fmla="*/ 4142 w 10000"/>
                <a:gd name="connsiteY31" fmla="*/ 9434 h 10060"/>
                <a:gd name="connsiteX32" fmla="*/ 4415 w 10000"/>
                <a:gd name="connsiteY32" fmla="*/ 9709 h 10060"/>
                <a:gd name="connsiteX33" fmla="*/ 4801 w 10000"/>
                <a:gd name="connsiteY33" fmla="*/ 9861 h 10060"/>
                <a:gd name="connsiteX34" fmla="*/ 4843 w 10000"/>
                <a:gd name="connsiteY34" fmla="*/ 9994 h 10060"/>
                <a:gd name="connsiteX35" fmla="*/ 5002 w 10000"/>
                <a:gd name="connsiteY35" fmla="*/ 10013 h 10060"/>
                <a:gd name="connsiteX36" fmla="*/ 5228 w 10000"/>
                <a:gd name="connsiteY36" fmla="*/ 9889 h 10060"/>
                <a:gd name="connsiteX37" fmla="*/ 5517 w 10000"/>
                <a:gd name="connsiteY37" fmla="*/ 9965 h 10060"/>
                <a:gd name="connsiteX38" fmla="*/ 5615 w 10000"/>
                <a:gd name="connsiteY38" fmla="*/ 9899 h 10060"/>
                <a:gd name="connsiteX39" fmla="*/ 5716 w 10000"/>
                <a:gd name="connsiteY39" fmla="*/ 9889 h 10060"/>
                <a:gd name="connsiteX40" fmla="*/ 5914 w 10000"/>
                <a:gd name="connsiteY40" fmla="*/ 10060 h 10060"/>
                <a:gd name="connsiteX41" fmla="*/ 6101 w 10000"/>
                <a:gd name="connsiteY41" fmla="*/ 9918 h 10060"/>
                <a:gd name="connsiteX42" fmla="*/ 6329 w 10000"/>
                <a:gd name="connsiteY42" fmla="*/ 9927 h 10060"/>
                <a:gd name="connsiteX43" fmla="*/ 6500 w 10000"/>
                <a:gd name="connsiteY43" fmla="*/ 9851 h 10060"/>
                <a:gd name="connsiteX44" fmla="*/ 6744 w 10000"/>
                <a:gd name="connsiteY44" fmla="*/ 9927 h 10060"/>
                <a:gd name="connsiteX45" fmla="*/ 7058 w 10000"/>
                <a:gd name="connsiteY45" fmla="*/ 9690 h 10060"/>
                <a:gd name="connsiteX46" fmla="*/ 7171 w 10000"/>
                <a:gd name="connsiteY46" fmla="*/ 9690 h 10060"/>
                <a:gd name="connsiteX47" fmla="*/ 7372 w 10000"/>
                <a:gd name="connsiteY47" fmla="*/ 9500 h 10060"/>
                <a:gd name="connsiteX48" fmla="*/ 8228 w 10000"/>
                <a:gd name="connsiteY48" fmla="*/ 9491 h 10060"/>
                <a:gd name="connsiteX49" fmla="*/ 8415 w 10000"/>
                <a:gd name="connsiteY49" fmla="*/ 9415 h 10060"/>
                <a:gd name="connsiteX50" fmla="*/ 8401 w 10000"/>
                <a:gd name="connsiteY50" fmla="*/ 9320 h 10060"/>
                <a:gd name="connsiteX51" fmla="*/ 8343 w 10000"/>
                <a:gd name="connsiteY51" fmla="*/ 9111 h 10060"/>
                <a:gd name="connsiteX52" fmla="*/ 7986 w 10000"/>
                <a:gd name="connsiteY52" fmla="*/ 9045 h 10060"/>
                <a:gd name="connsiteX53" fmla="*/ 7815 w 10000"/>
                <a:gd name="connsiteY53" fmla="*/ 8713 h 10060"/>
                <a:gd name="connsiteX54" fmla="*/ 7715 w 10000"/>
                <a:gd name="connsiteY54" fmla="*/ 8675 h 10060"/>
                <a:gd name="connsiteX55" fmla="*/ 7688 w 10000"/>
                <a:gd name="connsiteY55" fmla="*/ 8438 h 10060"/>
                <a:gd name="connsiteX56" fmla="*/ 7559 w 10000"/>
                <a:gd name="connsiteY56" fmla="*/ 8428 h 10060"/>
                <a:gd name="connsiteX57" fmla="*/ 7514 w 10000"/>
                <a:gd name="connsiteY57" fmla="*/ 8305 h 10060"/>
                <a:gd name="connsiteX58" fmla="*/ 7300 w 10000"/>
                <a:gd name="connsiteY58" fmla="*/ 8276 h 10060"/>
                <a:gd name="connsiteX59" fmla="*/ 7228 w 10000"/>
                <a:gd name="connsiteY59" fmla="*/ 8087 h 10060"/>
                <a:gd name="connsiteX60" fmla="*/ 6873 w 10000"/>
                <a:gd name="connsiteY60" fmla="*/ 7906 h 10060"/>
                <a:gd name="connsiteX61" fmla="*/ 6485 w 10000"/>
                <a:gd name="connsiteY61" fmla="*/ 7878 h 10060"/>
                <a:gd name="connsiteX62" fmla="*/ 6588 w 10000"/>
                <a:gd name="connsiteY62" fmla="*/ 7669 h 10060"/>
                <a:gd name="connsiteX63" fmla="*/ 6560 w 10000"/>
                <a:gd name="connsiteY63" fmla="*/ 7517 h 10060"/>
                <a:gd name="connsiteX64" fmla="*/ 6887 w 10000"/>
                <a:gd name="connsiteY64" fmla="*/ 7527 h 10060"/>
                <a:gd name="connsiteX65" fmla="*/ 6957 w 10000"/>
                <a:gd name="connsiteY65" fmla="*/ 7574 h 10060"/>
                <a:gd name="connsiteX66" fmla="*/ 7158 w 10000"/>
                <a:gd name="connsiteY66" fmla="*/ 7479 h 10060"/>
                <a:gd name="connsiteX67" fmla="*/ 7214 w 10000"/>
                <a:gd name="connsiteY67" fmla="*/ 7138 h 10060"/>
                <a:gd name="connsiteX68" fmla="*/ 7131 w 10000"/>
                <a:gd name="connsiteY68" fmla="*/ 6882 h 10060"/>
                <a:gd name="connsiteX69" fmla="*/ 7372 w 10000"/>
                <a:gd name="connsiteY69" fmla="*/ 6673 h 10060"/>
                <a:gd name="connsiteX70" fmla="*/ 7300 w 10000"/>
                <a:gd name="connsiteY70" fmla="*/ 6474 h 10060"/>
                <a:gd name="connsiteX71" fmla="*/ 7459 w 10000"/>
                <a:gd name="connsiteY71" fmla="*/ 6284 h 10060"/>
                <a:gd name="connsiteX72" fmla="*/ 7559 w 10000"/>
                <a:gd name="connsiteY72" fmla="*/ 6388 h 10060"/>
                <a:gd name="connsiteX73" fmla="*/ 7728 w 10000"/>
                <a:gd name="connsiteY73" fmla="*/ 6341 h 10060"/>
                <a:gd name="connsiteX74" fmla="*/ 7715 w 10000"/>
                <a:gd name="connsiteY74" fmla="*/ 6047 h 10060"/>
                <a:gd name="connsiteX75" fmla="*/ 7815 w 10000"/>
                <a:gd name="connsiteY75" fmla="*/ 5942 h 10060"/>
                <a:gd name="connsiteX76" fmla="*/ 7787 w 10000"/>
                <a:gd name="connsiteY76" fmla="*/ 5800 h 10060"/>
                <a:gd name="connsiteX77" fmla="*/ 8015 w 10000"/>
                <a:gd name="connsiteY77" fmla="*/ 5715 h 10060"/>
                <a:gd name="connsiteX78" fmla="*/ 8029 w 10000"/>
                <a:gd name="connsiteY78" fmla="*/ 5525 h 10060"/>
                <a:gd name="connsiteX79" fmla="*/ 8201 w 10000"/>
                <a:gd name="connsiteY79" fmla="*/ 5345 h 10060"/>
                <a:gd name="connsiteX80" fmla="*/ 8512 w 10000"/>
                <a:gd name="connsiteY80" fmla="*/ 5326 h 10060"/>
                <a:gd name="connsiteX81" fmla="*/ 8486 w 10000"/>
                <a:gd name="connsiteY81" fmla="*/ 5079 h 10060"/>
                <a:gd name="connsiteX82" fmla="*/ 8716 w 10000"/>
                <a:gd name="connsiteY82" fmla="*/ 4813 h 10060"/>
                <a:gd name="connsiteX83" fmla="*/ 8716 w 10000"/>
                <a:gd name="connsiteY83" fmla="*/ 4529 h 10060"/>
                <a:gd name="connsiteX84" fmla="*/ 8686 w 10000"/>
                <a:gd name="connsiteY84" fmla="*/ 4216 h 10060"/>
                <a:gd name="connsiteX85" fmla="*/ 8617 w 10000"/>
                <a:gd name="connsiteY85" fmla="*/ 4121 h 10060"/>
                <a:gd name="connsiteX86" fmla="*/ 8785 w 10000"/>
                <a:gd name="connsiteY86" fmla="*/ 3988 h 10060"/>
                <a:gd name="connsiteX87" fmla="*/ 8799 w 10000"/>
                <a:gd name="connsiteY87" fmla="*/ 3827 h 10060"/>
                <a:gd name="connsiteX88" fmla="*/ 8973 w 10000"/>
                <a:gd name="connsiteY88" fmla="*/ 3637 h 10060"/>
                <a:gd name="connsiteX89" fmla="*/ 8885 w 10000"/>
                <a:gd name="connsiteY89" fmla="*/ 3343 h 10060"/>
                <a:gd name="connsiteX90" fmla="*/ 9044 w 10000"/>
                <a:gd name="connsiteY90" fmla="*/ 3267 h 10060"/>
                <a:gd name="connsiteX91" fmla="*/ 9044 w 10000"/>
                <a:gd name="connsiteY91" fmla="*/ 3172 h 10060"/>
                <a:gd name="connsiteX92" fmla="*/ 9312 w 10000"/>
                <a:gd name="connsiteY92" fmla="*/ 3106 h 10060"/>
                <a:gd name="connsiteX93" fmla="*/ 9327 w 10000"/>
                <a:gd name="connsiteY93" fmla="*/ 2963 h 10060"/>
                <a:gd name="connsiteX94" fmla="*/ 9844 w 10000"/>
                <a:gd name="connsiteY94" fmla="*/ 2868 h 10060"/>
                <a:gd name="connsiteX95" fmla="*/ 10000 w 10000"/>
                <a:gd name="connsiteY95" fmla="*/ 2631 h 10060"/>
                <a:gd name="connsiteX96" fmla="*/ 9644 w 10000"/>
                <a:gd name="connsiteY96" fmla="*/ 2489 h 10060"/>
                <a:gd name="connsiteX97" fmla="*/ 9516 w 10000"/>
                <a:gd name="connsiteY97" fmla="*/ 2299 h 10060"/>
                <a:gd name="connsiteX98" fmla="*/ 9158 w 10000"/>
                <a:gd name="connsiteY98" fmla="*/ 2223 h 10060"/>
                <a:gd name="connsiteX99" fmla="*/ 9088 w 10000"/>
                <a:gd name="connsiteY99" fmla="*/ 1730 h 10060"/>
                <a:gd name="connsiteX100" fmla="*/ 8986 w 10000"/>
                <a:gd name="connsiteY100" fmla="*/ 1711 h 10060"/>
                <a:gd name="connsiteX101" fmla="*/ 8957 w 10000"/>
                <a:gd name="connsiteY101" fmla="*/ 1265 h 10060"/>
                <a:gd name="connsiteX102" fmla="*/ 8885 w 10000"/>
                <a:gd name="connsiteY102" fmla="*/ 1113 h 10060"/>
                <a:gd name="connsiteX103" fmla="*/ 9058 w 10000"/>
                <a:gd name="connsiteY103" fmla="*/ 1085 h 10060"/>
                <a:gd name="connsiteX104" fmla="*/ 8785 w 10000"/>
                <a:gd name="connsiteY104" fmla="*/ 857 h 10060"/>
                <a:gd name="connsiteX105" fmla="*/ 8743 w 10000"/>
                <a:gd name="connsiteY105" fmla="*/ 563 h 10060"/>
                <a:gd name="connsiteX106" fmla="*/ 8472 w 10000"/>
                <a:gd name="connsiteY106" fmla="*/ 430 h 10060"/>
                <a:gd name="connsiteX107" fmla="*/ 8286 w 10000"/>
                <a:gd name="connsiteY107" fmla="*/ 278 h 10060"/>
                <a:gd name="connsiteX0" fmla="*/ 8286 w 10000"/>
                <a:gd name="connsiteY0" fmla="*/ 1 h 9783"/>
                <a:gd name="connsiteX1" fmla="*/ 4796 w 10000"/>
                <a:gd name="connsiteY1" fmla="*/ 5594 h 9783"/>
                <a:gd name="connsiteX2" fmla="*/ 1754 w 10000"/>
                <a:gd name="connsiteY2" fmla="*/ 5582 h 9783"/>
                <a:gd name="connsiteX3" fmla="*/ 769 w 10000"/>
                <a:gd name="connsiteY3" fmla="*/ 6371 h 9783"/>
                <a:gd name="connsiteX4" fmla="*/ 175 w 10000"/>
                <a:gd name="connsiteY4" fmla="*/ 6557 h 9783"/>
                <a:gd name="connsiteX5" fmla="*/ 2 w 10000"/>
                <a:gd name="connsiteY5" fmla="*/ 6927 h 9783"/>
                <a:gd name="connsiteX6" fmla="*/ 117 w 10000"/>
                <a:gd name="connsiteY6" fmla="*/ 6994 h 9783"/>
                <a:gd name="connsiteX7" fmla="*/ 32 w 10000"/>
                <a:gd name="connsiteY7" fmla="*/ 7098 h 9783"/>
                <a:gd name="connsiteX8" fmla="*/ 518 w 10000"/>
                <a:gd name="connsiteY8" fmla="*/ 7126 h 9783"/>
                <a:gd name="connsiteX9" fmla="*/ 518 w 10000"/>
                <a:gd name="connsiteY9" fmla="*/ 7193 h 9783"/>
                <a:gd name="connsiteX10" fmla="*/ 502 w 10000"/>
                <a:gd name="connsiteY10" fmla="*/ 7345 h 9783"/>
                <a:gd name="connsiteX11" fmla="*/ 1016 w 10000"/>
                <a:gd name="connsiteY11" fmla="*/ 7402 h 9783"/>
                <a:gd name="connsiteX12" fmla="*/ 1016 w 10000"/>
                <a:gd name="connsiteY12" fmla="*/ 7525 h 9783"/>
                <a:gd name="connsiteX13" fmla="*/ 1288 w 10000"/>
                <a:gd name="connsiteY13" fmla="*/ 7620 h 9783"/>
                <a:gd name="connsiteX14" fmla="*/ 1203 w 10000"/>
                <a:gd name="connsiteY14" fmla="*/ 7762 h 9783"/>
                <a:gd name="connsiteX15" fmla="*/ 1586 w 10000"/>
                <a:gd name="connsiteY15" fmla="*/ 7885 h 9783"/>
                <a:gd name="connsiteX16" fmla="*/ 1817 w 10000"/>
                <a:gd name="connsiteY16" fmla="*/ 8113 h 9783"/>
                <a:gd name="connsiteX17" fmla="*/ 2030 w 10000"/>
                <a:gd name="connsiteY17" fmla="*/ 8199 h 9783"/>
                <a:gd name="connsiteX18" fmla="*/ 1945 w 10000"/>
                <a:gd name="connsiteY18" fmla="*/ 8274 h 9783"/>
                <a:gd name="connsiteX19" fmla="*/ 2059 w 10000"/>
                <a:gd name="connsiteY19" fmla="*/ 8360 h 9783"/>
                <a:gd name="connsiteX20" fmla="*/ 2043 w 10000"/>
                <a:gd name="connsiteY20" fmla="*/ 8483 h 9783"/>
                <a:gd name="connsiteX21" fmla="*/ 2261 w 10000"/>
                <a:gd name="connsiteY21" fmla="*/ 8493 h 9783"/>
                <a:gd name="connsiteX22" fmla="*/ 2502 w 10000"/>
                <a:gd name="connsiteY22" fmla="*/ 8626 h 9783"/>
                <a:gd name="connsiteX23" fmla="*/ 2561 w 10000"/>
                <a:gd name="connsiteY23" fmla="*/ 8834 h 9783"/>
                <a:gd name="connsiteX24" fmla="*/ 2615 w 10000"/>
                <a:gd name="connsiteY24" fmla="*/ 8910 h 9783"/>
                <a:gd name="connsiteX25" fmla="*/ 2917 w 10000"/>
                <a:gd name="connsiteY25" fmla="*/ 9090 h 9783"/>
                <a:gd name="connsiteX26" fmla="*/ 2917 w 10000"/>
                <a:gd name="connsiteY26" fmla="*/ 9223 h 9783"/>
                <a:gd name="connsiteX27" fmla="*/ 3360 w 10000"/>
                <a:gd name="connsiteY27" fmla="*/ 9366 h 9783"/>
                <a:gd name="connsiteX28" fmla="*/ 3602 w 10000"/>
                <a:gd name="connsiteY28" fmla="*/ 9214 h 9783"/>
                <a:gd name="connsiteX29" fmla="*/ 3903 w 10000"/>
                <a:gd name="connsiteY29" fmla="*/ 9328 h 9783"/>
                <a:gd name="connsiteX30" fmla="*/ 4142 w 10000"/>
                <a:gd name="connsiteY30" fmla="*/ 9157 h 9783"/>
                <a:gd name="connsiteX31" fmla="*/ 4415 w 10000"/>
                <a:gd name="connsiteY31" fmla="*/ 9432 h 9783"/>
                <a:gd name="connsiteX32" fmla="*/ 4801 w 10000"/>
                <a:gd name="connsiteY32" fmla="*/ 9584 h 9783"/>
                <a:gd name="connsiteX33" fmla="*/ 4843 w 10000"/>
                <a:gd name="connsiteY33" fmla="*/ 9717 h 9783"/>
                <a:gd name="connsiteX34" fmla="*/ 5002 w 10000"/>
                <a:gd name="connsiteY34" fmla="*/ 9736 h 9783"/>
                <a:gd name="connsiteX35" fmla="*/ 5228 w 10000"/>
                <a:gd name="connsiteY35" fmla="*/ 9612 h 9783"/>
                <a:gd name="connsiteX36" fmla="*/ 5517 w 10000"/>
                <a:gd name="connsiteY36" fmla="*/ 9688 h 9783"/>
                <a:gd name="connsiteX37" fmla="*/ 5615 w 10000"/>
                <a:gd name="connsiteY37" fmla="*/ 9622 h 9783"/>
                <a:gd name="connsiteX38" fmla="*/ 5716 w 10000"/>
                <a:gd name="connsiteY38" fmla="*/ 9612 h 9783"/>
                <a:gd name="connsiteX39" fmla="*/ 5914 w 10000"/>
                <a:gd name="connsiteY39" fmla="*/ 9783 h 9783"/>
                <a:gd name="connsiteX40" fmla="*/ 6101 w 10000"/>
                <a:gd name="connsiteY40" fmla="*/ 9641 h 9783"/>
                <a:gd name="connsiteX41" fmla="*/ 6329 w 10000"/>
                <a:gd name="connsiteY41" fmla="*/ 9650 h 9783"/>
                <a:gd name="connsiteX42" fmla="*/ 6500 w 10000"/>
                <a:gd name="connsiteY42" fmla="*/ 9574 h 9783"/>
                <a:gd name="connsiteX43" fmla="*/ 6744 w 10000"/>
                <a:gd name="connsiteY43" fmla="*/ 9650 h 9783"/>
                <a:gd name="connsiteX44" fmla="*/ 7058 w 10000"/>
                <a:gd name="connsiteY44" fmla="*/ 9413 h 9783"/>
                <a:gd name="connsiteX45" fmla="*/ 7171 w 10000"/>
                <a:gd name="connsiteY45" fmla="*/ 9413 h 9783"/>
                <a:gd name="connsiteX46" fmla="*/ 7372 w 10000"/>
                <a:gd name="connsiteY46" fmla="*/ 9223 h 9783"/>
                <a:gd name="connsiteX47" fmla="*/ 8228 w 10000"/>
                <a:gd name="connsiteY47" fmla="*/ 9214 h 9783"/>
                <a:gd name="connsiteX48" fmla="*/ 8415 w 10000"/>
                <a:gd name="connsiteY48" fmla="*/ 9138 h 9783"/>
                <a:gd name="connsiteX49" fmla="*/ 8401 w 10000"/>
                <a:gd name="connsiteY49" fmla="*/ 9043 h 9783"/>
                <a:gd name="connsiteX50" fmla="*/ 8343 w 10000"/>
                <a:gd name="connsiteY50" fmla="*/ 8834 h 9783"/>
                <a:gd name="connsiteX51" fmla="*/ 7986 w 10000"/>
                <a:gd name="connsiteY51" fmla="*/ 8768 h 9783"/>
                <a:gd name="connsiteX52" fmla="*/ 7815 w 10000"/>
                <a:gd name="connsiteY52" fmla="*/ 8436 h 9783"/>
                <a:gd name="connsiteX53" fmla="*/ 7715 w 10000"/>
                <a:gd name="connsiteY53" fmla="*/ 8398 h 9783"/>
                <a:gd name="connsiteX54" fmla="*/ 7688 w 10000"/>
                <a:gd name="connsiteY54" fmla="*/ 8161 h 9783"/>
                <a:gd name="connsiteX55" fmla="*/ 7559 w 10000"/>
                <a:gd name="connsiteY55" fmla="*/ 8151 h 9783"/>
                <a:gd name="connsiteX56" fmla="*/ 7514 w 10000"/>
                <a:gd name="connsiteY56" fmla="*/ 8028 h 9783"/>
                <a:gd name="connsiteX57" fmla="*/ 7300 w 10000"/>
                <a:gd name="connsiteY57" fmla="*/ 7999 h 9783"/>
                <a:gd name="connsiteX58" fmla="*/ 7228 w 10000"/>
                <a:gd name="connsiteY58" fmla="*/ 7810 h 9783"/>
                <a:gd name="connsiteX59" fmla="*/ 6873 w 10000"/>
                <a:gd name="connsiteY59" fmla="*/ 7629 h 9783"/>
                <a:gd name="connsiteX60" fmla="*/ 6485 w 10000"/>
                <a:gd name="connsiteY60" fmla="*/ 7601 h 9783"/>
                <a:gd name="connsiteX61" fmla="*/ 6588 w 10000"/>
                <a:gd name="connsiteY61" fmla="*/ 7392 h 9783"/>
                <a:gd name="connsiteX62" fmla="*/ 6560 w 10000"/>
                <a:gd name="connsiteY62" fmla="*/ 7240 h 9783"/>
                <a:gd name="connsiteX63" fmla="*/ 6887 w 10000"/>
                <a:gd name="connsiteY63" fmla="*/ 7250 h 9783"/>
                <a:gd name="connsiteX64" fmla="*/ 6957 w 10000"/>
                <a:gd name="connsiteY64" fmla="*/ 7297 h 9783"/>
                <a:gd name="connsiteX65" fmla="*/ 7158 w 10000"/>
                <a:gd name="connsiteY65" fmla="*/ 7202 h 9783"/>
                <a:gd name="connsiteX66" fmla="*/ 7214 w 10000"/>
                <a:gd name="connsiteY66" fmla="*/ 6861 h 9783"/>
                <a:gd name="connsiteX67" fmla="*/ 7131 w 10000"/>
                <a:gd name="connsiteY67" fmla="*/ 6605 h 9783"/>
                <a:gd name="connsiteX68" fmla="*/ 7372 w 10000"/>
                <a:gd name="connsiteY68" fmla="*/ 6396 h 9783"/>
                <a:gd name="connsiteX69" fmla="*/ 7300 w 10000"/>
                <a:gd name="connsiteY69" fmla="*/ 6197 h 9783"/>
                <a:gd name="connsiteX70" fmla="*/ 7459 w 10000"/>
                <a:gd name="connsiteY70" fmla="*/ 6007 h 9783"/>
                <a:gd name="connsiteX71" fmla="*/ 7559 w 10000"/>
                <a:gd name="connsiteY71" fmla="*/ 6111 h 9783"/>
                <a:gd name="connsiteX72" fmla="*/ 7728 w 10000"/>
                <a:gd name="connsiteY72" fmla="*/ 6064 h 9783"/>
                <a:gd name="connsiteX73" fmla="*/ 7715 w 10000"/>
                <a:gd name="connsiteY73" fmla="*/ 5770 h 9783"/>
                <a:gd name="connsiteX74" fmla="*/ 7815 w 10000"/>
                <a:gd name="connsiteY74" fmla="*/ 5665 h 9783"/>
                <a:gd name="connsiteX75" fmla="*/ 7787 w 10000"/>
                <a:gd name="connsiteY75" fmla="*/ 5523 h 9783"/>
                <a:gd name="connsiteX76" fmla="*/ 8015 w 10000"/>
                <a:gd name="connsiteY76" fmla="*/ 5438 h 9783"/>
                <a:gd name="connsiteX77" fmla="*/ 8029 w 10000"/>
                <a:gd name="connsiteY77" fmla="*/ 5248 h 9783"/>
                <a:gd name="connsiteX78" fmla="*/ 8201 w 10000"/>
                <a:gd name="connsiteY78" fmla="*/ 5068 h 9783"/>
                <a:gd name="connsiteX79" fmla="*/ 8512 w 10000"/>
                <a:gd name="connsiteY79" fmla="*/ 5049 h 9783"/>
                <a:gd name="connsiteX80" fmla="*/ 8486 w 10000"/>
                <a:gd name="connsiteY80" fmla="*/ 4802 h 9783"/>
                <a:gd name="connsiteX81" fmla="*/ 8716 w 10000"/>
                <a:gd name="connsiteY81" fmla="*/ 4536 h 9783"/>
                <a:gd name="connsiteX82" fmla="*/ 8716 w 10000"/>
                <a:gd name="connsiteY82" fmla="*/ 4252 h 9783"/>
                <a:gd name="connsiteX83" fmla="*/ 8686 w 10000"/>
                <a:gd name="connsiteY83" fmla="*/ 3939 h 9783"/>
                <a:gd name="connsiteX84" fmla="*/ 8617 w 10000"/>
                <a:gd name="connsiteY84" fmla="*/ 3844 h 9783"/>
                <a:gd name="connsiteX85" fmla="*/ 8785 w 10000"/>
                <a:gd name="connsiteY85" fmla="*/ 3711 h 9783"/>
                <a:gd name="connsiteX86" fmla="*/ 8799 w 10000"/>
                <a:gd name="connsiteY86" fmla="*/ 3550 h 9783"/>
                <a:gd name="connsiteX87" fmla="*/ 8973 w 10000"/>
                <a:gd name="connsiteY87" fmla="*/ 3360 h 9783"/>
                <a:gd name="connsiteX88" fmla="*/ 8885 w 10000"/>
                <a:gd name="connsiteY88" fmla="*/ 3066 h 9783"/>
                <a:gd name="connsiteX89" fmla="*/ 9044 w 10000"/>
                <a:gd name="connsiteY89" fmla="*/ 2990 h 9783"/>
                <a:gd name="connsiteX90" fmla="*/ 9044 w 10000"/>
                <a:gd name="connsiteY90" fmla="*/ 2895 h 9783"/>
                <a:gd name="connsiteX91" fmla="*/ 9312 w 10000"/>
                <a:gd name="connsiteY91" fmla="*/ 2829 h 9783"/>
                <a:gd name="connsiteX92" fmla="*/ 9327 w 10000"/>
                <a:gd name="connsiteY92" fmla="*/ 2686 h 9783"/>
                <a:gd name="connsiteX93" fmla="*/ 9844 w 10000"/>
                <a:gd name="connsiteY93" fmla="*/ 2591 h 9783"/>
                <a:gd name="connsiteX94" fmla="*/ 10000 w 10000"/>
                <a:gd name="connsiteY94" fmla="*/ 2354 h 9783"/>
                <a:gd name="connsiteX95" fmla="*/ 9644 w 10000"/>
                <a:gd name="connsiteY95" fmla="*/ 2212 h 9783"/>
                <a:gd name="connsiteX96" fmla="*/ 9516 w 10000"/>
                <a:gd name="connsiteY96" fmla="*/ 2022 h 9783"/>
                <a:gd name="connsiteX97" fmla="*/ 9158 w 10000"/>
                <a:gd name="connsiteY97" fmla="*/ 1946 h 9783"/>
                <a:gd name="connsiteX98" fmla="*/ 9088 w 10000"/>
                <a:gd name="connsiteY98" fmla="*/ 1453 h 9783"/>
                <a:gd name="connsiteX99" fmla="*/ 8986 w 10000"/>
                <a:gd name="connsiteY99" fmla="*/ 1434 h 9783"/>
                <a:gd name="connsiteX100" fmla="*/ 8957 w 10000"/>
                <a:gd name="connsiteY100" fmla="*/ 988 h 9783"/>
                <a:gd name="connsiteX101" fmla="*/ 8885 w 10000"/>
                <a:gd name="connsiteY101" fmla="*/ 836 h 9783"/>
                <a:gd name="connsiteX102" fmla="*/ 9058 w 10000"/>
                <a:gd name="connsiteY102" fmla="*/ 808 h 9783"/>
                <a:gd name="connsiteX103" fmla="*/ 8785 w 10000"/>
                <a:gd name="connsiteY103" fmla="*/ 580 h 9783"/>
                <a:gd name="connsiteX104" fmla="*/ 8743 w 10000"/>
                <a:gd name="connsiteY104" fmla="*/ 286 h 9783"/>
                <a:gd name="connsiteX105" fmla="*/ 8472 w 10000"/>
                <a:gd name="connsiteY105" fmla="*/ 153 h 9783"/>
                <a:gd name="connsiteX106" fmla="*/ 8286 w 10000"/>
                <a:gd name="connsiteY106" fmla="*/ 1 h 9783"/>
                <a:gd name="connsiteX0" fmla="*/ 8472 w 10000"/>
                <a:gd name="connsiteY0" fmla="*/ 380 h 10224"/>
                <a:gd name="connsiteX1" fmla="*/ 4796 w 10000"/>
                <a:gd name="connsiteY1" fmla="*/ 5942 h 10224"/>
                <a:gd name="connsiteX2" fmla="*/ 1754 w 10000"/>
                <a:gd name="connsiteY2" fmla="*/ 5930 h 10224"/>
                <a:gd name="connsiteX3" fmla="*/ 769 w 10000"/>
                <a:gd name="connsiteY3" fmla="*/ 6736 h 10224"/>
                <a:gd name="connsiteX4" fmla="*/ 175 w 10000"/>
                <a:gd name="connsiteY4" fmla="*/ 6926 h 10224"/>
                <a:gd name="connsiteX5" fmla="*/ 2 w 10000"/>
                <a:gd name="connsiteY5" fmla="*/ 7305 h 10224"/>
                <a:gd name="connsiteX6" fmla="*/ 117 w 10000"/>
                <a:gd name="connsiteY6" fmla="*/ 7373 h 10224"/>
                <a:gd name="connsiteX7" fmla="*/ 32 w 10000"/>
                <a:gd name="connsiteY7" fmla="*/ 7479 h 10224"/>
                <a:gd name="connsiteX8" fmla="*/ 518 w 10000"/>
                <a:gd name="connsiteY8" fmla="*/ 7508 h 10224"/>
                <a:gd name="connsiteX9" fmla="*/ 518 w 10000"/>
                <a:gd name="connsiteY9" fmla="*/ 7577 h 10224"/>
                <a:gd name="connsiteX10" fmla="*/ 502 w 10000"/>
                <a:gd name="connsiteY10" fmla="*/ 7732 h 10224"/>
                <a:gd name="connsiteX11" fmla="*/ 1016 w 10000"/>
                <a:gd name="connsiteY11" fmla="*/ 7790 h 10224"/>
                <a:gd name="connsiteX12" fmla="*/ 1016 w 10000"/>
                <a:gd name="connsiteY12" fmla="*/ 7916 h 10224"/>
                <a:gd name="connsiteX13" fmla="*/ 1288 w 10000"/>
                <a:gd name="connsiteY13" fmla="*/ 8013 h 10224"/>
                <a:gd name="connsiteX14" fmla="*/ 1203 w 10000"/>
                <a:gd name="connsiteY14" fmla="*/ 8158 h 10224"/>
                <a:gd name="connsiteX15" fmla="*/ 1586 w 10000"/>
                <a:gd name="connsiteY15" fmla="*/ 8284 h 10224"/>
                <a:gd name="connsiteX16" fmla="*/ 1817 w 10000"/>
                <a:gd name="connsiteY16" fmla="*/ 8517 h 10224"/>
                <a:gd name="connsiteX17" fmla="*/ 2030 w 10000"/>
                <a:gd name="connsiteY17" fmla="*/ 8605 h 10224"/>
                <a:gd name="connsiteX18" fmla="*/ 1945 w 10000"/>
                <a:gd name="connsiteY18" fmla="*/ 8682 h 10224"/>
                <a:gd name="connsiteX19" fmla="*/ 2059 w 10000"/>
                <a:gd name="connsiteY19" fmla="*/ 8769 h 10224"/>
                <a:gd name="connsiteX20" fmla="*/ 2043 w 10000"/>
                <a:gd name="connsiteY20" fmla="*/ 8895 h 10224"/>
                <a:gd name="connsiteX21" fmla="*/ 2261 w 10000"/>
                <a:gd name="connsiteY21" fmla="*/ 8905 h 10224"/>
                <a:gd name="connsiteX22" fmla="*/ 2502 w 10000"/>
                <a:gd name="connsiteY22" fmla="*/ 9041 h 10224"/>
                <a:gd name="connsiteX23" fmla="*/ 2561 w 10000"/>
                <a:gd name="connsiteY23" fmla="*/ 9254 h 10224"/>
                <a:gd name="connsiteX24" fmla="*/ 2615 w 10000"/>
                <a:gd name="connsiteY24" fmla="*/ 9332 h 10224"/>
                <a:gd name="connsiteX25" fmla="*/ 2917 w 10000"/>
                <a:gd name="connsiteY25" fmla="*/ 9516 h 10224"/>
                <a:gd name="connsiteX26" fmla="*/ 2917 w 10000"/>
                <a:gd name="connsiteY26" fmla="*/ 9652 h 10224"/>
                <a:gd name="connsiteX27" fmla="*/ 3360 w 10000"/>
                <a:gd name="connsiteY27" fmla="*/ 9798 h 10224"/>
                <a:gd name="connsiteX28" fmla="*/ 3602 w 10000"/>
                <a:gd name="connsiteY28" fmla="*/ 9642 h 10224"/>
                <a:gd name="connsiteX29" fmla="*/ 3903 w 10000"/>
                <a:gd name="connsiteY29" fmla="*/ 9759 h 10224"/>
                <a:gd name="connsiteX30" fmla="*/ 4142 w 10000"/>
                <a:gd name="connsiteY30" fmla="*/ 9584 h 10224"/>
                <a:gd name="connsiteX31" fmla="*/ 4415 w 10000"/>
                <a:gd name="connsiteY31" fmla="*/ 9865 h 10224"/>
                <a:gd name="connsiteX32" fmla="*/ 4801 w 10000"/>
                <a:gd name="connsiteY32" fmla="*/ 10021 h 10224"/>
                <a:gd name="connsiteX33" fmla="*/ 4843 w 10000"/>
                <a:gd name="connsiteY33" fmla="*/ 10157 h 10224"/>
                <a:gd name="connsiteX34" fmla="*/ 5002 w 10000"/>
                <a:gd name="connsiteY34" fmla="*/ 10176 h 10224"/>
                <a:gd name="connsiteX35" fmla="*/ 5228 w 10000"/>
                <a:gd name="connsiteY35" fmla="*/ 10049 h 10224"/>
                <a:gd name="connsiteX36" fmla="*/ 5517 w 10000"/>
                <a:gd name="connsiteY36" fmla="*/ 10127 h 10224"/>
                <a:gd name="connsiteX37" fmla="*/ 5615 w 10000"/>
                <a:gd name="connsiteY37" fmla="*/ 10059 h 10224"/>
                <a:gd name="connsiteX38" fmla="*/ 5716 w 10000"/>
                <a:gd name="connsiteY38" fmla="*/ 10049 h 10224"/>
                <a:gd name="connsiteX39" fmla="*/ 5914 w 10000"/>
                <a:gd name="connsiteY39" fmla="*/ 10224 h 10224"/>
                <a:gd name="connsiteX40" fmla="*/ 6101 w 10000"/>
                <a:gd name="connsiteY40" fmla="*/ 10079 h 10224"/>
                <a:gd name="connsiteX41" fmla="*/ 6329 w 10000"/>
                <a:gd name="connsiteY41" fmla="*/ 10088 h 10224"/>
                <a:gd name="connsiteX42" fmla="*/ 6500 w 10000"/>
                <a:gd name="connsiteY42" fmla="*/ 10010 h 10224"/>
                <a:gd name="connsiteX43" fmla="*/ 6744 w 10000"/>
                <a:gd name="connsiteY43" fmla="*/ 10088 h 10224"/>
                <a:gd name="connsiteX44" fmla="*/ 7058 w 10000"/>
                <a:gd name="connsiteY44" fmla="*/ 9846 h 10224"/>
                <a:gd name="connsiteX45" fmla="*/ 7171 w 10000"/>
                <a:gd name="connsiteY45" fmla="*/ 9846 h 10224"/>
                <a:gd name="connsiteX46" fmla="*/ 7372 w 10000"/>
                <a:gd name="connsiteY46" fmla="*/ 9652 h 10224"/>
                <a:gd name="connsiteX47" fmla="*/ 8228 w 10000"/>
                <a:gd name="connsiteY47" fmla="*/ 9642 h 10224"/>
                <a:gd name="connsiteX48" fmla="*/ 8415 w 10000"/>
                <a:gd name="connsiteY48" fmla="*/ 9565 h 10224"/>
                <a:gd name="connsiteX49" fmla="*/ 8401 w 10000"/>
                <a:gd name="connsiteY49" fmla="*/ 9468 h 10224"/>
                <a:gd name="connsiteX50" fmla="*/ 8343 w 10000"/>
                <a:gd name="connsiteY50" fmla="*/ 9254 h 10224"/>
                <a:gd name="connsiteX51" fmla="*/ 7986 w 10000"/>
                <a:gd name="connsiteY51" fmla="*/ 9186 h 10224"/>
                <a:gd name="connsiteX52" fmla="*/ 7815 w 10000"/>
                <a:gd name="connsiteY52" fmla="*/ 8847 h 10224"/>
                <a:gd name="connsiteX53" fmla="*/ 7715 w 10000"/>
                <a:gd name="connsiteY53" fmla="*/ 8808 h 10224"/>
                <a:gd name="connsiteX54" fmla="*/ 7688 w 10000"/>
                <a:gd name="connsiteY54" fmla="*/ 8566 h 10224"/>
                <a:gd name="connsiteX55" fmla="*/ 7559 w 10000"/>
                <a:gd name="connsiteY55" fmla="*/ 8556 h 10224"/>
                <a:gd name="connsiteX56" fmla="*/ 7514 w 10000"/>
                <a:gd name="connsiteY56" fmla="*/ 8430 h 10224"/>
                <a:gd name="connsiteX57" fmla="*/ 7300 w 10000"/>
                <a:gd name="connsiteY57" fmla="*/ 8400 h 10224"/>
                <a:gd name="connsiteX58" fmla="*/ 7228 w 10000"/>
                <a:gd name="connsiteY58" fmla="*/ 8207 h 10224"/>
                <a:gd name="connsiteX59" fmla="*/ 6873 w 10000"/>
                <a:gd name="connsiteY59" fmla="*/ 8022 h 10224"/>
                <a:gd name="connsiteX60" fmla="*/ 6485 w 10000"/>
                <a:gd name="connsiteY60" fmla="*/ 7994 h 10224"/>
                <a:gd name="connsiteX61" fmla="*/ 6588 w 10000"/>
                <a:gd name="connsiteY61" fmla="*/ 7780 h 10224"/>
                <a:gd name="connsiteX62" fmla="*/ 6560 w 10000"/>
                <a:gd name="connsiteY62" fmla="*/ 7625 h 10224"/>
                <a:gd name="connsiteX63" fmla="*/ 6887 w 10000"/>
                <a:gd name="connsiteY63" fmla="*/ 7635 h 10224"/>
                <a:gd name="connsiteX64" fmla="*/ 6957 w 10000"/>
                <a:gd name="connsiteY64" fmla="*/ 7683 h 10224"/>
                <a:gd name="connsiteX65" fmla="*/ 7158 w 10000"/>
                <a:gd name="connsiteY65" fmla="*/ 7586 h 10224"/>
                <a:gd name="connsiteX66" fmla="*/ 7214 w 10000"/>
                <a:gd name="connsiteY66" fmla="*/ 7237 h 10224"/>
                <a:gd name="connsiteX67" fmla="*/ 7131 w 10000"/>
                <a:gd name="connsiteY67" fmla="*/ 6976 h 10224"/>
                <a:gd name="connsiteX68" fmla="*/ 7372 w 10000"/>
                <a:gd name="connsiteY68" fmla="*/ 6762 h 10224"/>
                <a:gd name="connsiteX69" fmla="*/ 7300 w 10000"/>
                <a:gd name="connsiteY69" fmla="*/ 6558 h 10224"/>
                <a:gd name="connsiteX70" fmla="*/ 7459 w 10000"/>
                <a:gd name="connsiteY70" fmla="*/ 6364 h 10224"/>
                <a:gd name="connsiteX71" fmla="*/ 7559 w 10000"/>
                <a:gd name="connsiteY71" fmla="*/ 6471 h 10224"/>
                <a:gd name="connsiteX72" fmla="*/ 7728 w 10000"/>
                <a:gd name="connsiteY72" fmla="*/ 6423 h 10224"/>
                <a:gd name="connsiteX73" fmla="*/ 7715 w 10000"/>
                <a:gd name="connsiteY73" fmla="*/ 6122 h 10224"/>
                <a:gd name="connsiteX74" fmla="*/ 7815 w 10000"/>
                <a:gd name="connsiteY74" fmla="*/ 6015 h 10224"/>
                <a:gd name="connsiteX75" fmla="*/ 7787 w 10000"/>
                <a:gd name="connsiteY75" fmla="*/ 5870 h 10224"/>
                <a:gd name="connsiteX76" fmla="*/ 8015 w 10000"/>
                <a:gd name="connsiteY76" fmla="*/ 5783 h 10224"/>
                <a:gd name="connsiteX77" fmla="*/ 8029 w 10000"/>
                <a:gd name="connsiteY77" fmla="*/ 5588 h 10224"/>
                <a:gd name="connsiteX78" fmla="*/ 8201 w 10000"/>
                <a:gd name="connsiteY78" fmla="*/ 5404 h 10224"/>
                <a:gd name="connsiteX79" fmla="*/ 8512 w 10000"/>
                <a:gd name="connsiteY79" fmla="*/ 5385 h 10224"/>
                <a:gd name="connsiteX80" fmla="*/ 8486 w 10000"/>
                <a:gd name="connsiteY80" fmla="*/ 5133 h 10224"/>
                <a:gd name="connsiteX81" fmla="*/ 8716 w 10000"/>
                <a:gd name="connsiteY81" fmla="*/ 4861 h 10224"/>
                <a:gd name="connsiteX82" fmla="*/ 8716 w 10000"/>
                <a:gd name="connsiteY82" fmla="*/ 4570 h 10224"/>
                <a:gd name="connsiteX83" fmla="*/ 8686 w 10000"/>
                <a:gd name="connsiteY83" fmla="*/ 4250 h 10224"/>
                <a:gd name="connsiteX84" fmla="*/ 8617 w 10000"/>
                <a:gd name="connsiteY84" fmla="*/ 4153 h 10224"/>
                <a:gd name="connsiteX85" fmla="*/ 8785 w 10000"/>
                <a:gd name="connsiteY85" fmla="*/ 4017 h 10224"/>
                <a:gd name="connsiteX86" fmla="*/ 8799 w 10000"/>
                <a:gd name="connsiteY86" fmla="*/ 3853 h 10224"/>
                <a:gd name="connsiteX87" fmla="*/ 8973 w 10000"/>
                <a:gd name="connsiteY87" fmla="*/ 3659 h 10224"/>
                <a:gd name="connsiteX88" fmla="*/ 8885 w 10000"/>
                <a:gd name="connsiteY88" fmla="*/ 3358 h 10224"/>
                <a:gd name="connsiteX89" fmla="*/ 9044 w 10000"/>
                <a:gd name="connsiteY89" fmla="*/ 3280 h 10224"/>
                <a:gd name="connsiteX90" fmla="*/ 9044 w 10000"/>
                <a:gd name="connsiteY90" fmla="*/ 3183 h 10224"/>
                <a:gd name="connsiteX91" fmla="*/ 9312 w 10000"/>
                <a:gd name="connsiteY91" fmla="*/ 3116 h 10224"/>
                <a:gd name="connsiteX92" fmla="*/ 9327 w 10000"/>
                <a:gd name="connsiteY92" fmla="*/ 2970 h 10224"/>
                <a:gd name="connsiteX93" fmla="*/ 9844 w 10000"/>
                <a:gd name="connsiteY93" fmla="*/ 2872 h 10224"/>
                <a:gd name="connsiteX94" fmla="*/ 10000 w 10000"/>
                <a:gd name="connsiteY94" fmla="*/ 2630 h 10224"/>
                <a:gd name="connsiteX95" fmla="*/ 9644 w 10000"/>
                <a:gd name="connsiteY95" fmla="*/ 2485 h 10224"/>
                <a:gd name="connsiteX96" fmla="*/ 9516 w 10000"/>
                <a:gd name="connsiteY96" fmla="*/ 2291 h 10224"/>
                <a:gd name="connsiteX97" fmla="*/ 9158 w 10000"/>
                <a:gd name="connsiteY97" fmla="*/ 2213 h 10224"/>
                <a:gd name="connsiteX98" fmla="*/ 9088 w 10000"/>
                <a:gd name="connsiteY98" fmla="*/ 1709 h 10224"/>
                <a:gd name="connsiteX99" fmla="*/ 8986 w 10000"/>
                <a:gd name="connsiteY99" fmla="*/ 1690 h 10224"/>
                <a:gd name="connsiteX100" fmla="*/ 8957 w 10000"/>
                <a:gd name="connsiteY100" fmla="*/ 1234 h 10224"/>
                <a:gd name="connsiteX101" fmla="*/ 8885 w 10000"/>
                <a:gd name="connsiteY101" fmla="*/ 1079 h 10224"/>
                <a:gd name="connsiteX102" fmla="*/ 9058 w 10000"/>
                <a:gd name="connsiteY102" fmla="*/ 1050 h 10224"/>
                <a:gd name="connsiteX103" fmla="*/ 8785 w 10000"/>
                <a:gd name="connsiteY103" fmla="*/ 817 h 10224"/>
                <a:gd name="connsiteX104" fmla="*/ 8743 w 10000"/>
                <a:gd name="connsiteY104" fmla="*/ 516 h 10224"/>
                <a:gd name="connsiteX105" fmla="*/ 8472 w 10000"/>
                <a:gd name="connsiteY105" fmla="*/ 380 h 10224"/>
                <a:gd name="connsiteX0" fmla="*/ 8743 w 10000"/>
                <a:gd name="connsiteY0" fmla="*/ 330 h 10038"/>
                <a:gd name="connsiteX1" fmla="*/ 4796 w 10000"/>
                <a:gd name="connsiteY1" fmla="*/ 5756 h 10038"/>
                <a:gd name="connsiteX2" fmla="*/ 1754 w 10000"/>
                <a:gd name="connsiteY2" fmla="*/ 5744 h 10038"/>
                <a:gd name="connsiteX3" fmla="*/ 769 w 10000"/>
                <a:gd name="connsiteY3" fmla="*/ 6550 h 10038"/>
                <a:gd name="connsiteX4" fmla="*/ 175 w 10000"/>
                <a:gd name="connsiteY4" fmla="*/ 6740 h 10038"/>
                <a:gd name="connsiteX5" fmla="*/ 2 w 10000"/>
                <a:gd name="connsiteY5" fmla="*/ 7119 h 10038"/>
                <a:gd name="connsiteX6" fmla="*/ 117 w 10000"/>
                <a:gd name="connsiteY6" fmla="*/ 7187 h 10038"/>
                <a:gd name="connsiteX7" fmla="*/ 32 w 10000"/>
                <a:gd name="connsiteY7" fmla="*/ 7293 h 10038"/>
                <a:gd name="connsiteX8" fmla="*/ 518 w 10000"/>
                <a:gd name="connsiteY8" fmla="*/ 7322 h 10038"/>
                <a:gd name="connsiteX9" fmla="*/ 518 w 10000"/>
                <a:gd name="connsiteY9" fmla="*/ 7391 h 10038"/>
                <a:gd name="connsiteX10" fmla="*/ 502 w 10000"/>
                <a:gd name="connsiteY10" fmla="*/ 7546 h 10038"/>
                <a:gd name="connsiteX11" fmla="*/ 1016 w 10000"/>
                <a:gd name="connsiteY11" fmla="*/ 7604 h 10038"/>
                <a:gd name="connsiteX12" fmla="*/ 1016 w 10000"/>
                <a:gd name="connsiteY12" fmla="*/ 7730 h 10038"/>
                <a:gd name="connsiteX13" fmla="*/ 1288 w 10000"/>
                <a:gd name="connsiteY13" fmla="*/ 7827 h 10038"/>
                <a:gd name="connsiteX14" fmla="*/ 1203 w 10000"/>
                <a:gd name="connsiteY14" fmla="*/ 7972 h 10038"/>
                <a:gd name="connsiteX15" fmla="*/ 1586 w 10000"/>
                <a:gd name="connsiteY15" fmla="*/ 8098 h 10038"/>
                <a:gd name="connsiteX16" fmla="*/ 1817 w 10000"/>
                <a:gd name="connsiteY16" fmla="*/ 8331 h 10038"/>
                <a:gd name="connsiteX17" fmla="*/ 2030 w 10000"/>
                <a:gd name="connsiteY17" fmla="*/ 8419 h 10038"/>
                <a:gd name="connsiteX18" fmla="*/ 1945 w 10000"/>
                <a:gd name="connsiteY18" fmla="*/ 8496 h 10038"/>
                <a:gd name="connsiteX19" fmla="*/ 2059 w 10000"/>
                <a:gd name="connsiteY19" fmla="*/ 8583 h 10038"/>
                <a:gd name="connsiteX20" fmla="*/ 2043 w 10000"/>
                <a:gd name="connsiteY20" fmla="*/ 8709 h 10038"/>
                <a:gd name="connsiteX21" fmla="*/ 2261 w 10000"/>
                <a:gd name="connsiteY21" fmla="*/ 8719 h 10038"/>
                <a:gd name="connsiteX22" fmla="*/ 2502 w 10000"/>
                <a:gd name="connsiteY22" fmla="*/ 8855 h 10038"/>
                <a:gd name="connsiteX23" fmla="*/ 2561 w 10000"/>
                <a:gd name="connsiteY23" fmla="*/ 9068 h 10038"/>
                <a:gd name="connsiteX24" fmla="*/ 2615 w 10000"/>
                <a:gd name="connsiteY24" fmla="*/ 9146 h 10038"/>
                <a:gd name="connsiteX25" fmla="*/ 2917 w 10000"/>
                <a:gd name="connsiteY25" fmla="*/ 9330 h 10038"/>
                <a:gd name="connsiteX26" fmla="*/ 2917 w 10000"/>
                <a:gd name="connsiteY26" fmla="*/ 9466 h 10038"/>
                <a:gd name="connsiteX27" fmla="*/ 3360 w 10000"/>
                <a:gd name="connsiteY27" fmla="*/ 9612 h 10038"/>
                <a:gd name="connsiteX28" fmla="*/ 3602 w 10000"/>
                <a:gd name="connsiteY28" fmla="*/ 9456 h 10038"/>
                <a:gd name="connsiteX29" fmla="*/ 3903 w 10000"/>
                <a:gd name="connsiteY29" fmla="*/ 9573 h 10038"/>
                <a:gd name="connsiteX30" fmla="*/ 4142 w 10000"/>
                <a:gd name="connsiteY30" fmla="*/ 9398 h 10038"/>
                <a:gd name="connsiteX31" fmla="*/ 4415 w 10000"/>
                <a:gd name="connsiteY31" fmla="*/ 9679 h 10038"/>
                <a:gd name="connsiteX32" fmla="*/ 4801 w 10000"/>
                <a:gd name="connsiteY32" fmla="*/ 9835 h 10038"/>
                <a:gd name="connsiteX33" fmla="*/ 4843 w 10000"/>
                <a:gd name="connsiteY33" fmla="*/ 9971 h 10038"/>
                <a:gd name="connsiteX34" fmla="*/ 5002 w 10000"/>
                <a:gd name="connsiteY34" fmla="*/ 9990 h 10038"/>
                <a:gd name="connsiteX35" fmla="*/ 5228 w 10000"/>
                <a:gd name="connsiteY35" fmla="*/ 9863 h 10038"/>
                <a:gd name="connsiteX36" fmla="*/ 5517 w 10000"/>
                <a:gd name="connsiteY36" fmla="*/ 9941 h 10038"/>
                <a:gd name="connsiteX37" fmla="*/ 5615 w 10000"/>
                <a:gd name="connsiteY37" fmla="*/ 9873 h 10038"/>
                <a:gd name="connsiteX38" fmla="*/ 5716 w 10000"/>
                <a:gd name="connsiteY38" fmla="*/ 9863 h 10038"/>
                <a:gd name="connsiteX39" fmla="*/ 5914 w 10000"/>
                <a:gd name="connsiteY39" fmla="*/ 10038 h 10038"/>
                <a:gd name="connsiteX40" fmla="*/ 6101 w 10000"/>
                <a:gd name="connsiteY40" fmla="*/ 9893 h 10038"/>
                <a:gd name="connsiteX41" fmla="*/ 6329 w 10000"/>
                <a:gd name="connsiteY41" fmla="*/ 9902 h 10038"/>
                <a:gd name="connsiteX42" fmla="*/ 6500 w 10000"/>
                <a:gd name="connsiteY42" fmla="*/ 9824 h 10038"/>
                <a:gd name="connsiteX43" fmla="*/ 6744 w 10000"/>
                <a:gd name="connsiteY43" fmla="*/ 9902 h 10038"/>
                <a:gd name="connsiteX44" fmla="*/ 7058 w 10000"/>
                <a:gd name="connsiteY44" fmla="*/ 9660 h 10038"/>
                <a:gd name="connsiteX45" fmla="*/ 7171 w 10000"/>
                <a:gd name="connsiteY45" fmla="*/ 9660 h 10038"/>
                <a:gd name="connsiteX46" fmla="*/ 7372 w 10000"/>
                <a:gd name="connsiteY46" fmla="*/ 9466 h 10038"/>
                <a:gd name="connsiteX47" fmla="*/ 8228 w 10000"/>
                <a:gd name="connsiteY47" fmla="*/ 9456 h 10038"/>
                <a:gd name="connsiteX48" fmla="*/ 8415 w 10000"/>
                <a:gd name="connsiteY48" fmla="*/ 9379 h 10038"/>
                <a:gd name="connsiteX49" fmla="*/ 8401 w 10000"/>
                <a:gd name="connsiteY49" fmla="*/ 9282 h 10038"/>
                <a:gd name="connsiteX50" fmla="*/ 8343 w 10000"/>
                <a:gd name="connsiteY50" fmla="*/ 9068 h 10038"/>
                <a:gd name="connsiteX51" fmla="*/ 7986 w 10000"/>
                <a:gd name="connsiteY51" fmla="*/ 9000 h 10038"/>
                <a:gd name="connsiteX52" fmla="*/ 7815 w 10000"/>
                <a:gd name="connsiteY52" fmla="*/ 8661 h 10038"/>
                <a:gd name="connsiteX53" fmla="*/ 7715 w 10000"/>
                <a:gd name="connsiteY53" fmla="*/ 8622 h 10038"/>
                <a:gd name="connsiteX54" fmla="*/ 7688 w 10000"/>
                <a:gd name="connsiteY54" fmla="*/ 8380 h 10038"/>
                <a:gd name="connsiteX55" fmla="*/ 7559 w 10000"/>
                <a:gd name="connsiteY55" fmla="*/ 8370 h 10038"/>
                <a:gd name="connsiteX56" fmla="*/ 7514 w 10000"/>
                <a:gd name="connsiteY56" fmla="*/ 8244 h 10038"/>
                <a:gd name="connsiteX57" fmla="*/ 7300 w 10000"/>
                <a:gd name="connsiteY57" fmla="*/ 8214 h 10038"/>
                <a:gd name="connsiteX58" fmla="*/ 7228 w 10000"/>
                <a:gd name="connsiteY58" fmla="*/ 8021 h 10038"/>
                <a:gd name="connsiteX59" fmla="*/ 6873 w 10000"/>
                <a:gd name="connsiteY59" fmla="*/ 7836 h 10038"/>
                <a:gd name="connsiteX60" fmla="*/ 6485 w 10000"/>
                <a:gd name="connsiteY60" fmla="*/ 7808 h 10038"/>
                <a:gd name="connsiteX61" fmla="*/ 6588 w 10000"/>
                <a:gd name="connsiteY61" fmla="*/ 7594 h 10038"/>
                <a:gd name="connsiteX62" fmla="*/ 6560 w 10000"/>
                <a:gd name="connsiteY62" fmla="*/ 7439 h 10038"/>
                <a:gd name="connsiteX63" fmla="*/ 6887 w 10000"/>
                <a:gd name="connsiteY63" fmla="*/ 7449 h 10038"/>
                <a:gd name="connsiteX64" fmla="*/ 6957 w 10000"/>
                <a:gd name="connsiteY64" fmla="*/ 7497 h 10038"/>
                <a:gd name="connsiteX65" fmla="*/ 7158 w 10000"/>
                <a:gd name="connsiteY65" fmla="*/ 7400 h 10038"/>
                <a:gd name="connsiteX66" fmla="*/ 7214 w 10000"/>
                <a:gd name="connsiteY66" fmla="*/ 7051 h 10038"/>
                <a:gd name="connsiteX67" fmla="*/ 7131 w 10000"/>
                <a:gd name="connsiteY67" fmla="*/ 6790 h 10038"/>
                <a:gd name="connsiteX68" fmla="*/ 7372 w 10000"/>
                <a:gd name="connsiteY68" fmla="*/ 6576 h 10038"/>
                <a:gd name="connsiteX69" fmla="*/ 7300 w 10000"/>
                <a:gd name="connsiteY69" fmla="*/ 6372 h 10038"/>
                <a:gd name="connsiteX70" fmla="*/ 7459 w 10000"/>
                <a:gd name="connsiteY70" fmla="*/ 6178 h 10038"/>
                <a:gd name="connsiteX71" fmla="*/ 7559 w 10000"/>
                <a:gd name="connsiteY71" fmla="*/ 6285 h 10038"/>
                <a:gd name="connsiteX72" fmla="*/ 7728 w 10000"/>
                <a:gd name="connsiteY72" fmla="*/ 6237 h 10038"/>
                <a:gd name="connsiteX73" fmla="*/ 7715 w 10000"/>
                <a:gd name="connsiteY73" fmla="*/ 5936 h 10038"/>
                <a:gd name="connsiteX74" fmla="*/ 7815 w 10000"/>
                <a:gd name="connsiteY74" fmla="*/ 5829 h 10038"/>
                <a:gd name="connsiteX75" fmla="*/ 7787 w 10000"/>
                <a:gd name="connsiteY75" fmla="*/ 5684 h 10038"/>
                <a:gd name="connsiteX76" fmla="*/ 8015 w 10000"/>
                <a:gd name="connsiteY76" fmla="*/ 5597 h 10038"/>
                <a:gd name="connsiteX77" fmla="*/ 8029 w 10000"/>
                <a:gd name="connsiteY77" fmla="*/ 5402 h 10038"/>
                <a:gd name="connsiteX78" fmla="*/ 8201 w 10000"/>
                <a:gd name="connsiteY78" fmla="*/ 5218 h 10038"/>
                <a:gd name="connsiteX79" fmla="*/ 8512 w 10000"/>
                <a:gd name="connsiteY79" fmla="*/ 5199 h 10038"/>
                <a:gd name="connsiteX80" fmla="*/ 8486 w 10000"/>
                <a:gd name="connsiteY80" fmla="*/ 4947 h 10038"/>
                <a:gd name="connsiteX81" fmla="*/ 8716 w 10000"/>
                <a:gd name="connsiteY81" fmla="*/ 4675 h 10038"/>
                <a:gd name="connsiteX82" fmla="*/ 8716 w 10000"/>
                <a:gd name="connsiteY82" fmla="*/ 4384 h 10038"/>
                <a:gd name="connsiteX83" fmla="*/ 8686 w 10000"/>
                <a:gd name="connsiteY83" fmla="*/ 4064 h 10038"/>
                <a:gd name="connsiteX84" fmla="*/ 8617 w 10000"/>
                <a:gd name="connsiteY84" fmla="*/ 3967 h 10038"/>
                <a:gd name="connsiteX85" fmla="*/ 8785 w 10000"/>
                <a:gd name="connsiteY85" fmla="*/ 3831 h 10038"/>
                <a:gd name="connsiteX86" fmla="*/ 8799 w 10000"/>
                <a:gd name="connsiteY86" fmla="*/ 3667 h 10038"/>
                <a:gd name="connsiteX87" fmla="*/ 8973 w 10000"/>
                <a:gd name="connsiteY87" fmla="*/ 3473 h 10038"/>
                <a:gd name="connsiteX88" fmla="*/ 8885 w 10000"/>
                <a:gd name="connsiteY88" fmla="*/ 3172 h 10038"/>
                <a:gd name="connsiteX89" fmla="*/ 9044 w 10000"/>
                <a:gd name="connsiteY89" fmla="*/ 3094 h 10038"/>
                <a:gd name="connsiteX90" fmla="*/ 9044 w 10000"/>
                <a:gd name="connsiteY90" fmla="*/ 2997 h 10038"/>
                <a:gd name="connsiteX91" fmla="*/ 9312 w 10000"/>
                <a:gd name="connsiteY91" fmla="*/ 2930 h 10038"/>
                <a:gd name="connsiteX92" fmla="*/ 9327 w 10000"/>
                <a:gd name="connsiteY92" fmla="*/ 2784 h 10038"/>
                <a:gd name="connsiteX93" fmla="*/ 9844 w 10000"/>
                <a:gd name="connsiteY93" fmla="*/ 2686 h 10038"/>
                <a:gd name="connsiteX94" fmla="*/ 10000 w 10000"/>
                <a:gd name="connsiteY94" fmla="*/ 2444 h 10038"/>
                <a:gd name="connsiteX95" fmla="*/ 9644 w 10000"/>
                <a:gd name="connsiteY95" fmla="*/ 2299 h 10038"/>
                <a:gd name="connsiteX96" fmla="*/ 9516 w 10000"/>
                <a:gd name="connsiteY96" fmla="*/ 2105 h 10038"/>
                <a:gd name="connsiteX97" fmla="*/ 9158 w 10000"/>
                <a:gd name="connsiteY97" fmla="*/ 2027 h 10038"/>
                <a:gd name="connsiteX98" fmla="*/ 9088 w 10000"/>
                <a:gd name="connsiteY98" fmla="*/ 1523 h 10038"/>
                <a:gd name="connsiteX99" fmla="*/ 8986 w 10000"/>
                <a:gd name="connsiteY99" fmla="*/ 1504 h 10038"/>
                <a:gd name="connsiteX100" fmla="*/ 8957 w 10000"/>
                <a:gd name="connsiteY100" fmla="*/ 1048 h 10038"/>
                <a:gd name="connsiteX101" fmla="*/ 8885 w 10000"/>
                <a:gd name="connsiteY101" fmla="*/ 893 h 10038"/>
                <a:gd name="connsiteX102" fmla="*/ 9058 w 10000"/>
                <a:gd name="connsiteY102" fmla="*/ 864 h 10038"/>
                <a:gd name="connsiteX103" fmla="*/ 8785 w 10000"/>
                <a:gd name="connsiteY103" fmla="*/ 631 h 10038"/>
                <a:gd name="connsiteX104" fmla="*/ 8743 w 10000"/>
                <a:gd name="connsiteY104" fmla="*/ 330 h 10038"/>
                <a:gd name="connsiteX0" fmla="*/ 8785 w 10000"/>
                <a:gd name="connsiteY0" fmla="*/ 311 h 9718"/>
                <a:gd name="connsiteX1" fmla="*/ 4796 w 10000"/>
                <a:gd name="connsiteY1" fmla="*/ 5436 h 9718"/>
                <a:gd name="connsiteX2" fmla="*/ 1754 w 10000"/>
                <a:gd name="connsiteY2" fmla="*/ 5424 h 9718"/>
                <a:gd name="connsiteX3" fmla="*/ 769 w 10000"/>
                <a:gd name="connsiteY3" fmla="*/ 6230 h 9718"/>
                <a:gd name="connsiteX4" fmla="*/ 175 w 10000"/>
                <a:gd name="connsiteY4" fmla="*/ 6420 h 9718"/>
                <a:gd name="connsiteX5" fmla="*/ 2 w 10000"/>
                <a:gd name="connsiteY5" fmla="*/ 6799 h 9718"/>
                <a:gd name="connsiteX6" fmla="*/ 117 w 10000"/>
                <a:gd name="connsiteY6" fmla="*/ 6867 h 9718"/>
                <a:gd name="connsiteX7" fmla="*/ 32 w 10000"/>
                <a:gd name="connsiteY7" fmla="*/ 6973 h 9718"/>
                <a:gd name="connsiteX8" fmla="*/ 518 w 10000"/>
                <a:gd name="connsiteY8" fmla="*/ 7002 h 9718"/>
                <a:gd name="connsiteX9" fmla="*/ 518 w 10000"/>
                <a:gd name="connsiteY9" fmla="*/ 7071 h 9718"/>
                <a:gd name="connsiteX10" fmla="*/ 502 w 10000"/>
                <a:gd name="connsiteY10" fmla="*/ 7226 h 9718"/>
                <a:gd name="connsiteX11" fmla="*/ 1016 w 10000"/>
                <a:gd name="connsiteY11" fmla="*/ 7284 h 9718"/>
                <a:gd name="connsiteX12" fmla="*/ 1016 w 10000"/>
                <a:gd name="connsiteY12" fmla="*/ 7410 h 9718"/>
                <a:gd name="connsiteX13" fmla="*/ 1288 w 10000"/>
                <a:gd name="connsiteY13" fmla="*/ 7507 h 9718"/>
                <a:gd name="connsiteX14" fmla="*/ 1203 w 10000"/>
                <a:gd name="connsiteY14" fmla="*/ 7652 h 9718"/>
                <a:gd name="connsiteX15" fmla="*/ 1586 w 10000"/>
                <a:gd name="connsiteY15" fmla="*/ 7778 h 9718"/>
                <a:gd name="connsiteX16" fmla="*/ 1817 w 10000"/>
                <a:gd name="connsiteY16" fmla="*/ 8011 h 9718"/>
                <a:gd name="connsiteX17" fmla="*/ 2030 w 10000"/>
                <a:gd name="connsiteY17" fmla="*/ 8099 h 9718"/>
                <a:gd name="connsiteX18" fmla="*/ 1945 w 10000"/>
                <a:gd name="connsiteY18" fmla="*/ 8176 h 9718"/>
                <a:gd name="connsiteX19" fmla="*/ 2059 w 10000"/>
                <a:gd name="connsiteY19" fmla="*/ 8263 h 9718"/>
                <a:gd name="connsiteX20" fmla="*/ 2043 w 10000"/>
                <a:gd name="connsiteY20" fmla="*/ 8389 h 9718"/>
                <a:gd name="connsiteX21" fmla="*/ 2261 w 10000"/>
                <a:gd name="connsiteY21" fmla="*/ 8399 h 9718"/>
                <a:gd name="connsiteX22" fmla="*/ 2502 w 10000"/>
                <a:gd name="connsiteY22" fmla="*/ 8535 h 9718"/>
                <a:gd name="connsiteX23" fmla="*/ 2561 w 10000"/>
                <a:gd name="connsiteY23" fmla="*/ 8748 h 9718"/>
                <a:gd name="connsiteX24" fmla="*/ 2615 w 10000"/>
                <a:gd name="connsiteY24" fmla="*/ 8826 h 9718"/>
                <a:gd name="connsiteX25" fmla="*/ 2917 w 10000"/>
                <a:gd name="connsiteY25" fmla="*/ 9010 h 9718"/>
                <a:gd name="connsiteX26" fmla="*/ 2917 w 10000"/>
                <a:gd name="connsiteY26" fmla="*/ 9146 h 9718"/>
                <a:gd name="connsiteX27" fmla="*/ 3360 w 10000"/>
                <a:gd name="connsiteY27" fmla="*/ 9292 h 9718"/>
                <a:gd name="connsiteX28" fmla="*/ 3602 w 10000"/>
                <a:gd name="connsiteY28" fmla="*/ 9136 h 9718"/>
                <a:gd name="connsiteX29" fmla="*/ 3903 w 10000"/>
                <a:gd name="connsiteY29" fmla="*/ 9253 h 9718"/>
                <a:gd name="connsiteX30" fmla="*/ 4142 w 10000"/>
                <a:gd name="connsiteY30" fmla="*/ 9078 h 9718"/>
                <a:gd name="connsiteX31" fmla="*/ 4415 w 10000"/>
                <a:gd name="connsiteY31" fmla="*/ 9359 h 9718"/>
                <a:gd name="connsiteX32" fmla="*/ 4801 w 10000"/>
                <a:gd name="connsiteY32" fmla="*/ 9515 h 9718"/>
                <a:gd name="connsiteX33" fmla="*/ 4843 w 10000"/>
                <a:gd name="connsiteY33" fmla="*/ 9651 h 9718"/>
                <a:gd name="connsiteX34" fmla="*/ 5002 w 10000"/>
                <a:gd name="connsiteY34" fmla="*/ 9670 h 9718"/>
                <a:gd name="connsiteX35" fmla="*/ 5228 w 10000"/>
                <a:gd name="connsiteY35" fmla="*/ 9543 h 9718"/>
                <a:gd name="connsiteX36" fmla="*/ 5517 w 10000"/>
                <a:gd name="connsiteY36" fmla="*/ 9621 h 9718"/>
                <a:gd name="connsiteX37" fmla="*/ 5615 w 10000"/>
                <a:gd name="connsiteY37" fmla="*/ 9553 h 9718"/>
                <a:gd name="connsiteX38" fmla="*/ 5716 w 10000"/>
                <a:gd name="connsiteY38" fmla="*/ 9543 h 9718"/>
                <a:gd name="connsiteX39" fmla="*/ 5914 w 10000"/>
                <a:gd name="connsiteY39" fmla="*/ 9718 h 9718"/>
                <a:gd name="connsiteX40" fmla="*/ 6101 w 10000"/>
                <a:gd name="connsiteY40" fmla="*/ 9573 h 9718"/>
                <a:gd name="connsiteX41" fmla="*/ 6329 w 10000"/>
                <a:gd name="connsiteY41" fmla="*/ 9582 h 9718"/>
                <a:gd name="connsiteX42" fmla="*/ 6500 w 10000"/>
                <a:gd name="connsiteY42" fmla="*/ 9504 h 9718"/>
                <a:gd name="connsiteX43" fmla="*/ 6744 w 10000"/>
                <a:gd name="connsiteY43" fmla="*/ 9582 h 9718"/>
                <a:gd name="connsiteX44" fmla="*/ 7058 w 10000"/>
                <a:gd name="connsiteY44" fmla="*/ 9340 h 9718"/>
                <a:gd name="connsiteX45" fmla="*/ 7171 w 10000"/>
                <a:gd name="connsiteY45" fmla="*/ 9340 h 9718"/>
                <a:gd name="connsiteX46" fmla="*/ 7372 w 10000"/>
                <a:gd name="connsiteY46" fmla="*/ 9146 h 9718"/>
                <a:gd name="connsiteX47" fmla="*/ 8228 w 10000"/>
                <a:gd name="connsiteY47" fmla="*/ 9136 h 9718"/>
                <a:gd name="connsiteX48" fmla="*/ 8415 w 10000"/>
                <a:gd name="connsiteY48" fmla="*/ 9059 h 9718"/>
                <a:gd name="connsiteX49" fmla="*/ 8401 w 10000"/>
                <a:gd name="connsiteY49" fmla="*/ 8962 h 9718"/>
                <a:gd name="connsiteX50" fmla="*/ 8343 w 10000"/>
                <a:gd name="connsiteY50" fmla="*/ 8748 h 9718"/>
                <a:gd name="connsiteX51" fmla="*/ 7986 w 10000"/>
                <a:gd name="connsiteY51" fmla="*/ 8680 h 9718"/>
                <a:gd name="connsiteX52" fmla="*/ 7815 w 10000"/>
                <a:gd name="connsiteY52" fmla="*/ 8341 h 9718"/>
                <a:gd name="connsiteX53" fmla="*/ 7715 w 10000"/>
                <a:gd name="connsiteY53" fmla="*/ 8302 h 9718"/>
                <a:gd name="connsiteX54" fmla="*/ 7688 w 10000"/>
                <a:gd name="connsiteY54" fmla="*/ 8060 h 9718"/>
                <a:gd name="connsiteX55" fmla="*/ 7559 w 10000"/>
                <a:gd name="connsiteY55" fmla="*/ 8050 h 9718"/>
                <a:gd name="connsiteX56" fmla="*/ 7514 w 10000"/>
                <a:gd name="connsiteY56" fmla="*/ 7924 h 9718"/>
                <a:gd name="connsiteX57" fmla="*/ 7300 w 10000"/>
                <a:gd name="connsiteY57" fmla="*/ 7894 h 9718"/>
                <a:gd name="connsiteX58" fmla="*/ 7228 w 10000"/>
                <a:gd name="connsiteY58" fmla="*/ 7701 h 9718"/>
                <a:gd name="connsiteX59" fmla="*/ 6873 w 10000"/>
                <a:gd name="connsiteY59" fmla="*/ 7516 h 9718"/>
                <a:gd name="connsiteX60" fmla="*/ 6485 w 10000"/>
                <a:gd name="connsiteY60" fmla="*/ 7488 h 9718"/>
                <a:gd name="connsiteX61" fmla="*/ 6588 w 10000"/>
                <a:gd name="connsiteY61" fmla="*/ 7274 h 9718"/>
                <a:gd name="connsiteX62" fmla="*/ 6560 w 10000"/>
                <a:gd name="connsiteY62" fmla="*/ 7119 h 9718"/>
                <a:gd name="connsiteX63" fmla="*/ 6887 w 10000"/>
                <a:gd name="connsiteY63" fmla="*/ 7129 h 9718"/>
                <a:gd name="connsiteX64" fmla="*/ 6957 w 10000"/>
                <a:gd name="connsiteY64" fmla="*/ 7177 h 9718"/>
                <a:gd name="connsiteX65" fmla="*/ 7158 w 10000"/>
                <a:gd name="connsiteY65" fmla="*/ 7080 h 9718"/>
                <a:gd name="connsiteX66" fmla="*/ 7214 w 10000"/>
                <a:gd name="connsiteY66" fmla="*/ 6731 h 9718"/>
                <a:gd name="connsiteX67" fmla="*/ 7131 w 10000"/>
                <a:gd name="connsiteY67" fmla="*/ 6470 h 9718"/>
                <a:gd name="connsiteX68" fmla="*/ 7372 w 10000"/>
                <a:gd name="connsiteY68" fmla="*/ 6256 h 9718"/>
                <a:gd name="connsiteX69" fmla="*/ 7300 w 10000"/>
                <a:gd name="connsiteY69" fmla="*/ 6052 h 9718"/>
                <a:gd name="connsiteX70" fmla="*/ 7459 w 10000"/>
                <a:gd name="connsiteY70" fmla="*/ 5858 h 9718"/>
                <a:gd name="connsiteX71" fmla="*/ 7559 w 10000"/>
                <a:gd name="connsiteY71" fmla="*/ 5965 h 9718"/>
                <a:gd name="connsiteX72" fmla="*/ 7728 w 10000"/>
                <a:gd name="connsiteY72" fmla="*/ 5917 h 9718"/>
                <a:gd name="connsiteX73" fmla="*/ 7715 w 10000"/>
                <a:gd name="connsiteY73" fmla="*/ 5616 h 9718"/>
                <a:gd name="connsiteX74" fmla="*/ 7815 w 10000"/>
                <a:gd name="connsiteY74" fmla="*/ 5509 h 9718"/>
                <a:gd name="connsiteX75" fmla="*/ 7787 w 10000"/>
                <a:gd name="connsiteY75" fmla="*/ 5364 h 9718"/>
                <a:gd name="connsiteX76" fmla="*/ 8015 w 10000"/>
                <a:gd name="connsiteY76" fmla="*/ 5277 h 9718"/>
                <a:gd name="connsiteX77" fmla="*/ 8029 w 10000"/>
                <a:gd name="connsiteY77" fmla="*/ 5082 h 9718"/>
                <a:gd name="connsiteX78" fmla="*/ 8201 w 10000"/>
                <a:gd name="connsiteY78" fmla="*/ 4898 h 9718"/>
                <a:gd name="connsiteX79" fmla="*/ 8512 w 10000"/>
                <a:gd name="connsiteY79" fmla="*/ 4879 h 9718"/>
                <a:gd name="connsiteX80" fmla="*/ 8486 w 10000"/>
                <a:gd name="connsiteY80" fmla="*/ 4627 h 9718"/>
                <a:gd name="connsiteX81" fmla="*/ 8716 w 10000"/>
                <a:gd name="connsiteY81" fmla="*/ 4355 h 9718"/>
                <a:gd name="connsiteX82" fmla="*/ 8716 w 10000"/>
                <a:gd name="connsiteY82" fmla="*/ 4064 h 9718"/>
                <a:gd name="connsiteX83" fmla="*/ 8686 w 10000"/>
                <a:gd name="connsiteY83" fmla="*/ 3744 h 9718"/>
                <a:gd name="connsiteX84" fmla="*/ 8617 w 10000"/>
                <a:gd name="connsiteY84" fmla="*/ 3647 h 9718"/>
                <a:gd name="connsiteX85" fmla="*/ 8785 w 10000"/>
                <a:gd name="connsiteY85" fmla="*/ 3511 h 9718"/>
                <a:gd name="connsiteX86" fmla="*/ 8799 w 10000"/>
                <a:gd name="connsiteY86" fmla="*/ 3347 h 9718"/>
                <a:gd name="connsiteX87" fmla="*/ 8973 w 10000"/>
                <a:gd name="connsiteY87" fmla="*/ 3153 h 9718"/>
                <a:gd name="connsiteX88" fmla="*/ 8885 w 10000"/>
                <a:gd name="connsiteY88" fmla="*/ 2852 h 9718"/>
                <a:gd name="connsiteX89" fmla="*/ 9044 w 10000"/>
                <a:gd name="connsiteY89" fmla="*/ 2774 h 9718"/>
                <a:gd name="connsiteX90" fmla="*/ 9044 w 10000"/>
                <a:gd name="connsiteY90" fmla="*/ 2677 h 9718"/>
                <a:gd name="connsiteX91" fmla="*/ 9312 w 10000"/>
                <a:gd name="connsiteY91" fmla="*/ 2610 h 9718"/>
                <a:gd name="connsiteX92" fmla="*/ 9327 w 10000"/>
                <a:gd name="connsiteY92" fmla="*/ 2464 h 9718"/>
                <a:gd name="connsiteX93" fmla="*/ 9844 w 10000"/>
                <a:gd name="connsiteY93" fmla="*/ 2366 h 9718"/>
                <a:gd name="connsiteX94" fmla="*/ 10000 w 10000"/>
                <a:gd name="connsiteY94" fmla="*/ 2124 h 9718"/>
                <a:gd name="connsiteX95" fmla="*/ 9644 w 10000"/>
                <a:gd name="connsiteY95" fmla="*/ 1979 h 9718"/>
                <a:gd name="connsiteX96" fmla="*/ 9516 w 10000"/>
                <a:gd name="connsiteY96" fmla="*/ 1785 h 9718"/>
                <a:gd name="connsiteX97" fmla="*/ 9158 w 10000"/>
                <a:gd name="connsiteY97" fmla="*/ 1707 h 9718"/>
                <a:gd name="connsiteX98" fmla="*/ 9088 w 10000"/>
                <a:gd name="connsiteY98" fmla="*/ 1203 h 9718"/>
                <a:gd name="connsiteX99" fmla="*/ 8986 w 10000"/>
                <a:gd name="connsiteY99" fmla="*/ 1184 h 9718"/>
                <a:gd name="connsiteX100" fmla="*/ 8957 w 10000"/>
                <a:gd name="connsiteY100" fmla="*/ 728 h 9718"/>
                <a:gd name="connsiteX101" fmla="*/ 8885 w 10000"/>
                <a:gd name="connsiteY101" fmla="*/ 573 h 9718"/>
                <a:gd name="connsiteX102" fmla="*/ 9058 w 10000"/>
                <a:gd name="connsiteY102" fmla="*/ 544 h 9718"/>
                <a:gd name="connsiteX103" fmla="*/ 8785 w 10000"/>
                <a:gd name="connsiteY103" fmla="*/ 311 h 9718"/>
                <a:gd name="connsiteX0" fmla="*/ 9058 w 10000"/>
                <a:gd name="connsiteY0" fmla="*/ 0 h 9440"/>
                <a:gd name="connsiteX1" fmla="*/ 4796 w 10000"/>
                <a:gd name="connsiteY1" fmla="*/ 5034 h 9440"/>
                <a:gd name="connsiteX2" fmla="*/ 1754 w 10000"/>
                <a:gd name="connsiteY2" fmla="*/ 5021 h 9440"/>
                <a:gd name="connsiteX3" fmla="*/ 769 w 10000"/>
                <a:gd name="connsiteY3" fmla="*/ 5851 h 9440"/>
                <a:gd name="connsiteX4" fmla="*/ 175 w 10000"/>
                <a:gd name="connsiteY4" fmla="*/ 6046 h 9440"/>
                <a:gd name="connsiteX5" fmla="*/ 2 w 10000"/>
                <a:gd name="connsiteY5" fmla="*/ 6436 h 9440"/>
                <a:gd name="connsiteX6" fmla="*/ 117 w 10000"/>
                <a:gd name="connsiteY6" fmla="*/ 6506 h 9440"/>
                <a:gd name="connsiteX7" fmla="*/ 32 w 10000"/>
                <a:gd name="connsiteY7" fmla="*/ 6615 h 9440"/>
                <a:gd name="connsiteX8" fmla="*/ 518 w 10000"/>
                <a:gd name="connsiteY8" fmla="*/ 6645 h 9440"/>
                <a:gd name="connsiteX9" fmla="*/ 518 w 10000"/>
                <a:gd name="connsiteY9" fmla="*/ 6716 h 9440"/>
                <a:gd name="connsiteX10" fmla="*/ 502 w 10000"/>
                <a:gd name="connsiteY10" fmla="*/ 6876 h 9440"/>
                <a:gd name="connsiteX11" fmla="*/ 1016 w 10000"/>
                <a:gd name="connsiteY11" fmla="*/ 6935 h 9440"/>
                <a:gd name="connsiteX12" fmla="*/ 1016 w 10000"/>
                <a:gd name="connsiteY12" fmla="*/ 7065 h 9440"/>
                <a:gd name="connsiteX13" fmla="*/ 1288 w 10000"/>
                <a:gd name="connsiteY13" fmla="*/ 7165 h 9440"/>
                <a:gd name="connsiteX14" fmla="*/ 1203 w 10000"/>
                <a:gd name="connsiteY14" fmla="*/ 7314 h 9440"/>
                <a:gd name="connsiteX15" fmla="*/ 1586 w 10000"/>
                <a:gd name="connsiteY15" fmla="*/ 7444 h 9440"/>
                <a:gd name="connsiteX16" fmla="*/ 1817 w 10000"/>
                <a:gd name="connsiteY16" fmla="*/ 7683 h 9440"/>
                <a:gd name="connsiteX17" fmla="*/ 2030 w 10000"/>
                <a:gd name="connsiteY17" fmla="*/ 7774 h 9440"/>
                <a:gd name="connsiteX18" fmla="*/ 1945 w 10000"/>
                <a:gd name="connsiteY18" fmla="*/ 7853 h 9440"/>
                <a:gd name="connsiteX19" fmla="*/ 2059 w 10000"/>
                <a:gd name="connsiteY19" fmla="*/ 7943 h 9440"/>
                <a:gd name="connsiteX20" fmla="*/ 2043 w 10000"/>
                <a:gd name="connsiteY20" fmla="*/ 8072 h 9440"/>
                <a:gd name="connsiteX21" fmla="*/ 2261 w 10000"/>
                <a:gd name="connsiteY21" fmla="*/ 8083 h 9440"/>
                <a:gd name="connsiteX22" fmla="*/ 2502 w 10000"/>
                <a:gd name="connsiteY22" fmla="*/ 8223 h 9440"/>
                <a:gd name="connsiteX23" fmla="*/ 2561 w 10000"/>
                <a:gd name="connsiteY23" fmla="*/ 8442 h 9440"/>
                <a:gd name="connsiteX24" fmla="*/ 2615 w 10000"/>
                <a:gd name="connsiteY24" fmla="*/ 8522 h 9440"/>
                <a:gd name="connsiteX25" fmla="*/ 2917 w 10000"/>
                <a:gd name="connsiteY25" fmla="*/ 8711 h 9440"/>
                <a:gd name="connsiteX26" fmla="*/ 2917 w 10000"/>
                <a:gd name="connsiteY26" fmla="*/ 8851 h 9440"/>
                <a:gd name="connsiteX27" fmla="*/ 3360 w 10000"/>
                <a:gd name="connsiteY27" fmla="*/ 9002 h 9440"/>
                <a:gd name="connsiteX28" fmla="*/ 3602 w 10000"/>
                <a:gd name="connsiteY28" fmla="*/ 8841 h 9440"/>
                <a:gd name="connsiteX29" fmla="*/ 3903 w 10000"/>
                <a:gd name="connsiteY29" fmla="*/ 8962 h 9440"/>
                <a:gd name="connsiteX30" fmla="*/ 4142 w 10000"/>
                <a:gd name="connsiteY30" fmla="*/ 8781 h 9440"/>
                <a:gd name="connsiteX31" fmla="*/ 4415 w 10000"/>
                <a:gd name="connsiteY31" fmla="*/ 9071 h 9440"/>
                <a:gd name="connsiteX32" fmla="*/ 4801 w 10000"/>
                <a:gd name="connsiteY32" fmla="*/ 9231 h 9440"/>
                <a:gd name="connsiteX33" fmla="*/ 4843 w 10000"/>
                <a:gd name="connsiteY33" fmla="*/ 9371 h 9440"/>
                <a:gd name="connsiteX34" fmla="*/ 5002 w 10000"/>
                <a:gd name="connsiteY34" fmla="*/ 9391 h 9440"/>
                <a:gd name="connsiteX35" fmla="*/ 5228 w 10000"/>
                <a:gd name="connsiteY35" fmla="*/ 9260 h 9440"/>
                <a:gd name="connsiteX36" fmla="*/ 5517 w 10000"/>
                <a:gd name="connsiteY36" fmla="*/ 9340 h 9440"/>
                <a:gd name="connsiteX37" fmla="*/ 5615 w 10000"/>
                <a:gd name="connsiteY37" fmla="*/ 9270 h 9440"/>
                <a:gd name="connsiteX38" fmla="*/ 5716 w 10000"/>
                <a:gd name="connsiteY38" fmla="*/ 9260 h 9440"/>
                <a:gd name="connsiteX39" fmla="*/ 5914 w 10000"/>
                <a:gd name="connsiteY39" fmla="*/ 9440 h 9440"/>
                <a:gd name="connsiteX40" fmla="*/ 6101 w 10000"/>
                <a:gd name="connsiteY40" fmla="*/ 9291 h 9440"/>
                <a:gd name="connsiteX41" fmla="*/ 6329 w 10000"/>
                <a:gd name="connsiteY41" fmla="*/ 9300 h 9440"/>
                <a:gd name="connsiteX42" fmla="*/ 6500 w 10000"/>
                <a:gd name="connsiteY42" fmla="*/ 9220 h 9440"/>
                <a:gd name="connsiteX43" fmla="*/ 6744 w 10000"/>
                <a:gd name="connsiteY43" fmla="*/ 9300 h 9440"/>
                <a:gd name="connsiteX44" fmla="*/ 7058 w 10000"/>
                <a:gd name="connsiteY44" fmla="*/ 9051 h 9440"/>
                <a:gd name="connsiteX45" fmla="*/ 7171 w 10000"/>
                <a:gd name="connsiteY45" fmla="*/ 9051 h 9440"/>
                <a:gd name="connsiteX46" fmla="*/ 7372 w 10000"/>
                <a:gd name="connsiteY46" fmla="*/ 8851 h 9440"/>
                <a:gd name="connsiteX47" fmla="*/ 8228 w 10000"/>
                <a:gd name="connsiteY47" fmla="*/ 8841 h 9440"/>
                <a:gd name="connsiteX48" fmla="*/ 8415 w 10000"/>
                <a:gd name="connsiteY48" fmla="*/ 8762 h 9440"/>
                <a:gd name="connsiteX49" fmla="*/ 8401 w 10000"/>
                <a:gd name="connsiteY49" fmla="*/ 8662 h 9440"/>
                <a:gd name="connsiteX50" fmla="*/ 8343 w 10000"/>
                <a:gd name="connsiteY50" fmla="*/ 8442 h 9440"/>
                <a:gd name="connsiteX51" fmla="*/ 7986 w 10000"/>
                <a:gd name="connsiteY51" fmla="*/ 8372 h 9440"/>
                <a:gd name="connsiteX52" fmla="*/ 7815 w 10000"/>
                <a:gd name="connsiteY52" fmla="*/ 8023 h 9440"/>
                <a:gd name="connsiteX53" fmla="*/ 7715 w 10000"/>
                <a:gd name="connsiteY53" fmla="*/ 7983 h 9440"/>
                <a:gd name="connsiteX54" fmla="*/ 7688 w 10000"/>
                <a:gd name="connsiteY54" fmla="*/ 7734 h 9440"/>
                <a:gd name="connsiteX55" fmla="*/ 7559 w 10000"/>
                <a:gd name="connsiteY55" fmla="*/ 7724 h 9440"/>
                <a:gd name="connsiteX56" fmla="*/ 7514 w 10000"/>
                <a:gd name="connsiteY56" fmla="*/ 7594 h 9440"/>
                <a:gd name="connsiteX57" fmla="*/ 7300 w 10000"/>
                <a:gd name="connsiteY57" fmla="*/ 7563 h 9440"/>
                <a:gd name="connsiteX58" fmla="*/ 7228 w 10000"/>
                <a:gd name="connsiteY58" fmla="*/ 7364 h 9440"/>
                <a:gd name="connsiteX59" fmla="*/ 6873 w 10000"/>
                <a:gd name="connsiteY59" fmla="*/ 7174 h 9440"/>
                <a:gd name="connsiteX60" fmla="*/ 6485 w 10000"/>
                <a:gd name="connsiteY60" fmla="*/ 7145 h 9440"/>
                <a:gd name="connsiteX61" fmla="*/ 6588 w 10000"/>
                <a:gd name="connsiteY61" fmla="*/ 6925 h 9440"/>
                <a:gd name="connsiteX62" fmla="*/ 6560 w 10000"/>
                <a:gd name="connsiteY62" fmla="*/ 6766 h 9440"/>
                <a:gd name="connsiteX63" fmla="*/ 6887 w 10000"/>
                <a:gd name="connsiteY63" fmla="*/ 6776 h 9440"/>
                <a:gd name="connsiteX64" fmla="*/ 6957 w 10000"/>
                <a:gd name="connsiteY64" fmla="*/ 6825 h 9440"/>
                <a:gd name="connsiteX65" fmla="*/ 7158 w 10000"/>
                <a:gd name="connsiteY65" fmla="*/ 6725 h 9440"/>
                <a:gd name="connsiteX66" fmla="*/ 7214 w 10000"/>
                <a:gd name="connsiteY66" fmla="*/ 6366 h 9440"/>
                <a:gd name="connsiteX67" fmla="*/ 7131 w 10000"/>
                <a:gd name="connsiteY67" fmla="*/ 6098 h 9440"/>
                <a:gd name="connsiteX68" fmla="*/ 7372 w 10000"/>
                <a:gd name="connsiteY68" fmla="*/ 5878 h 9440"/>
                <a:gd name="connsiteX69" fmla="*/ 7300 w 10000"/>
                <a:gd name="connsiteY69" fmla="*/ 5668 h 9440"/>
                <a:gd name="connsiteX70" fmla="*/ 7459 w 10000"/>
                <a:gd name="connsiteY70" fmla="*/ 5468 h 9440"/>
                <a:gd name="connsiteX71" fmla="*/ 7559 w 10000"/>
                <a:gd name="connsiteY71" fmla="*/ 5578 h 9440"/>
                <a:gd name="connsiteX72" fmla="*/ 7728 w 10000"/>
                <a:gd name="connsiteY72" fmla="*/ 5529 h 9440"/>
                <a:gd name="connsiteX73" fmla="*/ 7715 w 10000"/>
                <a:gd name="connsiteY73" fmla="*/ 5219 h 9440"/>
                <a:gd name="connsiteX74" fmla="*/ 7815 w 10000"/>
                <a:gd name="connsiteY74" fmla="*/ 5109 h 9440"/>
                <a:gd name="connsiteX75" fmla="*/ 7787 w 10000"/>
                <a:gd name="connsiteY75" fmla="*/ 4960 h 9440"/>
                <a:gd name="connsiteX76" fmla="*/ 8015 w 10000"/>
                <a:gd name="connsiteY76" fmla="*/ 4870 h 9440"/>
                <a:gd name="connsiteX77" fmla="*/ 8029 w 10000"/>
                <a:gd name="connsiteY77" fmla="*/ 4669 h 9440"/>
                <a:gd name="connsiteX78" fmla="*/ 8201 w 10000"/>
                <a:gd name="connsiteY78" fmla="*/ 4480 h 9440"/>
                <a:gd name="connsiteX79" fmla="*/ 8512 w 10000"/>
                <a:gd name="connsiteY79" fmla="*/ 4461 h 9440"/>
                <a:gd name="connsiteX80" fmla="*/ 8486 w 10000"/>
                <a:gd name="connsiteY80" fmla="*/ 4201 h 9440"/>
                <a:gd name="connsiteX81" fmla="*/ 8716 w 10000"/>
                <a:gd name="connsiteY81" fmla="*/ 3921 h 9440"/>
                <a:gd name="connsiteX82" fmla="*/ 8716 w 10000"/>
                <a:gd name="connsiteY82" fmla="*/ 3622 h 9440"/>
                <a:gd name="connsiteX83" fmla="*/ 8686 w 10000"/>
                <a:gd name="connsiteY83" fmla="*/ 3293 h 9440"/>
                <a:gd name="connsiteX84" fmla="*/ 8617 w 10000"/>
                <a:gd name="connsiteY84" fmla="*/ 3193 h 9440"/>
                <a:gd name="connsiteX85" fmla="*/ 8785 w 10000"/>
                <a:gd name="connsiteY85" fmla="*/ 3053 h 9440"/>
                <a:gd name="connsiteX86" fmla="*/ 8799 w 10000"/>
                <a:gd name="connsiteY86" fmla="*/ 2884 h 9440"/>
                <a:gd name="connsiteX87" fmla="*/ 8973 w 10000"/>
                <a:gd name="connsiteY87" fmla="*/ 2684 h 9440"/>
                <a:gd name="connsiteX88" fmla="*/ 8885 w 10000"/>
                <a:gd name="connsiteY88" fmla="*/ 2375 h 9440"/>
                <a:gd name="connsiteX89" fmla="*/ 9044 w 10000"/>
                <a:gd name="connsiteY89" fmla="*/ 2294 h 9440"/>
                <a:gd name="connsiteX90" fmla="*/ 9044 w 10000"/>
                <a:gd name="connsiteY90" fmla="*/ 2195 h 9440"/>
                <a:gd name="connsiteX91" fmla="*/ 9312 w 10000"/>
                <a:gd name="connsiteY91" fmla="*/ 2126 h 9440"/>
                <a:gd name="connsiteX92" fmla="*/ 9327 w 10000"/>
                <a:gd name="connsiteY92" fmla="*/ 1976 h 9440"/>
                <a:gd name="connsiteX93" fmla="*/ 9844 w 10000"/>
                <a:gd name="connsiteY93" fmla="*/ 1875 h 9440"/>
                <a:gd name="connsiteX94" fmla="*/ 10000 w 10000"/>
                <a:gd name="connsiteY94" fmla="*/ 1626 h 9440"/>
                <a:gd name="connsiteX95" fmla="*/ 9644 w 10000"/>
                <a:gd name="connsiteY95" fmla="*/ 1476 h 9440"/>
                <a:gd name="connsiteX96" fmla="*/ 9516 w 10000"/>
                <a:gd name="connsiteY96" fmla="*/ 1277 h 9440"/>
                <a:gd name="connsiteX97" fmla="*/ 9158 w 10000"/>
                <a:gd name="connsiteY97" fmla="*/ 1197 h 9440"/>
                <a:gd name="connsiteX98" fmla="*/ 9088 w 10000"/>
                <a:gd name="connsiteY98" fmla="*/ 678 h 9440"/>
                <a:gd name="connsiteX99" fmla="*/ 8986 w 10000"/>
                <a:gd name="connsiteY99" fmla="*/ 658 h 9440"/>
                <a:gd name="connsiteX100" fmla="*/ 8957 w 10000"/>
                <a:gd name="connsiteY100" fmla="*/ 189 h 9440"/>
                <a:gd name="connsiteX101" fmla="*/ 8885 w 10000"/>
                <a:gd name="connsiteY101" fmla="*/ 30 h 9440"/>
                <a:gd name="connsiteX102" fmla="*/ 9058 w 10000"/>
                <a:gd name="connsiteY102" fmla="*/ 0 h 9440"/>
                <a:gd name="connsiteX0" fmla="*/ 8885 w 10000"/>
                <a:gd name="connsiteY0" fmla="*/ 0 h 9968"/>
                <a:gd name="connsiteX1" fmla="*/ 4796 w 10000"/>
                <a:gd name="connsiteY1" fmla="*/ 5301 h 9968"/>
                <a:gd name="connsiteX2" fmla="*/ 1754 w 10000"/>
                <a:gd name="connsiteY2" fmla="*/ 5287 h 9968"/>
                <a:gd name="connsiteX3" fmla="*/ 769 w 10000"/>
                <a:gd name="connsiteY3" fmla="*/ 6166 h 9968"/>
                <a:gd name="connsiteX4" fmla="*/ 175 w 10000"/>
                <a:gd name="connsiteY4" fmla="*/ 6373 h 9968"/>
                <a:gd name="connsiteX5" fmla="*/ 2 w 10000"/>
                <a:gd name="connsiteY5" fmla="*/ 6786 h 9968"/>
                <a:gd name="connsiteX6" fmla="*/ 117 w 10000"/>
                <a:gd name="connsiteY6" fmla="*/ 6860 h 9968"/>
                <a:gd name="connsiteX7" fmla="*/ 32 w 10000"/>
                <a:gd name="connsiteY7" fmla="*/ 6975 h 9968"/>
                <a:gd name="connsiteX8" fmla="*/ 518 w 10000"/>
                <a:gd name="connsiteY8" fmla="*/ 7007 h 9968"/>
                <a:gd name="connsiteX9" fmla="*/ 518 w 10000"/>
                <a:gd name="connsiteY9" fmla="*/ 7082 h 9968"/>
                <a:gd name="connsiteX10" fmla="*/ 502 w 10000"/>
                <a:gd name="connsiteY10" fmla="*/ 7252 h 9968"/>
                <a:gd name="connsiteX11" fmla="*/ 1016 w 10000"/>
                <a:gd name="connsiteY11" fmla="*/ 7314 h 9968"/>
                <a:gd name="connsiteX12" fmla="*/ 1016 w 10000"/>
                <a:gd name="connsiteY12" fmla="*/ 7452 h 9968"/>
                <a:gd name="connsiteX13" fmla="*/ 1288 w 10000"/>
                <a:gd name="connsiteY13" fmla="*/ 7558 h 9968"/>
                <a:gd name="connsiteX14" fmla="*/ 1203 w 10000"/>
                <a:gd name="connsiteY14" fmla="*/ 7716 h 9968"/>
                <a:gd name="connsiteX15" fmla="*/ 1586 w 10000"/>
                <a:gd name="connsiteY15" fmla="*/ 7854 h 9968"/>
                <a:gd name="connsiteX16" fmla="*/ 1817 w 10000"/>
                <a:gd name="connsiteY16" fmla="*/ 8107 h 9968"/>
                <a:gd name="connsiteX17" fmla="*/ 2030 w 10000"/>
                <a:gd name="connsiteY17" fmla="*/ 8203 h 9968"/>
                <a:gd name="connsiteX18" fmla="*/ 1945 w 10000"/>
                <a:gd name="connsiteY18" fmla="*/ 8287 h 9968"/>
                <a:gd name="connsiteX19" fmla="*/ 2059 w 10000"/>
                <a:gd name="connsiteY19" fmla="*/ 8382 h 9968"/>
                <a:gd name="connsiteX20" fmla="*/ 2043 w 10000"/>
                <a:gd name="connsiteY20" fmla="*/ 8519 h 9968"/>
                <a:gd name="connsiteX21" fmla="*/ 2261 w 10000"/>
                <a:gd name="connsiteY21" fmla="*/ 8531 h 9968"/>
                <a:gd name="connsiteX22" fmla="*/ 2502 w 10000"/>
                <a:gd name="connsiteY22" fmla="*/ 8679 h 9968"/>
                <a:gd name="connsiteX23" fmla="*/ 2561 w 10000"/>
                <a:gd name="connsiteY23" fmla="*/ 8911 h 9968"/>
                <a:gd name="connsiteX24" fmla="*/ 2615 w 10000"/>
                <a:gd name="connsiteY24" fmla="*/ 8996 h 9968"/>
                <a:gd name="connsiteX25" fmla="*/ 2917 w 10000"/>
                <a:gd name="connsiteY25" fmla="*/ 9196 h 9968"/>
                <a:gd name="connsiteX26" fmla="*/ 2917 w 10000"/>
                <a:gd name="connsiteY26" fmla="*/ 9344 h 9968"/>
                <a:gd name="connsiteX27" fmla="*/ 3360 w 10000"/>
                <a:gd name="connsiteY27" fmla="*/ 9504 h 9968"/>
                <a:gd name="connsiteX28" fmla="*/ 3602 w 10000"/>
                <a:gd name="connsiteY28" fmla="*/ 9333 h 9968"/>
                <a:gd name="connsiteX29" fmla="*/ 3903 w 10000"/>
                <a:gd name="connsiteY29" fmla="*/ 9462 h 9968"/>
                <a:gd name="connsiteX30" fmla="*/ 4142 w 10000"/>
                <a:gd name="connsiteY30" fmla="*/ 9270 h 9968"/>
                <a:gd name="connsiteX31" fmla="*/ 4415 w 10000"/>
                <a:gd name="connsiteY31" fmla="*/ 9577 h 9968"/>
                <a:gd name="connsiteX32" fmla="*/ 4801 w 10000"/>
                <a:gd name="connsiteY32" fmla="*/ 9747 h 9968"/>
                <a:gd name="connsiteX33" fmla="*/ 4843 w 10000"/>
                <a:gd name="connsiteY33" fmla="*/ 9895 h 9968"/>
                <a:gd name="connsiteX34" fmla="*/ 5002 w 10000"/>
                <a:gd name="connsiteY34" fmla="*/ 9916 h 9968"/>
                <a:gd name="connsiteX35" fmla="*/ 5228 w 10000"/>
                <a:gd name="connsiteY35" fmla="*/ 9777 h 9968"/>
                <a:gd name="connsiteX36" fmla="*/ 5517 w 10000"/>
                <a:gd name="connsiteY36" fmla="*/ 9862 h 9968"/>
                <a:gd name="connsiteX37" fmla="*/ 5615 w 10000"/>
                <a:gd name="connsiteY37" fmla="*/ 9788 h 9968"/>
                <a:gd name="connsiteX38" fmla="*/ 5716 w 10000"/>
                <a:gd name="connsiteY38" fmla="*/ 9777 h 9968"/>
                <a:gd name="connsiteX39" fmla="*/ 5914 w 10000"/>
                <a:gd name="connsiteY39" fmla="*/ 9968 h 9968"/>
                <a:gd name="connsiteX40" fmla="*/ 6101 w 10000"/>
                <a:gd name="connsiteY40" fmla="*/ 9810 h 9968"/>
                <a:gd name="connsiteX41" fmla="*/ 6329 w 10000"/>
                <a:gd name="connsiteY41" fmla="*/ 9820 h 9968"/>
                <a:gd name="connsiteX42" fmla="*/ 6500 w 10000"/>
                <a:gd name="connsiteY42" fmla="*/ 9735 h 9968"/>
                <a:gd name="connsiteX43" fmla="*/ 6744 w 10000"/>
                <a:gd name="connsiteY43" fmla="*/ 9820 h 9968"/>
                <a:gd name="connsiteX44" fmla="*/ 7058 w 10000"/>
                <a:gd name="connsiteY44" fmla="*/ 9556 h 9968"/>
                <a:gd name="connsiteX45" fmla="*/ 7171 w 10000"/>
                <a:gd name="connsiteY45" fmla="*/ 9556 h 9968"/>
                <a:gd name="connsiteX46" fmla="*/ 7372 w 10000"/>
                <a:gd name="connsiteY46" fmla="*/ 9344 h 9968"/>
                <a:gd name="connsiteX47" fmla="*/ 8228 w 10000"/>
                <a:gd name="connsiteY47" fmla="*/ 9333 h 9968"/>
                <a:gd name="connsiteX48" fmla="*/ 8415 w 10000"/>
                <a:gd name="connsiteY48" fmla="*/ 9250 h 9968"/>
                <a:gd name="connsiteX49" fmla="*/ 8401 w 10000"/>
                <a:gd name="connsiteY49" fmla="*/ 9144 h 9968"/>
                <a:gd name="connsiteX50" fmla="*/ 8343 w 10000"/>
                <a:gd name="connsiteY50" fmla="*/ 8911 h 9968"/>
                <a:gd name="connsiteX51" fmla="*/ 7986 w 10000"/>
                <a:gd name="connsiteY51" fmla="*/ 8837 h 9968"/>
                <a:gd name="connsiteX52" fmla="*/ 7815 w 10000"/>
                <a:gd name="connsiteY52" fmla="*/ 8467 h 9968"/>
                <a:gd name="connsiteX53" fmla="*/ 7715 w 10000"/>
                <a:gd name="connsiteY53" fmla="*/ 8425 h 9968"/>
                <a:gd name="connsiteX54" fmla="*/ 7688 w 10000"/>
                <a:gd name="connsiteY54" fmla="*/ 8161 h 9968"/>
                <a:gd name="connsiteX55" fmla="*/ 7559 w 10000"/>
                <a:gd name="connsiteY55" fmla="*/ 8150 h 9968"/>
                <a:gd name="connsiteX56" fmla="*/ 7514 w 10000"/>
                <a:gd name="connsiteY56" fmla="*/ 8012 h 9968"/>
                <a:gd name="connsiteX57" fmla="*/ 7300 w 10000"/>
                <a:gd name="connsiteY57" fmla="*/ 7980 h 9968"/>
                <a:gd name="connsiteX58" fmla="*/ 7228 w 10000"/>
                <a:gd name="connsiteY58" fmla="*/ 7769 h 9968"/>
                <a:gd name="connsiteX59" fmla="*/ 6873 w 10000"/>
                <a:gd name="connsiteY59" fmla="*/ 7568 h 9968"/>
                <a:gd name="connsiteX60" fmla="*/ 6485 w 10000"/>
                <a:gd name="connsiteY60" fmla="*/ 7537 h 9968"/>
                <a:gd name="connsiteX61" fmla="*/ 6588 w 10000"/>
                <a:gd name="connsiteY61" fmla="*/ 7304 h 9968"/>
                <a:gd name="connsiteX62" fmla="*/ 6560 w 10000"/>
                <a:gd name="connsiteY62" fmla="*/ 7135 h 9968"/>
                <a:gd name="connsiteX63" fmla="*/ 6887 w 10000"/>
                <a:gd name="connsiteY63" fmla="*/ 7146 h 9968"/>
                <a:gd name="connsiteX64" fmla="*/ 6957 w 10000"/>
                <a:gd name="connsiteY64" fmla="*/ 7198 h 9968"/>
                <a:gd name="connsiteX65" fmla="*/ 7158 w 10000"/>
                <a:gd name="connsiteY65" fmla="*/ 7092 h 9968"/>
                <a:gd name="connsiteX66" fmla="*/ 7214 w 10000"/>
                <a:gd name="connsiteY66" fmla="*/ 6712 h 9968"/>
                <a:gd name="connsiteX67" fmla="*/ 7131 w 10000"/>
                <a:gd name="connsiteY67" fmla="*/ 6428 h 9968"/>
                <a:gd name="connsiteX68" fmla="*/ 7372 w 10000"/>
                <a:gd name="connsiteY68" fmla="*/ 6195 h 9968"/>
                <a:gd name="connsiteX69" fmla="*/ 7300 w 10000"/>
                <a:gd name="connsiteY69" fmla="*/ 5972 h 9968"/>
                <a:gd name="connsiteX70" fmla="*/ 7459 w 10000"/>
                <a:gd name="connsiteY70" fmla="*/ 5760 h 9968"/>
                <a:gd name="connsiteX71" fmla="*/ 7559 w 10000"/>
                <a:gd name="connsiteY71" fmla="*/ 5877 h 9968"/>
                <a:gd name="connsiteX72" fmla="*/ 7728 w 10000"/>
                <a:gd name="connsiteY72" fmla="*/ 5825 h 9968"/>
                <a:gd name="connsiteX73" fmla="*/ 7715 w 10000"/>
                <a:gd name="connsiteY73" fmla="*/ 5497 h 9968"/>
                <a:gd name="connsiteX74" fmla="*/ 7815 w 10000"/>
                <a:gd name="connsiteY74" fmla="*/ 5380 h 9968"/>
                <a:gd name="connsiteX75" fmla="*/ 7787 w 10000"/>
                <a:gd name="connsiteY75" fmla="*/ 5222 h 9968"/>
                <a:gd name="connsiteX76" fmla="*/ 8015 w 10000"/>
                <a:gd name="connsiteY76" fmla="*/ 5127 h 9968"/>
                <a:gd name="connsiteX77" fmla="*/ 8029 w 10000"/>
                <a:gd name="connsiteY77" fmla="*/ 4914 h 9968"/>
                <a:gd name="connsiteX78" fmla="*/ 8201 w 10000"/>
                <a:gd name="connsiteY78" fmla="*/ 4714 h 9968"/>
                <a:gd name="connsiteX79" fmla="*/ 8512 w 10000"/>
                <a:gd name="connsiteY79" fmla="*/ 4694 h 9968"/>
                <a:gd name="connsiteX80" fmla="*/ 8486 w 10000"/>
                <a:gd name="connsiteY80" fmla="*/ 4418 h 9968"/>
                <a:gd name="connsiteX81" fmla="*/ 8716 w 10000"/>
                <a:gd name="connsiteY81" fmla="*/ 4122 h 9968"/>
                <a:gd name="connsiteX82" fmla="*/ 8716 w 10000"/>
                <a:gd name="connsiteY82" fmla="*/ 3805 h 9968"/>
                <a:gd name="connsiteX83" fmla="*/ 8686 w 10000"/>
                <a:gd name="connsiteY83" fmla="*/ 3456 h 9968"/>
                <a:gd name="connsiteX84" fmla="*/ 8617 w 10000"/>
                <a:gd name="connsiteY84" fmla="*/ 3350 h 9968"/>
                <a:gd name="connsiteX85" fmla="*/ 8785 w 10000"/>
                <a:gd name="connsiteY85" fmla="*/ 3202 h 9968"/>
                <a:gd name="connsiteX86" fmla="*/ 8799 w 10000"/>
                <a:gd name="connsiteY86" fmla="*/ 3023 h 9968"/>
                <a:gd name="connsiteX87" fmla="*/ 8973 w 10000"/>
                <a:gd name="connsiteY87" fmla="*/ 2811 h 9968"/>
                <a:gd name="connsiteX88" fmla="*/ 8885 w 10000"/>
                <a:gd name="connsiteY88" fmla="*/ 2484 h 9968"/>
                <a:gd name="connsiteX89" fmla="*/ 9044 w 10000"/>
                <a:gd name="connsiteY89" fmla="*/ 2398 h 9968"/>
                <a:gd name="connsiteX90" fmla="*/ 9044 w 10000"/>
                <a:gd name="connsiteY90" fmla="*/ 2293 h 9968"/>
                <a:gd name="connsiteX91" fmla="*/ 9312 w 10000"/>
                <a:gd name="connsiteY91" fmla="*/ 2220 h 9968"/>
                <a:gd name="connsiteX92" fmla="*/ 9327 w 10000"/>
                <a:gd name="connsiteY92" fmla="*/ 2061 h 9968"/>
                <a:gd name="connsiteX93" fmla="*/ 9844 w 10000"/>
                <a:gd name="connsiteY93" fmla="*/ 1954 h 9968"/>
                <a:gd name="connsiteX94" fmla="*/ 10000 w 10000"/>
                <a:gd name="connsiteY94" fmla="*/ 1690 h 9968"/>
                <a:gd name="connsiteX95" fmla="*/ 9644 w 10000"/>
                <a:gd name="connsiteY95" fmla="*/ 1532 h 9968"/>
                <a:gd name="connsiteX96" fmla="*/ 9516 w 10000"/>
                <a:gd name="connsiteY96" fmla="*/ 1321 h 9968"/>
                <a:gd name="connsiteX97" fmla="*/ 9158 w 10000"/>
                <a:gd name="connsiteY97" fmla="*/ 1236 h 9968"/>
                <a:gd name="connsiteX98" fmla="*/ 9088 w 10000"/>
                <a:gd name="connsiteY98" fmla="*/ 686 h 9968"/>
                <a:gd name="connsiteX99" fmla="*/ 8986 w 10000"/>
                <a:gd name="connsiteY99" fmla="*/ 665 h 9968"/>
                <a:gd name="connsiteX100" fmla="*/ 8957 w 10000"/>
                <a:gd name="connsiteY100" fmla="*/ 168 h 9968"/>
                <a:gd name="connsiteX101" fmla="*/ 8885 w 10000"/>
                <a:gd name="connsiteY101" fmla="*/ 0 h 9968"/>
                <a:gd name="connsiteX0" fmla="*/ 8957 w 10000"/>
                <a:gd name="connsiteY0" fmla="*/ 250 h 10081"/>
                <a:gd name="connsiteX1" fmla="*/ 4796 w 10000"/>
                <a:gd name="connsiteY1" fmla="*/ 5399 h 10081"/>
                <a:gd name="connsiteX2" fmla="*/ 1754 w 10000"/>
                <a:gd name="connsiteY2" fmla="*/ 5385 h 10081"/>
                <a:gd name="connsiteX3" fmla="*/ 769 w 10000"/>
                <a:gd name="connsiteY3" fmla="*/ 6267 h 10081"/>
                <a:gd name="connsiteX4" fmla="*/ 175 w 10000"/>
                <a:gd name="connsiteY4" fmla="*/ 6474 h 10081"/>
                <a:gd name="connsiteX5" fmla="*/ 2 w 10000"/>
                <a:gd name="connsiteY5" fmla="*/ 6889 h 10081"/>
                <a:gd name="connsiteX6" fmla="*/ 117 w 10000"/>
                <a:gd name="connsiteY6" fmla="*/ 6963 h 10081"/>
                <a:gd name="connsiteX7" fmla="*/ 32 w 10000"/>
                <a:gd name="connsiteY7" fmla="*/ 7078 h 10081"/>
                <a:gd name="connsiteX8" fmla="*/ 518 w 10000"/>
                <a:gd name="connsiteY8" fmla="*/ 7110 h 10081"/>
                <a:gd name="connsiteX9" fmla="*/ 518 w 10000"/>
                <a:gd name="connsiteY9" fmla="*/ 7186 h 10081"/>
                <a:gd name="connsiteX10" fmla="*/ 502 w 10000"/>
                <a:gd name="connsiteY10" fmla="*/ 7356 h 10081"/>
                <a:gd name="connsiteX11" fmla="*/ 1016 w 10000"/>
                <a:gd name="connsiteY11" fmla="*/ 7418 h 10081"/>
                <a:gd name="connsiteX12" fmla="*/ 1016 w 10000"/>
                <a:gd name="connsiteY12" fmla="*/ 7557 h 10081"/>
                <a:gd name="connsiteX13" fmla="*/ 1288 w 10000"/>
                <a:gd name="connsiteY13" fmla="*/ 7663 h 10081"/>
                <a:gd name="connsiteX14" fmla="*/ 1203 w 10000"/>
                <a:gd name="connsiteY14" fmla="*/ 7822 h 10081"/>
                <a:gd name="connsiteX15" fmla="*/ 1586 w 10000"/>
                <a:gd name="connsiteY15" fmla="*/ 7960 h 10081"/>
                <a:gd name="connsiteX16" fmla="*/ 1817 w 10000"/>
                <a:gd name="connsiteY16" fmla="*/ 8214 h 10081"/>
                <a:gd name="connsiteX17" fmla="*/ 2030 w 10000"/>
                <a:gd name="connsiteY17" fmla="*/ 8310 h 10081"/>
                <a:gd name="connsiteX18" fmla="*/ 1945 w 10000"/>
                <a:gd name="connsiteY18" fmla="*/ 8395 h 10081"/>
                <a:gd name="connsiteX19" fmla="*/ 2059 w 10000"/>
                <a:gd name="connsiteY19" fmla="*/ 8490 h 10081"/>
                <a:gd name="connsiteX20" fmla="*/ 2043 w 10000"/>
                <a:gd name="connsiteY20" fmla="*/ 8627 h 10081"/>
                <a:gd name="connsiteX21" fmla="*/ 2261 w 10000"/>
                <a:gd name="connsiteY21" fmla="*/ 8639 h 10081"/>
                <a:gd name="connsiteX22" fmla="*/ 2502 w 10000"/>
                <a:gd name="connsiteY22" fmla="*/ 8788 h 10081"/>
                <a:gd name="connsiteX23" fmla="*/ 2561 w 10000"/>
                <a:gd name="connsiteY23" fmla="*/ 9021 h 10081"/>
                <a:gd name="connsiteX24" fmla="*/ 2615 w 10000"/>
                <a:gd name="connsiteY24" fmla="*/ 9106 h 10081"/>
                <a:gd name="connsiteX25" fmla="*/ 2917 w 10000"/>
                <a:gd name="connsiteY25" fmla="*/ 9307 h 10081"/>
                <a:gd name="connsiteX26" fmla="*/ 2917 w 10000"/>
                <a:gd name="connsiteY26" fmla="*/ 9455 h 10081"/>
                <a:gd name="connsiteX27" fmla="*/ 3360 w 10000"/>
                <a:gd name="connsiteY27" fmla="*/ 9616 h 10081"/>
                <a:gd name="connsiteX28" fmla="*/ 3602 w 10000"/>
                <a:gd name="connsiteY28" fmla="*/ 9444 h 10081"/>
                <a:gd name="connsiteX29" fmla="*/ 3903 w 10000"/>
                <a:gd name="connsiteY29" fmla="*/ 9573 h 10081"/>
                <a:gd name="connsiteX30" fmla="*/ 4142 w 10000"/>
                <a:gd name="connsiteY30" fmla="*/ 9381 h 10081"/>
                <a:gd name="connsiteX31" fmla="*/ 4415 w 10000"/>
                <a:gd name="connsiteY31" fmla="*/ 9689 h 10081"/>
                <a:gd name="connsiteX32" fmla="*/ 4801 w 10000"/>
                <a:gd name="connsiteY32" fmla="*/ 9859 h 10081"/>
                <a:gd name="connsiteX33" fmla="*/ 4843 w 10000"/>
                <a:gd name="connsiteY33" fmla="*/ 10008 h 10081"/>
                <a:gd name="connsiteX34" fmla="*/ 5002 w 10000"/>
                <a:gd name="connsiteY34" fmla="*/ 10029 h 10081"/>
                <a:gd name="connsiteX35" fmla="*/ 5228 w 10000"/>
                <a:gd name="connsiteY35" fmla="*/ 9889 h 10081"/>
                <a:gd name="connsiteX36" fmla="*/ 5517 w 10000"/>
                <a:gd name="connsiteY36" fmla="*/ 9975 h 10081"/>
                <a:gd name="connsiteX37" fmla="*/ 5615 w 10000"/>
                <a:gd name="connsiteY37" fmla="*/ 9900 h 10081"/>
                <a:gd name="connsiteX38" fmla="*/ 5716 w 10000"/>
                <a:gd name="connsiteY38" fmla="*/ 9889 h 10081"/>
                <a:gd name="connsiteX39" fmla="*/ 5914 w 10000"/>
                <a:gd name="connsiteY39" fmla="*/ 10081 h 10081"/>
                <a:gd name="connsiteX40" fmla="*/ 6101 w 10000"/>
                <a:gd name="connsiteY40" fmla="*/ 9922 h 10081"/>
                <a:gd name="connsiteX41" fmla="*/ 6329 w 10000"/>
                <a:gd name="connsiteY41" fmla="*/ 9933 h 10081"/>
                <a:gd name="connsiteX42" fmla="*/ 6500 w 10000"/>
                <a:gd name="connsiteY42" fmla="*/ 9847 h 10081"/>
                <a:gd name="connsiteX43" fmla="*/ 6744 w 10000"/>
                <a:gd name="connsiteY43" fmla="*/ 9933 h 10081"/>
                <a:gd name="connsiteX44" fmla="*/ 7058 w 10000"/>
                <a:gd name="connsiteY44" fmla="*/ 9668 h 10081"/>
                <a:gd name="connsiteX45" fmla="*/ 7171 w 10000"/>
                <a:gd name="connsiteY45" fmla="*/ 9668 h 10081"/>
                <a:gd name="connsiteX46" fmla="*/ 7372 w 10000"/>
                <a:gd name="connsiteY46" fmla="*/ 9455 h 10081"/>
                <a:gd name="connsiteX47" fmla="*/ 8228 w 10000"/>
                <a:gd name="connsiteY47" fmla="*/ 9444 h 10081"/>
                <a:gd name="connsiteX48" fmla="*/ 8415 w 10000"/>
                <a:gd name="connsiteY48" fmla="*/ 9361 h 10081"/>
                <a:gd name="connsiteX49" fmla="*/ 8401 w 10000"/>
                <a:gd name="connsiteY49" fmla="*/ 9254 h 10081"/>
                <a:gd name="connsiteX50" fmla="*/ 8343 w 10000"/>
                <a:gd name="connsiteY50" fmla="*/ 9021 h 10081"/>
                <a:gd name="connsiteX51" fmla="*/ 7986 w 10000"/>
                <a:gd name="connsiteY51" fmla="*/ 8946 h 10081"/>
                <a:gd name="connsiteX52" fmla="*/ 7815 w 10000"/>
                <a:gd name="connsiteY52" fmla="*/ 8575 h 10081"/>
                <a:gd name="connsiteX53" fmla="*/ 7715 w 10000"/>
                <a:gd name="connsiteY53" fmla="*/ 8533 h 10081"/>
                <a:gd name="connsiteX54" fmla="*/ 7688 w 10000"/>
                <a:gd name="connsiteY54" fmla="*/ 8268 h 10081"/>
                <a:gd name="connsiteX55" fmla="*/ 7559 w 10000"/>
                <a:gd name="connsiteY55" fmla="*/ 8257 h 10081"/>
                <a:gd name="connsiteX56" fmla="*/ 7514 w 10000"/>
                <a:gd name="connsiteY56" fmla="*/ 8119 h 10081"/>
                <a:gd name="connsiteX57" fmla="*/ 7300 w 10000"/>
                <a:gd name="connsiteY57" fmla="*/ 8087 h 10081"/>
                <a:gd name="connsiteX58" fmla="*/ 7228 w 10000"/>
                <a:gd name="connsiteY58" fmla="*/ 7875 h 10081"/>
                <a:gd name="connsiteX59" fmla="*/ 6873 w 10000"/>
                <a:gd name="connsiteY59" fmla="*/ 7673 h 10081"/>
                <a:gd name="connsiteX60" fmla="*/ 6485 w 10000"/>
                <a:gd name="connsiteY60" fmla="*/ 7642 h 10081"/>
                <a:gd name="connsiteX61" fmla="*/ 6588 w 10000"/>
                <a:gd name="connsiteY61" fmla="*/ 7408 h 10081"/>
                <a:gd name="connsiteX62" fmla="*/ 6560 w 10000"/>
                <a:gd name="connsiteY62" fmla="*/ 7239 h 10081"/>
                <a:gd name="connsiteX63" fmla="*/ 6887 w 10000"/>
                <a:gd name="connsiteY63" fmla="*/ 7250 h 10081"/>
                <a:gd name="connsiteX64" fmla="*/ 6957 w 10000"/>
                <a:gd name="connsiteY64" fmla="*/ 7302 h 10081"/>
                <a:gd name="connsiteX65" fmla="*/ 7158 w 10000"/>
                <a:gd name="connsiteY65" fmla="*/ 7196 h 10081"/>
                <a:gd name="connsiteX66" fmla="*/ 7214 w 10000"/>
                <a:gd name="connsiteY66" fmla="*/ 6815 h 10081"/>
                <a:gd name="connsiteX67" fmla="*/ 7131 w 10000"/>
                <a:gd name="connsiteY67" fmla="*/ 6530 h 10081"/>
                <a:gd name="connsiteX68" fmla="*/ 7372 w 10000"/>
                <a:gd name="connsiteY68" fmla="*/ 6296 h 10081"/>
                <a:gd name="connsiteX69" fmla="*/ 7300 w 10000"/>
                <a:gd name="connsiteY69" fmla="*/ 6072 h 10081"/>
                <a:gd name="connsiteX70" fmla="*/ 7459 w 10000"/>
                <a:gd name="connsiteY70" fmla="*/ 5859 h 10081"/>
                <a:gd name="connsiteX71" fmla="*/ 7559 w 10000"/>
                <a:gd name="connsiteY71" fmla="*/ 5977 h 10081"/>
                <a:gd name="connsiteX72" fmla="*/ 7728 w 10000"/>
                <a:gd name="connsiteY72" fmla="*/ 5925 h 10081"/>
                <a:gd name="connsiteX73" fmla="*/ 7715 w 10000"/>
                <a:gd name="connsiteY73" fmla="*/ 5596 h 10081"/>
                <a:gd name="connsiteX74" fmla="*/ 7815 w 10000"/>
                <a:gd name="connsiteY74" fmla="*/ 5478 h 10081"/>
                <a:gd name="connsiteX75" fmla="*/ 7787 w 10000"/>
                <a:gd name="connsiteY75" fmla="*/ 5320 h 10081"/>
                <a:gd name="connsiteX76" fmla="*/ 8015 w 10000"/>
                <a:gd name="connsiteY76" fmla="*/ 5224 h 10081"/>
                <a:gd name="connsiteX77" fmla="*/ 8029 w 10000"/>
                <a:gd name="connsiteY77" fmla="*/ 5011 h 10081"/>
                <a:gd name="connsiteX78" fmla="*/ 8201 w 10000"/>
                <a:gd name="connsiteY78" fmla="*/ 4810 h 10081"/>
                <a:gd name="connsiteX79" fmla="*/ 8512 w 10000"/>
                <a:gd name="connsiteY79" fmla="*/ 4790 h 10081"/>
                <a:gd name="connsiteX80" fmla="*/ 8486 w 10000"/>
                <a:gd name="connsiteY80" fmla="*/ 4513 h 10081"/>
                <a:gd name="connsiteX81" fmla="*/ 8716 w 10000"/>
                <a:gd name="connsiteY81" fmla="*/ 4216 h 10081"/>
                <a:gd name="connsiteX82" fmla="*/ 8716 w 10000"/>
                <a:gd name="connsiteY82" fmla="*/ 3898 h 10081"/>
                <a:gd name="connsiteX83" fmla="*/ 8686 w 10000"/>
                <a:gd name="connsiteY83" fmla="*/ 3548 h 10081"/>
                <a:gd name="connsiteX84" fmla="*/ 8617 w 10000"/>
                <a:gd name="connsiteY84" fmla="*/ 3442 h 10081"/>
                <a:gd name="connsiteX85" fmla="*/ 8785 w 10000"/>
                <a:gd name="connsiteY85" fmla="*/ 3293 h 10081"/>
                <a:gd name="connsiteX86" fmla="*/ 8799 w 10000"/>
                <a:gd name="connsiteY86" fmla="*/ 3114 h 10081"/>
                <a:gd name="connsiteX87" fmla="*/ 8973 w 10000"/>
                <a:gd name="connsiteY87" fmla="*/ 2901 h 10081"/>
                <a:gd name="connsiteX88" fmla="*/ 8885 w 10000"/>
                <a:gd name="connsiteY88" fmla="*/ 2573 h 10081"/>
                <a:gd name="connsiteX89" fmla="*/ 9044 w 10000"/>
                <a:gd name="connsiteY89" fmla="*/ 2487 h 10081"/>
                <a:gd name="connsiteX90" fmla="*/ 9044 w 10000"/>
                <a:gd name="connsiteY90" fmla="*/ 2381 h 10081"/>
                <a:gd name="connsiteX91" fmla="*/ 9312 w 10000"/>
                <a:gd name="connsiteY91" fmla="*/ 2308 h 10081"/>
                <a:gd name="connsiteX92" fmla="*/ 9327 w 10000"/>
                <a:gd name="connsiteY92" fmla="*/ 2149 h 10081"/>
                <a:gd name="connsiteX93" fmla="*/ 9844 w 10000"/>
                <a:gd name="connsiteY93" fmla="*/ 2041 h 10081"/>
                <a:gd name="connsiteX94" fmla="*/ 10000 w 10000"/>
                <a:gd name="connsiteY94" fmla="*/ 1776 h 10081"/>
                <a:gd name="connsiteX95" fmla="*/ 9644 w 10000"/>
                <a:gd name="connsiteY95" fmla="*/ 1618 h 10081"/>
                <a:gd name="connsiteX96" fmla="*/ 9516 w 10000"/>
                <a:gd name="connsiteY96" fmla="*/ 1406 h 10081"/>
                <a:gd name="connsiteX97" fmla="*/ 9158 w 10000"/>
                <a:gd name="connsiteY97" fmla="*/ 1321 h 10081"/>
                <a:gd name="connsiteX98" fmla="*/ 9088 w 10000"/>
                <a:gd name="connsiteY98" fmla="*/ 769 h 10081"/>
                <a:gd name="connsiteX99" fmla="*/ 8986 w 10000"/>
                <a:gd name="connsiteY99" fmla="*/ 748 h 10081"/>
                <a:gd name="connsiteX100" fmla="*/ 8957 w 10000"/>
                <a:gd name="connsiteY100" fmla="*/ 250 h 10081"/>
                <a:gd name="connsiteX0" fmla="*/ 8986 w 10000"/>
                <a:gd name="connsiteY0" fmla="*/ 0 h 9333"/>
                <a:gd name="connsiteX1" fmla="*/ 4796 w 10000"/>
                <a:gd name="connsiteY1" fmla="*/ 4651 h 9333"/>
                <a:gd name="connsiteX2" fmla="*/ 1754 w 10000"/>
                <a:gd name="connsiteY2" fmla="*/ 4637 h 9333"/>
                <a:gd name="connsiteX3" fmla="*/ 769 w 10000"/>
                <a:gd name="connsiteY3" fmla="*/ 5519 h 9333"/>
                <a:gd name="connsiteX4" fmla="*/ 175 w 10000"/>
                <a:gd name="connsiteY4" fmla="*/ 5726 h 9333"/>
                <a:gd name="connsiteX5" fmla="*/ 2 w 10000"/>
                <a:gd name="connsiteY5" fmla="*/ 6141 h 9333"/>
                <a:gd name="connsiteX6" fmla="*/ 117 w 10000"/>
                <a:gd name="connsiteY6" fmla="*/ 6215 h 9333"/>
                <a:gd name="connsiteX7" fmla="*/ 32 w 10000"/>
                <a:gd name="connsiteY7" fmla="*/ 6330 h 9333"/>
                <a:gd name="connsiteX8" fmla="*/ 518 w 10000"/>
                <a:gd name="connsiteY8" fmla="*/ 6362 h 9333"/>
                <a:gd name="connsiteX9" fmla="*/ 518 w 10000"/>
                <a:gd name="connsiteY9" fmla="*/ 6438 h 9333"/>
                <a:gd name="connsiteX10" fmla="*/ 502 w 10000"/>
                <a:gd name="connsiteY10" fmla="*/ 6608 h 9333"/>
                <a:gd name="connsiteX11" fmla="*/ 1016 w 10000"/>
                <a:gd name="connsiteY11" fmla="*/ 6670 h 9333"/>
                <a:gd name="connsiteX12" fmla="*/ 1016 w 10000"/>
                <a:gd name="connsiteY12" fmla="*/ 6809 h 9333"/>
                <a:gd name="connsiteX13" fmla="*/ 1288 w 10000"/>
                <a:gd name="connsiteY13" fmla="*/ 6915 h 9333"/>
                <a:gd name="connsiteX14" fmla="*/ 1203 w 10000"/>
                <a:gd name="connsiteY14" fmla="*/ 7074 h 9333"/>
                <a:gd name="connsiteX15" fmla="*/ 1586 w 10000"/>
                <a:gd name="connsiteY15" fmla="*/ 7212 h 9333"/>
                <a:gd name="connsiteX16" fmla="*/ 1817 w 10000"/>
                <a:gd name="connsiteY16" fmla="*/ 7466 h 9333"/>
                <a:gd name="connsiteX17" fmla="*/ 2030 w 10000"/>
                <a:gd name="connsiteY17" fmla="*/ 7562 h 9333"/>
                <a:gd name="connsiteX18" fmla="*/ 1945 w 10000"/>
                <a:gd name="connsiteY18" fmla="*/ 7647 h 9333"/>
                <a:gd name="connsiteX19" fmla="*/ 2059 w 10000"/>
                <a:gd name="connsiteY19" fmla="*/ 7742 h 9333"/>
                <a:gd name="connsiteX20" fmla="*/ 2043 w 10000"/>
                <a:gd name="connsiteY20" fmla="*/ 7879 h 9333"/>
                <a:gd name="connsiteX21" fmla="*/ 2261 w 10000"/>
                <a:gd name="connsiteY21" fmla="*/ 7891 h 9333"/>
                <a:gd name="connsiteX22" fmla="*/ 2502 w 10000"/>
                <a:gd name="connsiteY22" fmla="*/ 8040 h 9333"/>
                <a:gd name="connsiteX23" fmla="*/ 2561 w 10000"/>
                <a:gd name="connsiteY23" fmla="*/ 8273 h 9333"/>
                <a:gd name="connsiteX24" fmla="*/ 2615 w 10000"/>
                <a:gd name="connsiteY24" fmla="*/ 8358 h 9333"/>
                <a:gd name="connsiteX25" fmla="*/ 2917 w 10000"/>
                <a:gd name="connsiteY25" fmla="*/ 8559 h 9333"/>
                <a:gd name="connsiteX26" fmla="*/ 2917 w 10000"/>
                <a:gd name="connsiteY26" fmla="*/ 8707 h 9333"/>
                <a:gd name="connsiteX27" fmla="*/ 3360 w 10000"/>
                <a:gd name="connsiteY27" fmla="*/ 8868 h 9333"/>
                <a:gd name="connsiteX28" fmla="*/ 3602 w 10000"/>
                <a:gd name="connsiteY28" fmla="*/ 8696 h 9333"/>
                <a:gd name="connsiteX29" fmla="*/ 3903 w 10000"/>
                <a:gd name="connsiteY29" fmla="*/ 8825 h 9333"/>
                <a:gd name="connsiteX30" fmla="*/ 4142 w 10000"/>
                <a:gd name="connsiteY30" fmla="*/ 8633 h 9333"/>
                <a:gd name="connsiteX31" fmla="*/ 4415 w 10000"/>
                <a:gd name="connsiteY31" fmla="*/ 8941 h 9333"/>
                <a:gd name="connsiteX32" fmla="*/ 4801 w 10000"/>
                <a:gd name="connsiteY32" fmla="*/ 9111 h 9333"/>
                <a:gd name="connsiteX33" fmla="*/ 4843 w 10000"/>
                <a:gd name="connsiteY33" fmla="*/ 9260 h 9333"/>
                <a:gd name="connsiteX34" fmla="*/ 5002 w 10000"/>
                <a:gd name="connsiteY34" fmla="*/ 9281 h 9333"/>
                <a:gd name="connsiteX35" fmla="*/ 5228 w 10000"/>
                <a:gd name="connsiteY35" fmla="*/ 9141 h 9333"/>
                <a:gd name="connsiteX36" fmla="*/ 5517 w 10000"/>
                <a:gd name="connsiteY36" fmla="*/ 9227 h 9333"/>
                <a:gd name="connsiteX37" fmla="*/ 5615 w 10000"/>
                <a:gd name="connsiteY37" fmla="*/ 9152 h 9333"/>
                <a:gd name="connsiteX38" fmla="*/ 5716 w 10000"/>
                <a:gd name="connsiteY38" fmla="*/ 9141 h 9333"/>
                <a:gd name="connsiteX39" fmla="*/ 5914 w 10000"/>
                <a:gd name="connsiteY39" fmla="*/ 9333 h 9333"/>
                <a:gd name="connsiteX40" fmla="*/ 6101 w 10000"/>
                <a:gd name="connsiteY40" fmla="*/ 9174 h 9333"/>
                <a:gd name="connsiteX41" fmla="*/ 6329 w 10000"/>
                <a:gd name="connsiteY41" fmla="*/ 9185 h 9333"/>
                <a:gd name="connsiteX42" fmla="*/ 6500 w 10000"/>
                <a:gd name="connsiteY42" fmla="*/ 9099 h 9333"/>
                <a:gd name="connsiteX43" fmla="*/ 6744 w 10000"/>
                <a:gd name="connsiteY43" fmla="*/ 9185 h 9333"/>
                <a:gd name="connsiteX44" fmla="*/ 7058 w 10000"/>
                <a:gd name="connsiteY44" fmla="*/ 8920 h 9333"/>
                <a:gd name="connsiteX45" fmla="*/ 7171 w 10000"/>
                <a:gd name="connsiteY45" fmla="*/ 8920 h 9333"/>
                <a:gd name="connsiteX46" fmla="*/ 7372 w 10000"/>
                <a:gd name="connsiteY46" fmla="*/ 8707 h 9333"/>
                <a:gd name="connsiteX47" fmla="*/ 8228 w 10000"/>
                <a:gd name="connsiteY47" fmla="*/ 8696 h 9333"/>
                <a:gd name="connsiteX48" fmla="*/ 8415 w 10000"/>
                <a:gd name="connsiteY48" fmla="*/ 8613 h 9333"/>
                <a:gd name="connsiteX49" fmla="*/ 8401 w 10000"/>
                <a:gd name="connsiteY49" fmla="*/ 8506 h 9333"/>
                <a:gd name="connsiteX50" fmla="*/ 8343 w 10000"/>
                <a:gd name="connsiteY50" fmla="*/ 8273 h 9333"/>
                <a:gd name="connsiteX51" fmla="*/ 7986 w 10000"/>
                <a:gd name="connsiteY51" fmla="*/ 8198 h 9333"/>
                <a:gd name="connsiteX52" fmla="*/ 7815 w 10000"/>
                <a:gd name="connsiteY52" fmla="*/ 7827 h 9333"/>
                <a:gd name="connsiteX53" fmla="*/ 7715 w 10000"/>
                <a:gd name="connsiteY53" fmla="*/ 7785 h 9333"/>
                <a:gd name="connsiteX54" fmla="*/ 7688 w 10000"/>
                <a:gd name="connsiteY54" fmla="*/ 7520 h 9333"/>
                <a:gd name="connsiteX55" fmla="*/ 7559 w 10000"/>
                <a:gd name="connsiteY55" fmla="*/ 7509 h 9333"/>
                <a:gd name="connsiteX56" fmla="*/ 7514 w 10000"/>
                <a:gd name="connsiteY56" fmla="*/ 7371 h 9333"/>
                <a:gd name="connsiteX57" fmla="*/ 7300 w 10000"/>
                <a:gd name="connsiteY57" fmla="*/ 7339 h 9333"/>
                <a:gd name="connsiteX58" fmla="*/ 7228 w 10000"/>
                <a:gd name="connsiteY58" fmla="*/ 7127 h 9333"/>
                <a:gd name="connsiteX59" fmla="*/ 6873 w 10000"/>
                <a:gd name="connsiteY59" fmla="*/ 6925 h 9333"/>
                <a:gd name="connsiteX60" fmla="*/ 6485 w 10000"/>
                <a:gd name="connsiteY60" fmla="*/ 6894 h 9333"/>
                <a:gd name="connsiteX61" fmla="*/ 6588 w 10000"/>
                <a:gd name="connsiteY61" fmla="*/ 6660 h 9333"/>
                <a:gd name="connsiteX62" fmla="*/ 6560 w 10000"/>
                <a:gd name="connsiteY62" fmla="*/ 6491 h 9333"/>
                <a:gd name="connsiteX63" fmla="*/ 6887 w 10000"/>
                <a:gd name="connsiteY63" fmla="*/ 6502 h 9333"/>
                <a:gd name="connsiteX64" fmla="*/ 6957 w 10000"/>
                <a:gd name="connsiteY64" fmla="*/ 6554 h 9333"/>
                <a:gd name="connsiteX65" fmla="*/ 7158 w 10000"/>
                <a:gd name="connsiteY65" fmla="*/ 6448 h 9333"/>
                <a:gd name="connsiteX66" fmla="*/ 7214 w 10000"/>
                <a:gd name="connsiteY66" fmla="*/ 6067 h 9333"/>
                <a:gd name="connsiteX67" fmla="*/ 7131 w 10000"/>
                <a:gd name="connsiteY67" fmla="*/ 5782 h 9333"/>
                <a:gd name="connsiteX68" fmla="*/ 7372 w 10000"/>
                <a:gd name="connsiteY68" fmla="*/ 5548 h 9333"/>
                <a:gd name="connsiteX69" fmla="*/ 7300 w 10000"/>
                <a:gd name="connsiteY69" fmla="*/ 5324 h 9333"/>
                <a:gd name="connsiteX70" fmla="*/ 7459 w 10000"/>
                <a:gd name="connsiteY70" fmla="*/ 5111 h 9333"/>
                <a:gd name="connsiteX71" fmla="*/ 7559 w 10000"/>
                <a:gd name="connsiteY71" fmla="*/ 5229 h 9333"/>
                <a:gd name="connsiteX72" fmla="*/ 7728 w 10000"/>
                <a:gd name="connsiteY72" fmla="*/ 5177 h 9333"/>
                <a:gd name="connsiteX73" fmla="*/ 7715 w 10000"/>
                <a:gd name="connsiteY73" fmla="*/ 4848 h 9333"/>
                <a:gd name="connsiteX74" fmla="*/ 7815 w 10000"/>
                <a:gd name="connsiteY74" fmla="*/ 4730 h 9333"/>
                <a:gd name="connsiteX75" fmla="*/ 7787 w 10000"/>
                <a:gd name="connsiteY75" fmla="*/ 4572 h 9333"/>
                <a:gd name="connsiteX76" fmla="*/ 8015 w 10000"/>
                <a:gd name="connsiteY76" fmla="*/ 4476 h 9333"/>
                <a:gd name="connsiteX77" fmla="*/ 8029 w 10000"/>
                <a:gd name="connsiteY77" fmla="*/ 4263 h 9333"/>
                <a:gd name="connsiteX78" fmla="*/ 8201 w 10000"/>
                <a:gd name="connsiteY78" fmla="*/ 4062 h 9333"/>
                <a:gd name="connsiteX79" fmla="*/ 8512 w 10000"/>
                <a:gd name="connsiteY79" fmla="*/ 4042 h 9333"/>
                <a:gd name="connsiteX80" fmla="*/ 8486 w 10000"/>
                <a:gd name="connsiteY80" fmla="*/ 3765 h 9333"/>
                <a:gd name="connsiteX81" fmla="*/ 8716 w 10000"/>
                <a:gd name="connsiteY81" fmla="*/ 3468 h 9333"/>
                <a:gd name="connsiteX82" fmla="*/ 8716 w 10000"/>
                <a:gd name="connsiteY82" fmla="*/ 3150 h 9333"/>
                <a:gd name="connsiteX83" fmla="*/ 8686 w 10000"/>
                <a:gd name="connsiteY83" fmla="*/ 2800 h 9333"/>
                <a:gd name="connsiteX84" fmla="*/ 8617 w 10000"/>
                <a:gd name="connsiteY84" fmla="*/ 2694 h 9333"/>
                <a:gd name="connsiteX85" fmla="*/ 8785 w 10000"/>
                <a:gd name="connsiteY85" fmla="*/ 2545 h 9333"/>
                <a:gd name="connsiteX86" fmla="*/ 8799 w 10000"/>
                <a:gd name="connsiteY86" fmla="*/ 2366 h 9333"/>
                <a:gd name="connsiteX87" fmla="*/ 8973 w 10000"/>
                <a:gd name="connsiteY87" fmla="*/ 2153 h 9333"/>
                <a:gd name="connsiteX88" fmla="*/ 8885 w 10000"/>
                <a:gd name="connsiteY88" fmla="*/ 1825 h 9333"/>
                <a:gd name="connsiteX89" fmla="*/ 9044 w 10000"/>
                <a:gd name="connsiteY89" fmla="*/ 1739 h 9333"/>
                <a:gd name="connsiteX90" fmla="*/ 9044 w 10000"/>
                <a:gd name="connsiteY90" fmla="*/ 1633 h 9333"/>
                <a:gd name="connsiteX91" fmla="*/ 9312 w 10000"/>
                <a:gd name="connsiteY91" fmla="*/ 1560 h 9333"/>
                <a:gd name="connsiteX92" fmla="*/ 9327 w 10000"/>
                <a:gd name="connsiteY92" fmla="*/ 1401 h 9333"/>
                <a:gd name="connsiteX93" fmla="*/ 9844 w 10000"/>
                <a:gd name="connsiteY93" fmla="*/ 1293 h 9333"/>
                <a:gd name="connsiteX94" fmla="*/ 10000 w 10000"/>
                <a:gd name="connsiteY94" fmla="*/ 1028 h 9333"/>
                <a:gd name="connsiteX95" fmla="*/ 9644 w 10000"/>
                <a:gd name="connsiteY95" fmla="*/ 870 h 9333"/>
                <a:gd name="connsiteX96" fmla="*/ 9516 w 10000"/>
                <a:gd name="connsiteY96" fmla="*/ 658 h 9333"/>
                <a:gd name="connsiteX97" fmla="*/ 9158 w 10000"/>
                <a:gd name="connsiteY97" fmla="*/ 573 h 9333"/>
                <a:gd name="connsiteX98" fmla="*/ 9088 w 10000"/>
                <a:gd name="connsiteY98" fmla="*/ 21 h 9333"/>
                <a:gd name="connsiteX99" fmla="*/ 8986 w 10000"/>
                <a:gd name="connsiteY99" fmla="*/ 0 h 9333"/>
                <a:gd name="connsiteX0" fmla="*/ 9088 w 10000"/>
                <a:gd name="connsiteY0" fmla="*/ 0 h 9977"/>
                <a:gd name="connsiteX1" fmla="*/ 4796 w 10000"/>
                <a:gd name="connsiteY1" fmla="*/ 4960 h 9977"/>
                <a:gd name="connsiteX2" fmla="*/ 1754 w 10000"/>
                <a:gd name="connsiteY2" fmla="*/ 4945 h 9977"/>
                <a:gd name="connsiteX3" fmla="*/ 769 w 10000"/>
                <a:gd name="connsiteY3" fmla="*/ 5890 h 9977"/>
                <a:gd name="connsiteX4" fmla="*/ 175 w 10000"/>
                <a:gd name="connsiteY4" fmla="*/ 6112 h 9977"/>
                <a:gd name="connsiteX5" fmla="*/ 2 w 10000"/>
                <a:gd name="connsiteY5" fmla="*/ 6557 h 9977"/>
                <a:gd name="connsiteX6" fmla="*/ 117 w 10000"/>
                <a:gd name="connsiteY6" fmla="*/ 6636 h 9977"/>
                <a:gd name="connsiteX7" fmla="*/ 32 w 10000"/>
                <a:gd name="connsiteY7" fmla="*/ 6759 h 9977"/>
                <a:gd name="connsiteX8" fmla="*/ 518 w 10000"/>
                <a:gd name="connsiteY8" fmla="*/ 6794 h 9977"/>
                <a:gd name="connsiteX9" fmla="*/ 518 w 10000"/>
                <a:gd name="connsiteY9" fmla="*/ 6875 h 9977"/>
                <a:gd name="connsiteX10" fmla="*/ 502 w 10000"/>
                <a:gd name="connsiteY10" fmla="*/ 7057 h 9977"/>
                <a:gd name="connsiteX11" fmla="*/ 1016 w 10000"/>
                <a:gd name="connsiteY11" fmla="*/ 7124 h 9977"/>
                <a:gd name="connsiteX12" fmla="*/ 1016 w 10000"/>
                <a:gd name="connsiteY12" fmla="*/ 7273 h 9977"/>
                <a:gd name="connsiteX13" fmla="*/ 1288 w 10000"/>
                <a:gd name="connsiteY13" fmla="*/ 7386 h 9977"/>
                <a:gd name="connsiteX14" fmla="*/ 1203 w 10000"/>
                <a:gd name="connsiteY14" fmla="*/ 7557 h 9977"/>
                <a:gd name="connsiteX15" fmla="*/ 1586 w 10000"/>
                <a:gd name="connsiteY15" fmla="*/ 7704 h 9977"/>
                <a:gd name="connsiteX16" fmla="*/ 1817 w 10000"/>
                <a:gd name="connsiteY16" fmla="*/ 7977 h 9977"/>
                <a:gd name="connsiteX17" fmla="*/ 2030 w 10000"/>
                <a:gd name="connsiteY17" fmla="*/ 8079 h 9977"/>
                <a:gd name="connsiteX18" fmla="*/ 1945 w 10000"/>
                <a:gd name="connsiteY18" fmla="*/ 8171 h 9977"/>
                <a:gd name="connsiteX19" fmla="*/ 2059 w 10000"/>
                <a:gd name="connsiteY19" fmla="*/ 8272 h 9977"/>
                <a:gd name="connsiteX20" fmla="*/ 2043 w 10000"/>
                <a:gd name="connsiteY20" fmla="*/ 8419 h 9977"/>
                <a:gd name="connsiteX21" fmla="*/ 2261 w 10000"/>
                <a:gd name="connsiteY21" fmla="*/ 8432 h 9977"/>
                <a:gd name="connsiteX22" fmla="*/ 2502 w 10000"/>
                <a:gd name="connsiteY22" fmla="*/ 8592 h 9977"/>
                <a:gd name="connsiteX23" fmla="*/ 2561 w 10000"/>
                <a:gd name="connsiteY23" fmla="*/ 8841 h 9977"/>
                <a:gd name="connsiteX24" fmla="*/ 2615 w 10000"/>
                <a:gd name="connsiteY24" fmla="*/ 8932 h 9977"/>
                <a:gd name="connsiteX25" fmla="*/ 2917 w 10000"/>
                <a:gd name="connsiteY25" fmla="*/ 9148 h 9977"/>
                <a:gd name="connsiteX26" fmla="*/ 2917 w 10000"/>
                <a:gd name="connsiteY26" fmla="*/ 9306 h 9977"/>
                <a:gd name="connsiteX27" fmla="*/ 3360 w 10000"/>
                <a:gd name="connsiteY27" fmla="*/ 9479 h 9977"/>
                <a:gd name="connsiteX28" fmla="*/ 3602 w 10000"/>
                <a:gd name="connsiteY28" fmla="*/ 9294 h 9977"/>
                <a:gd name="connsiteX29" fmla="*/ 3903 w 10000"/>
                <a:gd name="connsiteY29" fmla="*/ 9433 h 9977"/>
                <a:gd name="connsiteX30" fmla="*/ 4142 w 10000"/>
                <a:gd name="connsiteY30" fmla="*/ 9227 h 9977"/>
                <a:gd name="connsiteX31" fmla="*/ 4415 w 10000"/>
                <a:gd name="connsiteY31" fmla="*/ 9557 h 9977"/>
                <a:gd name="connsiteX32" fmla="*/ 4801 w 10000"/>
                <a:gd name="connsiteY32" fmla="*/ 9739 h 9977"/>
                <a:gd name="connsiteX33" fmla="*/ 4843 w 10000"/>
                <a:gd name="connsiteY33" fmla="*/ 9899 h 9977"/>
                <a:gd name="connsiteX34" fmla="*/ 5002 w 10000"/>
                <a:gd name="connsiteY34" fmla="*/ 9921 h 9977"/>
                <a:gd name="connsiteX35" fmla="*/ 5228 w 10000"/>
                <a:gd name="connsiteY35" fmla="*/ 9771 h 9977"/>
                <a:gd name="connsiteX36" fmla="*/ 5517 w 10000"/>
                <a:gd name="connsiteY36" fmla="*/ 9863 h 9977"/>
                <a:gd name="connsiteX37" fmla="*/ 5615 w 10000"/>
                <a:gd name="connsiteY37" fmla="*/ 9783 h 9977"/>
                <a:gd name="connsiteX38" fmla="*/ 5716 w 10000"/>
                <a:gd name="connsiteY38" fmla="*/ 9771 h 9977"/>
                <a:gd name="connsiteX39" fmla="*/ 5914 w 10000"/>
                <a:gd name="connsiteY39" fmla="*/ 9977 h 9977"/>
                <a:gd name="connsiteX40" fmla="*/ 6101 w 10000"/>
                <a:gd name="connsiteY40" fmla="*/ 9807 h 9977"/>
                <a:gd name="connsiteX41" fmla="*/ 6329 w 10000"/>
                <a:gd name="connsiteY41" fmla="*/ 9818 h 9977"/>
                <a:gd name="connsiteX42" fmla="*/ 6500 w 10000"/>
                <a:gd name="connsiteY42" fmla="*/ 9726 h 9977"/>
                <a:gd name="connsiteX43" fmla="*/ 6744 w 10000"/>
                <a:gd name="connsiteY43" fmla="*/ 9818 h 9977"/>
                <a:gd name="connsiteX44" fmla="*/ 7058 w 10000"/>
                <a:gd name="connsiteY44" fmla="*/ 9534 h 9977"/>
                <a:gd name="connsiteX45" fmla="*/ 7171 w 10000"/>
                <a:gd name="connsiteY45" fmla="*/ 9534 h 9977"/>
                <a:gd name="connsiteX46" fmla="*/ 7372 w 10000"/>
                <a:gd name="connsiteY46" fmla="*/ 9306 h 9977"/>
                <a:gd name="connsiteX47" fmla="*/ 8228 w 10000"/>
                <a:gd name="connsiteY47" fmla="*/ 9294 h 9977"/>
                <a:gd name="connsiteX48" fmla="*/ 8415 w 10000"/>
                <a:gd name="connsiteY48" fmla="*/ 9206 h 9977"/>
                <a:gd name="connsiteX49" fmla="*/ 8401 w 10000"/>
                <a:gd name="connsiteY49" fmla="*/ 9091 h 9977"/>
                <a:gd name="connsiteX50" fmla="*/ 8343 w 10000"/>
                <a:gd name="connsiteY50" fmla="*/ 8841 h 9977"/>
                <a:gd name="connsiteX51" fmla="*/ 7986 w 10000"/>
                <a:gd name="connsiteY51" fmla="*/ 8761 h 9977"/>
                <a:gd name="connsiteX52" fmla="*/ 7815 w 10000"/>
                <a:gd name="connsiteY52" fmla="*/ 8363 h 9977"/>
                <a:gd name="connsiteX53" fmla="*/ 7715 w 10000"/>
                <a:gd name="connsiteY53" fmla="*/ 8318 h 9977"/>
                <a:gd name="connsiteX54" fmla="*/ 7688 w 10000"/>
                <a:gd name="connsiteY54" fmla="*/ 8034 h 9977"/>
                <a:gd name="connsiteX55" fmla="*/ 7559 w 10000"/>
                <a:gd name="connsiteY55" fmla="*/ 8023 h 9977"/>
                <a:gd name="connsiteX56" fmla="*/ 7514 w 10000"/>
                <a:gd name="connsiteY56" fmla="*/ 7875 h 9977"/>
                <a:gd name="connsiteX57" fmla="*/ 7300 w 10000"/>
                <a:gd name="connsiteY57" fmla="*/ 7840 h 9977"/>
                <a:gd name="connsiteX58" fmla="*/ 7228 w 10000"/>
                <a:gd name="connsiteY58" fmla="*/ 7613 h 9977"/>
                <a:gd name="connsiteX59" fmla="*/ 6873 w 10000"/>
                <a:gd name="connsiteY59" fmla="*/ 7397 h 9977"/>
                <a:gd name="connsiteX60" fmla="*/ 6485 w 10000"/>
                <a:gd name="connsiteY60" fmla="*/ 7364 h 9977"/>
                <a:gd name="connsiteX61" fmla="*/ 6588 w 10000"/>
                <a:gd name="connsiteY61" fmla="*/ 7113 h 9977"/>
                <a:gd name="connsiteX62" fmla="*/ 6560 w 10000"/>
                <a:gd name="connsiteY62" fmla="*/ 6932 h 9977"/>
                <a:gd name="connsiteX63" fmla="*/ 6887 w 10000"/>
                <a:gd name="connsiteY63" fmla="*/ 6944 h 9977"/>
                <a:gd name="connsiteX64" fmla="*/ 6957 w 10000"/>
                <a:gd name="connsiteY64" fmla="*/ 6999 h 9977"/>
                <a:gd name="connsiteX65" fmla="*/ 7158 w 10000"/>
                <a:gd name="connsiteY65" fmla="*/ 6886 h 9977"/>
                <a:gd name="connsiteX66" fmla="*/ 7214 w 10000"/>
                <a:gd name="connsiteY66" fmla="*/ 6478 h 9977"/>
                <a:gd name="connsiteX67" fmla="*/ 7131 w 10000"/>
                <a:gd name="connsiteY67" fmla="*/ 6172 h 9977"/>
                <a:gd name="connsiteX68" fmla="*/ 7372 w 10000"/>
                <a:gd name="connsiteY68" fmla="*/ 5921 h 9977"/>
                <a:gd name="connsiteX69" fmla="*/ 7300 w 10000"/>
                <a:gd name="connsiteY69" fmla="*/ 5681 h 9977"/>
                <a:gd name="connsiteX70" fmla="*/ 7459 w 10000"/>
                <a:gd name="connsiteY70" fmla="*/ 5453 h 9977"/>
                <a:gd name="connsiteX71" fmla="*/ 7559 w 10000"/>
                <a:gd name="connsiteY71" fmla="*/ 5580 h 9977"/>
                <a:gd name="connsiteX72" fmla="*/ 7728 w 10000"/>
                <a:gd name="connsiteY72" fmla="*/ 5524 h 9977"/>
                <a:gd name="connsiteX73" fmla="*/ 7715 w 10000"/>
                <a:gd name="connsiteY73" fmla="*/ 5171 h 9977"/>
                <a:gd name="connsiteX74" fmla="*/ 7815 w 10000"/>
                <a:gd name="connsiteY74" fmla="*/ 5045 h 9977"/>
                <a:gd name="connsiteX75" fmla="*/ 7787 w 10000"/>
                <a:gd name="connsiteY75" fmla="*/ 4876 h 9977"/>
                <a:gd name="connsiteX76" fmla="*/ 8015 w 10000"/>
                <a:gd name="connsiteY76" fmla="*/ 4773 h 9977"/>
                <a:gd name="connsiteX77" fmla="*/ 8029 w 10000"/>
                <a:gd name="connsiteY77" fmla="*/ 4545 h 9977"/>
                <a:gd name="connsiteX78" fmla="*/ 8201 w 10000"/>
                <a:gd name="connsiteY78" fmla="*/ 4329 h 9977"/>
                <a:gd name="connsiteX79" fmla="*/ 8512 w 10000"/>
                <a:gd name="connsiteY79" fmla="*/ 4308 h 9977"/>
                <a:gd name="connsiteX80" fmla="*/ 8486 w 10000"/>
                <a:gd name="connsiteY80" fmla="*/ 4011 h 9977"/>
                <a:gd name="connsiteX81" fmla="*/ 8716 w 10000"/>
                <a:gd name="connsiteY81" fmla="*/ 3693 h 9977"/>
                <a:gd name="connsiteX82" fmla="*/ 8716 w 10000"/>
                <a:gd name="connsiteY82" fmla="*/ 3352 h 9977"/>
                <a:gd name="connsiteX83" fmla="*/ 8686 w 10000"/>
                <a:gd name="connsiteY83" fmla="*/ 2977 h 9977"/>
                <a:gd name="connsiteX84" fmla="*/ 8617 w 10000"/>
                <a:gd name="connsiteY84" fmla="*/ 2864 h 9977"/>
                <a:gd name="connsiteX85" fmla="*/ 8785 w 10000"/>
                <a:gd name="connsiteY85" fmla="*/ 2704 h 9977"/>
                <a:gd name="connsiteX86" fmla="*/ 8799 w 10000"/>
                <a:gd name="connsiteY86" fmla="*/ 2512 h 9977"/>
                <a:gd name="connsiteX87" fmla="*/ 8973 w 10000"/>
                <a:gd name="connsiteY87" fmla="*/ 2284 h 9977"/>
                <a:gd name="connsiteX88" fmla="*/ 8885 w 10000"/>
                <a:gd name="connsiteY88" fmla="*/ 1932 h 9977"/>
                <a:gd name="connsiteX89" fmla="*/ 9044 w 10000"/>
                <a:gd name="connsiteY89" fmla="*/ 1840 h 9977"/>
                <a:gd name="connsiteX90" fmla="*/ 9044 w 10000"/>
                <a:gd name="connsiteY90" fmla="*/ 1727 h 9977"/>
                <a:gd name="connsiteX91" fmla="*/ 9312 w 10000"/>
                <a:gd name="connsiteY91" fmla="*/ 1648 h 9977"/>
                <a:gd name="connsiteX92" fmla="*/ 9327 w 10000"/>
                <a:gd name="connsiteY92" fmla="*/ 1478 h 9977"/>
                <a:gd name="connsiteX93" fmla="*/ 9844 w 10000"/>
                <a:gd name="connsiteY93" fmla="*/ 1362 h 9977"/>
                <a:gd name="connsiteX94" fmla="*/ 10000 w 10000"/>
                <a:gd name="connsiteY94" fmla="*/ 1078 h 9977"/>
                <a:gd name="connsiteX95" fmla="*/ 9644 w 10000"/>
                <a:gd name="connsiteY95" fmla="*/ 909 h 9977"/>
                <a:gd name="connsiteX96" fmla="*/ 9516 w 10000"/>
                <a:gd name="connsiteY96" fmla="*/ 682 h 9977"/>
                <a:gd name="connsiteX97" fmla="*/ 9158 w 10000"/>
                <a:gd name="connsiteY97" fmla="*/ 591 h 9977"/>
                <a:gd name="connsiteX98" fmla="*/ 9088 w 10000"/>
                <a:gd name="connsiteY98" fmla="*/ 0 h 9977"/>
                <a:gd name="connsiteX0" fmla="*/ 9158 w 10000"/>
                <a:gd name="connsiteY0" fmla="*/ 305 h 9713"/>
                <a:gd name="connsiteX1" fmla="*/ 4796 w 10000"/>
                <a:gd name="connsiteY1" fmla="*/ 4684 h 9713"/>
                <a:gd name="connsiteX2" fmla="*/ 1754 w 10000"/>
                <a:gd name="connsiteY2" fmla="*/ 4669 h 9713"/>
                <a:gd name="connsiteX3" fmla="*/ 769 w 10000"/>
                <a:gd name="connsiteY3" fmla="*/ 5617 h 9713"/>
                <a:gd name="connsiteX4" fmla="*/ 175 w 10000"/>
                <a:gd name="connsiteY4" fmla="*/ 5839 h 9713"/>
                <a:gd name="connsiteX5" fmla="*/ 2 w 10000"/>
                <a:gd name="connsiteY5" fmla="*/ 6285 h 9713"/>
                <a:gd name="connsiteX6" fmla="*/ 117 w 10000"/>
                <a:gd name="connsiteY6" fmla="*/ 6364 h 9713"/>
                <a:gd name="connsiteX7" fmla="*/ 32 w 10000"/>
                <a:gd name="connsiteY7" fmla="*/ 6488 h 9713"/>
                <a:gd name="connsiteX8" fmla="*/ 518 w 10000"/>
                <a:gd name="connsiteY8" fmla="*/ 6523 h 9713"/>
                <a:gd name="connsiteX9" fmla="*/ 518 w 10000"/>
                <a:gd name="connsiteY9" fmla="*/ 6604 h 9713"/>
                <a:gd name="connsiteX10" fmla="*/ 502 w 10000"/>
                <a:gd name="connsiteY10" fmla="*/ 6786 h 9713"/>
                <a:gd name="connsiteX11" fmla="*/ 1016 w 10000"/>
                <a:gd name="connsiteY11" fmla="*/ 6853 h 9713"/>
                <a:gd name="connsiteX12" fmla="*/ 1016 w 10000"/>
                <a:gd name="connsiteY12" fmla="*/ 7003 h 9713"/>
                <a:gd name="connsiteX13" fmla="*/ 1288 w 10000"/>
                <a:gd name="connsiteY13" fmla="*/ 7116 h 9713"/>
                <a:gd name="connsiteX14" fmla="*/ 1203 w 10000"/>
                <a:gd name="connsiteY14" fmla="*/ 7287 h 9713"/>
                <a:gd name="connsiteX15" fmla="*/ 1586 w 10000"/>
                <a:gd name="connsiteY15" fmla="*/ 7435 h 9713"/>
                <a:gd name="connsiteX16" fmla="*/ 1817 w 10000"/>
                <a:gd name="connsiteY16" fmla="*/ 7708 h 9713"/>
                <a:gd name="connsiteX17" fmla="*/ 2030 w 10000"/>
                <a:gd name="connsiteY17" fmla="*/ 7811 h 9713"/>
                <a:gd name="connsiteX18" fmla="*/ 1945 w 10000"/>
                <a:gd name="connsiteY18" fmla="*/ 7903 h 9713"/>
                <a:gd name="connsiteX19" fmla="*/ 2059 w 10000"/>
                <a:gd name="connsiteY19" fmla="*/ 8004 h 9713"/>
                <a:gd name="connsiteX20" fmla="*/ 2043 w 10000"/>
                <a:gd name="connsiteY20" fmla="*/ 8151 h 9713"/>
                <a:gd name="connsiteX21" fmla="*/ 2261 w 10000"/>
                <a:gd name="connsiteY21" fmla="*/ 8164 h 9713"/>
                <a:gd name="connsiteX22" fmla="*/ 2502 w 10000"/>
                <a:gd name="connsiteY22" fmla="*/ 8325 h 9713"/>
                <a:gd name="connsiteX23" fmla="*/ 2561 w 10000"/>
                <a:gd name="connsiteY23" fmla="*/ 8574 h 9713"/>
                <a:gd name="connsiteX24" fmla="*/ 2615 w 10000"/>
                <a:gd name="connsiteY24" fmla="*/ 8666 h 9713"/>
                <a:gd name="connsiteX25" fmla="*/ 2917 w 10000"/>
                <a:gd name="connsiteY25" fmla="*/ 8882 h 9713"/>
                <a:gd name="connsiteX26" fmla="*/ 2917 w 10000"/>
                <a:gd name="connsiteY26" fmla="*/ 9040 h 9713"/>
                <a:gd name="connsiteX27" fmla="*/ 3360 w 10000"/>
                <a:gd name="connsiteY27" fmla="*/ 9214 h 9713"/>
                <a:gd name="connsiteX28" fmla="*/ 3602 w 10000"/>
                <a:gd name="connsiteY28" fmla="*/ 9028 h 9713"/>
                <a:gd name="connsiteX29" fmla="*/ 3903 w 10000"/>
                <a:gd name="connsiteY29" fmla="*/ 9168 h 9713"/>
                <a:gd name="connsiteX30" fmla="*/ 4142 w 10000"/>
                <a:gd name="connsiteY30" fmla="*/ 8961 h 9713"/>
                <a:gd name="connsiteX31" fmla="*/ 4415 w 10000"/>
                <a:gd name="connsiteY31" fmla="*/ 9292 h 9713"/>
                <a:gd name="connsiteX32" fmla="*/ 4801 w 10000"/>
                <a:gd name="connsiteY32" fmla="*/ 9474 h 9713"/>
                <a:gd name="connsiteX33" fmla="*/ 4843 w 10000"/>
                <a:gd name="connsiteY33" fmla="*/ 9635 h 9713"/>
                <a:gd name="connsiteX34" fmla="*/ 5002 w 10000"/>
                <a:gd name="connsiteY34" fmla="*/ 9657 h 9713"/>
                <a:gd name="connsiteX35" fmla="*/ 5228 w 10000"/>
                <a:gd name="connsiteY35" fmla="*/ 9507 h 9713"/>
                <a:gd name="connsiteX36" fmla="*/ 5517 w 10000"/>
                <a:gd name="connsiteY36" fmla="*/ 9599 h 9713"/>
                <a:gd name="connsiteX37" fmla="*/ 5615 w 10000"/>
                <a:gd name="connsiteY37" fmla="*/ 9519 h 9713"/>
                <a:gd name="connsiteX38" fmla="*/ 5716 w 10000"/>
                <a:gd name="connsiteY38" fmla="*/ 9507 h 9713"/>
                <a:gd name="connsiteX39" fmla="*/ 5914 w 10000"/>
                <a:gd name="connsiteY39" fmla="*/ 9713 h 9713"/>
                <a:gd name="connsiteX40" fmla="*/ 6101 w 10000"/>
                <a:gd name="connsiteY40" fmla="*/ 9543 h 9713"/>
                <a:gd name="connsiteX41" fmla="*/ 6329 w 10000"/>
                <a:gd name="connsiteY41" fmla="*/ 9554 h 9713"/>
                <a:gd name="connsiteX42" fmla="*/ 6500 w 10000"/>
                <a:gd name="connsiteY42" fmla="*/ 9461 h 9713"/>
                <a:gd name="connsiteX43" fmla="*/ 6744 w 10000"/>
                <a:gd name="connsiteY43" fmla="*/ 9554 h 9713"/>
                <a:gd name="connsiteX44" fmla="*/ 7058 w 10000"/>
                <a:gd name="connsiteY44" fmla="*/ 9269 h 9713"/>
                <a:gd name="connsiteX45" fmla="*/ 7171 w 10000"/>
                <a:gd name="connsiteY45" fmla="*/ 9269 h 9713"/>
                <a:gd name="connsiteX46" fmla="*/ 7372 w 10000"/>
                <a:gd name="connsiteY46" fmla="*/ 9040 h 9713"/>
                <a:gd name="connsiteX47" fmla="*/ 8228 w 10000"/>
                <a:gd name="connsiteY47" fmla="*/ 9028 h 9713"/>
                <a:gd name="connsiteX48" fmla="*/ 8415 w 10000"/>
                <a:gd name="connsiteY48" fmla="*/ 8940 h 9713"/>
                <a:gd name="connsiteX49" fmla="*/ 8401 w 10000"/>
                <a:gd name="connsiteY49" fmla="*/ 8825 h 9713"/>
                <a:gd name="connsiteX50" fmla="*/ 8343 w 10000"/>
                <a:gd name="connsiteY50" fmla="*/ 8574 h 9713"/>
                <a:gd name="connsiteX51" fmla="*/ 7986 w 10000"/>
                <a:gd name="connsiteY51" fmla="*/ 8494 h 9713"/>
                <a:gd name="connsiteX52" fmla="*/ 7815 w 10000"/>
                <a:gd name="connsiteY52" fmla="*/ 8095 h 9713"/>
                <a:gd name="connsiteX53" fmla="*/ 7715 w 10000"/>
                <a:gd name="connsiteY53" fmla="*/ 8050 h 9713"/>
                <a:gd name="connsiteX54" fmla="*/ 7688 w 10000"/>
                <a:gd name="connsiteY54" fmla="*/ 7766 h 9713"/>
                <a:gd name="connsiteX55" fmla="*/ 7559 w 10000"/>
                <a:gd name="connsiteY55" fmla="*/ 7754 h 9713"/>
                <a:gd name="connsiteX56" fmla="*/ 7514 w 10000"/>
                <a:gd name="connsiteY56" fmla="*/ 7606 h 9713"/>
                <a:gd name="connsiteX57" fmla="*/ 7300 w 10000"/>
                <a:gd name="connsiteY57" fmla="*/ 7571 h 9713"/>
                <a:gd name="connsiteX58" fmla="*/ 7228 w 10000"/>
                <a:gd name="connsiteY58" fmla="*/ 7344 h 9713"/>
                <a:gd name="connsiteX59" fmla="*/ 6873 w 10000"/>
                <a:gd name="connsiteY59" fmla="*/ 7127 h 9713"/>
                <a:gd name="connsiteX60" fmla="*/ 6485 w 10000"/>
                <a:gd name="connsiteY60" fmla="*/ 7094 h 9713"/>
                <a:gd name="connsiteX61" fmla="*/ 6588 w 10000"/>
                <a:gd name="connsiteY61" fmla="*/ 6842 h 9713"/>
                <a:gd name="connsiteX62" fmla="*/ 6560 w 10000"/>
                <a:gd name="connsiteY62" fmla="*/ 6661 h 9713"/>
                <a:gd name="connsiteX63" fmla="*/ 6887 w 10000"/>
                <a:gd name="connsiteY63" fmla="*/ 6673 h 9713"/>
                <a:gd name="connsiteX64" fmla="*/ 6957 w 10000"/>
                <a:gd name="connsiteY64" fmla="*/ 6728 h 9713"/>
                <a:gd name="connsiteX65" fmla="*/ 7158 w 10000"/>
                <a:gd name="connsiteY65" fmla="*/ 6615 h 9713"/>
                <a:gd name="connsiteX66" fmla="*/ 7214 w 10000"/>
                <a:gd name="connsiteY66" fmla="*/ 6206 h 9713"/>
                <a:gd name="connsiteX67" fmla="*/ 7131 w 10000"/>
                <a:gd name="connsiteY67" fmla="*/ 5899 h 9713"/>
                <a:gd name="connsiteX68" fmla="*/ 7372 w 10000"/>
                <a:gd name="connsiteY68" fmla="*/ 5648 h 9713"/>
                <a:gd name="connsiteX69" fmla="*/ 7300 w 10000"/>
                <a:gd name="connsiteY69" fmla="*/ 5407 h 9713"/>
                <a:gd name="connsiteX70" fmla="*/ 7459 w 10000"/>
                <a:gd name="connsiteY70" fmla="*/ 5179 h 9713"/>
                <a:gd name="connsiteX71" fmla="*/ 7559 w 10000"/>
                <a:gd name="connsiteY71" fmla="*/ 5306 h 9713"/>
                <a:gd name="connsiteX72" fmla="*/ 7728 w 10000"/>
                <a:gd name="connsiteY72" fmla="*/ 5250 h 9713"/>
                <a:gd name="connsiteX73" fmla="*/ 7715 w 10000"/>
                <a:gd name="connsiteY73" fmla="*/ 4896 h 9713"/>
                <a:gd name="connsiteX74" fmla="*/ 7815 w 10000"/>
                <a:gd name="connsiteY74" fmla="*/ 4770 h 9713"/>
                <a:gd name="connsiteX75" fmla="*/ 7787 w 10000"/>
                <a:gd name="connsiteY75" fmla="*/ 4600 h 9713"/>
                <a:gd name="connsiteX76" fmla="*/ 8015 w 10000"/>
                <a:gd name="connsiteY76" fmla="*/ 4497 h 9713"/>
                <a:gd name="connsiteX77" fmla="*/ 8029 w 10000"/>
                <a:gd name="connsiteY77" fmla="*/ 4268 h 9713"/>
                <a:gd name="connsiteX78" fmla="*/ 8201 w 10000"/>
                <a:gd name="connsiteY78" fmla="*/ 4052 h 9713"/>
                <a:gd name="connsiteX79" fmla="*/ 8512 w 10000"/>
                <a:gd name="connsiteY79" fmla="*/ 4031 h 9713"/>
                <a:gd name="connsiteX80" fmla="*/ 8486 w 10000"/>
                <a:gd name="connsiteY80" fmla="*/ 3733 h 9713"/>
                <a:gd name="connsiteX81" fmla="*/ 8716 w 10000"/>
                <a:gd name="connsiteY81" fmla="*/ 3415 h 9713"/>
                <a:gd name="connsiteX82" fmla="*/ 8716 w 10000"/>
                <a:gd name="connsiteY82" fmla="*/ 3073 h 9713"/>
                <a:gd name="connsiteX83" fmla="*/ 8686 w 10000"/>
                <a:gd name="connsiteY83" fmla="*/ 2697 h 9713"/>
                <a:gd name="connsiteX84" fmla="*/ 8617 w 10000"/>
                <a:gd name="connsiteY84" fmla="*/ 2584 h 9713"/>
                <a:gd name="connsiteX85" fmla="*/ 8785 w 10000"/>
                <a:gd name="connsiteY85" fmla="*/ 2423 h 9713"/>
                <a:gd name="connsiteX86" fmla="*/ 8799 w 10000"/>
                <a:gd name="connsiteY86" fmla="*/ 2231 h 9713"/>
                <a:gd name="connsiteX87" fmla="*/ 8973 w 10000"/>
                <a:gd name="connsiteY87" fmla="*/ 2002 h 9713"/>
                <a:gd name="connsiteX88" fmla="*/ 8885 w 10000"/>
                <a:gd name="connsiteY88" fmla="*/ 1649 h 9713"/>
                <a:gd name="connsiteX89" fmla="*/ 9044 w 10000"/>
                <a:gd name="connsiteY89" fmla="*/ 1557 h 9713"/>
                <a:gd name="connsiteX90" fmla="*/ 9044 w 10000"/>
                <a:gd name="connsiteY90" fmla="*/ 1444 h 9713"/>
                <a:gd name="connsiteX91" fmla="*/ 9312 w 10000"/>
                <a:gd name="connsiteY91" fmla="*/ 1365 h 9713"/>
                <a:gd name="connsiteX92" fmla="*/ 9327 w 10000"/>
                <a:gd name="connsiteY92" fmla="*/ 1194 h 9713"/>
                <a:gd name="connsiteX93" fmla="*/ 9844 w 10000"/>
                <a:gd name="connsiteY93" fmla="*/ 1078 h 9713"/>
                <a:gd name="connsiteX94" fmla="*/ 10000 w 10000"/>
                <a:gd name="connsiteY94" fmla="*/ 793 h 9713"/>
                <a:gd name="connsiteX95" fmla="*/ 9644 w 10000"/>
                <a:gd name="connsiteY95" fmla="*/ 624 h 9713"/>
                <a:gd name="connsiteX96" fmla="*/ 9516 w 10000"/>
                <a:gd name="connsiteY96" fmla="*/ 397 h 9713"/>
                <a:gd name="connsiteX97" fmla="*/ 9158 w 10000"/>
                <a:gd name="connsiteY97" fmla="*/ 305 h 9713"/>
                <a:gd name="connsiteX0" fmla="*/ 9516 w 10000"/>
                <a:gd name="connsiteY0" fmla="*/ 0 h 9591"/>
                <a:gd name="connsiteX1" fmla="*/ 4796 w 10000"/>
                <a:gd name="connsiteY1" fmla="*/ 4413 h 9591"/>
                <a:gd name="connsiteX2" fmla="*/ 1754 w 10000"/>
                <a:gd name="connsiteY2" fmla="*/ 4398 h 9591"/>
                <a:gd name="connsiteX3" fmla="*/ 769 w 10000"/>
                <a:gd name="connsiteY3" fmla="*/ 5374 h 9591"/>
                <a:gd name="connsiteX4" fmla="*/ 175 w 10000"/>
                <a:gd name="connsiteY4" fmla="*/ 5603 h 9591"/>
                <a:gd name="connsiteX5" fmla="*/ 2 w 10000"/>
                <a:gd name="connsiteY5" fmla="*/ 6062 h 9591"/>
                <a:gd name="connsiteX6" fmla="*/ 117 w 10000"/>
                <a:gd name="connsiteY6" fmla="*/ 6143 h 9591"/>
                <a:gd name="connsiteX7" fmla="*/ 32 w 10000"/>
                <a:gd name="connsiteY7" fmla="*/ 6271 h 9591"/>
                <a:gd name="connsiteX8" fmla="*/ 518 w 10000"/>
                <a:gd name="connsiteY8" fmla="*/ 6307 h 9591"/>
                <a:gd name="connsiteX9" fmla="*/ 518 w 10000"/>
                <a:gd name="connsiteY9" fmla="*/ 6390 h 9591"/>
                <a:gd name="connsiteX10" fmla="*/ 502 w 10000"/>
                <a:gd name="connsiteY10" fmla="*/ 6578 h 9591"/>
                <a:gd name="connsiteX11" fmla="*/ 1016 w 10000"/>
                <a:gd name="connsiteY11" fmla="*/ 6646 h 9591"/>
                <a:gd name="connsiteX12" fmla="*/ 1016 w 10000"/>
                <a:gd name="connsiteY12" fmla="*/ 6801 h 9591"/>
                <a:gd name="connsiteX13" fmla="*/ 1288 w 10000"/>
                <a:gd name="connsiteY13" fmla="*/ 6917 h 9591"/>
                <a:gd name="connsiteX14" fmla="*/ 1203 w 10000"/>
                <a:gd name="connsiteY14" fmla="*/ 7093 h 9591"/>
                <a:gd name="connsiteX15" fmla="*/ 1586 w 10000"/>
                <a:gd name="connsiteY15" fmla="*/ 7246 h 9591"/>
                <a:gd name="connsiteX16" fmla="*/ 1817 w 10000"/>
                <a:gd name="connsiteY16" fmla="*/ 7527 h 9591"/>
                <a:gd name="connsiteX17" fmla="*/ 2030 w 10000"/>
                <a:gd name="connsiteY17" fmla="*/ 7633 h 9591"/>
                <a:gd name="connsiteX18" fmla="*/ 1945 w 10000"/>
                <a:gd name="connsiteY18" fmla="*/ 7728 h 9591"/>
                <a:gd name="connsiteX19" fmla="*/ 2059 w 10000"/>
                <a:gd name="connsiteY19" fmla="*/ 7832 h 9591"/>
                <a:gd name="connsiteX20" fmla="*/ 2043 w 10000"/>
                <a:gd name="connsiteY20" fmla="*/ 7983 h 9591"/>
                <a:gd name="connsiteX21" fmla="*/ 2261 w 10000"/>
                <a:gd name="connsiteY21" fmla="*/ 7996 h 9591"/>
                <a:gd name="connsiteX22" fmla="*/ 2502 w 10000"/>
                <a:gd name="connsiteY22" fmla="*/ 8162 h 9591"/>
                <a:gd name="connsiteX23" fmla="*/ 2561 w 10000"/>
                <a:gd name="connsiteY23" fmla="*/ 8418 h 9591"/>
                <a:gd name="connsiteX24" fmla="*/ 2615 w 10000"/>
                <a:gd name="connsiteY24" fmla="*/ 8513 h 9591"/>
                <a:gd name="connsiteX25" fmla="*/ 2917 w 10000"/>
                <a:gd name="connsiteY25" fmla="*/ 8735 h 9591"/>
                <a:gd name="connsiteX26" fmla="*/ 2917 w 10000"/>
                <a:gd name="connsiteY26" fmla="*/ 8898 h 9591"/>
                <a:gd name="connsiteX27" fmla="*/ 3360 w 10000"/>
                <a:gd name="connsiteY27" fmla="*/ 9077 h 9591"/>
                <a:gd name="connsiteX28" fmla="*/ 3602 w 10000"/>
                <a:gd name="connsiteY28" fmla="*/ 8886 h 9591"/>
                <a:gd name="connsiteX29" fmla="*/ 3903 w 10000"/>
                <a:gd name="connsiteY29" fmla="*/ 9030 h 9591"/>
                <a:gd name="connsiteX30" fmla="*/ 4142 w 10000"/>
                <a:gd name="connsiteY30" fmla="*/ 8817 h 9591"/>
                <a:gd name="connsiteX31" fmla="*/ 4415 w 10000"/>
                <a:gd name="connsiteY31" fmla="*/ 9158 h 9591"/>
                <a:gd name="connsiteX32" fmla="*/ 4801 w 10000"/>
                <a:gd name="connsiteY32" fmla="*/ 9345 h 9591"/>
                <a:gd name="connsiteX33" fmla="*/ 4843 w 10000"/>
                <a:gd name="connsiteY33" fmla="*/ 9511 h 9591"/>
                <a:gd name="connsiteX34" fmla="*/ 5002 w 10000"/>
                <a:gd name="connsiteY34" fmla="*/ 9533 h 9591"/>
                <a:gd name="connsiteX35" fmla="*/ 5228 w 10000"/>
                <a:gd name="connsiteY35" fmla="*/ 9379 h 9591"/>
                <a:gd name="connsiteX36" fmla="*/ 5517 w 10000"/>
                <a:gd name="connsiteY36" fmla="*/ 9474 h 9591"/>
                <a:gd name="connsiteX37" fmla="*/ 5615 w 10000"/>
                <a:gd name="connsiteY37" fmla="*/ 9391 h 9591"/>
                <a:gd name="connsiteX38" fmla="*/ 5716 w 10000"/>
                <a:gd name="connsiteY38" fmla="*/ 9379 h 9591"/>
                <a:gd name="connsiteX39" fmla="*/ 5914 w 10000"/>
                <a:gd name="connsiteY39" fmla="*/ 9591 h 9591"/>
                <a:gd name="connsiteX40" fmla="*/ 6101 w 10000"/>
                <a:gd name="connsiteY40" fmla="*/ 9416 h 9591"/>
                <a:gd name="connsiteX41" fmla="*/ 6329 w 10000"/>
                <a:gd name="connsiteY41" fmla="*/ 9427 h 9591"/>
                <a:gd name="connsiteX42" fmla="*/ 6500 w 10000"/>
                <a:gd name="connsiteY42" fmla="*/ 9332 h 9591"/>
                <a:gd name="connsiteX43" fmla="*/ 6744 w 10000"/>
                <a:gd name="connsiteY43" fmla="*/ 9427 h 9591"/>
                <a:gd name="connsiteX44" fmla="*/ 7058 w 10000"/>
                <a:gd name="connsiteY44" fmla="*/ 9134 h 9591"/>
                <a:gd name="connsiteX45" fmla="*/ 7171 w 10000"/>
                <a:gd name="connsiteY45" fmla="*/ 9134 h 9591"/>
                <a:gd name="connsiteX46" fmla="*/ 7372 w 10000"/>
                <a:gd name="connsiteY46" fmla="*/ 8898 h 9591"/>
                <a:gd name="connsiteX47" fmla="*/ 8228 w 10000"/>
                <a:gd name="connsiteY47" fmla="*/ 8886 h 9591"/>
                <a:gd name="connsiteX48" fmla="*/ 8415 w 10000"/>
                <a:gd name="connsiteY48" fmla="*/ 8795 h 9591"/>
                <a:gd name="connsiteX49" fmla="*/ 8401 w 10000"/>
                <a:gd name="connsiteY49" fmla="*/ 8677 h 9591"/>
                <a:gd name="connsiteX50" fmla="*/ 8343 w 10000"/>
                <a:gd name="connsiteY50" fmla="*/ 8418 h 9591"/>
                <a:gd name="connsiteX51" fmla="*/ 7986 w 10000"/>
                <a:gd name="connsiteY51" fmla="*/ 8336 h 9591"/>
                <a:gd name="connsiteX52" fmla="*/ 7815 w 10000"/>
                <a:gd name="connsiteY52" fmla="*/ 7925 h 9591"/>
                <a:gd name="connsiteX53" fmla="*/ 7715 w 10000"/>
                <a:gd name="connsiteY53" fmla="*/ 7879 h 9591"/>
                <a:gd name="connsiteX54" fmla="*/ 7688 w 10000"/>
                <a:gd name="connsiteY54" fmla="*/ 7586 h 9591"/>
                <a:gd name="connsiteX55" fmla="*/ 7559 w 10000"/>
                <a:gd name="connsiteY55" fmla="*/ 7574 h 9591"/>
                <a:gd name="connsiteX56" fmla="*/ 7514 w 10000"/>
                <a:gd name="connsiteY56" fmla="*/ 7422 h 9591"/>
                <a:gd name="connsiteX57" fmla="*/ 7300 w 10000"/>
                <a:gd name="connsiteY57" fmla="*/ 7386 h 9591"/>
                <a:gd name="connsiteX58" fmla="*/ 7228 w 10000"/>
                <a:gd name="connsiteY58" fmla="*/ 7152 h 9591"/>
                <a:gd name="connsiteX59" fmla="*/ 6873 w 10000"/>
                <a:gd name="connsiteY59" fmla="*/ 6929 h 9591"/>
                <a:gd name="connsiteX60" fmla="*/ 6485 w 10000"/>
                <a:gd name="connsiteY60" fmla="*/ 6895 h 9591"/>
                <a:gd name="connsiteX61" fmla="*/ 6588 w 10000"/>
                <a:gd name="connsiteY61" fmla="*/ 6635 h 9591"/>
                <a:gd name="connsiteX62" fmla="*/ 6560 w 10000"/>
                <a:gd name="connsiteY62" fmla="*/ 6449 h 9591"/>
                <a:gd name="connsiteX63" fmla="*/ 6887 w 10000"/>
                <a:gd name="connsiteY63" fmla="*/ 6461 h 9591"/>
                <a:gd name="connsiteX64" fmla="*/ 6957 w 10000"/>
                <a:gd name="connsiteY64" fmla="*/ 6518 h 9591"/>
                <a:gd name="connsiteX65" fmla="*/ 7158 w 10000"/>
                <a:gd name="connsiteY65" fmla="*/ 6401 h 9591"/>
                <a:gd name="connsiteX66" fmla="*/ 7214 w 10000"/>
                <a:gd name="connsiteY66" fmla="*/ 5980 h 9591"/>
                <a:gd name="connsiteX67" fmla="*/ 7131 w 10000"/>
                <a:gd name="connsiteY67" fmla="*/ 5664 h 9591"/>
                <a:gd name="connsiteX68" fmla="*/ 7372 w 10000"/>
                <a:gd name="connsiteY68" fmla="*/ 5406 h 9591"/>
                <a:gd name="connsiteX69" fmla="*/ 7300 w 10000"/>
                <a:gd name="connsiteY69" fmla="*/ 5158 h 9591"/>
                <a:gd name="connsiteX70" fmla="*/ 7459 w 10000"/>
                <a:gd name="connsiteY70" fmla="*/ 4923 h 9591"/>
                <a:gd name="connsiteX71" fmla="*/ 7559 w 10000"/>
                <a:gd name="connsiteY71" fmla="*/ 5054 h 9591"/>
                <a:gd name="connsiteX72" fmla="*/ 7728 w 10000"/>
                <a:gd name="connsiteY72" fmla="*/ 4996 h 9591"/>
                <a:gd name="connsiteX73" fmla="*/ 7715 w 10000"/>
                <a:gd name="connsiteY73" fmla="*/ 4632 h 9591"/>
                <a:gd name="connsiteX74" fmla="*/ 7815 w 10000"/>
                <a:gd name="connsiteY74" fmla="*/ 4502 h 9591"/>
                <a:gd name="connsiteX75" fmla="*/ 7787 w 10000"/>
                <a:gd name="connsiteY75" fmla="*/ 4327 h 9591"/>
                <a:gd name="connsiteX76" fmla="*/ 8015 w 10000"/>
                <a:gd name="connsiteY76" fmla="*/ 4221 h 9591"/>
                <a:gd name="connsiteX77" fmla="*/ 8029 w 10000"/>
                <a:gd name="connsiteY77" fmla="*/ 3985 h 9591"/>
                <a:gd name="connsiteX78" fmla="*/ 8201 w 10000"/>
                <a:gd name="connsiteY78" fmla="*/ 3763 h 9591"/>
                <a:gd name="connsiteX79" fmla="*/ 8512 w 10000"/>
                <a:gd name="connsiteY79" fmla="*/ 3741 h 9591"/>
                <a:gd name="connsiteX80" fmla="*/ 8486 w 10000"/>
                <a:gd name="connsiteY80" fmla="*/ 3434 h 9591"/>
                <a:gd name="connsiteX81" fmla="*/ 8716 w 10000"/>
                <a:gd name="connsiteY81" fmla="*/ 3107 h 9591"/>
                <a:gd name="connsiteX82" fmla="*/ 8716 w 10000"/>
                <a:gd name="connsiteY82" fmla="*/ 2755 h 9591"/>
                <a:gd name="connsiteX83" fmla="*/ 8686 w 10000"/>
                <a:gd name="connsiteY83" fmla="*/ 2368 h 9591"/>
                <a:gd name="connsiteX84" fmla="*/ 8617 w 10000"/>
                <a:gd name="connsiteY84" fmla="*/ 2251 h 9591"/>
                <a:gd name="connsiteX85" fmla="*/ 8785 w 10000"/>
                <a:gd name="connsiteY85" fmla="*/ 2086 h 9591"/>
                <a:gd name="connsiteX86" fmla="*/ 8799 w 10000"/>
                <a:gd name="connsiteY86" fmla="*/ 1888 h 9591"/>
                <a:gd name="connsiteX87" fmla="*/ 8973 w 10000"/>
                <a:gd name="connsiteY87" fmla="*/ 1652 h 9591"/>
                <a:gd name="connsiteX88" fmla="*/ 8885 w 10000"/>
                <a:gd name="connsiteY88" fmla="*/ 1289 h 9591"/>
                <a:gd name="connsiteX89" fmla="*/ 9044 w 10000"/>
                <a:gd name="connsiteY89" fmla="*/ 1194 h 9591"/>
                <a:gd name="connsiteX90" fmla="*/ 9044 w 10000"/>
                <a:gd name="connsiteY90" fmla="*/ 1078 h 9591"/>
                <a:gd name="connsiteX91" fmla="*/ 9312 w 10000"/>
                <a:gd name="connsiteY91" fmla="*/ 996 h 9591"/>
                <a:gd name="connsiteX92" fmla="*/ 9327 w 10000"/>
                <a:gd name="connsiteY92" fmla="*/ 820 h 9591"/>
                <a:gd name="connsiteX93" fmla="*/ 9844 w 10000"/>
                <a:gd name="connsiteY93" fmla="*/ 701 h 9591"/>
                <a:gd name="connsiteX94" fmla="*/ 10000 w 10000"/>
                <a:gd name="connsiteY94" fmla="*/ 407 h 9591"/>
                <a:gd name="connsiteX95" fmla="*/ 9644 w 10000"/>
                <a:gd name="connsiteY95" fmla="*/ 233 h 9591"/>
                <a:gd name="connsiteX96" fmla="*/ 9516 w 10000"/>
                <a:gd name="connsiteY96" fmla="*/ 0 h 9591"/>
                <a:gd name="connsiteX0" fmla="*/ 9644 w 10000"/>
                <a:gd name="connsiteY0" fmla="*/ 0 h 9757"/>
                <a:gd name="connsiteX1" fmla="*/ 4796 w 10000"/>
                <a:gd name="connsiteY1" fmla="*/ 4358 h 9757"/>
                <a:gd name="connsiteX2" fmla="*/ 1754 w 10000"/>
                <a:gd name="connsiteY2" fmla="*/ 4343 h 9757"/>
                <a:gd name="connsiteX3" fmla="*/ 769 w 10000"/>
                <a:gd name="connsiteY3" fmla="*/ 5360 h 9757"/>
                <a:gd name="connsiteX4" fmla="*/ 175 w 10000"/>
                <a:gd name="connsiteY4" fmla="*/ 5599 h 9757"/>
                <a:gd name="connsiteX5" fmla="*/ 2 w 10000"/>
                <a:gd name="connsiteY5" fmla="*/ 6078 h 9757"/>
                <a:gd name="connsiteX6" fmla="*/ 117 w 10000"/>
                <a:gd name="connsiteY6" fmla="*/ 6162 h 9757"/>
                <a:gd name="connsiteX7" fmla="*/ 32 w 10000"/>
                <a:gd name="connsiteY7" fmla="*/ 6295 h 9757"/>
                <a:gd name="connsiteX8" fmla="*/ 518 w 10000"/>
                <a:gd name="connsiteY8" fmla="*/ 6333 h 9757"/>
                <a:gd name="connsiteX9" fmla="*/ 518 w 10000"/>
                <a:gd name="connsiteY9" fmla="*/ 6419 h 9757"/>
                <a:gd name="connsiteX10" fmla="*/ 502 w 10000"/>
                <a:gd name="connsiteY10" fmla="*/ 6616 h 9757"/>
                <a:gd name="connsiteX11" fmla="*/ 1016 w 10000"/>
                <a:gd name="connsiteY11" fmla="*/ 6686 h 9757"/>
                <a:gd name="connsiteX12" fmla="*/ 1016 w 10000"/>
                <a:gd name="connsiteY12" fmla="*/ 6848 h 9757"/>
                <a:gd name="connsiteX13" fmla="*/ 1288 w 10000"/>
                <a:gd name="connsiteY13" fmla="*/ 6969 h 9757"/>
                <a:gd name="connsiteX14" fmla="*/ 1203 w 10000"/>
                <a:gd name="connsiteY14" fmla="*/ 7152 h 9757"/>
                <a:gd name="connsiteX15" fmla="*/ 1586 w 10000"/>
                <a:gd name="connsiteY15" fmla="*/ 7312 h 9757"/>
                <a:gd name="connsiteX16" fmla="*/ 1817 w 10000"/>
                <a:gd name="connsiteY16" fmla="*/ 7605 h 9757"/>
                <a:gd name="connsiteX17" fmla="*/ 2030 w 10000"/>
                <a:gd name="connsiteY17" fmla="*/ 7716 h 9757"/>
                <a:gd name="connsiteX18" fmla="*/ 1945 w 10000"/>
                <a:gd name="connsiteY18" fmla="*/ 7815 h 9757"/>
                <a:gd name="connsiteX19" fmla="*/ 2059 w 10000"/>
                <a:gd name="connsiteY19" fmla="*/ 7923 h 9757"/>
                <a:gd name="connsiteX20" fmla="*/ 2043 w 10000"/>
                <a:gd name="connsiteY20" fmla="*/ 8080 h 9757"/>
                <a:gd name="connsiteX21" fmla="*/ 2261 w 10000"/>
                <a:gd name="connsiteY21" fmla="*/ 8094 h 9757"/>
                <a:gd name="connsiteX22" fmla="*/ 2502 w 10000"/>
                <a:gd name="connsiteY22" fmla="*/ 8267 h 9757"/>
                <a:gd name="connsiteX23" fmla="*/ 2561 w 10000"/>
                <a:gd name="connsiteY23" fmla="*/ 8534 h 9757"/>
                <a:gd name="connsiteX24" fmla="*/ 2615 w 10000"/>
                <a:gd name="connsiteY24" fmla="*/ 8633 h 9757"/>
                <a:gd name="connsiteX25" fmla="*/ 2917 w 10000"/>
                <a:gd name="connsiteY25" fmla="*/ 8864 h 9757"/>
                <a:gd name="connsiteX26" fmla="*/ 2917 w 10000"/>
                <a:gd name="connsiteY26" fmla="*/ 9034 h 9757"/>
                <a:gd name="connsiteX27" fmla="*/ 3360 w 10000"/>
                <a:gd name="connsiteY27" fmla="*/ 9221 h 9757"/>
                <a:gd name="connsiteX28" fmla="*/ 3602 w 10000"/>
                <a:gd name="connsiteY28" fmla="*/ 9022 h 9757"/>
                <a:gd name="connsiteX29" fmla="*/ 3903 w 10000"/>
                <a:gd name="connsiteY29" fmla="*/ 9172 h 9757"/>
                <a:gd name="connsiteX30" fmla="*/ 4142 w 10000"/>
                <a:gd name="connsiteY30" fmla="*/ 8950 h 9757"/>
                <a:gd name="connsiteX31" fmla="*/ 4415 w 10000"/>
                <a:gd name="connsiteY31" fmla="*/ 9306 h 9757"/>
                <a:gd name="connsiteX32" fmla="*/ 4801 w 10000"/>
                <a:gd name="connsiteY32" fmla="*/ 9501 h 9757"/>
                <a:gd name="connsiteX33" fmla="*/ 4843 w 10000"/>
                <a:gd name="connsiteY33" fmla="*/ 9674 h 9757"/>
                <a:gd name="connsiteX34" fmla="*/ 5002 w 10000"/>
                <a:gd name="connsiteY34" fmla="*/ 9697 h 9757"/>
                <a:gd name="connsiteX35" fmla="*/ 5228 w 10000"/>
                <a:gd name="connsiteY35" fmla="*/ 9536 h 9757"/>
                <a:gd name="connsiteX36" fmla="*/ 5517 w 10000"/>
                <a:gd name="connsiteY36" fmla="*/ 9635 h 9757"/>
                <a:gd name="connsiteX37" fmla="*/ 5615 w 10000"/>
                <a:gd name="connsiteY37" fmla="*/ 9548 h 9757"/>
                <a:gd name="connsiteX38" fmla="*/ 5716 w 10000"/>
                <a:gd name="connsiteY38" fmla="*/ 9536 h 9757"/>
                <a:gd name="connsiteX39" fmla="*/ 5914 w 10000"/>
                <a:gd name="connsiteY39" fmla="*/ 9757 h 9757"/>
                <a:gd name="connsiteX40" fmla="*/ 6101 w 10000"/>
                <a:gd name="connsiteY40" fmla="*/ 9575 h 9757"/>
                <a:gd name="connsiteX41" fmla="*/ 6329 w 10000"/>
                <a:gd name="connsiteY41" fmla="*/ 9586 h 9757"/>
                <a:gd name="connsiteX42" fmla="*/ 6500 w 10000"/>
                <a:gd name="connsiteY42" fmla="*/ 9487 h 9757"/>
                <a:gd name="connsiteX43" fmla="*/ 6744 w 10000"/>
                <a:gd name="connsiteY43" fmla="*/ 9586 h 9757"/>
                <a:gd name="connsiteX44" fmla="*/ 7058 w 10000"/>
                <a:gd name="connsiteY44" fmla="*/ 9281 h 9757"/>
                <a:gd name="connsiteX45" fmla="*/ 7171 w 10000"/>
                <a:gd name="connsiteY45" fmla="*/ 9281 h 9757"/>
                <a:gd name="connsiteX46" fmla="*/ 7372 w 10000"/>
                <a:gd name="connsiteY46" fmla="*/ 9034 h 9757"/>
                <a:gd name="connsiteX47" fmla="*/ 8228 w 10000"/>
                <a:gd name="connsiteY47" fmla="*/ 9022 h 9757"/>
                <a:gd name="connsiteX48" fmla="*/ 8415 w 10000"/>
                <a:gd name="connsiteY48" fmla="*/ 8927 h 9757"/>
                <a:gd name="connsiteX49" fmla="*/ 8401 w 10000"/>
                <a:gd name="connsiteY49" fmla="*/ 8804 h 9757"/>
                <a:gd name="connsiteX50" fmla="*/ 8343 w 10000"/>
                <a:gd name="connsiteY50" fmla="*/ 8534 h 9757"/>
                <a:gd name="connsiteX51" fmla="*/ 7986 w 10000"/>
                <a:gd name="connsiteY51" fmla="*/ 8448 h 9757"/>
                <a:gd name="connsiteX52" fmla="*/ 7815 w 10000"/>
                <a:gd name="connsiteY52" fmla="*/ 8020 h 9757"/>
                <a:gd name="connsiteX53" fmla="*/ 7715 w 10000"/>
                <a:gd name="connsiteY53" fmla="*/ 7972 h 9757"/>
                <a:gd name="connsiteX54" fmla="*/ 7688 w 10000"/>
                <a:gd name="connsiteY54" fmla="*/ 7666 h 9757"/>
                <a:gd name="connsiteX55" fmla="*/ 7559 w 10000"/>
                <a:gd name="connsiteY55" fmla="*/ 7654 h 9757"/>
                <a:gd name="connsiteX56" fmla="*/ 7514 w 10000"/>
                <a:gd name="connsiteY56" fmla="*/ 7496 h 9757"/>
                <a:gd name="connsiteX57" fmla="*/ 7300 w 10000"/>
                <a:gd name="connsiteY57" fmla="*/ 7458 h 9757"/>
                <a:gd name="connsiteX58" fmla="*/ 7228 w 10000"/>
                <a:gd name="connsiteY58" fmla="*/ 7214 h 9757"/>
                <a:gd name="connsiteX59" fmla="*/ 6873 w 10000"/>
                <a:gd name="connsiteY59" fmla="*/ 6981 h 9757"/>
                <a:gd name="connsiteX60" fmla="*/ 6485 w 10000"/>
                <a:gd name="connsiteY60" fmla="*/ 6946 h 9757"/>
                <a:gd name="connsiteX61" fmla="*/ 6588 w 10000"/>
                <a:gd name="connsiteY61" fmla="*/ 6675 h 9757"/>
                <a:gd name="connsiteX62" fmla="*/ 6560 w 10000"/>
                <a:gd name="connsiteY62" fmla="*/ 6481 h 9757"/>
                <a:gd name="connsiteX63" fmla="*/ 6887 w 10000"/>
                <a:gd name="connsiteY63" fmla="*/ 6494 h 9757"/>
                <a:gd name="connsiteX64" fmla="*/ 6957 w 10000"/>
                <a:gd name="connsiteY64" fmla="*/ 6553 h 9757"/>
                <a:gd name="connsiteX65" fmla="*/ 7158 w 10000"/>
                <a:gd name="connsiteY65" fmla="*/ 6431 h 9757"/>
                <a:gd name="connsiteX66" fmla="*/ 7214 w 10000"/>
                <a:gd name="connsiteY66" fmla="*/ 5992 h 9757"/>
                <a:gd name="connsiteX67" fmla="*/ 7131 w 10000"/>
                <a:gd name="connsiteY67" fmla="*/ 5663 h 9757"/>
                <a:gd name="connsiteX68" fmla="*/ 7372 w 10000"/>
                <a:gd name="connsiteY68" fmla="*/ 5394 h 9757"/>
                <a:gd name="connsiteX69" fmla="*/ 7300 w 10000"/>
                <a:gd name="connsiteY69" fmla="*/ 5135 h 9757"/>
                <a:gd name="connsiteX70" fmla="*/ 7459 w 10000"/>
                <a:gd name="connsiteY70" fmla="*/ 4890 h 9757"/>
                <a:gd name="connsiteX71" fmla="*/ 7559 w 10000"/>
                <a:gd name="connsiteY71" fmla="*/ 5027 h 9757"/>
                <a:gd name="connsiteX72" fmla="*/ 7728 w 10000"/>
                <a:gd name="connsiteY72" fmla="*/ 4966 h 9757"/>
                <a:gd name="connsiteX73" fmla="*/ 7715 w 10000"/>
                <a:gd name="connsiteY73" fmla="*/ 4587 h 9757"/>
                <a:gd name="connsiteX74" fmla="*/ 7815 w 10000"/>
                <a:gd name="connsiteY74" fmla="*/ 4451 h 9757"/>
                <a:gd name="connsiteX75" fmla="*/ 7787 w 10000"/>
                <a:gd name="connsiteY75" fmla="*/ 4269 h 9757"/>
                <a:gd name="connsiteX76" fmla="*/ 8015 w 10000"/>
                <a:gd name="connsiteY76" fmla="*/ 4158 h 9757"/>
                <a:gd name="connsiteX77" fmla="*/ 8029 w 10000"/>
                <a:gd name="connsiteY77" fmla="*/ 3912 h 9757"/>
                <a:gd name="connsiteX78" fmla="*/ 8201 w 10000"/>
                <a:gd name="connsiteY78" fmla="*/ 3680 h 9757"/>
                <a:gd name="connsiteX79" fmla="*/ 8512 w 10000"/>
                <a:gd name="connsiteY79" fmla="*/ 3658 h 9757"/>
                <a:gd name="connsiteX80" fmla="*/ 8486 w 10000"/>
                <a:gd name="connsiteY80" fmla="*/ 3337 h 9757"/>
                <a:gd name="connsiteX81" fmla="*/ 8716 w 10000"/>
                <a:gd name="connsiteY81" fmla="*/ 2996 h 9757"/>
                <a:gd name="connsiteX82" fmla="*/ 8716 w 10000"/>
                <a:gd name="connsiteY82" fmla="*/ 2629 h 9757"/>
                <a:gd name="connsiteX83" fmla="*/ 8686 w 10000"/>
                <a:gd name="connsiteY83" fmla="*/ 2226 h 9757"/>
                <a:gd name="connsiteX84" fmla="*/ 8617 w 10000"/>
                <a:gd name="connsiteY84" fmla="*/ 2104 h 9757"/>
                <a:gd name="connsiteX85" fmla="*/ 8785 w 10000"/>
                <a:gd name="connsiteY85" fmla="*/ 1932 h 9757"/>
                <a:gd name="connsiteX86" fmla="*/ 8799 w 10000"/>
                <a:gd name="connsiteY86" fmla="*/ 1726 h 9757"/>
                <a:gd name="connsiteX87" fmla="*/ 8973 w 10000"/>
                <a:gd name="connsiteY87" fmla="*/ 1479 h 9757"/>
                <a:gd name="connsiteX88" fmla="*/ 8885 w 10000"/>
                <a:gd name="connsiteY88" fmla="*/ 1101 h 9757"/>
                <a:gd name="connsiteX89" fmla="*/ 9044 w 10000"/>
                <a:gd name="connsiteY89" fmla="*/ 1002 h 9757"/>
                <a:gd name="connsiteX90" fmla="*/ 9044 w 10000"/>
                <a:gd name="connsiteY90" fmla="*/ 881 h 9757"/>
                <a:gd name="connsiteX91" fmla="*/ 9312 w 10000"/>
                <a:gd name="connsiteY91" fmla="*/ 795 h 9757"/>
                <a:gd name="connsiteX92" fmla="*/ 9327 w 10000"/>
                <a:gd name="connsiteY92" fmla="*/ 612 h 9757"/>
                <a:gd name="connsiteX93" fmla="*/ 9844 w 10000"/>
                <a:gd name="connsiteY93" fmla="*/ 488 h 9757"/>
                <a:gd name="connsiteX94" fmla="*/ 10000 w 10000"/>
                <a:gd name="connsiteY94" fmla="*/ 181 h 9757"/>
                <a:gd name="connsiteX95" fmla="*/ 9644 w 10000"/>
                <a:gd name="connsiteY95" fmla="*/ 0 h 9757"/>
                <a:gd name="connsiteX0" fmla="*/ 10000 w 10000"/>
                <a:gd name="connsiteY0" fmla="*/ 0 h 9814"/>
                <a:gd name="connsiteX1" fmla="*/ 4796 w 10000"/>
                <a:gd name="connsiteY1" fmla="*/ 4281 h 9814"/>
                <a:gd name="connsiteX2" fmla="*/ 1754 w 10000"/>
                <a:gd name="connsiteY2" fmla="*/ 4265 h 9814"/>
                <a:gd name="connsiteX3" fmla="*/ 769 w 10000"/>
                <a:gd name="connsiteY3" fmla="*/ 5307 h 9814"/>
                <a:gd name="connsiteX4" fmla="*/ 175 w 10000"/>
                <a:gd name="connsiteY4" fmla="*/ 5552 h 9814"/>
                <a:gd name="connsiteX5" fmla="*/ 2 w 10000"/>
                <a:gd name="connsiteY5" fmla="*/ 6043 h 9814"/>
                <a:gd name="connsiteX6" fmla="*/ 117 w 10000"/>
                <a:gd name="connsiteY6" fmla="*/ 6129 h 9814"/>
                <a:gd name="connsiteX7" fmla="*/ 32 w 10000"/>
                <a:gd name="connsiteY7" fmla="*/ 6266 h 9814"/>
                <a:gd name="connsiteX8" fmla="*/ 518 w 10000"/>
                <a:gd name="connsiteY8" fmla="*/ 6305 h 9814"/>
                <a:gd name="connsiteX9" fmla="*/ 518 w 10000"/>
                <a:gd name="connsiteY9" fmla="*/ 6393 h 9814"/>
                <a:gd name="connsiteX10" fmla="*/ 502 w 10000"/>
                <a:gd name="connsiteY10" fmla="*/ 6595 h 9814"/>
                <a:gd name="connsiteX11" fmla="*/ 1016 w 10000"/>
                <a:gd name="connsiteY11" fmla="*/ 6667 h 9814"/>
                <a:gd name="connsiteX12" fmla="*/ 1016 w 10000"/>
                <a:gd name="connsiteY12" fmla="*/ 6833 h 9814"/>
                <a:gd name="connsiteX13" fmla="*/ 1288 w 10000"/>
                <a:gd name="connsiteY13" fmla="*/ 6957 h 9814"/>
                <a:gd name="connsiteX14" fmla="*/ 1203 w 10000"/>
                <a:gd name="connsiteY14" fmla="*/ 7144 h 9814"/>
                <a:gd name="connsiteX15" fmla="*/ 1586 w 10000"/>
                <a:gd name="connsiteY15" fmla="*/ 7308 h 9814"/>
                <a:gd name="connsiteX16" fmla="*/ 1817 w 10000"/>
                <a:gd name="connsiteY16" fmla="*/ 7608 h 9814"/>
                <a:gd name="connsiteX17" fmla="*/ 2030 w 10000"/>
                <a:gd name="connsiteY17" fmla="*/ 7722 h 9814"/>
                <a:gd name="connsiteX18" fmla="*/ 1945 w 10000"/>
                <a:gd name="connsiteY18" fmla="*/ 7824 h 9814"/>
                <a:gd name="connsiteX19" fmla="*/ 2059 w 10000"/>
                <a:gd name="connsiteY19" fmla="*/ 7934 h 9814"/>
                <a:gd name="connsiteX20" fmla="*/ 2043 w 10000"/>
                <a:gd name="connsiteY20" fmla="*/ 8095 h 9814"/>
                <a:gd name="connsiteX21" fmla="*/ 2261 w 10000"/>
                <a:gd name="connsiteY21" fmla="*/ 8110 h 9814"/>
                <a:gd name="connsiteX22" fmla="*/ 2502 w 10000"/>
                <a:gd name="connsiteY22" fmla="*/ 8287 h 9814"/>
                <a:gd name="connsiteX23" fmla="*/ 2561 w 10000"/>
                <a:gd name="connsiteY23" fmla="*/ 8561 h 9814"/>
                <a:gd name="connsiteX24" fmla="*/ 2615 w 10000"/>
                <a:gd name="connsiteY24" fmla="*/ 8662 h 9814"/>
                <a:gd name="connsiteX25" fmla="*/ 2917 w 10000"/>
                <a:gd name="connsiteY25" fmla="*/ 8899 h 9814"/>
                <a:gd name="connsiteX26" fmla="*/ 2917 w 10000"/>
                <a:gd name="connsiteY26" fmla="*/ 9073 h 9814"/>
                <a:gd name="connsiteX27" fmla="*/ 3360 w 10000"/>
                <a:gd name="connsiteY27" fmla="*/ 9265 h 9814"/>
                <a:gd name="connsiteX28" fmla="*/ 3602 w 10000"/>
                <a:gd name="connsiteY28" fmla="*/ 9061 h 9814"/>
                <a:gd name="connsiteX29" fmla="*/ 3903 w 10000"/>
                <a:gd name="connsiteY29" fmla="*/ 9214 h 9814"/>
                <a:gd name="connsiteX30" fmla="*/ 4142 w 10000"/>
                <a:gd name="connsiteY30" fmla="*/ 8987 h 9814"/>
                <a:gd name="connsiteX31" fmla="*/ 4415 w 10000"/>
                <a:gd name="connsiteY31" fmla="*/ 9352 h 9814"/>
                <a:gd name="connsiteX32" fmla="*/ 4801 w 10000"/>
                <a:gd name="connsiteY32" fmla="*/ 9552 h 9814"/>
                <a:gd name="connsiteX33" fmla="*/ 4843 w 10000"/>
                <a:gd name="connsiteY33" fmla="*/ 9729 h 9814"/>
                <a:gd name="connsiteX34" fmla="*/ 5002 w 10000"/>
                <a:gd name="connsiteY34" fmla="*/ 9753 h 9814"/>
                <a:gd name="connsiteX35" fmla="*/ 5228 w 10000"/>
                <a:gd name="connsiteY35" fmla="*/ 9587 h 9814"/>
                <a:gd name="connsiteX36" fmla="*/ 5517 w 10000"/>
                <a:gd name="connsiteY36" fmla="*/ 9689 h 9814"/>
                <a:gd name="connsiteX37" fmla="*/ 5615 w 10000"/>
                <a:gd name="connsiteY37" fmla="*/ 9600 h 9814"/>
                <a:gd name="connsiteX38" fmla="*/ 5716 w 10000"/>
                <a:gd name="connsiteY38" fmla="*/ 9587 h 9814"/>
                <a:gd name="connsiteX39" fmla="*/ 5914 w 10000"/>
                <a:gd name="connsiteY39" fmla="*/ 9814 h 9814"/>
                <a:gd name="connsiteX40" fmla="*/ 6101 w 10000"/>
                <a:gd name="connsiteY40" fmla="*/ 9627 h 9814"/>
                <a:gd name="connsiteX41" fmla="*/ 6329 w 10000"/>
                <a:gd name="connsiteY41" fmla="*/ 9639 h 9814"/>
                <a:gd name="connsiteX42" fmla="*/ 6500 w 10000"/>
                <a:gd name="connsiteY42" fmla="*/ 9537 h 9814"/>
                <a:gd name="connsiteX43" fmla="*/ 6744 w 10000"/>
                <a:gd name="connsiteY43" fmla="*/ 9639 h 9814"/>
                <a:gd name="connsiteX44" fmla="*/ 7058 w 10000"/>
                <a:gd name="connsiteY44" fmla="*/ 9326 h 9814"/>
                <a:gd name="connsiteX45" fmla="*/ 7171 w 10000"/>
                <a:gd name="connsiteY45" fmla="*/ 9326 h 9814"/>
                <a:gd name="connsiteX46" fmla="*/ 7372 w 10000"/>
                <a:gd name="connsiteY46" fmla="*/ 9073 h 9814"/>
                <a:gd name="connsiteX47" fmla="*/ 8228 w 10000"/>
                <a:gd name="connsiteY47" fmla="*/ 9061 h 9814"/>
                <a:gd name="connsiteX48" fmla="*/ 8415 w 10000"/>
                <a:gd name="connsiteY48" fmla="*/ 8963 h 9814"/>
                <a:gd name="connsiteX49" fmla="*/ 8401 w 10000"/>
                <a:gd name="connsiteY49" fmla="*/ 8837 h 9814"/>
                <a:gd name="connsiteX50" fmla="*/ 8343 w 10000"/>
                <a:gd name="connsiteY50" fmla="*/ 8561 h 9814"/>
                <a:gd name="connsiteX51" fmla="*/ 7986 w 10000"/>
                <a:gd name="connsiteY51" fmla="*/ 8472 h 9814"/>
                <a:gd name="connsiteX52" fmla="*/ 7815 w 10000"/>
                <a:gd name="connsiteY52" fmla="*/ 8034 h 9814"/>
                <a:gd name="connsiteX53" fmla="*/ 7715 w 10000"/>
                <a:gd name="connsiteY53" fmla="*/ 7985 h 9814"/>
                <a:gd name="connsiteX54" fmla="*/ 7688 w 10000"/>
                <a:gd name="connsiteY54" fmla="*/ 7671 h 9814"/>
                <a:gd name="connsiteX55" fmla="*/ 7559 w 10000"/>
                <a:gd name="connsiteY55" fmla="*/ 7659 h 9814"/>
                <a:gd name="connsiteX56" fmla="*/ 7514 w 10000"/>
                <a:gd name="connsiteY56" fmla="*/ 7497 h 9814"/>
                <a:gd name="connsiteX57" fmla="*/ 7300 w 10000"/>
                <a:gd name="connsiteY57" fmla="*/ 7458 h 9814"/>
                <a:gd name="connsiteX58" fmla="*/ 7228 w 10000"/>
                <a:gd name="connsiteY58" fmla="*/ 7208 h 9814"/>
                <a:gd name="connsiteX59" fmla="*/ 6873 w 10000"/>
                <a:gd name="connsiteY59" fmla="*/ 6969 h 9814"/>
                <a:gd name="connsiteX60" fmla="*/ 6485 w 10000"/>
                <a:gd name="connsiteY60" fmla="*/ 6933 h 9814"/>
                <a:gd name="connsiteX61" fmla="*/ 6588 w 10000"/>
                <a:gd name="connsiteY61" fmla="*/ 6655 h 9814"/>
                <a:gd name="connsiteX62" fmla="*/ 6560 w 10000"/>
                <a:gd name="connsiteY62" fmla="*/ 6456 h 9814"/>
                <a:gd name="connsiteX63" fmla="*/ 6887 w 10000"/>
                <a:gd name="connsiteY63" fmla="*/ 6470 h 9814"/>
                <a:gd name="connsiteX64" fmla="*/ 6957 w 10000"/>
                <a:gd name="connsiteY64" fmla="*/ 6530 h 9814"/>
                <a:gd name="connsiteX65" fmla="*/ 7158 w 10000"/>
                <a:gd name="connsiteY65" fmla="*/ 6405 h 9814"/>
                <a:gd name="connsiteX66" fmla="*/ 7214 w 10000"/>
                <a:gd name="connsiteY66" fmla="*/ 5955 h 9814"/>
                <a:gd name="connsiteX67" fmla="*/ 7131 w 10000"/>
                <a:gd name="connsiteY67" fmla="*/ 5618 h 9814"/>
                <a:gd name="connsiteX68" fmla="*/ 7372 w 10000"/>
                <a:gd name="connsiteY68" fmla="*/ 5342 h 9814"/>
                <a:gd name="connsiteX69" fmla="*/ 7300 w 10000"/>
                <a:gd name="connsiteY69" fmla="*/ 5077 h 9814"/>
                <a:gd name="connsiteX70" fmla="*/ 7459 w 10000"/>
                <a:gd name="connsiteY70" fmla="*/ 4826 h 9814"/>
                <a:gd name="connsiteX71" fmla="*/ 7559 w 10000"/>
                <a:gd name="connsiteY71" fmla="*/ 4966 h 9814"/>
                <a:gd name="connsiteX72" fmla="*/ 7728 w 10000"/>
                <a:gd name="connsiteY72" fmla="*/ 4904 h 9814"/>
                <a:gd name="connsiteX73" fmla="*/ 7715 w 10000"/>
                <a:gd name="connsiteY73" fmla="*/ 4515 h 9814"/>
                <a:gd name="connsiteX74" fmla="*/ 7815 w 10000"/>
                <a:gd name="connsiteY74" fmla="*/ 4376 h 9814"/>
                <a:gd name="connsiteX75" fmla="*/ 7787 w 10000"/>
                <a:gd name="connsiteY75" fmla="*/ 4189 h 9814"/>
                <a:gd name="connsiteX76" fmla="*/ 8015 w 10000"/>
                <a:gd name="connsiteY76" fmla="*/ 4076 h 9814"/>
                <a:gd name="connsiteX77" fmla="*/ 8029 w 10000"/>
                <a:gd name="connsiteY77" fmla="*/ 3823 h 9814"/>
                <a:gd name="connsiteX78" fmla="*/ 8201 w 10000"/>
                <a:gd name="connsiteY78" fmla="*/ 3586 h 9814"/>
                <a:gd name="connsiteX79" fmla="*/ 8512 w 10000"/>
                <a:gd name="connsiteY79" fmla="*/ 3563 h 9814"/>
                <a:gd name="connsiteX80" fmla="*/ 8486 w 10000"/>
                <a:gd name="connsiteY80" fmla="*/ 3234 h 9814"/>
                <a:gd name="connsiteX81" fmla="*/ 8716 w 10000"/>
                <a:gd name="connsiteY81" fmla="*/ 2885 h 9814"/>
                <a:gd name="connsiteX82" fmla="*/ 8716 w 10000"/>
                <a:gd name="connsiteY82" fmla="*/ 2508 h 9814"/>
                <a:gd name="connsiteX83" fmla="*/ 8686 w 10000"/>
                <a:gd name="connsiteY83" fmla="*/ 2095 h 9814"/>
                <a:gd name="connsiteX84" fmla="*/ 8617 w 10000"/>
                <a:gd name="connsiteY84" fmla="*/ 1970 h 9814"/>
                <a:gd name="connsiteX85" fmla="*/ 8785 w 10000"/>
                <a:gd name="connsiteY85" fmla="*/ 1794 h 9814"/>
                <a:gd name="connsiteX86" fmla="*/ 8799 w 10000"/>
                <a:gd name="connsiteY86" fmla="*/ 1583 h 9814"/>
                <a:gd name="connsiteX87" fmla="*/ 8973 w 10000"/>
                <a:gd name="connsiteY87" fmla="*/ 1330 h 9814"/>
                <a:gd name="connsiteX88" fmla="*/ 8885 w 10000"/>
                <a:gd name="connsiteY88" fmla="*/ 942 h 9814"/>
                <a:gd name="connsiteX89" fmla="*/ 9044 w 10000"/>
                <a:gd name="connsiteY89" fmla="*/ 841 h 9814"/>
                <a:gd name="connsiteX90" fmla="*/ 9044 w 10000"/>
                <a:gd name="connsiteY90" fmla="*/ 717 h 9814"/>
                <a:gd name="connsiteX91" fmla="*/ 9312 w 10000"/>
                <a:gd name="connsiteY91" fmla="*/ 629 h 9814"/>
                <a:gd name="connsiteX92" fmla="*/ 9327 w 10000"/>
                <a:gd name="connsiteY92" fmla="*/ 441 h 9814"/>
                <a:gd name="connsiteX93" fmla="*/ 9844 w 10000"/>
                <a:gd name="connsiteY93" fmla="*/ 314 h 9814"/>
                <a:gd name="connsiteX94" fmla="*/ 10000 w 10000"/>
                <a:gd name="connsiteY94" fmla="*/ 0 h 9814"/>
                <a:gd name="connsiteX0" fmla="*/ 9844 w 9844"/>
                <a:gd name="connsiteY0" fmla="*/ 0 h 9680"/>
                <a:gd name="connsiteX1" fmla="*/ 4796 w 9844"/>
                <a:gd name="connsiteY1" fmla="*/ 4042 h 9680"/>
                <a:gd name="connsiteX2" fmla="*/ 1754 w 9844"/>
                <a:gd name="connsiteY2" fmla="*/ 4026 h 9680"/>
                <a:gd name="connsiteX3" fmla="*/ 769 w 9844"/>
                <a:gd name="connsiteY3" fmla="*/ 5088 h 9680"/>
                <a:gd name="connsiteX4" fmla="*/ 175 w 9844"/>
                <a:gd name="connsiteY4" fmla="*/ 5337 h 9680"/>
                <a:gd name="connsiteX5" fmla="*/ 2 w 9844"/>
                <a:gd name="connsiteY5" fmla="*/ 5838 h 9680"/>
                <a:gd name="connsiteX6" fmla="*/ 117 w 9844"/>
                <a:gd name="connsiteY6" fmla="*/ 5925 h 9680"/>
                <a:gd name="connsiteX7" fmla="*/ 32 w 9844"/>
                <a:gd name="connsiteY7" fmla="*/ 6065 h 9680"/>
                <a:gd name="connsiteX8" fmla="*/ 518 w 9844"/>
                <a:gd name="connsiteY8" fmla="*/ 6104 h 9680"/>
                <a:gd name="connsiteX9" fmla="*/ 518 w 9844"/>
                <a:gd name="connsiteY9" fmla="*/ 6194 h 9680"/>
                <a:gd name="connsiteX10" fmla="*/ 502 w 9844"/>
                <a:gd name="connsiteY10" fmla="*/ 6400 h 9680"/>
                <a:gd name="connsiteX11" fmla="*/ 1016 w 9844"/>
                <a:gd name="connsiteY11" fmla="*/ 6473 h 9680"/>
                <a:gd name="connsiteX12" fmla="*/ 1016 w 9844"/>
                <a:gd name="connsiteY12" fmla="*/ 6643 h 9680"/>
                <a:gd name="connsiteX13" fmla="*/ 1288 w 9844"/>
                <a:gd name="connsiteY13" fmla="*/ 6769 h 9680"/>
                <a:gd name="connsiteX14" fmla="*/ 1203 w 9844"/>
                <a:gd name="connsiteY14" fmla="*/ 6959 h 9680"/>
                <a:gd name="connsiteX15" fmla="*/ 1586 w 9844"/>
                <a:gd name="connsiteY15" fmla="*/ 7127 h 9680"/>
                <a:gd name="connsiteX16" fmla="*/ 1817 w 9844"/>
                <a:gd name="connsiteY16" fmla="*/ 7432 h 9680"/>
                <a:gd name="connsiteX17" fmla="*/ 2030 w 9844"/>
                <a:gd name="connsiteY17" fmla="*/ 7548 h 9680"/>
                <a:gd name="connsiteX18" fmla="*/ 1945 w 9844"/>
                <a:gd name="connsiteY18" fmla="*/ 7652 h 9680"/>
                <a:gd name="connsiteX19" fmla="*/ 2059 w 9844"/>
                <a:gd name="connsiteY19" fmla="*/ 7764 h 9680"/>
                <a:gd name="connsiteX20" fmla="*/ 2043 w 9844"/>
                <a:gd name="connsiteY20" fmla="*/ 7928 h 9680"/>
                <a:gd name="connsiteX21" fmla="*/ 2261 w 9844"/>
                <a:gd name="connsiteY21" fmla="*/ 7944 h 9680"/>
                <a:gd name="connsiteX22" fmla="*/ 2502 w 9844"/>
                <a:gd name="connsiteY22" fmla="*/ 8124 h 9680"/>
                <a:gd name="connsiteX23" fmla="*/ 2561 w 9844"/>
                <a:gd name="connsiteY23" fmla="*/ 8403 h 9680"/>
                <a:gd name="connsiteX24" fmla="*/ 2615 w 9844"/>
                <a:gd name="connsiteY24" fmla="*/ 8506 h 9680"/>
                <a:gd name="connsiteX25" fmla="*/ 2917 w 9844"/>
                <a:gd name="connsiteY25" fmla="*/ 8748 h 9680"/>
                <a:gd name="connsiteX26" fmla="*/ 2917 w 9844"/>
                <a:gd name="connsiteY26" fmla="*/ 8925 h 9680"/>
                <a:gd name="connsiteX27" fmla="*/ 3360 w 9844"/>
                <a:gd name="connsiteY27" fmla="*/ 9121 h 9680"/>
                <a:gd name="connsiteX28" fmla="*/ 3602 w 9844"/>
                <a:gd name="connsiteY28" fmla="*/ 8913 h 9680"/>
                <a:gd name="connsiteX29" fmla="*/ 3903 w 9844"/>
                <a:gd name="connsiteY29" fmla="*/ 9069 h 9680"/>
                <a:gd name="connsiteX30" fmla="*/ 4142 w 9844"/>
                <a:gd name="connsiteY30" fmla="*/ 8837 h 9680"/>
                <a:gd name="connsiteX31" fmla="*/ 4415 w 9844"/>
                <a:gd name="connsiteY31" fmla="*/ 9209 h 9680"/>
                <a:gd name="connsiteX32" fmla="*/ 4801 w 9844"/>
                <a:gd name="connsiteY32" fmla="*/ 9413 h 9680"/>
                <a:gd name="connsiteX33" fmla="*/ 4843 w 9844"/>
                <a:gd name="connsiteY33" fmla="*/ 9593 h 9680"/>
                <a:gd name="connsiteX34" fmla="*/ 5002 w 9844"/>
                <a:gd name="connsiteY34" fmla="*/ 9618 h 9680"/>
                <a:gd name="connsiteX35" fmla="*/ 5228 w 9844"/>
                <a:gd name="connsiteY35" fmla="*/ 9449 h 9680"/>
                <a:gd name="connsiteX36" fmla="*/ 5517 w 9844"/>
                <a:gd name="connsiteY36" fmla="*/ 9553 h 9680"/>
                <a:gd name="connsiteX37" fmla="*/ 5615 w 9844"/>
                <a:gd name="connsiteY37" fmla="*/ 9462 h 9680"/>
                <a:gd name="connsiteX38" fmla="*/ 5716 w 9844"/>
                <a:gd name="connsiteY38" fmla="*/ 9449 h 9680"/>
                <a:gd name="connsiteX39" fmla="*/ 5914 w 9844"/>
                <a:gd name="connsiteY39" fmla="*/ 9680 h 9680"/>
                <a:gd name="connsiteX40" fmla="*/ 6101 w 9844"/>
                <a:gd name="connsiteY40" fmla="*/ 9489 h 9680"/>
                <a:gd name="connsiteX41" fmla="*/ 6329 w 9844"/>
                <a:gd name="connsiteY41" fmla="*/ 9502 h 9680"/>
                <a:gd name="connsiteX42" fmla="*/ 6500 w 9844"/>
                <a:gd name="connsiteY42" fmla="*/ 9398 h 9680"/>
                <a:gd name="connsiteX43" fmla="*/ 6744 w 9844"/>
                <a:gd name="connsiteY43" fmla="*/ 9502 h 9680"/>
                <a:gd name="connsiteX44" fmla="*/ 7058 w 9844"/>
                <a:gd name="connsiteY44" fmla="*/ 9183 h 9680"/>
                <a:gd name="connsiteX45" fmla="*/ 7171 w 9844"/>
                <a:gd name="connsiteY45" fmla="*/ 9183 h 9680"/>
                <a:gd name="connsiteX46" fmla="*/ 7372 w 9844"/>
                <a:gd name="connsiteY46" fmla="*/ 8925 h 9680"/>
                <a:gd name="connsiteX47" fmla="*/ 8228 w 9844"/>
                <a:gd name="connsiteY47" fmla="*/ 8913 h 9680"/>
                <a:gd name="connsiteX48" fmla="*/ 8415 w 9844"/>
                <a:gd name="connsiteY48" fmla="*/ 8813 h 9680"/>
                <a:gd name="connsiteX49" fmla="*/ 8401 w 9844"/>
                <a:gd name="connsiteY49" fmla="*/ 8684 h 9680"/>
                <a:gd name="connsiteX50" fmla="*/ 8343 w 9844"/>
                <a:gd name="connsiteY50" fmla="*/ 8403 h 9680"/>
                <a:gd name="connsiteX51" fmla="*/ 7986 w 9844"/>
                <a:gd name="connsiteY51" fmla="*/ 8313 h 9680"/>
                <a:gd name="connsiteX52" fmla="*/ 7815 w 9844"/>
                <a:gd name="connsiteY52" fmla="*/ 7866 h 9680"/>
                <a:gd name="connsiteX53" fmla="*/ 7715 w 9844"/>
                <a:gd name="connsiteY53" fmla="*/ 7816 h 9680"/>
                <a:gd name="connsiteX54" fmla="*/ 7688 w 9844"/>
                <a:gd name="connsiteY54" fmla="*/ 7496 h 9680"/>
                <a:gd name="connsiteX55" fmla="*/ 7559 w 9844"/>
                <a:gd name="connsiteY55" fmla="*/ 7484 h 9680"/>
                <a:gd name="connsiteX56" fmla="*/ 7514 w 9844"/>
                <a:gd name="connsiteY56" fmla="*/ 7319 h 9680"/>
                <a:gd name="connsiteX57" fmla="*/ 7300 w 9844"/>
                <a:gd name="connsiteY57" fmla="*/ 7279 h 9680"/>
                <a:gd name="connsiteX58" fmla="*/ 7228 w 9844"/>
                <a:gd name="connsiteY58" fmla="*/ 7025 h 9680"/>
                <a:gd name="connsiteX59" fmla="*/ 6873 w 9844"/>
                <a:gd name="connsiteY59" fmla="*/ 6781 h 9680"/>
                <a:gd name="connsiteX60" fmla="*/ 6485 w 9844"/>
                <a:gd name="connsiteY60" fmla="*/ 6744 h 9680"/>
                <a:gd name="connsiteX61" fmla="*/ 6588 w 9844"/>
                <a:gd name="connsiteY61" fmla="*/ 6461 h 9680"/>
                <a:gd name="connsiteX62" fmla="*/ 6560 w 9844"/>
                <a:gd name="connsiteY62" fmla="*/ 6258 h 9680"/>
                <a:gd name="connsiteX63" fmla="*/ 6887 w 9844"/>
                <a:gd name="connsiteY63" fmla="*/ 6273 h 9680"/>
                <a:gd name="connsiteX64" fmla="*/ 6957 w 9844"/>
                <a:gd name="connsiteY64" fmla="*/ 6334 h 9680"/>
                <a:gd name="connsiteX65" fmla="*/ 7158 w 9844"/>
                <a:gd name="connsiteY65" fmla="*/ 6206 h 9680"/>
                <a:gd name="connsiteX66" fmla="*/ 7214 w 9844"/>
                <a:gd name="connsiteY66" fmla="*/ 5748 h 9680"/>
                <a:gd name="connsiteX67" fmla="*/ 7131 w 9844"/>
                <a:gd name="connsiteY67" fmla="*/ 5404 h 9680"/>
                <a:gd name="connsiteX68" fmla="*/ 7372 w 9844"/>
                <a:gd name="connsiteY68" fmla="*/ 5123 h 9680"/>
                <a:gd name="connsiteX69" fmla="*/ 7300 w 9844"/>
                <a:gd name="connsiteY69" fmla="*/ 4853 h 9680"/>
                <a:gd name="connsiteX70" fmla="*/ 7459 w 9844"/>
                <a:gd name="connsiteY70" fmla="*/ 4597 h 9680"/>
                <a:gd name="connsiteX71" fmla="*/ 7559 w 9844"/>
                <a:gd name="connsiteY71" fmla="*/ 4740 h 9680"/>
                <a:gd name="connsiteX72" fmla="*/ 7728 w 9844"/>
                <a:gd name="connsiteY72" fmla="*/ 4677 h 9680"/>
                <a:gd name="connsiteX73" fmla="*/ 7715 w 9844"/>
                <a:gd name="connsiteY73" fmla="*/ 4281 h 9680"/>
                <a:gd name="connsiteX74" fmla="*/ 7815 w 9844"/>
                <a:gd name="connsiteY74" fmla="*/ 4139 h 9680"/>
                <a:gd name="connsiteX75" fmla="*/ 7787 w 9844"/>
                <a:gd name="connsiteY75" fmla="*/ 3948 h 9680"/>
                <a:gd name="connsiteX76" fmla="*/ 8015 w 9844"/>
                <a:gd name="connsiteY76" fmla="*/ 3833 h 9680"/>
                <a:gd name="connsiteX77" fmla="*/ 8029 w 9844"/>
                <a:gd name="connsiteY77" fmla="*/ 3575 h 9680"/>
                <a:gd name="connsiteX78" fmla="*/ 8201 w 9844"/>
                <a:gd name="connsiteY78" fmla="*/ 3334 h 9680"/>
                <a:gd name="connsiteX79" fmla="*/ 8512 w 9844"/>
                <a:gd name="connsiteY79" fmla="*/ 3311 h 9680"/>
                <a:gd name="connsiteX80" fmla="*/ 8486 w 9844"/>
                <a:gd name="connsiteY80" fmla="*/ 2975 h 9680"/>
                <a:gd name="connsiteX81" fmla="*/ 8716 w 9844"/>
                <a:gd name="connsiteY81" fmla="*/ 2620 h 9680"/>
                <a:gd name="connsiteX82" fmla="*/ 8716 w 9844"/>
                <a:gd name="connsiteY82" fmla="*/ 2236 h 9680"/>
                <a:gd name="connsiteX83" fmla="*/ 8686 w 9844"/>
                <a:gd name="connsiteY83" fmla="*/ 1815 h 9680"/>
                <a:gd name="connsiteX84" fmla="*/ 8617 w 9844"/>
                <a:gd name="connsiteY84" fmla="*/ 1687 h 9680"/>
                <a:gd name="connsiteX85" fmla="*/ 8785 w 9844"/>
                <a:gd name="connsiteY85" fmla="*/ 1508 h 9680"/>
                <a:gd name="connsiteX86" fmla="*/ 8799 w 9844"/>
                <a:gd name="connsiteY86" fmla="*/ 1293 h 9680"/>
                <a:gd name="connsiteX87" fmla="*/ 8973 w 9844"/>
                <a:gd name="connsiteY87" fmla="*/ 1035 h 9680"/>
                <a:gd name="connsiteX88" fmla="*/ 8885 w 9844"/>
                <a:gd name="connsiteY88" fmla="*/ 640 h 9680"/>
                <a:gd name="connsiteX89" fmla="*/ 9044 w 9844"/>
                <a:gd name="connsiteY89" fmla="*/ 537 h 9680"/>
                <a:gd name="connsiteX90" fmla="*/ 9044 w 9844"/>
                <a:gd name="connsiteY90" fmla="*/ 411 h 9680"/>
                <a:gd name="connsiteX91" fmla="*/ 9312 w 9844"/>
                <a:gd name="connsiteY91" fmla="*/ 321 h 9680"/>
                <a:gd name="connsiteX92" fmla="*/ 9327 w 9844"/>
                <a:gd name="connsiteY92" fmla="*/ 129 h 9680"/>
                <a:gd name="connsiteX93" fmla="*/ 9844 w 9844"/>
                <a:gd name="connsiteY93" fmla="*/ 0 h 9680"/>
                <a:gd name="connsiteX0" fmla="*/ 9475 w 9814"/>
                <a:gd name="connsiteY0" fmla="*/ 257 h 10124"/>
                <a:gd name="connsiteX1" fmla="*/ 4872 w 9814"/>
                <a:gd name="connsiteY1" fmla="*/ 4300 h 10124"/>
                <a:gd name="connsiteX2" fmla="*/ 1782 w 9814"/>
                <a:gd name="connsiteY2" fmla="*/ 4283 h 10124"/>
                <a:gd name="connsiteX3" fmla="*/ 781 w 9814"/>
                <a:gd name="connsiteY3" fmla="*/ 5380 h 10124"/>
                <a:gd name="connsiteX4" fmla="*/ 178 w 9814"/>
                <a:gd name="connsiteY4" fmla="*/ 5637 h 10124"/>
                <a:gd name="connsiteX5" fmla="*/ 2 w 9814"/>
                <a:gd name="connsiteY5" fmla="*/ 6155 h 10124"/>
                <a:gd name="connsiteX6" fmla="*/ 119 w 9814"/>
                <a:gd name="connsiteY6" fmla="*/ 6245 h 10124"/>
                <a:gd name="connsiteX7" fmla="*/ 33 w 9814"/>
                <a:gd name="connsiteY7" fmla="*/ 6389 h 10124"/>
                <a:gd name="connsiteX8" fmla="*/ 526 w 9814"/>
                <a:gd name="connsiteY8" fmla="*/ 6430 h 10124"/>
                <a:gd name="connsiteX9" fmla="*/ 526 w 9814"/>
                <a:gd name="connsiteY9" fmla="*/ 6523 h 10124"/>
                <a:gd name="connsiteX10" fmla="*/ 510 w 9814"/>
                <a:gd name="connsiteY10" fmla="*/ 6736 h 10124"/>
                <a:gd name="connsiteX11" fmla="*/ 1032 w 9814"/>
                <a:gd name="connsiteY11" fmla="*/ 6811 h 10124"/>
                <a:gd name="connsiteX12" fmla="*/ 1032 w 9814"/>
                <a:gd name="connsiteY12" fmla="*/ 6987 h 10124"/>
                <a:gd name="connsiteX13" fmla="*/ 1308 w 9814"/>
                <a:gd name="connsiteY13" fmla="*/ 7117 h 10124"/>
                <a:gd name="connsiteX14" fmla="*/ 1222 w 9814"/>
                <a:gd name="connsiteY14" fmla="*/ 7313 h 10124"/>
                <a:gd name="connsiteX15" fmla="*/ 1611 w 9814"/>
                <a:gd name="connsiteY15" fmla="*/ 7487 h 10124"/>
                <a:gd name="connsiteX16" fmla="*/ 1846 w 9814"/>
                <a:gd name="connsiteY16" fmla="*/ 7802 h 10124"/>
                <a:gd name="connsiteX17" fmla="*/ 2062 w 9814"/>
                <a:gd name="connsiteY17" fmla="*/ 7922 h 10124"/>
                <a:gd name="connsiteX18" fmla="*/ 1976 w 9814"/>
                <a:gd name="connsiteY18" fmla="*/ 8029 h 10124"/>
                <a:gd name="connsiteX19" fmla="*/ 2092 w 9814"/>
                <a:gd name="connsiteY19" fmla="*/ 8145 h 10124"/>
                <a:gd name="connsiteX20" fmla="*/ 2075 w 9814"/>
                <a:gd name="connsiteY20" fmla="*/ 8314 h 10124"/>
                <a:gd name="connsiteX21" fmla="*/ 2297 w 9814"/>
                <a:gd name="connsiteY21" fmla="*/ 8331 h 10124"/>
                <a:gd name="connsiteX22" fmla="*/ 2542 w 9814"/>
                <a:gd name="connsiteY22" fmla="*/ 8517 h 10124"/>
                <a:gd name="connsiteX23" fmla="*/ 2602 w 9814"/>
                <a:gd name="connsiteY23" fmla="*/ 8805 h 10124"/>
                <a:gd name="connsiteX24" fmla="*/ 2656 w 9814"/>
                <a:gd name="connsiteY24" fmla="*/ 8911 h 10124"/>
                <a:gd name="connsiteX25" fmla="*/ 2963 w 9814"/>
                <a:gd name="connsiteY25" fmla="*/ 9161 h 10124"/>
                <a:gd name="connsiteX26" fmla="*/ 2963 w 9814"/>
                <a:gd name="connsiteY26" fmla="*/ 9344 h 10124"/>
                <a:gd name="connsiteX27" fmla="*/ 3413 w 9814"/>
                <a:gd name="connsiteY27" fmla="*/ 9547 h 10124"/>
                <a:gd name="connsiteX28" fmla="*/ 3659 w 9814"/>
                <a:gd name="connsiteY28" fmla="*/ 9332 h 10124"/>
                <a:gd name="connsiteX29" fmla="*/ 3965 w 9814"/>
                <a:gd name="connsiteY29" fmla="*/ 9493 h 10124"/>
                <a:gd name="connsiteX30" fmla="*/ 4208 w 9814"/>
                <a:gd name="connsiteY30" fmla="*/ 9253 h 10124"/>
                <a:gd name="connsiteX31" fmla="*/ 4485 w 9814"/>
                <a:gd name="connsiteY31" fmla="*/ 9637 h 10124"/>
                <a:gd name="connsiteX32" fmla="*/ 4877 w 9814"/>
                <a:gd name="connsiteY32" fmla="*/ 9848 h 10124"/>
                <a:gd name="connsiteX33" fmla="*/ 4920 w 9814"/>
                <a:gd name="connsiteY33" fmla="*/ 10034 h 10124"/>
                <a:gd name="connsiteX34" fmla="*/ 5081 w 9814"/>
                <a:gd name="connsiteY34" fmla="*/ 10060 h 10124"/>
                <a:gd name="connsiteX35" fmla="*/ 5311 w 9814"/>
                <a:gd name="connsiteY35" fmla="*/ 9885 h 10124"/>
                <a:gd name="connsiteX36" fmla="*/ 5604 w 9814"/>
                <a:gd name="connsiteY36" fmla="*/ 9993 h 10124"/>
                <a:gd name="connsiteX37" fmla="*/ 5704 w 9814"/>
                <a:gd name="connsiteY37" fmla="*/ 9899 h 10124"/>
                <a:gd name="connsiteX38" fmla="*/ 5807 w 9814"/>
                <a:gd name="connsiteY38" fmla="*/ 9885 h 10124"/>
                <a:gd name="connsiteX39" fmla="*/ 6008 w 9814"/>
                <a:gd name="connsiteY39" fmla="*/ 10124 h 10124"/>
                <a:gd name="connsiteX40" fmla="*/ 6198 w 9814"/>
                <a:gd name="connsiteY40" fmla="*/ 9927 h 10124"/>
                <a:gd name="connsiteX41" fmla="*/ 6429 w 9814"/>
                <a:gd name="connsiteY41" fmla="*/ 9940 h 10124"/>
                <a:gd name="connsiteX42" fmla="*/ 6603 w 9814"/>
                <a:gd name="connsiteY42" fmla="*/ 9833 h 10124"/>
                <a:gd name="connsiteX43" fmla="*/ 6851 w 9814"/>
                <a:gd name="connsiteY43" fmla="*/ 9940 h 10124"/>
                <a:gd name="connsiteX44" fmla="*/ 7170 w 9814"/>
                <a:gd name="connsiteY44" fmla="*/ 9611 h 10124"/>
                <a:gd name="connsiteX45" fmla="*/ 7285 w 9814"/>
                <a:gd name="connsiteY45" fmla="*/ 9611 h 10124"/>
                <a:gd name="connsiteX46" fmla="*/ 7489 w 9814"/>
                <a:gd name="connsiteY46" fmla="*/ 9344 h 10124"/>
                <a:gd name="connsiteX47" fmla="*/ 8358 w 9814"/>
                <a:gd name="connsiteY47" fmla="*/ 9332 h 10124"/>
                <a:gd name="connsiteX48" fmla="*/ 8548 w 9814"/>
                <a:gd name="connsiteY48" fmla="*/ 9228 h 10124"/>
                <a:gd name="connsiteX49" fmla="*/ 8534 w 9814"/>
                <a:gd name="connsiteY49" fmla="*/ 9095 h 10124"/>
                <a:gd name="connsiteX50" fmla="*/ 8475 w 9814"/>
                <a:gd name="connsiteY50" fmla="*/ 8805 h 10124"/>
                <a:gd name="connsiteX51" fmla="*/ 8113 w 9814"/>
                <a:gd name="connsiteY51" fmla="*/ 8712 h 10124"/>
                <a:gd name="connsiteX52" fmla="*/ 7939 w 9814"/>
                <a:gd name="connsiteY52" fmla="*/ 8250 h 10124"/>
                <a:gd name="connsiteX53" fmla="*/ 7837 w 9814"/>
                <a:gd name="connsiteY53" fmla="*/ 8198 h 10124"/>
                <a:gd name="connsiteX54" fmla="*/ 7810 w 9814"/>
                <a:gd name="connsiteY54" fmla="*/ 7868 h 10124"/>
                <a:gd name="connsiteX55" fmla="*/ 7679 w 9814"/>
                <a:gd name="connsiteY55" fmla="*/ 7855 h 10124"/>
                <a:gd name="connsiteX56" fmla="*/ 7633 w 9814"/>
                <a:gd name="connsiteY56" fmla="*/ 7685 h 10124"/>
                <a:gd name="connsiteX57" fmla="*/ 7416 w 9814"/>
                <a:gd name="connsiteY57" fmla="*/ 7644 h 10124"/>
                <a:gd name="connsiteX58" fmla="*/ 7343 w 9814"/>
                <a:gd name="connsiteY58" fmla="*/ 7381 h 10124"/>
                <a:gd name="connsiteX59" fmla="*/ 6982 w 9814"/>
                <a:gd name="connsiteY59" fmla="*/ 7129 h 10124"/>
                <a:gd name="connsiteX60" fmla="*/ 6588 w 9814"/>
                <a:gd name="connsiteY60" fmla="*/ 7091 h 10124"/>
                <a:gd name="connsiteX61" fmla="*/ 6692 w 9814"/>
                <a:gd name="connsiteY61" fmla="*/ 6799 h 10124"/>
                <a:gd name="connsiteX62" fmla="*/ 6664 w 9814"/>
                <a:gd name="connsiteY62" fmla="*/ 6589 h 10124"/>
                <a:gd name="connsiteX63" fmla="*/ 6996 w 9814"/>
                <a:gd name="connsiteY63" fmla="*/ 6604 h 10124"/>
                <a:gd name="connsiteX64" fmla="*/ 7067 w 9814"/>
                <a:gd name="connsiteY64" fmla="*/ 6667 h 10124"/>
                <a:gd name="connsiteX65" fmla="*/ 7271 w 9814"/>
                <a:gd name="connsiteY65" fmla="*/ 6535 h 10124"/>
                <a:gd name="connsiteX66" fmla="*/ 7328 w 9814"/>
                <a:gd name="connsiteY66" fmla="*/ 6062 h 10124"/>
                <a:gd name="connsiteX67" fmla="*/ 7244 w 9814"/>
                <a:gd name="connsiteY67" fmla="*/ 5707 h 10124"/>
                <a:gd name="connsiteX68" fmla="*/ 7489 w 9814"/>
                <a:gd name="connsiteY68" fmla="*/ 5416 h 10124"/>
                <a:gd name="connsiteX69" fmla="*/ 7416 w 9814"/>
                <a:gd name="connsiteY69" fmla="*/ 5137 h 10124"/>
                <a:gd name="connsiteX70" fmla="*/ 7577 w 9814"/>
                <a:gd name="connsiteY70" fmla="*/ 4873 h 10124"/>
                <a:gd name="connsiteX71" fmla="*/ 7679 w 9814"/>
                <a:gd name="connsiteY71" fmla="*/ 5021 h 10124"/>
                <a:gd name="connsiteX72" fmla="*/ 7850 w 9814"/>
                <a:gd name="connsiteY72" fmla="*/ 4956 h 10124"/>
                <a:gd name="connsiteX73" fmla="*/ 7837 w 9814"/>
                <a:gd name="connsiteY73" fmla="*/ 4547 h 10124"/>
                <a:gd name="connsiteX74" fmla="*/ 7939 w 9814"/>
                <a:gd name="connsiteY74" fmla="*/ 4400 h 10124"/>
                <a:gd name="connsiteX75" fmla="*/ 7910 w 9814"/>
                <a:gd name="connsiteY75" fmla="*/ 4203 h 10124"/>
                <a:gd name="connsiteX76" fmla="*/ 8142 w 9814"/>
                <a:gd name="connsiteY76" fmla="*/ 4084 h 10124"/>
                <a:gd name="connsiteX77" fmla="*/ 8156 w 9814"/>
                <a:gd name="connsiteY77" fmla="*/ 3817 h 10124"/>
                <a:gd name="connsiteX78" fmla="*/ 8331 w 9814"/>
                <a:gd name="connsiteY78" fmla="*/ 3568 h 10124"/>
                <a:gd name="connsiteX79" fmla="*/ 8647 w 9814"/>
                <a:gd name="connsiteY79" fmla="*/ 3544 h 10124"/>
                <a:gd name="connsiteX80" fmla="*/ 8620 w 9814"/>
                <a:gd name="connsiteY80" fmla="*/ 3197 h 10124"/>
                <a:gd name="connsiteX81" fmla="*/ 8854 w 9814"/>
                <a:gd name="connsiteY81" fmla="*/ 2831 h 10124"/>
                <a:gd name="connsiteX82" fmla="*/ 8854 w 9814"/>
                <a:gd name="connsiteY82" fmla="*/ 2434 h 10124"/>
                <a:gd name="connsiteX83" fmla="*/ 8824 w 9814"/>
                <a:gd name="connsiteY83" fmla="*/ 1999 h 10124"/>
                <a:gd name="connsiteX84" fmla="*/ 8754 w 9814"/>
                <a:gd name="connsiteY84" fmla="*/ 1867 h 10124"/>
                <a:gd name="connsiteX85" fmla="*/ 8924 w 9814"/>
                <a:gd name="connsiteY85" fmla="*/ 1682 h 10124"/>
                <a:gd name="connsiteX86" fmla="*/ 8938 w 9814"/>
                <a:gd name="connsiteY86" fmla="*/ 1460 h 10124"/>
                <a:gd name="connsiteX87" fmla="*/ 9115 w 9814"/>
                <a:gd name="connsiteY87" fmla="*/ 1193 h 10124"/>
                <a:gd name="connsiteX88" fmla="*/ 9026 w 9814"/>
                <a:gd name="connsiteY88" fmla="*/ 785 h 10124"/>
                <a:gd name="connsiteX89" fmla="*/ 9187 w 9814"/>
                <a:gd name="connsiteY89" fmla="*/ 679 h 10124"/>
                <a:gd name="connsiteX90" fmla="*/ 9187 w 9814"/>
                <a:gd name="connsiteY90" fmla="*/ 549 h 10124"/>
                <a:gd name="connsiteX91" fmla="*/ 9460 w 9814"/>
                <a:gd name="connsiteY91" fmla="*/ 456 h 10124"/>
                <a:gd name="connsiteX92" fmla="*/ 9475 w 9814"/>
                <a:gd name="connsiteY92" fmla="*/ 257 h 10124"/>
                <a:gd name="connsiteX0" fmla="*/ 9639 w 9639"/>
                <a:gd name="connsiteY0" fmla="*/ 0 h 9550"/>
                <a:gd name="connsiteX1" fmla="*/ 4964 w 9639"/>
                <a:gd name="connsiteY1" fmla="*/ 3797 h 9550"/>
                <a:gd name="connsiteX2" fmla="*/ 1816 w 9639"/>
                <a:gd name="connsiteY2" fmla="*/ 3781 h 9550"/>
                <a:gd name="connsiteX3" fmla="*/ 796 w 9639"/>
                <a:gd name="connsiteY3" fmla="*/ 4864 h 9550"/>
                <a:gd name="connsiteX4" fmla="*/ 181 w 9639"/>
                <a:gd name="connsiteY4" fmla="*/ 5118 h 9550"/>
                <a:gd name="connsiteX5" fmla="*/ 2 w 9639"/>
                <a:gd name="connsiteY5" fmla="*/ 5630 h 9550"/>
                <a:gd name="connsiteX6" fmla="*/ 121 w 9639"/>
                <a:gd name="connsiteY6" fmla="*/ 5719 h 9550"/>
                <a:gd name="connsiteX7" fmla="*/ 34 w 9639"/>
                <a:gd name="connsiteY7" fmla="*/ 5861 h 9550"/>
                <a:gd name="connsiteX8" fmla="*/ 536 w 9639"/>
                <a:gd name="connsiteY8" fmla="*/ 5901 h 9550"/>
                <a:gd name="connsiteX9" fmla="*/ 536 w 9639"/>
                <a:gd name="connsiteY9" fmla="*/ 5993 h 9550"/>
                <a:gd name="connsiteX10" fmla="*/ 520 w 9639"/>
                <a:gd name="connsiteY10" fmla="*/ 6203 h 9550"/>
                <a:gd name="connsiteX11" fmla="*/ 1052 w 9639"/>
                <a:gd name="connsiteY11" fmla="*/ 6278 h 9550"/>
                <a:gd name="connsiteX12" fmla="*/ 1052 w 9639"/>
                <a:gd name="connsiteY12" fmla="*/ 6451 h 9550"/>
                <a:gd name="connsiteX13" fmla="*/ 1333 w 9639"/>
                <a:gd name="connsiteY13" fmla="*/ 6580 h 9550"/>
                <a:gd name="connsiteX14" fmla="*/ 1245 w 9639"/>
                <a:gd name="connsiteY14" fmla="*/ 6773 h 9550"/>
                <a:gd name="connsiteX15" fmla="*/ 1642 w 9639"/>
                <a:gd name="connsiteY15" fmla="*/ 6945 h 9550"/>
                <a:gd name="connsiteX16" fmla="*/ 1881 w 9639"/>
                <a:gd name="connsiteY16" fmla="*/ 7256 h 9550"/>
                <a:gd name="connsiteX17" fmla="*/ 2101 w 9639"/>
                <a:gd name="connsiteY17" fmla="*/ 7375 h 9550"/>
                <a:gd name="connsiteX18" fmla="*/ 2013 w 9639"/>
                <a:gd name="connsiteY18" fmla="*/ 7481 h 9550"/>
                <a:gd name="connsiteX19" fmla="*/ 2132 w 9639"/>
                <a:gd name="connsiteY19" fmla="*/ 7595 h 9550"/>
                <a:gd name="connsiteX20" fmla="*/ 2114 w 9639"/>
                <a:gd name="connsiteY20" fmla="*/ 7762 h 9550"/>
                <a:gd name="connsiteX21" fmla="*/ 2341 w 9639"/>
                <a:gd name="connsiteY21" fmla="*/ 7779 h 9550"/>
                <a:gd name="connsiteX22" fmla="*/ 2590 w 9639"/>
                <a:gd name="connsiteY22" fmla="*/ 7963 h 9550"/>
                <a:gd name="connsiteX23" fmla="*/ 2651 w 9639"/>
                <a:gd name="connsiteY23" fmla="*/ 8247 h 9550"/>
                <a:gd name="connsiteX24" fmla="*/ 2706 w 9639"/>
                <a:gd name="connsiteY24" fmla="*/ 8352 h 9550"/>
                <a:gd name="connsiteX25" fmla="*/ 3019 w 9639"/>
                <a:gd name="connsiteY25" fmla="*/ 8599 h 9550"/>
                <a:gd name="connsiteX26" fmla="*/ 3019 w 9639"/>
                <a:gd name="connsiteY26" fmla="*/ 8780 h 9550"/>
                <a:gd name="connsiteX27" fmla="*/ 3478 w 9639"/>
                <a:gd name="connsiteY27" fmla="*/ 8980 h 9550"/>
                <a:gd name="connsiteX28" fmla="*/ 3728 w 9639"/>
                <a:gd name="connsiteY28" fmla="*/ 8768 h 9550"/>
                <a:gd name="connsiteX29" fmla="*/ 4040 w 9639"/>
                <a:gd name="connsiteY29" fmla="*/ 8927 h 9550"/>
                <a:gd name="connsiteX30" fmla="*/ 4288 w 9639"/>
                <a:gd name="connsiteY30" fmla="*/ 8690 h 9550"/>
                <a:gd name="connsiteX31" fmla="*/ 4570 w 9639"/>
                <a:gd name="connsiteY31" fmla="*/ 9069 h 9550"/>
                <a:gd name="connsiteX32" fmla="*/ 4969 w 9639"/>
                <a:gd name="connsiteY32" fmla="*/ 9277 h 9550"/>
                <a:gd name="connsiteX33" fmla="*/ 5013 w 9639"/>
                <a:gd name="connsiteY33" fmla="*/ 9461 h 9550"/>
                <a:gd name="connsiteX34" fmla="*/ 5177 w 9639"/>
                <a:gd name="connsiteY34" fmla="*/ 9487 h 9550"/>
                <a:gd name="connsiteX35" fmla="*/ 5412 w 9639"/>
                <a:gd name="connsiteY35" fmla="*/ 9314 h 9550"/>
                <a:gd name="connsiteX36" fmla="*/ 5710 w 9639"/>
                <a:gd name="connsiteY36" fmla="*/ 9421 h 9550"/>
                <a:gd name="connsiteX37" fmla="*/ 5812 w 9639"/>
                <a:gd name="connsiteY37" fmla="*/ 9328 h 9550"/>
                <a:gd name="connsiteX38" fmla="*/ 5917 w 9639"/>
                <a:gd name="connsiteY38" fmla="*/ 9314 h 9550"/>
                <a:gd name="connsiteX39" fmla="*/ 6122 w 9639"/>
                <a:gd name="connsiteY39" fmla="*/ 9550 h 9550"/>
                <a:gd name="connsiteX40" fmla="*/ 6315 w 9639"/>
                <a:gd name="connsiteY40" fmla="*/ 9355 h 9550"/>
                <a:gd name="connsiteX41" fmla="*/ 6551 w 9639"/>
                <a:gd name="connsiteY41" fmla="*/ 9368 h 9550"/>
                <a:gd name="connsiteX42" fmla="*/ 6728 w 9639"/>
                <a:gd name="connsiteY42" fmla="*/ 9263 h 9550"/>
                <a:gd name="connsiteX43" fmla="*/ 6981 w 9639"/>
                <a:gd name="connsiteY43" fmla="*/ 9368 h 9550"/>
                <a:gd name="connsiteX44" fmla="*/ 7306 w 9639"/>
                <a:gd name="connsiteY44" fmla="*/ 9043 h 9550"/>
                <a:gd name="connsiteX45" fmla="*/ 7423 w 9639"/>
                <a:gd name="connsiteY45" fmla="*/ 9043 h 9550"/>
                <a:gd name="connsiteX46" fmla="*/ 7631 w 9639"/>
                <a:gd name="connsiteY46" fmla="*/ 8780 h 9550"/>
                <a:gd name="connsiteX47" fmla="*/ 8516 w 9639"/>
                <a:gd name="connsiteY47" fmla="*/ 8768 h 9550"/>
                <a:gd name="connsiteX48" fmla="*/ 8710 w 9639"/>
                <a:gd name="connsiteY48" fmla="*/ 8665 h 9550"/>
                <a:gd name="connsiteX49" fmla="*/ 8696 w 9639"/>
                <a:gd name="connsiteY49" fmla="*/ 8534 h 9550"/>
                <a:gd name="connsiteX50" fmla="*/ 8636 w 9639"/>
                <a:gd name="connsiteY50" fmla="*/ 8247 h 9550"/>
                <a:gd name="connsiteX51" fmla="*/ 8267 w 9639"/>
                <a:gd name="connsiteY51" fmla="*/ 8155 h 9550"/>
                <a:gd name="connsiteX52" fmla="*/ 8089 w 9639"/>
                <a:gd name="connsiteY52" fmla="*/ 7699 h 9550"/>
                <a:gd name="connsiteX53" fmla="*/ 7986 w 9639"/>
                <a:gd name="connsiteY53" fmla="*/ 7648 h 9550"/>
                <a:gd name="connsiteX54" fmla="*/ 7958 w 9639"/>
                <a:gd name="connsiteY54" fmla="*/ 7322 h 9550"/>
                <a:gd name="connsiteX55" fmla="*/ 7825 w 9639"/>
                <a:gd name="connsiteY55" fmla="*/ 7309 h 9550"/>
                <a:gd name="connsiteX56" fmla="*/ 7778 w 9639"/>
                <a:gd name="connsiteY56" fmla="*/ 7141 h 9550"/>
                <a:gd name="connsiteX57" fmla="*/ 7557 w 9639"/>
                <a:gd name="connsiteY57" fmla="*/ 7100 h 9550"/>
                <a:gd name="connsiteX58" fmla="*/ 7482 w 9639"/>
                <a:gd name="connsiteY58" fmla="*/ 6841 h 9550"/>
                <a:gd name="connsiteX59" fmla="*/ 7114 w 9639"/>
                <a:gd name="connsiteY59" fmla="*/ 6592 h 9550"/>
                <a:gd name="connsiteX60" fmla="*/ 6713 w 9639"/>
                <a:gd name="connsiteY60" fmla="*/ 6554 h 9550"/>
                <a:gd name="connsiteX61" fmla="*/ 6819 w 9639"/>
                <a:gd name="connsiteY61" fmla="*/ 6266 h 9550"/>
                <a:gd name="connsiteX62" fmla="*/ 6790 w 9639"/>
                <a:gd name="connsiteY62" fmla="*/ 6058 h 9550"/>
                <a:gd name="connsiteX63" fmla="*/ 7129 w 9639"/>
                <a:gd name="connsiteY63" fmla="*/ 6073 h 9550"/>
                <a:gd name="connsiteX64" fmla="*/ 7201 w 9639"/>
                <a:gd name="connsiteY64" fmla="*/ 6135 h 9550"/>
                <a:gd name="connsiteX65" fmla="*/ 7409 w 9639"/>
                <a:gd name="connsiteY65" fmla="*/ 6005 h 9550"/>
                <a:gd name="connsiteX66" fmla="*/ 7467 w 9639"/>
                <a:gd name="connsiteY66" fmla="*/ 5538 h 9550"/>
                <a:gd name="connsiteX67" fmla="*/ 7381 w 9639"/>
                <a:gd name="connsiteY67" fmla="*/ 5187 h 9550"/>
                <a:gd name="connsiteX68" fmla="*/ 7631 w 9639"/>
                <a:gd name="connsiteY68" fmla="*/ 4900 h 9550"/>
                <a:gd name="connsiteX69" fmla="*/ 7557 w 9639"/>
                <a:gd name="connsiteY69" fmla="*/ 4624 h 9550"/>
                <a:gd name="connsiteX70" fmla="*/ 7721 w 9639"/>
                <a:gd name="connsiteY70" fmla="*/ 4363 h 9550"/>
                <a:gd name="connsiteX71" fmla="*/ 7825 w 9639"/>
                <a:gd name="connsiteY71" fmla="*/ 4510 h 9550"/>
                <a:gd name="connsiteX72" fmla="*/ 7999 w 9639"/>
                <a:gd name="connsiteY72" fmla="*/ 4445 h 9550"/>
                <a:gd name="connsiteX73" fmla="*/ 7986 w 9639"/>
                <a:gd name="connsiteY73" fmla="*/ 4041 h 9550"/>
                <a:gd name="connsiteX74" fmla="*/ 8089 w 9639"/>
                <a:gd name="connsiteY74" fmla="*/ 3896 h 9550"/>
                <a:gd name="connsiteX75" fmla="*/ 8060 w 9639"/>
                <a:gd name="connsiteY75" fmla="*/ 3702 h 9550"/>
                <a:gd name="connsiteX76" fmla="*/ 8296 w 9639"/>
                <a:gd name="connsiteY76" fmla="*/ 3584 h 9550"/>
                <a:gd name="connsiteX77" fmla="*/ 8311 w 9639"/>
                <a:gd name="connsiteY77" fmla="*/ 3320 h 9550"/>
                <a:gd name="connsiteX78" fmla="*/ 8489 w 9639"/>
                <a:gd name="connsiteY78" fmla="*/ 3074 h 9550"/>
                <a:gd name="connsiteX79" fmla="*/ 8811 w 9639"/>
                <a:gd name="connsiteY79" fmla="*/ 3051 h 9550"/>
                <a:gd name="connsiteX80" fmla="*/ 8783 w 9639"/>
                <a:gd name="connsiteY80" fmla="*/ 2708 h 9550"/>
                <a:gd name="connsiteX81" fmla="*/ 9022 w 9639"/>
                <a:gd name="connsiteY81" fmla="*/ 2346 h 9550"/>
                <a:gd name="connsiteX82" fmla="*/ 9022 w 9639"/>
                <a:gd name="connsiteY82" fmla="*/ 1954 h 9550"/>
                <a:gd name="connsiteX83" fmla="*/ 8991 w 9639"/>
                <a:gd name="connsiteY83" fmla="*/ 1525 h 9550"/>
                <a:gd name="connsiteX84" fmla="*/ 8920 w 9639"/>
                <a:gd name="connsiteY84" fmla="*/ 1394 h 9550"/>
                <a:gd name="connsiteX85" fmla="*/ 9093 w 9639"/>
                <a:gd name="connsiteY85" fmla="*/ 1211 h 9550"/>
                <a:gd name="connsiteX86" fmla="*/ 9107 w 9639"/>
                <a:gd name="connsiteY86" fmla="*/ 992 h 9550"/>
                <a:gd name="connsiteX87" fmla="*/ 9288 w 9639"/>
                <a:gd name="connsiteY87" fmla="*/ 728 h 9550"/>
                <a:gd name="connsiteX88" fmla="*/ 9197 w 9639"/>
                <a:gd name="connsiteY88" fmla="*/ 325 h 9550"/>
                <a:gd name="connsiteX89" fmla="*/ 9361 w 9639"/>
                <a:gd name="connsiteY89" fmla="*/ 221 h 9550"/>
                <a:gd name="connsiteX90" fmla="*/ 9361 w 9639"/>
                <a:gd name="connsiteY90" fmla="*/ 92 h 9550"/>
                <a:gd name="connsiteX91" fmla="*/ 9639 w 9639"/>
                <a:gd name="connsiteY91" fmla="*/ 0 h 9550"/>
                <a:gd name="connsiteX0" fmla="*/ 9711 w 9711"/>
                <a:gd name="connsiteY0" fmla="*/ 0 h 9904"/>
                <a:gd name="connsiteX1" fmla="*/ 5149 w 9711"/>
                <a:gd name="connsiteY1" fmla="*/ 3880 h 9904"/>
                <a:gd name="connsiteX2" fmla="*/ 1883 w 9711"/>
                <a:gd name="connsiteY2" fmla="*/ 3863 h 9904"/>
                <a:gd name="connsiteX3" fmla="*/ 825 w 9711"/>
                <a:gd name="connsiteY3" fmla="*/ 4997 h 9904"/>
                <a:gd name="connsiteX4" fmla="*/ 187 w 9711"/>
                <a:gd name="connsiteY4" fmla="*/ 5263 h 9904"/>
                <a:gd name="connsiteX5" fmla="*/ 1 w 9711"/>
                <a:gd name="connsiteY5" fmla="*/ 5799 h 9904"/>
                <a:gd name="connsiteX6" fmla="*/ 125 w 9711"/>
                <a:gd name="connsiteY6" fmla="*/ 5892 h 9904"/>
                <a:gd name="connsiteX7" fmla="*/ 34 w 9711"/>
                <a:gd name="connsiteY7" fmla="*/ 6041 h 9904"/>
                <a:gd name="connsiteX8" fmla="*/ 555 w 9711"/>
                <a:gd name="connsiteY8" fmla="*/ 6083 h 9904"/>
                <a:gd name="connsiteX9" fmla="*/ 555 w 9711"/>
                <a:gd name="connsiteY9" fmla="*/ 6179 h 9904"/>
                <a:gd name="connsiteX10" fmla="*/ 538 w 9711"/>
                <a:gd name="connsiteY10" fmla="*/ 6399 h 9904"/>
                <a:gd name="connsiteX11" fmla="*/ 1090 w 9711"/>
                <a:gd name="connsiteY11" fmla="*/ 6478 h 9904"/>
                <a:gd name="connsiteX12" fmla="*/ 1090 w 9711"/>
                <a:gd name="connsiteY12" fmla="*/ 6659 h 9904"/>
                <a:gd name="connsiteX13" fmla="*/ 1382 w 9711"/>
                <a:gd name="connsiteY13" fmla="*/ 6794 h 9904"/>
                <a:gd name="connsiteX14" fmla="*/ 1291 w 9711"/>
                <a:gd name="connsiteY14" fmla="*/ 6996 h 9904"/>
                <a:gd name="connsiteX15" fmla="*/ 1702 w 9711"/>
                <a:gd name="connsiteY15" fmla="*/ 7176 h 9904"/>
                <a:gd name="connsiteX16" fmla="*/ 1950 w 9711"/>
                <a:gd name="connsiteY16" fmla="*/ 7502 h 9904"/>
                <a:gd name="connsiteX17" fmla="*/ 2179 w 9711"/>
                <a:gd name="connsiteY17" fmla="*/ 7627 h 9904"/>
                <a:gd name="connsiteX18" fmla="*/ 2087 w 9711"/>
                <a:gd name="connsiteY18" fmla="*/ 7738 h 9904"/>
                <a:gd name="connsiteX19" fmla="*/ 2211 w 9711"/>
                <a:gd name="connsiteY19" fmla="*/ 7857 h 9904"/>
                <a:gd name="connsiteX20" fmla="*/ 2192 w 9711"/>
                <a:gd name="connsiteY20" fmla="*/ 8032 h 9904"/>
                <a:gd name="connsiteX21" fmla="*/ 2428 w 9711"/>
                <a:gd name="connsiteY21" fmla="*/ 8050 h 9904"/>
                <a:gd name="connsiteX22" fmla="*/ 2686 w 9711"/>
                <a:gd name="connsiteY22" fmla="*/ 8242 h 9904"/>
                <a:gd name="connsiteX23" fmla="*/ 2749 w 9711"/>
                <a:gd name="connsiteY23" fmla="*/ 8540 h 9904"/>
                <a:gd name="connsiteX24" fmla="*/ 2806 w 9711"/>
                <a:gd name="connsiteY24" fmla="*/ 8650 h 9904"/>
                <a:gd name="connsiteX25" fmla="*/ 3131 w 9711"/>
                <a:gd name="connsiteY25" fmla="*/ 8908 h 9904"/>
                <a:gd name="connsiteX26" fmla="*/ 3131 w 9711"/>
                <a:gd name="connsiteY26" fmla="*/ 9098 h 9904"/>
                <a:gd name="connsiteX27" fmla="*/ 3607 w 9711"/>
                <a:gd name="connsiteY27" fmla="*/ 9307 h 9904"/>
                <a:gd name="connsiteX28" fmla="*/ 3867 w 9711"/>
                <a:gd name="connsiteY28" fmla="*/ 9085 h 9904"/>
                <a:gd name="connsiteX29" fmla="*/ 4190 w 9711"/>
                <a:gd name="connsiteY29" fmla="*/ 9252 h 9904"/>
                <a:gd name="connsiteX30" fmla="*/ 4448 w 9711"/>
                <a:gd name="connsiteY30" fmla="*/ 9003 h 9904"/>
                <a:gd name="connsiteX31" fmla="*/ 4740 w 9711"/>
                <a:gd name="connsiteY31" fmla="*/ 9400 h 9904"/>
                <a:gd name="connsiteX32" fmla="*/ 5154 w 9711"/>
                <a:gd name="connsiteY32" fmla="*/ 9618 h 9904"/>
                <a:gd name="connsiteX33" fmla="*/ 5200 w 9711"/>
                <a:gd name="connsiteY33" fmla="*/ 9811 h 9904"/>
                <a:gd name="connsiteX34" fmla="*/ 5370 w 9711"/>
                <a:gd name="connsiteY34" fmla="*/ 9838 h 9904"/>
                <a:gd name="connsiteX35" fmla="*/ 5614 w 9711"/>
                <a:gd name="connsiteY35" fmla="*/ 9657 h 9904"/>
                <a:gd name="connsiteX36" fmla="*/ 5923 w 9711"/>
                <a:gd name="connsiteY36" fmla="*/ 9769 h 9904"/>
                <a:gd name="connsiteX37" fmla="*/ 6029 w 9711"/>
                <a:gd name="connsiteY37" fmla="*/ 9672 h 9904"/>
                <a:gd name="connsiteX38" fmla="*/ 6138 w 9711"/>
                <a:gd name="connsiteY38" fmla="*/ 9657 h 9904"/>
                <a:gd name="connsiteX39" fmla="*/ 6350 w 9711"/>
                <a:gd name="connsiteY39" fmla="*/ 9904 h 9904"/>
                <a:gd name="connsiteX40" fmla="*/ 6551 w 9711"/>
                <a:gd name="connsiteY40" fmla="*/ 9700 h 9904"/>
                <a:gd name="connsiteX41" fmla="*/ 6795 w 9711"/>
                <a:gd name="connsiteY41" fmla="*/ 9713 h 9904"/>
                <a:gd name="connsiteX42" fmla="*/ 6979 w 9711"/>
                <a:gd name="connsiteY42" fmla="*/ 9603 h 9904"/>
                <a:gd name="connsiteX43" fmla="*/ 7241 w 9711"/>
                <a:gd name="connsiteY43" fmla="*/ 9713 h 9904"/>
                <a:gd name="connsiteX44" fmla="*/ 7579 w 9711"/>
                <a:gd name="connsiteY44" fmla="*/ 9373 h 9904"/>
                <a:gd name="connsiteX45" fmla="*/ 7700 w 9711"/>
                <a:gd name="connsiteY45" fmla="*/ 9373 h 9904"/>
                <a:gd name="connsiteX46" fmla="*/ 7916 w 9711"/>
                <a:gd name="connsiteY46" fmla="*/ 9098 h 9904"/>
                <a:gd name="connsiteX47" fmla="*/ 8834 w 9711"/>
                <a:gd name="connsiteY47" fmla="*/ 9085 h 9904"/>
                <a:gd name="connsiteX48" fmla="*/ 9035 w 9711"/>
                <a:gd name="connsiteY48" fmla="*/ 8977 h 9904"/>
                <a:gd name="connsiteX49" fmla="*/ 9021 w 9711"/>
                <a:gd name="connsiteY49" fmla="*/ 8840 h 9904"/>
                <a:gd name="connsiteX50" fmla="*/ 8958 w 9711"/>
                <a:gd name="connsiteY50" fmla="*/ 8540 h 9904"/>
                <a:gd name="connsiteX51" fmla="*/ 8576 w 9711"/>
                <a:gd name="connsiteY51" fmla="*/ 8443 h 9904"/>
                <a:gd name="connsiteX52" fmla="*/ 8391 w 9711"/>
                <a:gd name="connsiteY52" fmla="*/ 7966 h 9904"/>
                <a:gd name="connsiteX53" fmla="*/ 8284 w 9711"/>
                <a:gd name="connsiteY53" fmla="*/ 7912 h 9904"/>
                <a:gd name="connsiteX54" fmla="*/ 8255 w 9711"/>
                <a:gd name="connsiteY54" fmla="*/ 7571 h 9904"/>
                <a:gd name="connsiteX55" fmla="*/ 8117 w 9711"/>
                <a:gd name="connsiteY55" fmla="*/ 7557 h 9904"/>
                <a:gd name="connsiteX56" fmla="*/ 8068 w 9711"/>
                <a:gd name="connsiteY56" fmla="*/ 7381 h 9904"/>
                <a:gd name="connsiteX57" fmla="*/ 7839 w 9711"/>
                <a:gd name="connsiteY57" fmla="*/ 7339 h 9904"/>
                <a:gd name="connsiteX58" fmla="*/ 7761 w 9711"/>
                <a:gd name="connsiteY58" fmla="*/ 7067 h 9904"/>
                <a:gd name="connsiteX59" fmla="*/ 7379 w 9711"/>
                <a:gd name="connsiteY59" fmla="*/ 6807 h 9904"/>
                <a:gd name="connsiteX60" fmla="*/ 6963 w 9711"/>
                <a:gd name="connsiteY60" fmla="*/ 6767 h 9904"/>
                <a:gd name="connsiteX61" fmla="*/ 7073 w 9711"/>
                <a:gd name="connsiteY61" fmla="*/ 6465 h 9904"/>
                <a:gd name="connsiteX62" fmla="*/ 7043 w 9711"/>
                <a:gd name="connsiteY62" fmla="*/ 6247 h 9904"/>
                <a:gd name="connsiteX63" fmla="*/ 7395 w 9711"/>
                <a:gd name="connsiteY63" fmla="*/ 6263 h 9904"/>
                <a:gd name="connsiteX64" fmla="*/ 7470 w 9711"/>
                <a:gd name="connsiteY64" fmla="*/ 6328 h 9904"/>
                <a:gd name="connsiteX65" fmla="*/ 7685 w 9711"/>
                <a:gd name="connsiteY65" fmla="*/ 6192 h 9904"/>
                <a:gd name="connsiteX66" fmla="*/ 7746 w 9711"/>
                <a:gd name="connsiteY66" fmla="*/ 5703 h 9904"/>
                <a:gd name="connsiteX67" fmla="*/ 7656 w 9711"/>
                <a:gd name="connsiteY67" fmla="*/ 5335 h 9904"/>
                <a:gd name="connsiteX68" fmla="*/ 7916 w 9711"/>
                <a:gd name="connsiteY68" fmla="*/ 5035 h 9904"/>
                <a:gd name="connsiteX69" fmla="*/ 7839 w 9711"/>
                <a:gd name="connsiteY69" fmla="*/ 4746 h 9904"/>
                <a:gd name="connsiteX70" fmla="*/ 8009 w 9711"/>
                <a:gd name="connsiteY70" fmla="*/ 4473 h 9904"/>
                <a:gd name="connsiteX71" fmla="*/ 8117 w 9711"/>
                <a:gd name="connsiteY71" fmla="*/ 4627 h 9904"/>
                <a:gd name="connsiteX72" fmla="*/ 8298 w 9711"/>
                <a:gd name="connsiteY72" fmla="*/ 4558 h 9904"/>
                <a:gd name="connsiteX73" fmla="*/ 8284 w 9711"/>
                <a:gd name="connsiteY73" fmla="*/ 4135 h 9904"/>
                <a:gd name="connsiteX74" fmla="*/ 8391 w 9711"/>
                <a:gd name="connsiteY74" fmla="*/ 3984 h 9904"/>
                <a:gd name="connsiteX75" fmla="*/ 8361 w 9711"/>
                <a:gd name="connsiteY75" fmla="*/ 3780 h 9904"/>
                <a:gd name="connsiteX76" fmla="*/ 8606 w 9711"/>
                <a:gd name="connsiteY76" fmla="*/ 3657 h 9904"/>
                <a:gd name="connsiteX77" fmla="*/ 8621 w 9711"/>
                <a:gd name="connsiteY77" fmla="*/ 3380 h 9904"/>
                <a:gd name="connsiteX78" fmla="*/ 8806 w 9711"/>
                <a:gd name="connsiteY78" fmla="*/ 3123 h 9904"/>
                <a:gd name="connsiteX79" fmla="*/ 9140 w 9711"/>
                <a:gd name="connsiteY79" fmla="*/ 3099 h 9904"/>
                <a:gd name="connsiteX80" fmla="*/ 9111 w 9711"/>
                <a:gd name="connsiteY80" fmla="*/ 2740 h 9904"/>
                <a:gd name="connsiteX81" fmla="*/ 9359 w 9711"/>
                <a:gd name="connsiteY81" fmla="*/ 2361 h 9904"/>
                <a:gd name="connsiteX82" fmla="*/ 9359 w 9711"/>
                <a:gd name="connsiteY82" fmla="*/ 1950 h 9904"/>
                <a:gd name="connsiteX83" fmla="*/ 9327 w 9711"/>
                <a:gd name="connsiteY83" fmla="*/ 1501 h 9904"/>
                <a:gd name="connsiteX84" fmla="*/ 9253 w 9711"/>
                <a:gd name="connsiteY84" fmla="*/ 1364 h 9904"/>
                <a:gd name="connsiteX85" fmla="*/ 9433 w 9711"/>
                <a:gd name="connsiteY85" fmla="*/ 1172 h 9904"/>
                <a:gd name="connsiteX86" fmla="*/ 9447 w 9711"/>
                <a:gd name="connsiteY86" fmla="*/ 943 h 9904"/>
                <a:gd name="connsiteX87" fmla="*/ 9635 w 9711"/>
                <a:gd name="connsiteY87" fmla="*/ 666 h 9904"/>
                <a:gd name="connsiteX88" fmla="*/ 9540 w 9711"/>
                <a:gd name="connsiteY88" fmla="*/ 244 h 9904"/>
                <a:gd name="connsiteX89" fmla="*/ 9711 w 9711"/>
                <a:gd name="connsiteY89" fmla="*/ 135 h 9904"/>
                <a:gd name="connsiteX90" fmla="*/ 9711 w 9711"/>
                <a:gd name="connsiteY90" fmla="*/ 0 h 9904"/>
                <a:gd name="connsiteX0" fmla="*/ 10000 w 10000"/>
                <a:gd name="connsiteY0" fmla="*/ 0 h 9864"/>
                <a:gd name="connsiteX1" fmla="*/ 5302 w 10000"/>
                <a:gd name="connsiteY1" fmla="*/ 3782 h 9864"/>
                <a:gd name="connsiteX2" fmla="*/ 1939 w 10000"/>
                <a:gd name="connsiteY2" fmla="*/ 3764 h 9864"/>
                <a:gd name="connsiteX3" fmla="*/ 850 w 10000"/>
                <a:gd name="connsiteY3" fmla="*/ 4909 h 9864"/>
                <a:gd name="connsiteX4" fmla="*/ 193 w 10000"/>
                <a:gd name="connsiteY4" fmla="*/ 5178 h 9864"/>
                <a:gd name="connsiteX5" fmla="*/ 1 w 10000"/>
                <a:gd name="connsiteY5" fmla="*/ 5719 h 9864"/>
                <a:gd name="connsiteX6" fmla="*/ 129 w 10000"/>
                <a:gd name="connsiteY6" fmla="*/ 5813 h 9864"/>
                <a:gd name="connsiteX7" fmla="*/ 35 w 10000"/>
                <a:gd name="connsiteY7" fmla="*/ 5964 h 9864"/>
                <a:gd name="connsiteX8" fmla="*/ 572 w 10000"/>
                <a:gd name="connsiteY8" fmla="*/ 6006 h 9864"/>
                <a:gd name="connsiteX9" fmla="*/ 572 w 10000"/>
                <a:gd name="connsiteY9" fmla="*/ 6103 h 9864"/>
                <a:gd name="connsiteX10" fmla="*/ 554 w 10000"/>
                <a:gd name="connsiteY10" fmla="*/ 6325 h 9864"/>
                <a:gd name="connsiteX11" fmla="*/ 1122 w 10000"/>
                <a:gd name="connsiteY11" fmla="*/ 6405 h 9864"/>
                <a:gd name="connsiteX12" fmla="*/ 1122 w 10000"/>
                <a:gd name="connsiteY12" fmla="*/ 6588 h 9864"/>
                <a:gd name="connsiteX13" fmla="*/ 1423 w 10000"/>
                <a:gd name="connsiteY13" fmla="*/ 6724 h 9864"/>
                <a:gd name="connsiteX14" fmla="*/ 1329 w 10000"/>
                <a:gd name="connsiteY14" fmla="*/ 6928 h 9864"/>
                <a:gd name="connsiteX15" fmla="*/ 1753 w 10000"/>
                <a:gd name="connsiteY15" fmla="*/ 7110 h 9864"/>
                <a:gd name="connsiteX16" fmla="*/ 2008 w 10000"/>
                <a:gd name="connsiteY16" fmla="*/ 7439 h 9864"/>
                <a:gd name="connsiteX17" fmla="*/ 2244 w 10000"/>
                <a:gd name="connsiteY17" fmla="*/ 7565 h 9864"/>
                <a:gd name="connsiteX18" fmla="*/ 2149 w 10000"/>
                <a:gd name="connsiteY18" fmla="*/ 7677 h 9864"/>
                <a:gd name="connsiteX19" fmla="*/ 2277 w 10000"/>
                <a:gd name="connsiteY19" fmla="*/ 7797 h 9864"/>
                <a:gd name="connsiteX20" fmla="*/ 2257 w 10000"/>
                <a:gd name="connsiteY20" fmla="*/ 7974 h 9864"/>
                <a:gd name="connsiteX21" fmla="*/ 2500 w 10000"/>
                <a:gd name="connsiteY21" fmla="*/ 7992 h 9864"/>
                <a:gd name="connsiteX22" fmla="*/ 2766 w 10000"/>
                <a:gd name="connsiteY22" fmla="*/ 8186 h 9864"/>
                <a:gd name="connsiteX23" fmla="*/ 2831 w 10000"/>
                <a:gd name="connsiteY23" fmla="*/ 8487 h 9864"/>
                <a:gd name="connsiteX24" fmla="*/ 2890 w 10000"/>
                <a:gd name="connsiteY24" fmla="*/ 8598 h 9864"/>
                <a:gd name="connsiteX25" fmla="*/ 3224 w 10000"/>
                <a:gd name="connsiteY25" fmla="*/ 8858 h 9864"/>
                <a:gd name="connsiteX26" fmla="*/ 3224 w 10000"/>
                <a:gd name="connsiteY26" fmla="*/ 9050 h 9864"/>
                <a:gd name="connsiteX27" fmla="*/ 3714 w 10000"/>
                <a:gd name="connsiteY27" fmla="*/ 9261 h 9864"/>
                <a:gd name="connsiteX28" fmla="*/ 3982 w 10000"/>
                <a:gd name="connsiteY28" fmla="*/ 9037 h 9864"/>
                <a:gd name="connsiteX29" fmla="*/ 4315 w 10000"/>
                <a:gd name="connsiteY29" fmla="*/ 9206 h 9864"/>
                <a:gd name="connsiteX30" fmla="*/ 4580 w 10000"/>
                <a:gd name="connsiteY30" fmla="*/ 8954 h 9864"/>
                <a:gd name="connsiteX31" fmla="*/ 4881 w 10000"/>
                <a:gd name="connsiteY31" fmla="*/ 9355 h 9864"/>
                <a:gd name="connsiteX32" fmla="*/ 5307 w 10000"/>
                <a:gd name="connsiteY32" fmla="*/ 9575 h 9864"/>
                <a:gd name="connsiteX33" fmla="*/ 5355 w 10000"/>
                <a:gd name="connsiteY33" fmla="*/ 9770 h 9864"/>
                <a:gd name="connsiteX34" fmla="*/ 5530 w 10000"/>
                <a:gd name="connsiteY34" fmla="*/ 9797 h 9864"/>
                <a:gd name="connsiteX35" fmla="*/ 5781 w 10000"/>
                <a:gd name="connsiteY35" fmla="*/ 9615 h 9864"/>
                <a:gd name="connsiteX36" fmla="*/ 6099 w 10000"/>
                <a:gd name="connsiteY36" fmla="*/ 9728 h 9864"/>
                <a:gd name="connsiteX37" fmla="*/ 6208 w 10000"/>
                <a:gd name="connsiteY37" fmla="*/ 9630 h 9864"/>
                <a:gd name="connsiteX38" fmla="*/ 6321 w 10000"/>
                <a:gd name="connsiteY38" fmla="*/ 9615 h 9864"/>
                <a:gd name="connsiteX39" fmla="*/ 6539 w 10000"/>
                <a:gd name="connsiteY39" fmla="*/ 9864 h 9864"/>
                <a:gd name="connsiteX40" fmla="*/ 6746 w 10000"/>
                <a:gd name="connsiteY40" fmla="*/ 9658 h 9864"/>
                <a:gd name="connsiteX41" fmla="*/ 6997 w 10000"/>
                <a:gd name="connsiteY41" fmla="*/ 9671 h 9864"/>
                <a:gd name="connsiteX42" fmla="*/ 7187 w 10000"/>
                <a:gd name="connsiteY42" fmla="*/ 9560 h 9864"/>
                <a:gd name="connsiteX43" fmla="*/ 7456 w 10000"/>
                <a:gd name="connsiteY43" fmla="*/ 9671 h 9864"/>
                <a:gd name="connsiteX44" fmla="*/ 7805 w 10000"/>
                <a:gd name="connsiteY44" fmla="*/ 9328 h 9864"/>
                <a:gd name="connsiteX45" fmla="*/ 7929 w 10000"/>
                <a:gd name="connsiteY45" fmla="*/ 9328 h 9864"/>
                <a:gd name="connsiteX46" fmla="*/ 8152 w 10000"/>
                <a:gd name="connsiteY46" fmla="*/ 9050 h 9864"/>
                <a:gd name="connsiteX47" fmla="*/ 9097 w 10000"/>
                <a:gd name="connsiteY47" fmla="*/ 9037 h 9864"/>
                <a:gd name="connsiteX48" fmla="*/ 9304 w 10000"/>
                <a:gd name="connsiteY48" fmla="*/ 8928 h 9864"/>
                <a:gd name="connsiteX49" fmla="*/ 9289 w 10000"/>
                <a:gd name="connsiteY49" fmla="*/ 8790 h 9864"/>
                <a:gd name="connsiteX50" fmla="*/ 9225 w 10000"/>
                <a:gd name="connsiteY50" fmla="*/ 8487 h 9864"/>
                <a:gd name="connsiteX51" fmla="*/ 8831 w 10000"/>
                <a:gd name="connsiteY51" fmla="*/ 8389 h 9864"/>
                <a:gd name="connsiteX52" fmla="*/ 8641 w 10000"/>
                <a:gd name="connsiteY52" fmla="*/ 7907 h 9864"/>
                <a:gd name="connsiteX53" fmla="*/ 8531 w 10000"/>
                <a:gd name="connsiteY53" fmla="*/ 7853 h 9864"/>
                <a:gd name="connsiteX54" fmla="*/ 8501 w 10000"/>
                <a:gd name="connsiteY54" fmla="*/ 7508 h 9864"/>
                <a:gd name="connsiteX55" fmla="*/ 8359 w 10000"/>
                <a:gd name="connsiteY55" fmla="*/ 7494 h 9864"/>
                <a:gd name="connsiteX56" fmla="*/ 8308 w 10000"/>
                <a:gd name="connsiteY56" fmla="*/ 7317 h 9864"/>
                <a:gd name="connsiteX57" fmla="*/ 8072 w 10000"/>
                <a:gd name="connsiteY57" fmla="*/ 7274 h 9864"/>
                <a:gd name="connsiteX58" fmla="*/ 7992 w 10000"/>
                <a:gd name="connsiteY58" fmla="*/ 7000 h 9864"/>
                <a:gd name="connsiteX59" fmla="*/ 7599 w 10000"/>
                <a:gd name="connsiteY59" fmla="*/ 6737 h 9864"/>
                <a:gd name="connsiteX60" fmla="*/ 7170 w 10000"/>
                <a:gd name="connsiteY60" fmla="*/ 6697 h 9864"/>
                <a:gd name="connsiteX61" fmla="*/ 7283 w 10000"/>
                <a:gd name="connsiteY61" fmla="*/ 6392 h 9864"/>
                <a:gd name="connsiteX62" fmla="*/ 7253 w 10000"/>
                <a:gd name="connsiteY62" fmla="*/ 6172 h 9864"/>
                <a:gd name="connsiteX63" fmla="*/ 7615 w 10000"/>
                <a:gd name="connsiteY63" fmla="*/ 6188 h 9864"/>
                <a:gd name="connsiteX64" fmla="*/ 7692 w 10000"/>
                <a:gd name="connsiteY64" fmla="*/ 6253 h 9864"/>
                <a:gd name="connsiteX65" fmla="*/ 7914 w 10000"/>
                <a:gd name="connsiteY65" fmla="*/ 6116 h 9864"/>
                <a:gd name="connsiteX66" fmla="*/ 7977 w 10000"/>
                <a:gd name="connsiteY66" fmla="*/ 5622 h 9864"/>
                <a:gd name="connsiteX67" fmla="*/ 7884 w 10000"/>
                <a:gd name="connsiteY67" fmla="*/ 5251 h 9864"/>
                <a:gd name="connsiteX68" fmla="*/ 8152 w 10000"/>
                <a:gd name="connsiteY68" fmla="*/ 4948 h 9864"/>
                <a:gd name="connsiteX69" fmla="*/ 8072 w 10000"/>
                <a:gd name="connsiteY69" fmla="*/ 4656 h 9864"/>
                <a:gd name="connsiteX70" fmla="*/ 8247 w 10000"/>
                <a:gd name="connsiteY70" fmla="*/ 4380 h 9864"/>
                <a:gd name="connsiteX71" fmla="*/ 8359 w 10000"/>
                <a:gd name="connsiteY71" fmla="*/ 4536 h 9864"/>
                <a:gd name="connsiteX72" fmla="*/ 8545 w 10000"/>
                <a:gd name="connsiteY72" fmla="*/ 4466 h 9864"/>
                <a:gd name="connsiteX73" fmla="*/ 8531 w 10000"/>
                <a:gd name="connsiteY73" fmla="*/ 4039 h 9864"/>
                <a:gd name="connsiteX74" fmla="*/ 8641 w 10000"/>
                <a:gd name="connsiteY74" fmla="*/ 3887 h 9864"/>
                <a:gd name="connsiteX75" fmla="*/ 8610 w 10000"/>
                <a:gd name="connsiteY75" fmla="*/ 3681 h 9864"/>
                <a:gd name="connsiteX76" fmla="*/ 8862 w 10000"/>
                <a:gd name="connsiteY76" fmla="*/ 3556 h 9864"/>
                <a:gd name="connsiteX77" fmla="*/ 8878 w 10000"/>
                <a:gd name="connsiteY77" fmla="*/ 3277 h 9864"/>
                <a:gd name="connsiteX78" fmla="*/ 9068 w 10000"/>
                <a:gd name="connsiteY78" fmla="*/ 3017 h 9864"/>
                <a:gd name="connsiteX79" fmla="*/ 9412 w 10000"/>
                <a:gd name="connsiteY79" fmla="*/ 2993 h 9864"/>
                <a:gd name="connsiteX80" fmla="*/ 9382 w 10000"/>
                <a:gd name="connsiteY80" fmla="*/ 2631 h 9864"/>
                <a:gd name="connsiteX81" fmla="*/ 9638 w 10000"/>
                <a:gd name="connsiteY81" fmla="*/ 2248 h 9864"/>
                <a:gd name="connsiteX82" fmla="*/ 9638 w 10000"/>
                <a:gd name="connsiteY82" fmla="*/ 1833 h 9864"/>
                <a:gd name="connsiteX83" fmla="*/ 9605 w 10000"/>
                <a:gd name="connsiteY83" fmla="*/ 1380 h 9864"/>
                <a:gd name="connsiteX84" fmla="*/ 9528 w 10000"/>
                <a:gd name="connsiteY84" fmla="*/ 1241 h 9864"/>
                <a:gd name="connsiteX85" fmla="*/ 9714 w 10000"/>
                <a:gd name="connsiteY85" fmla="*/ 1047 h 9864"/>
                <a:gd name="connsiteX86" fmla="*/ 9728 w 10000"/>
                <a:gd name="connsiteY86" fmla="*/ 816 h 9864"/>
                <a:gd name="connsiteX87" fmla="*/ 9922 w 10000"/>
                <a:gd name="connsiteY87" fmla="*/ 536 h 9864"/>
                <a:gd name="connsiteX88" fmla="*/ 9824 w 10000"/>
                <a:gd name="connsiteY88" fmla="*/ 110 h 9864"/>
                <a:gd name="connsiteX89" fmla="*/ 10000 w 10000"/>
                <a:gd name="connsiteY89" fmla="*/ 0 h 9864"/>
                <a:gd name="connsiteX0" fmla="*/ 9824 w 9922"/>
                <a:gd name="connsiteY0" fmla="*/ 0 h 9888"/>
                <a:gd name="connsiteX1" fmla="*/ 5302 w 9922"/>
                <a:gd name="connsiteY1" fmla="*/ 3722 h 9888"/>
                <a:gd name="connsiteX2" fmla="*/ 1939 w 9922"/>
                <a:gd name="connsiteY2" fmla="*/ 3704 h 9888"/>
                <a:gd name="connsiteX3" fmla="*/ 850 w 9922"/>
                <a:gd name="connsiteY3" fmla="*/ 4865 h 9888"/>
                <a:gd name="connsiteX4" fmla="*/ 193 w 9922"/>
                <a:gd name="connsiteY4" fmla="*/ 5137 h 9888"/>
                <a:gd name="connsiteX5" fmla="*/ 1 w 9922"/>
                <a:gd name="connsiteY5" fmla="*/ 5686 h 9888"/>
                <a:gd name="connsiteX6" fmla="*/ 129 w 9922"/>
                <a:gd name="connsiteY6" fmla="*/ 5781 h 9888"/>
                <a:gd name="connsiteX7" fmla="*/ 35 w 9922"/>
                <a:gd name="connsiteY7" fmla="*/ 5934 h 9888"/>
                <a:gd name="connsiteX8" fmla="*/ 572 w 9922"/>
                <a:gd name="connsiteY8" fmla="*/ 5977 h 9888"/>
                <a:gd name="connsiteX9" fmla="*/ 572 w 9922"/>
                <a:gd name="connsiteY9" fmla="*/ 6075 h 9888"/>
                <a:gd name="connsiteX10" fmla="*/ 554 w 9922"/>
                <a:gd name="connsiteY10" fmla="*/ 6300 h 9888"/>
                <a:gd name="connsiteX11" fmla="*/ 1122 w 9922"/>
                <a:gd name="connsiteY11" fmla="*/ 6381 h 9888"/>
                <a:gd name="connsiteX12" fmla="*/ 1122 w 9922"/>
                <a:gd name="connsiteY12" fmla="*/ 6567 h 9888"/>
                <a:gd name="connsiteX13" fmla="*/ 1423 w 9922"/>
                <a:gd name="connsiteY13" fmla="*/ 6705 h 9888"/>
                <a:gd name="connsiteX14" fmla="*/ 1329 w 9922"/>
                <a:gd name="connsiteY14" fmla="*/ 6912 h 9888"/>
                <a:gd name="connsiteX15" fmla="*/ 1753 w 9922"/>
                <a:gd name="connsiteY15" fmla="*/ 7096 h 9888"/>
                <a:gd name="connsiteX16" fmla="*/ 2008 w 9922"/>
                <a:gd name="connsiteY16" fmla="*/ 7430 h 9888"/>
                <a:gd name="connsiteX17" fmla="*/ 2244 w 9922"/>
                <a:gd name="connsiteY17" fmla="*/ 7557 h 9888"/>
                <a:gd name="connsiteX18" fmla="*/ 2149 w 9922"/>
                <a:gd name="connsiteY18" fmla="*/ 7671 h 9888"/>
                <a:gd name="connsiteX19" fmla="*/ 2277 w 9922"/>
                <a:gd name="connsiteY19" fmla="*/ 7793 h 9888"/>
                <a:gd name="connsiteX20" fmla="*/ 2257 w 9922"/>
                <a:gd name="connsiteY20" fmla="*/ 7972 h 9888"/>
                <a:gd name="connsiteX21" fmla="*/ 2500 w 9922"/>
                <a:gd name="connsiteY21" fmla="*/ 7990 h 9888"/>
                <a:gd name="connsiteX22" fmla="*/ 2766 w 9922"/>
                <a:gd name="connsiteY22" fmla="*/ 8187 h 9888"/>
                <a:gd name="connsiteX23" fmla="*/ 2831 w 9922"/>
                <a:gd name="connsiteY23" fmla="*/ 8492 h 9888"/>
                <a:gd name="connsiteX24" fmla="*/ 2890 w 9922"/>
                <a:gd name="connsiteY24" fmla="*/ 8605 h 9888"/>
                <a:gd name="connsiteX25" fmla="*/ 3224 w 9922"/>
                <a:gd name="connsiteY25" fmla="*/ 8868 h 9888"/>
                <a:gd name="connsiteX26" fmla="*/ 3224 w 9922"/>
                <a:gd name="connsiteY26" fmla="*/ 9063 h 9888"/>
                <a:gd name="connsiteX27" fmla="*/ 3714 w 9922"/>
                <a:gd name="connsiteY27" fmla="*/ 9277 h 9888"/>
                <a:gd name="connsiteX28" fmla="*/ 3982 w 9922"/>
                <a:gd name="connsiteY28" fmla="*/ 9050 h 9888"/>
                <a:gd name="connsiteX29" fmla="*/ 4315 w 9922"/>
                <a:gd name="connsiteY29" fmla="*/ 9221 h 9888"/>
                <a:gd name="connsiteX30" fmla="*/ 4580 w 9922"/>
                <a:gd name="connsiteY30" fmla="*/ 8965 h 9888"/>
                <a:gd name="connsiteX31" fmla="*/ 4881 w 9922"/>
                <a:gd name="connsiteY31" fmla="*/ 9372 h 9888"/>
                <a:gd name="connsiteX32" fmla="*/ 5307 w 9922"/>
                <a:gd name="connsiteY32" fmla="*/ 9595 h 9888"/>
                <a:gd name="connsiteX33" fmla="*/ 5355 w 9922"/>
                <a:gd name="connsiteY33" fmla="*/ 9793 h 9888"/>
                <a:gd name="connsiteX34" fmla="*/ 5530 w 9922"/>
                <a:gd name="connsiteY34" fmla="*/ 9820 h 9888"/>
                <a:gd name="connsiteX35" fmla="*/ 5781 w 9922"/>
                <a:gd name="connsiteY35" fmla="*/ 9636 h 9888"/>
                <a:gd name="connsiteX36" fmla="*/ 6099 w 9922"/>
                <a:gd name="connsiteY36" fmla="*/ 9750 h 9888"/>
                <a:gd name="connsiteX37" fmla="*/ 6208 w 9922"/>
                <a:gd name="connsiteY37" fmla="*/ 9651 h 9888"/>
                <a:gd name="connsiteX38" fmla="*/ 6321 w 9922"/>
                <a:gd name="connsiteY38" fmla="*/ 9636 h 9888"/>
                <a:gd name="connsiteX39" fmla="*/ 6539 w 9922"/>
                <a:gd name="connsiteY39" fmla="*/ 9888 h 9888"/>
                <a:gd name="connsiteX40" fmla="*/ 6746 w 9922"/>
                <a:gd name="connsiteY40" fmla="*/ 9679 h 9888"/>
                <a:gd name="connsiteX41" fmla="*/ 6997 w 9922"/>
                <a:gd name="connsiteY41" fmla="*/ 9692 h 9888"/>
                <a:gd name="connsiteX42" fmla="*/ 7187 w 9922"/>
                <a:gd name="connsiteY42" fmla="*/ 9580 h 9888"/>
                <a:gd name="connsiteX43" fmla="*/ 7456 w 9922"/>
                <a:gd name="connsiteY43" fmla="*/ 9692 h 9888"/>
                <a:gd name="connsiteX44" fmla="*/ 7805 w 9922"/>
                <a:gd name="connsiteY44" fmla="*/ 9345 h 9888"/>
                <a:gd name="connsiteX45" fmla="*/ 7929 w 9922"/>
                <a:gd name="connsiteY45" fmla="*/ 9345 h 9888"/>
                <a:gd name="connsiteX46" fmla="*/ 8152 w 9922"/>
                <a:gd name="connsiteY46" fmla="*/ 9063 h 9888"/>
                <a:gd name="connsiteX47" fmla="*/ 9097 w 9922"/>
                <a:gd name="connsiteY47" fmla="*/ 9050 h 9888"/>
                <a:gd name="connsiteX48" fmla="*/ 9304 w 9922"/>
                <a:gd name="connsiteY48" fmla="*/ 8939 h 9888"/>
                <a:gd name="connsiteX49" fmla="*/ 9289 w 9922"/>
                <a:gd name="connsiteY49" fmla="*/ 8799 h 9888"/>
                <a:gd name="connsiteX50" fmla="*/ 9225 w 9922"/>
                <a:gd name="connsiteY50" fmla="*/ 8492 h 9888"/>
                <a:gd name="connsiteX51" fmla="*/ 8831 w 9922"/>
                <a:gd name="connsiteY51" fmla="*/ 8393 h 9888"/>
                <a:gd name="connsiteX52" fmla="*/ 8641 w 9922"/>
                <a:gd name="connsiteY52" fmla="*/ 7904 h 9888"/>
                <a:gd name="connsiteX53" fmla="*/ 8531 w 9922"/>
                <a:gd name="connsiteY53" fmla="*/ 7849 h 9888"/>
                <a:gd name="connsiteX54" fmla="*/ 8501 w 9922"/>
                <a:gd name="connsiteY54" fmla="*/ 7500 h 9888"/>
                <a:gd name="connsiteX55" fmla="*/ 8359 w 9922"/>
                <a:gd name="connsiteY55" fmla="*/ 7485 h 9888"/>
                <a:gd name="connsiteX56" fmla="*/ 8308 w 9922"/>
                <a:gd name="connsiteY56" fmla="*/ 7306 h 9888"/>
                <a:gd name="connsiteX57" fmla="*/ 8072 w 9922"/>
                <a:gd name="connsiteY57" fmla="*/ 7262 h 9888"/>
                <a:gd name="connsiteX58" fmla="*/ 7992 w 9922"/>
                <a:gd name="connsiteY58" fmla="*/ 6985 h 9888"/>
                <a:gd name="connsiteX59" fmla="*/ 7599 w 9922"/>
                <a:gd name="connsiteY59" fmla="*/ 6718 h 9888"/>
                <a:gd name="connsiteX60" fmla="*/ 7170 w 9922"/>
                <a:gd name="connsiteY60" fmla="*/ 6677 h 9888"/>
                <a:gd name="connsiteX61" fmla="*/ 7283 w 9922"/>
                <a:gd name="connsiteY61" fmla="*/ 6368 h 9888"/>
                <a:gd name="connsiteX62" fmla="*/ 7253 w 9922"/>
                <a:gd name="connsiteY62" fmla="*/ 6145 h 9888"/>
                <a:gd name="connsiteX63" fmla="*/ 7615 w 9922"/>
                <a:gd name="connsiteY63" fmla="*/ 6161 h 9888"/>
                <a:gd name="connsiteX64" fmla="*/ 7692 w 9922"/>
                <a:gd name="connsiteY64" fmla="*/ 6227 h 9888"/>
                <a:gd name="connsiteX65" fmla="*/ 7914 w 9922"/>
                <a:gd name="connsiteY65" fmla="*/ 6088 h 9888"/>
                <a:gd name="connsiteX66" fmla="*/ 7977 w 9922"/>
                <a:gd name="connsiteY66" fmla="*/ 5588 h 9888"/>
                <a:gd name="connsiteX67" fmla="*/ 7884 w 9922"/>
                <a:gd name="connsiteY67" fmla="*/ 5211 h 9888"/>
                <a:gd name="connsiteX68" fmla="*/ 8152 w 9922"/>
                <a:gd name="connsiteY68" fmla="*/ 4904 h 9888"/>
                <a:gd name="connsiteX69" fmla="*/ 8072 w 9922"/>
                <a:gd name="connsiteY69" fmla="*/ 4608 h 9888"/>
                <a:gd name="connsiteX70" fmla="*/ 8247 w 9922"/>
                <a:gd name="connsiteY70" fmla="*/ 4328 h 9888"/>
                <a:gd name="connsiteX71" fmla="*/ 8359 w 9922"/>
                <a:gd name="connsiteY71" fmla="*/ 4487 h 9888"/>
                <a:gd name="connsiteX72" fmla="*/ 8545 w 9922"/>
                <a:gd name="connsiteY72" fmla="*/ 4416 h 9888"/>
                <a:gd name="connsiteX73" fmla="*/ 8531 w 9922"/>
                <a:gd name="connsiteY73" fmla="*/ 3983 h 9888"/>
                <a:gd name="connsiteX74" fmla="*/ 8641 w 9922"/>
                <a:gd name="connsiteY74" fmla="*/ 3829 h 9888"/>
                <a:gd name="connsiteX75" fmla="*/ 8610 w 9922"/>
                <a:gd name="connsiteY75" fmla="*/ 3620 h 9888"/>
                <a:gd name="connsiteX76" fmla="*/ 8862 w 9922"/>
                <a:gd name="connsiteY76" fmla="*/ 3493 h 9888"/>
                <a:gd name="connsiteX77" fmla="*/ 8878 w 9922"/>
                <a:gd name="connsiteY77" fmla="*/ 3210 h 9888"/>
                <a:gd name="connsiteX78" fmla="*/ 9068 w 9922"/>
                <a:gd name="connsiteY78" fmla="*/ 2947 h 9888"/>
                <a:gd name="connsiteX79" fmla="*/ 9412 w 9922"/>
                <a:gd name="connsiteY79" fmla="*/ 2922 h 9888"/>
                <a:gd name="connsiteX80" fmla="*/ 9382 w 9922"/>
                <a:gd name="connsiteY80" fmla="*/ 2555 h 9888"/>
                <a:gd name="connsiteX81" fmla="*/ 9638 w 9922"/>
                <a:gd name="connsiteY81" fmla="*/ 2167 h 9888"/>
                <a:gd name="connsiteX82" fmla="*/ 9638 w 9922"/>
                <a:gd name="connsiteY82" fmla="*/ 1746 h 9888"/>
                <a:gd name="connsiteX83" fmla="*/ 9605 w 9922"/>
                <a:gd name="connsiteY83" fmla="*/ 1287 h 9888"/>
                <a:gd name="connsiteX84" fmla="*/ 9528 w 9922"/>
                <a:gd name="connsiteY84" fmla="*/ 1146 h 9888"/>
                <a:gd name="connsiteX85" fmla="*/ 9714 w 9922"/>
                <a:gd name="connsiteY85" fmla="*/ 949 h 9888"/>
                <a:gd name="connsiteX86" fmla="*/ 9728 w 9922"/>
                <a:gd name="connsiteY86" fmla="*/ 715 h 9888"/>
                <a:gd name="connsiteX87" fmla="*/ 9922 w 9922"/>
                <a:gd name="connsiteY87" fmla="*/ 431 h 9888"/>
                <a:gd name="connsiteX88" fmla="*/ 9824 w 9922"/>
                <a:gd name="connsiteY88" fmla="*/ 0 h 9888"/>
                <a:gd name="connsiteX0" fmla="*/ 10000 w 10000"/>
                <a:gd name="connsiteY0" fmla="*/ 0 h 9564"/>
                <a:gd name="connsiteX1" fmla="*/ 5344 w 10000"/>
                <a:gd name="connsiteY1" fmla="*/ 3328 h 9564"/>
                <a:gd name="connsiteX2" fmla="*/ 1954 w 10000"/>
                <a:gd name="connsiteY2" fmla="*/ 3310 h 9564"/>
                <a:gd name="connsiteX3" fmla="*/ 857 w 10000"/>
                <a:gd name="connsiteY3" fmla="*/ 4484 h 9564"/>
                <a:gd name="connsiteX4" fmla="*/ 195 w 10000"/>
                <a:gd name="connsiteY4" fmla="*/ 4759 h 9564"/>
                <a:gd name="connsiteX5" fmla="*/ 1 w 10000"/>
                <a:gd name="connsiteY5" fmla="*/ 5314 h 9564"/>
                <a:gd name="connsiteX6" fmla="*/ 130 w 10000"/>
                <a:gd name="connsiteY6" fmla="*/ 5410 h 9564"/>
                <a:gd name="connsiteX7" fmla="*/ 35 w 10000"/>
                <a:gd name="connsiteY7" fmla="*/ 5565 h 9564"/>
                <a:gd name="connsiteX8" fmla="*/ 576 w 10000"/>
                <a:gd name="connsiteY8" fmla="*/ 5609 h 9564"/>
                <a:gd name="connsiteX9" fmla="*/ 576 w 10000"/>
                <a:gd name="connsiteY9" fmla="*/ 5708 h 9564"/>
                <a:gd name="connsiteX10" fmla="*/ 558 w 10000"/>
                <a:gd name="connsiteY10" fmla="*/ 5935 h 9564"/>
                <a:gd name="connsiteX11" fmla="*/ 1131 w 10000"/>
                <a:gd name="connsiteY11" fmla="*/ 6017 h 9564"/>
                <a:gd name="connsiteX12" fmla="*/ 1131 w 10000"/>
                <a:gd name="connsiteY12" fmla="*/ 6205 h 9564"/>
                <a:gd name="connsiteX13" fmla="*/ 1434 w 10000"/>
                <a:gd name="connsiteY13" fmla="*/ 6345 h 9564"/>
                <a:gd name="connsiteX14" fmla="*/ 1339 w 10000"/>
                <a:gd name="connsiteY14" fmla="*/ 6554 h 9564"/>
                <a:gd name="connsiteX15" fmla="*/ 1767 w 10000"/>
                <a:gd name="connsiteY15" fmla="*/ 6740 h 9564"/>
                <a:gd name="connsiteX16" fmla="*/ 2024 w 10000"/>
                <a:gd name="connsiteY16" fmla="*/ 7078 h 9564"/>
                <a:gd name="connsiteX17" fmla="*/ 2262 w 10000"/>
                <a:gd name="connsiteY17" fmla="*/ 7207 h 9564"/>
                <a:gd name="connsiteX18" fmla="*/ 2166 w 10000"/>
                <a:gd name="connsiteY18" fmla="*/ 7322 h 9564"/>
                <a:gd name="connsiteX19" fmla="*/ 2295 w 10000"/>
                <a:gd name="connsiteY19" fmla="*/ 7445 h 9564"/>
                <a:gd name="connsiteX20" fmla="*/ 2275 w 10000"/>
                <a:gd name="connsiteY20" fmla="*/ 7626 h 9564"/>
                <a:gd name="connsiteX21" fmla="*/ 2520 w 10000"/>
                <a:gd name="connsiteY21" fmla="*/ 7645 h 9564"/>
                <a:gd name="connsiteX22" fmla="*/ 2788 w 10000"/>
                <a:gd name="connsiteY22" fmla="*/ 7844 h 9564"/>
                <a:gd name="connsiteX23" fmla="*/ 2853 w 10000"/>
                <a:gd name="connsiteY23" fmla="*/ 8152 h 9564"/>
                <a:gd name="connsiteX24" fmla="*/ 2913 w 10000"/>
                <a:gd name="connsiteY24" fmla="*/ 8266 h 9564"/>
                <a:gd name="connsiteX25" fmla="*/ 3249 w 10000"/>
                <a:gd name="connsiteY25" fmla="*/ 8532 h 9564"/>
                <a:gd name="connsiteX26" fmla="*/ 3249 w 10000"/>
                <a:gd name="connsiteY26" fmla="*/ 8730 h 9564"/>
                <a:gd name="connsiteX27" fmla="*/ 3743 w 10000"/>
                <a:gd name="connsiteY27" fmla="*/ 8946 h 9564"/>
                <a:gd name="connsiteX28" fmla="*/ 4013 w 10000"/>
                <a:gd name="connsiteY28" fmla="*/ 8717 h 9564"/>
                <a:gd name="connsiteX29" fmla="*/ 4349 w 10000"/>
                <a:gd name="connsiteY29" fmla="*/ 8889 h 9564"/>
                <a:gd name="connsiteX30" fmla="*/ 4616 w 10000"/>
                <a:gd name="connsiteY30" fmla="*/ 8631 h 9564"/>
                <a:gd name="connsiteX31" fmla="*/ 4919 w 10000"/>
                <a:gd name="connsiteY31" fmla="*/ 9042 h 9564"/>
                <a:gd name="connsiteX32" fmla="*/ 5349 w 10000"/>
                <a:gd name="connsiteY32" fmla="*/ 9268 h 9564"/>
                <a:gd name="connsiteX33" fmla="*/ 5397 w 10000"/>
                <a:gd name="connsiteY33" fmla="*/ 9468 h 9564"/>
                <a:gd name="connsiteX34" fmla="*/ 5573 w 10000"/>
                <a:gd name="connsiteY34" fmla="*/ 9495 h 9564"/>
                <a:gd name="connsiteX35" fmla="*/ 5826 w 10000"/>
                <a:gd name="connsiteY35" fmla="*/ 9309 h 9564"/>
                <a:gd name="connsiteX36" fmla="*/ 6147 w 10000"/>
                <a:gd name="connsiteY36" fmla="*/ 9424 h 9564"/>
                <a:gd name="connsiteX37" fmla="*/ 6257 w 10000"/>
                <a:gd name="connsiteY37" fmla="*/ 9324 h 9564"/>
                <a:gd name="connsiteX38" fmla="*/ 6371 w 10000"/>
                <a:gd name="connsiteY38" fmla="*/ 9309 h 9564"/>
                <a:gd name="connsiteX39" fmla="*/ 6590 w 10000"/>
                <a:gd name="connsiteY39" fmla="*/ 9564 h 9564"/>
                <a:gd name="connsiteX40" fmla="*/ 6799 w 10000"/>
                <a:gd name="connsiteY40" fmla="*/ 9353 h 9564"/>
                <a:gd name="connsiteX41" fmla="*/ 7052 w 10000"/>
                <a:gd name="connsiteY41" fmla="*/ 9366 h 9564"/>
                <a:gd name="connsiteX42" fmla="*/ 7243 w 10000"/>
                <a:gd name="connsiteY42" fmla="*/ 9253 h 9564"/>
                <a:gd name="connsiteX43" fmla="*/ 7515 w 10000"/>
                <a:gd name="connsiteY43" fmla="*/ 9366 h 9564"/>
                <a:gd name="connsiteX44" fmla="*/ 7866 w 10000"/>
                <a:gd name="connsiteY44" fmla="*/ 9015 h 9564"/>
                <a:gd name="connsiteX45" fmla="*/ 7991 w 10000"/>
                <a:gd name="connsiteY45" fmla="*/ 9015 h 9564"/>
                <a:gd name="connsiteX46" fmla="*/ 8216 w 10000"/>
                <a:gd name="connsiteY46" fmla="*/ 8730 h 9564"/>
                <a:gd name="connsiteX47" fmla="*/ 9169 w 10000"/>
                <a:gd name="connsiteY47" fmla="*/ 8717 h 9564"/>
                <a:gd name="connsiteX48" fmla="*/ 9377 w 10000"/>
                <a:gd name="connsiteY48" fmla="*/ 8604 h 9564"/>
                <a:gd name="connsiteX49" fmla="*/ 9362 w 10000"/>
                <a:gd name="connsiteY49" fmla="*/ 8463 h 9564"/>
                <a:gd name="connsiteX50" fmla="*/ 9298 w 10000"/>
                <a:gd name="connsiteY50" fmla="*/ 8152 h 9564"/>
                <a:gd name="connsiteX51" fmla="*/ 8900 w 10000"/>
                <a:gd name="connsiteY51" fmla="*/ 8052 h 9564"/>
                <a:gd name="connsiteX52" fmla="*/ 8709 w 10000"/>
                <a:gd name="connsiteY52" fmla="*/ 7558 h 9564"/>
                <a:gd name="connsiteX53" fmla="*/ 8598 w 10000"/>
                <a:gd name="connsiteY53" fmla="*/ 7502 h 9564"/>
                <a:gd name="connsiteX54" fmla="*/ 8568 w 10000"/>
                <a:gd name="connsiteY54" fmla="*/ 7149 h 9564"/>
                <a:gd name="connsiteX55" fmla="*/ 8425 w 10000"/>
                <a:gd name="connsiteY55" fmla="*/ 7134 h 9564"/>
                <a:gd name="connsiteX56" fmla="*/ 8373 w 10000"/>
                <a:gd name="connsiteY56" fmla="*/ 6953 h 9564"/>
                <a:gd name="connsiteX57" fmla="*/ 8135 w 10000"/>
                <a:gd name="connsiteY57" fmla="*/ 6908 h 9564"/>
                <a:gd name="connsiteX58" fmla="*/ 8055 w 10000"/>
                <a:gd name="connsiteY58" fmla="*/ 6628 h 9564"/>
                <a:gd name="connsiteX59" fmla="*/ 7659 w 10000"/>
                <a:gd name="connsiteY59" fmla="*/ 6358 h 9564"/>
                <a:gd name="connsiteX60" fmla="*/ 7226 w 10000"/>
                <a:gd name="connsiteY60" fmla="*/ 6317 h 9564"/>
                <a:gd name="connsiteX61" fmla="*/ 7340 w 10000"/>
                <a:gd name="connsiteY61" fmla="*/ 6004 h 9564"/>
                <a:gd name="connsiteX62" fmla="*/ 7310 w 10000"/>
                <a:gd name="connsiteY62" fmla="*/ 5779 h 9564"/>
                <a:gd name="connsiteX63" fmla="*/ 7675 w 10000"/>
                <a:gd name="connsiteY63" fmla="*/ 5795 h 9564"/>
                <a:gd name="connsiteX64" fmla="*/ 7752 w 10000"/>
                <a:gd name="connsiteY64" fmla="*/ 5862 h 9564"/>
                <a:gd name="connsiteX65" fmla="*/ 7976 w 10000"/>
                <a:gd name="connsiteY65" fmla="*/ 5721 h 9564"/>
                <a:gd name="connsiteX66" fmla="*/ 8040 w 10000"/>
                <a:gd name="connsiteY66" fmla="*/ 5215 h 9564"/>
                <a:gd name="connsiteX67" fmla="*/ 7946 w 10000"/>
                <a:gd name="connsiteY67" fmla="*/ 4834 h 9564"/>
                <a:gd name="connsiteX68" fmla="*/ 8216 w 10000"/>
                <a:gd name="connsiteY68" fmla="*/ 4524 h 9564"/>
                <a:gd name="connsiteX69" fmla="*/ 8135 w 10000"/>
                <a:gd name="connsiteY69" fmla="*/ 4224 h 9564"/>
                <a:gd name="connsiteX70" fmla="*/ 8312 w 10000"/>
                <a:gd name="connsiteY70" fmla="*/ 3941 h 9564"/>
                <a:gd name="connsiteX71" fmla="*/ 8425 w 10000"/>
                <a:gd name="connsiteY71" fmla="*/ 4102 h 9564"/>
                <a:gd name="connsiteX72" fmla="*/ 8612 w 10000"/>
                <a:gd name="connsiteY72" fmla="*/ 4030 h 9564"/>
                <a:gd name="connsiteX73" fmla="*/ 8598 w 10000"/>
                <a:gd name="connsiteY73" fmla="*/ 3592 h 9564"/>
                <a:gd name="connsiteX74" fmla="*/ 8709 w 10000"/>
                <a:gd name="connsiteY74" fmla="*/ 3436 h 9564"/>
                <a:gd name="connsiteX75" fmla="*/ 8678 w 10000"/>
                <a:gd name="connsiteY75" fmla="*/ 3225 h 9564"/>
                <a:gd name="connsiteX76" fmla="*/ 8932 w 10000"/>
                <a:gd name="connsiteY76" fmla="*/ 3097 h 9564"/>
                <a:gd name="connsiteX77" fmla="*/ 8948 w 10000"/>
                <a:gd name="connsiteY77" fmla="*/ 2810 h 9564"/>
                <a:gd name="connsiteX78" fmla="*/ 9139 w 10000"/>
                <a:gd name="connsiteY78" fmla="*/ 2544 h 9564"/>
                <a:gd name="connsiteX79" fmla="*/ 9486 w 10000"/>
                <a:gd name="connsiteY79" fmla="*/ 2519 h 9564"/>
                <a:gd name="connsiteX80" fmla="*/ 9456 w 10000"/>
                <a:gd name="connsiteY80" fmla="*/ 2148 h 9564"/>
                <a:gd name="connsiteX81" fmla="*/ 9714 w 10000"/>
                <a:gd name="connsiteY81" fmla="*/ 1756 h 9564"/>
                <a:gd name="connsiteX82" fmla="*/ 9714 w 10000"/>
                <a:gd name="connsiteY82" fmla="*/ 1330 h 9564"/>
                <a:gd name="connsiteX83" fmla="*/ 9681 w 10000"/>
                <a:gd name="connsiteY83" fmla="*/ 866 h 9564"/>
                <a:gd name="connsiteX84" fmla="*/ 9603 w 10000"/>
                <a:gd name="connsiteY84" fmla="*/ 723 h 9564"/>
                <a:gd name="connsiteX85" fmla="*/ 9790 w 10000"/>
                <a:gd name="connsiteY85" fmla="*/ 524 h 9564"/>
                <a:gd name="connsiteX86" fmla="*/ 9804 w 10000"/>
                <a:gd name="connsiteY86" fmla="*/ 287 h 9564"/>
                <a:gd name="connsiteX87" fmla="*/ 10000 w 10000"/>
                <a:gd name="connsiteY87" fmla="*/ 0 h 9564"/>
                <a:gd name="connsiteX0" fmla="*/ 9804 w 10129"/>
                <a:gd name="connsiteY0" fmla="*/ 184 h 9884"/>
                <a:gd name="connsiteX1" fmla="*/ 5344 w 10129"/>
                <a:gd name="connsiteY1" fmla="*/ 3364 h 9884"/>
                <a:gd name="connsiteX2" fmla="*/ 1954 w 10129"/>
                <a:gd name="connsiteY2" fmla="*/ 3345 h 9884"/>
                <a:gd name="connsiteX3" fmla="*/ 857 w 10129"/>
                <a:gd name="connsiteY3" fmla="*/ 4572 h 9884"/>
                <a:gd name="connsiteX4" fmla="*/ 195 w 10129"/>
                <a:gd name="connsiteY4" fmla="*/ 4860 h 9884"/>
                <a:gd name="connsiteX5" fmla="*/ 1 w 10129"/>
                <a:gd name="connsiteY5" fmla="*/ 5440 h 9884"/>
                <a:gd name="connsiteX6" fmla="*/ 130 w 10129"/>
                <a:gd name="connsiteY6" fmla="*/ 5541 h 9884"/>
                <a:gd name="connsiteX7" fmla="*/ 35 w 10129"/>
                <a:gd name="connsiteY7" fmla="*/ 5703 h 9884"/>
                <a:gd name="connsiteX8" fmla="*/ 576 w 10129"/>
                <a:gd name="connsiteY8" fmla="*/ 5749 h 9884"/>
                <a:gd name="connsiteX9" fmla="*/ 576 w 10129"/>
                <a:gd name="connsiteY9" fmla="*/ 5852 h 9884"/>
                <a:gd name="connsiteX10" fmla="*/ 558 w 10129"/>
                <a:gd name="connsiteY10" fmla="*/ 6090 h 9884"/>
                <a:gd name="connsiteX11" fmla="*/ 1131 w 10129"/>
                <a:gd name="connsiteY11" fmla="*/ 6175 h 9884"/>
                <a:gd name="connsiteX12" fmla="*/ 1131 w 10129"/>
                <a:gd name="connsiteY12" fmla="*/ 6372 h 9884"/>
                <a:gd name="connsiteX13" fmla="*/ 1434 w 10129"/>
                <a:gd name="connsiteY13" fmla="*/ 6518 h 9884"/>
                <a:gd name="connsiteX14" fmla="*/ 1339 w 10129"/>
                <a:gd name="connsiteY14" fmla="*/ 6737 h 9884"/>
                <a:gd name="connsiteX15" fmla="*/ 1767 w 10129"/>
                <a:gd name="connsiteY15" fmla="*/ 6931 h 9884"/>
                <a:gd name="connsiteX16" fmla="*/ 2024 w 10129"/>
                <a:gd name="connsiteY16" fmla="*/ 7285 h 9884"/>
                <a:gd name="connsiteX17" fmla="*/ 2262 w 10129"/>
                <a:gd name="connsiteY17" fmla="*/ 7420 h 9884"/>
                <a:gd name="connsiteX18" fmla="*/ 2166 w 10129"/>
                <a:gd name="connsiteY18" fmla="*/ 7540 h 9884"/>
                <a:gd name="connsiteX19" fmla="*/ 2295 w 10129"/>
                <a:gd name="connsiteY19" fmla="*/ 7668 h 9884"/>
                <a:gd name="connsiteX20" fmla="*/ 2275 w 10129"/>
                <a:gd name="connsiteY20" fmla="*/ 7858 h 9884"/>
                <a:gd name="connsiteX21" fmla="*/ 2520 w 10129"/>
                <a:gd name="connsiteY21" fmla="*/ 7878 h 9884"/>
                <a:gd name="connsiteX22" fmla="*/ 2788 w 10129"/>
                <a:gd name="connsiteY22" fmla="*/ 8086 h 9884"/>
                <a:gd name="connsiteX23" fmla="*/ 2853 w 10129"/>
                <a:gd name="connsiteY23" fmla="*/ 8408 h 9884"/>
                <a:gd name="connsiteX24" fmla="*/ 2913 w 10129"/>
                <a:gd name="connsiteY24" fmla="*/ 8527 h 9884"/>
                <a:gd name="connsiteX25" fmla="*/ 3249 w 10129"/>
                <a:gd name="connsiteY25" fmla="*/ 8805 h 9884"/>
                <a:gd name="connsiteX26" fmla="*/ 3249 w 10129"/>
                <a:gd name="connsiteY26" fmla="*/ 9012 h 9884"/>
                <a:gd name="connsiteX27" fmla="*/ 3743 w 10129"/>
                <a:gd name="connsiteY27" fmla="*/ 9238 h 9884"/>
                <a:gd name="connsiteX28" fmla="*/ 4013 w 10129"/>
                <a:gd name="connsiteY28" fmla="*/ 8998 h 9884"/>
                <a:gd name="connsiteX29" fmla="*/ 4349 w 10129"/>
                <a:gd name="connsiteY29" fmla="*/ 9178 h 9884"/>
                <a:gd name="connsiteX30" fmla="*/ 4616 w 10129"/>
                <a:gd name="connsiteY30" fmla="*/ 8908 h 9884"/>
                <a:gd name="connsiteX31" fmla="*/ 4919 w 10129"/>
                <a:gd name="connsiteY31" fmla="*/ 9338 h 9884"/>
                <a:gd name="connsiteX32" fmla="*/ 5349 w 10129"/>
                <a:gd name="connsiteY32" fmla="*/ 9575 h 9884"/>
                <a:gd name="connsiteX33" fmla="*/ 5397 w 10129"/>
                <a:gd name="connsiteY33" fmla="*/ 9784 h 9884"/>
                <a:gd name="connsiteX34" fmla="*/ 5573 w 10129"/>
                <a:gd name="connsiteY34" fmla="*/ 9812 h 9884"/>
                <a:gd name="connsiteX35" fmla="*/ 5826 w 10129"/>
                <a:gd name="connsiteY35" fmla="*/ 9617 h 9884"/>
                <a:gd name="connsiteX36" fmla="*/ 6147 w 10129"/>
                <a:gd name="connsiteY36" fmla="*/ 9738 h 9884"/>
                <a:gd name="connsiteX37" fmla="*/ 6257 w 10129"/>
                <a:gd name="connsiteY37" fmla="*/ 9633 h 9884"/>
                <a:gd name="connsiteX38" fmla="*/ 6371 w 10129"/>
                <a:gd name="connsiteY38" fmla="*/ 9617 h 9884"/>
                <a:gd name="connsiteX39" fmla="*/ 6590 w 10129"/>
                <a:gd name="connsiteY39" fmla="*/ 9884 h 9884"/>
                <a:gd name="connsiteX40" fmla="*/ 6799 w 10129"/>
                <a:gd name="connsiteY40" fmla="*/ 9663 h 9884"/>
                <a:gd name="connsiteX41" fmla="*/ 7052 w 10129"/>
                <a:gd name="connsiteY41" fmla="*/ 9677 h 9884"/>
                <a:gd name="connsiteX42" fmla="*/ 7243 w 10129"/>
                <a:gd name="connsiteY42" fmla="*/ 9559 h 9884"/>
                <a:gd name="connsiteX43" fmla="*/ 7515 w 10129"/>
                <a:gd name="connsiteY43" fmla="*/ 9677 h 9884"/>
                <a:gd name="connsiteX44" fmla="*/ 7866 w 10129"/>
                <a:gd name="connsiteY44" fmla="*/ 9310 h 9884"/>
                <a:gd name="connsiteX45" fmla="*/ 7991 w 10129"/>
                <a:gd name="connsiteY45" fmla="*/ 9310 h 9884"/>
                <a:gd name="connsiteX46" fmla="*/ 8216 w 10129"/>
                <a:gd name="connsiteY46" fmla="*/ 9012 h 9884"/>
                <a:gd name="connsiteX47" fmla="*/ 9169 w 10129"/>
                <a:gd name="connsiteY47" fmla="*/ 8998 h 9884"/>
                <a:gd name="connsiteX48" fmla="*/ 9377 w 10129"/>
                <a:gd name="connsiteY48" fmla="*/ 8880 h 9884"/>
                <a:gd name="connsiteX49" fmla="*/ 9362 w 10129"/>
                <a:gd name="connsiteY49" fmla="*/ 8733 h 9884"/>
                <a:gd name="connsiteX50" fmla="*/ 9298 w 10129"/>
                <a:gd name="connsiteY50" fmla="*/ 8408 h 9884"/>
                <a:gd name="connsiteX51" fmla="*/ 8900 w 10129"/>
                <a:gd name="connsiteY51" fmla="*/ 8303 h 9884"/>
                <a:gd name="connsiteX52" fmla="*/ 8709 w 10129"/>
                <a:gd name="connsiteY52" fmla="*/ 7787 h 9884"/>
                <a:gd name="connsiteX53" fmla="*/ 8598 w 10129"/>
                <a:gd name="connsiteY53" fmla="*/ 7728 h 9884"/>
                <a:gd name="connsiteX54" fmla="*/ 8568 w 10129"/>
                <a:gd name="connsiteY54" fmla="*/ 7359 h 9884"/>
                <a:gd name="connsiteX55" fmla="*/ 8425 w 10129"/>
                <a:gd name="connsiteY55" fmla="*/ 7343 h 9884"/>
                <a:gd name="connsiteX56" fmla="*/ 8373 w 10129"/>
                <a:gd name="connsiteY56" fmla="*/ 7154 h 9884"/>
                <a:gd name="connsiteX57" fmla="*/ 8135 w 10129"/>
                <a:gd name="connsiteY57" fmla="*/ 7107 h 9884"/>
                <a:gd name="connsiteX58" fmla="*/ 8055 w 10129"/>
                <a:gd name="connsiteY58" fmla="*/ 6814 h 9884"/>
                <a:gd name="connsiteX59" fmla="*/ 7659 w 10129"/>
                <a:gd name="connsiteY59" fmla="*/ 6532 h 9884"/>
                <a:gd name="connsiteX60" fmla="*/ 7226 w 10129"/>
                <a:gd name="connsiteY60" fmla="*/ 6489 h 9884"/>
                <a:gd name="connsiteX61" fmla="*/ 7340 w 10129"/>
                <a:gd name="connsiteY61" fmla="*/ 6162 h 9884"/>
                <a:gd name="connsiteX62" fmla="*/ 7310 w 10129"/>
                <a:gd name="connsiteY62" fmla="*/ 5926 h 9884"/>
                <a:gd name="connsiteX63" fmla="*/ 7675 w 10129"/>
                <a:gd name="connsiteY63" fmla="*/ 5943 h 9884"/>
                <a:gd name="connsiteX64" fmla="*/ 7752 w 10129"/>
                <a:gd name="connsiteY64" fmla="*/ 6013 h 9884"/>
                <a:gd name="connsiteX65" fmla="*/ 7976 w 10129"/>
                <a:gd name="connsiteY65" fmla="*/ 5866 h 9884"/>
                <a:gd name="connsiteX66" fmla="*/ 8040 w 10129"/>
                <a:gd name="connsiteY66" fmla="*/ 5337 h 9884"/>
                <a:gd name="connsiteX67" fmla="*/ 7946 w 10129"/>
                <a:gd name="connsiteY67" fmla="*/ 4938 h 9884"/>
                <a:gd name="connsiteX68" fmla="*/ 8216 w 10129"/>
                <a:gd name="connsiteY68" fmla="*/ 4614 h 9884"/>
                <a:gd name="connsiteX69" fmla="*/ 8135 w 10129"/>
                <a:gd name="connsiteY69" fmla="*/ 4301 h 9884"/>
                <a:gd name="connsiteX70" fmla="*/ 8312 w 10129"/>
                <a:gd name="connsiteY70" fmla="*/ 4005 h 9884"/>
                <a:gd name="connsiteX71" fmla="*/ 8425 w 10129"/>
                <a:gd name="connsiteY71" fmla="*/ 4173 h 9884"/>
                <a:gd name="connsiteX72" fmla="*/ 8612 w 10129"/>
                <a:gd name="connsiteY72" fmla="*/ 4098 h 9884"/>
                <a:gd name="connsiteX73" fmla="*/ 8598 w 10129"/>
                <a:gd name="connsiteY73" fmla="*/ 3640 h 9884"/>
                <a:gd name="connsiteX74" fmla="*/ 8709 w 10129"/>
                <a:gd name="connsiteY74" fmla="*/ 3477 h 9884"/>
                <a:gd name="connsiteX75" fmla="*/ 8678 w 10129"/>
                <a:gd name="connsiteY75" fmla="*/ 3256 h 9884"/>
                <a:gd name="connsiteX76" fmla="*/ 8932 w 10129"/>
                <a:gd name="connsiteY76" fmla="*/ 3122 h 9884"/>
                <a:gd name="connsiteX77" fmla="*/ 8948 w 10129"/>
                <a:gd name="connsiteY77" fmla="*/ 2822 h 9884"/>
                <a:gd name="connsiteX78" fmla="*/ 9139 w 10129"/>
                <a:gd name="connsiteY78" fmla="*/ 2544 h 9884"/>
                <a:gd name="connsiteX79" fmla="*/ 9486 w 10129"/>
                <a:gd name="connsiteY79" fmla="*/ 2518 h 9884"/>
                <a:gd name="connsiteX80" fmla="*/ 9456 w 10129"/>
                <a:gd name="connsiteY80" fmla="*/ 2130 h 9884"/>
                <a:gd name="connsiteX81" fmla="*/ 9714 w 10129"/>
                <a:gd name="connsiteY81" fmla="*/ 1720 h 9884"/>
                <a:gd name="connsiteX82" fmla="*/ 9714 w 10129"/>
                <a:gd name="connsiteY82" fmla="*/ 1275 h 9884"/>
                <a:gd name="connsiteX83" fmla="*/ 9681 w 10129"/>
                <a:gd name="connsiteY83" fmla="*/ 789 h 9884"/>
                <a:gd name="connsiteX84" fmla="*/ 9603 w 10129"/>
                <a:gd name="connsiteY84" fmla="*/ 640 h 9884"/>
                <a:gd name="connsiteX85" fmla="*/ 9790 w 10129"/>
                <a:gd name="connsiteY85" fmla="*/ 432 h 9884"/>
                <a:gd name="connsiteX86" fmla="*/ 9804 w 10129"/>
                <a:gd name="connsiteY86" fmla="*/ 184 h 9884"/>
                <a:gd name="connsiteX0" fmla="*/ 9665 w 9937"/>
                <a:gd name="connsiteY0" fmla="*/ 180 h 9743"/>
                <a:gd name="connsiteX1" fmla="*/ 5276 w 9937"/>
                <a:gd name="connsiteY1" fmla="*/ 3146 h 9743"/>
                <a:gd name="connsiteX2" fmla="*/ 1929 w 9937"/>
                <a:gd name="connsiteY2" fmla="*/ 3127 h 9743"/>
                <a:gd name="connsiteX3" fmla="*/ 846 w 9937"/>
                <a:gd name="connsiteY3" fmla="*/ 4369 h 9743"/>
                <a:gd name="connsiteX4" fmla="*/ 193 w 9937"/>
                <a:gd name="connsiteY4" fmla="*/ 4660 h 9743"/>
                <a:gd name="connsiteX5" fmla="*/ 1 w 9937"/>
                <a:gd name="connsiteY5" fmla="*/ 5247 h 9743"/>
                <a:gd name="connsiteX6" fmla="*/ 128 w 9937"/>
                <a:gd name="connsiteY6" fmla="*/ 5349 h 9743"/>
                <a:gd name="connsiteX7" fmla="*/ 35 w 9937"/>
                <a:gd name="connsiteY7" fmla="*/ 5513 h 9743"/>
                <a:gd name="connsiteX8" fmla="*/ 569 w 9937"/>
                <a:gd name="connsiteY8" fmla="*/ 5559 h 9743"/>
                <a:gd name="connsiteX9" fmla="*/ 569 w 9937"/>
                <a:gd name="connsiteY9" fmla="*/ 5664 h 9743"/>
                <a:gd name="connsiteX10" fmla="*/ 551 w 9937"/>
                <a:gd name="connsiteY10" fmla="*/ 5904 h 9743"/>
                <a:gd name="connsiteX11" fmla="*/ 1117 w 9937"/>
                <a:gd name="connsiteY11" fmla="*/ 5990 h 9743"/>
                <a:gd name="connsiteX12" fmla="*/ 1117 w 9937"/>
                <a:gd name="connsiteY12" fmla="*/ 6190 h 9743"/>
                <a:gd name="connsiteX13" fmla="*/ 1416 w 9937"/>
                <a:gd name="connsiteY13" fmla="*/ 6337 h 9743"/>
                <a:gd name="connsiteX14" fmla="*/ 1322 w 9937"/>
                <a:gd name="connsiteY14" fmla="*/ 6559 h 9743"/>
                <a:gd name="connsiteX15" fmla="*/ 1744 w 9937"/>
                <a:gd name="connsiteY15" fmla="*/ 6755 h 9743"/>
                <a:gd name="connsiteX16" fmla="*/ 1998 w 9937"/>
                <a:gd name="connsiteY16" fmla="*/ 7113 h 9743"/>
                <a:gd name="connsiteX17" fmla="*/ 2233 w 9937"/>
                <a:gd name="connsiteY17" fmla="*/ 7250 h 9743"/>
                <a:gd name="connsiteX18" fmla="*/ 2138 w 9937"/>
                <a:gd name="connsiteY18" fmla="*/ 7371 h 9743"/>
                <a:gd name="connsiteX19" fmla="*/ 2266 w 9937"/>
                <a:gd name="connsiteY19" fmla="*/ 7501 h 9743"/>
                <a:gd name="connsiteX20" fmla="*/ 2246 w 9937"/>
                <a:gd name="connsiteY20" fmla="*/ 7693 h 9743"/>
                <a:gd name="connsiteX21" fmla="*/ 2488 w 9937"/>
                <a:gd name="connsiteY21" fmla="*/ 7713 h 9743"/>
                <a:gd name="connsiteX22" fmla="*/ 2752 w 9937"/>
                <a:gd name="connsiteY22" fmla="*/ 7924 h 9743"/>
                <a:gd name="connsiteX23" fmla="*/ 2817 w 9937"/>
                <a:gd name="connsiteY23" fmla="*/ 8250 h 9743"/>
                <a:gd name="connsiteX24" fmla="*/ 2876 w 9937"/>
                <a:gd name="connsiteY24" fmla="*/ 8370 h 9743"/>
                <a:gd name="connsiteX25" fmla="*/ 3208 w 9937"/>
                <a:gd name="connsiteY25" fmla="*/ 8651 h 9743"/>
                <a:gd name="connsiteX26" fmla="*/ 3208 w 9937"/>
                <a:gd name="connsiteY26" fmla="*/ 8861 h 9743"/>
                <a:gd name="connsiteX27" fmla="*/ 3695 w 9937"/>
                <a:gd name="connsiteY27" fmla="*/ 9089 h 9743"/>
                <a:gd name="connsiteX28" fmla="*/ 3962 w 9937"/>
                <a:gd name="connsiteY28" fmla="*/ 8847 h 9743"/>
                <a:gd name="connsiteX29" fmla="*/ 4294 w 9937"/>
                <a:gd name="connsiteY29" fmla="*/ 9029 h 9743"/>
                <a:gd name="connsiteX30" fmla="*/ 4557 w 9937"/>
                <a:gd name="connsiteY30" fmla="*/ 8756 h 9743"/>
                <a:gd name="connsiteX31" fmla="*/ 4856 w 9937"/>
                <a:gd name="connsiteY31" fmla="*/ 9191 h 9743"/>
                <a:gd name="connsiteX32" fmla="*/ 5281 w 9937"/>
                <a:gd name="connsiteY32" fmla="*/ 9430 h 9743"/>
                <a:gd name="connsiteX33" fmla="*/ 5328 w 9937"/>
                <a:gd name="connsiteY33" fmla="*/ 9642 h 9743"/>
                <a:gd name="connsiteX34" fmla="*/ 5502 w 9937"/>
                <a:gd name="connsiteY34" fmla="*/ 9670 h 9743"/>
                <a:gd name="connsiteX35" fmla="*/ 5752 w 9937"/>
                <a:gd name="connsiteY35" fmla="*/ 9473 h 9743"/>
                <a:gd name="connsiteX36" fmla="*/ 6069 w 9937"/>
                <a:gd name="connsiteY36" fmla="*/ 9595 h 9743"/>
                <a:gd name="connsiteX37" fmla="*/ 6177 w 9937"/>
                <a:gd name="connsiteY37" fmla="*/ 9489 h 9743"/>
                <a:gd name="connsiteX38" fmla="*/ 6290 w 9937"/>
                <a:gd name="connsiteY38" fmla="*/ 9473 h 9743"/>
                <a:gd name="connsiteX39" fmla="*/ 6506 w 9937"/>
                <a:gd name="connsiteY39" fmla="*/ 9743 h 9743"/>
                <a:gd name="connsiteX40" fmla="*/ 6712 w 9937"/>
                <a:gd name="connsiteY40" fmla="*/ 9519 h 9743"/>
                <a:gd name="connsiteX41" fmla="*/ 6962 w 9937"/>
                <a:gd name="connsiteY41" fmla="*/ 9534 h 9743"/>
                <a:gd name="connsiteX42" fmla="*/ 7151 w 9937"/>
                <a:gd name="connsiteY42" fmla="*/ 9414 h 9743"/>
                <a:gd name="connsiteX43" fmla="*/ 7419 w 9937"/>
                <a:gd name="connsiteY43" fmla="*/ 9534 h 9743"/>
                <a:gd name="connsiteX44" fmla="*/ 7766 w 9937"/>
                <a:gd name="connsiteY44" fmla="*/ 9162 h 9743"/>
                <a:gd name="connsiteX45" fmla="*/ 7889 w 9937"/>
                <a:gd name="connsiteY45" fmla="*/ 9162 h 9743"/>
                <a:gd name="connsiteX46" fmla="*/ 8111 w 9937"/>
                <a:gd name="connsiteY46" fmla="*/ 8861 h 9743"/>
                <a:gd name="connsiteX47" fmla="*/ 9052 w 9937"/>
                <a:gd name="connsiteY47" fmla="*/ 8847 h 9743"/>
                <a:gd name="connsiteX48" fmla="*/ 9258 w 9937"/>
                <a:gd name="connsiteY48" fmla="*/ 8727 h 9743"/>
                <a:gd name="connsiteX49" fmla="*/ 9243 w 9937"/>
                <a:gd name="connsiteY49" fmla="*/ 8578 h 9743"/>
                <a:gd name="connsiteX50" fmla="*/ 9180 w 9937"/>
                <a:gd name="connsiteY50" fmla="*/ 8250 h 9743"/>
                <a:gd name="connsiteX51" fmla="*/ 8787 w 9937"/>
                <a:gd name="connsiteY51" fmla="*/ 8143 h 9743"/>
                <a:gd name="connsiteX52" fmla="*/ 8598 w 9937"/>
                <a:gd name="connsiteY52" fmla="*/ 7621 h 9743"/>
                <a:gd name="connsiteX53" fmla="*/ 8488 w 9937"/>
                <a:gd name="connsiteY53" fmla="*/ 7562 h 9743"/>
                <a:gd name="connsiteX54" fmla="*/ 8459 w 9937"/>
                <a:gd name="connsiteY54" fmla="*/ 7188 h 9743"/>
                <a:gd name="connsiteX55" fmla="*/ 8318 w 9937"/>
                <a:gd name="connsiteY55" fmla="*/ 7172 h 9743"/>
                <a:gd name="connsiteX56" fmla="*/ 8266 w 9937"/>
                <a:gd name="connsiteY56" fmla="*/ 6981 h 9743"/>
                <a:gd name="connsiteX57" fmla="*/ 8031 w 9937"/>
                <a:gd name="connsiteY57" fmla="*/ 6933 h 9743"/>
                <a:gd name="connsiteX58" fmla="*/ 7952 w 9937"/>
                <a:gd name="connsiteY58" fmla="*/ 6637 h 9743"/>
                <a:gd name="connsiteX59" fmla="*/ 7561 w 9937"/>
                <a:gd name="connsiteY59" fmla="*/ 6352 h 9743"/>
                <a:gd name="connsiteX60" fmla="*/ 7134 w 9937"/>
                <a:gd name="connsiteY60" fmla="*/ 6308 h 9743"/>
                <a:gd name="connsiteX61" fmla="*/ 7247 w 9937"/>
                <a:gd name="connsiteY61" fmla="*/ 5977 h 9743"/>
                <a:gd name="connsiteX62" fmla="*/ 7217 w 9937"/>
                <a:gd name="connsiteY62" fmla="*/ 5739 h 9743"/>
                <a:gd name="connsiteX63" fmla="*/ 7577 w 9937"/>
                <a:gd name="connsiteY63" fmla="*/ 5756 h 9743"/>
                <a:gd name="connsiteX64" fmla="*/ 7653 w 9937"/>
                <a:gd name="connsiteY64" fmla="*/ 5827 h 9743"/>
                <a:gd name="connsiteX65" fmla="*/ 7874 w 9937"/>
                <a:gd name="connsiteY65" fmla="*/ 5678 h 9743"/>
                <a:gd name="connsiteX66" fmla="*/ 7938 w 9937"/>
                <a:gd name="connsiteY66" fmla="*/ 5143 h 9743"/>
                <a:gd name="connsiteX67" fmla="*/ 7845 w 9937"/>
                <a:gd name="connsiteY67" fmla="*/ 4739 h 9743"/>
                <a:gd name="connsiteX68" fmla="*/ 8111 w 9937"/>
                <a:gd name="connsiteY68" fmla="*/ 4411 h 9743"/>
                <a:gd name="connsiteX69" fmla="*/ 8031 w 9937"/>
                <a:gd name="connsiteY69" fmla="*/ 4094 h 9743"/>
                <a:gd name="connsiteX70" fmla="*/ 8206 w 9937"/>
                <a:gd name="connsiteY70" fmla="*/ 3795 h 9743"/>
                <a:gd name="connsiteX71" fmla="*/ 8318 w 9937"/>
                <a:gd name="connsiteY71" fmla="*/ 3965 h 9743"/>
                <a:gd name="connsiteX72" fmla="*/ 8502 w 9937"/>
                <a:gd name="connsiteY72" fmla="*/ 3889 h 9743"/>
                <a:gd name="connsiteX73" fmla="*/ 8488 w 9937"/>
                <a:gd name="connsiteY73" fmla="*/ 3426 h 9743"/>
                <a:gd name="connsiteX74" fmla="*/ 8598 w 9937"/>
                <a:gd name="connsiteY74" fmla="*/ 3261 h 9743"/>
                <a:gd name="connsiteX75" fmla="*/ 8567 w 9937"/>
                <a:gd name="connsiteY75" fmla="*/ 3037 h 9743"/>
                <a:gd name="connsiteX76" fmla="*/ 8818 w 9937"/>
                <a:gd name="connsiteY76" fmla="*/ 2902 h 9743"/>
                <a:gd name="connsiteX77" fmla="*/ 8834 w 9937"/>
                <a:gd name="connsiteY77" fmla="*/ 2598 h 9743"/>
                <a:gd name="connsiteX78" fmla="*/ 9023 w 9937"/>
                <a:gd name="connsiteY78" fmla="*/ 2317 h 9743"/>
                <a:gd name="connsiteX79" fmla="*/ 9365 w 9937"/>
                <a:gd name="connsiteY79" fmla="*/ 2291 h 9743"/>
                <a:gd name="connsiteX80" fmla="*/ 9336 w 9937"/>
                <a:gd name="connsiteY80" fmla="*/ 1898 h 9743"/>
                <a:gd name="connsiteX81" fmla="*/ 9590 w 9937"/>
                <a:gd name="connsiteY81" fmla="*/ 1483 h 9743"/>
                <a:gd name="connsiteX82" fmla="*/ 9590 w 9937"/>
                <a:gd name="connsiteY82" fmla="*/ 1033 h 9743"/>
                <a:gd name="connsiteX83" fmla="*/ 9558 w 9937"/>
                <a:gd name="connsiteY83" fmla="*/ 541 h 9743"/>
                <a:gd name="connsiteX84" fmla="*/ 9481 w 9937"/>
                <a:gd name="connsiteY84" fmla="*/ 391 h 9743"/>
                <a:gd name="connsiteX85" fmla="*/ 9665 w 9937"/>
                <a:gd name="connsiteY85" fmla="*/ 180 h 9743"/>
                <a:gd name="connsiteX0" fmla="*/ 9541 w 9651"/>
                <a:gd name="connsiteY0" fmla="*/ 0 h 9599"/>
                <a:gd name="connsiteX1" fmla="*/ 5309 w 9651"/>
                <a:gd name="connsiteY1" fmla="*/ 2828 h 9599"/>
                <a:gd name="connsiteX2" fmla="*/ 1941 w 9651"/>
                <a:gd name="connsiteY2" fmla="*/ 2808 h 9599"/>
                <a:gd name="connsiteX3" fmla="*/ 851 w 9651"/>
                <a:gd name="connsiteY3" fmla="*/ 4083 h 9599"/>
                <a:gd name="connsiteX4" fmla="*/ 194 w 9651"/>
                <a:gd name="connsiteY4" fmla="*/ 4382 h 9599"/>
                <a:gd name="connsiteX5" fmla="*/ 1 w 9651"/>
                <a:gd name="connsiteY5" fmla="*/ 4984 h 9599"/>
                <a:gd name="connsiteX6" fmla="*/ 129 w 9651"/>
                <a:gd name="connsiteY6" fmla="*/ 5089 h 9599"/>
                <a:gd name="connsiteX7" fmla="*/ 35 w 9651"/>
                <a:gd name="connsiteY7" fmla="*/ 5257 h 9599"/>
                <a:gd name="connsiteX8" fmla="*/ 573 w 9651"/>
                <a:gd name="connsiteY8" fmla="*/ 5305 h 9599"/>
                <a:gd name="connsiteX9" fmla="*/ 573 w 9651"/>
                <a:gd name="connsiteY9" fmla="*/ 5412 h 9599"/>
                <a:gd name="connsiteX10" fmla="*/ 554 w 9651"/>
                <a:gd name="connsiteY10" fmla="*/ 5659 h 9599"/>
                <a:gd name="connsiteX11" fmla="*/ 1124 w 9651"/>
                <a:gd name="connsiteY11" fmla="*/ 5747 h 9599"/>
                <a:gd name="connsiteX12" fmla="*/ 1124 w 9651"/>
                <a:gd name="connsiteY12" fmla="*/ 5952 h 9599"/>
                <a:gd name="connsiteX13" fmla="*/ 1425 w 9651"/>
                <a:gd name="connsiteY13" fmla="*/ 6103 h 9599"/>
                <a:gd name="connsiteX14" fmla="*/ 1330 w 9651"/>
                <a:gd name="connsiteY14" fmla="*/ 6331 h 9599"/>
                <a:gd name="connsiteX15" fmla="*/ 1755 w 9651"/>
                <a:gd name="connsiteY15" fmla="*/ 6532 h 9599"/>
                <a:gd name="connsiteX16" fmla="*/ 2011 w 9651"/>
                <a:gd name="connsiteY16" fmla="*/ 6900 h 9599"/>
                <a:gd name="connsiteX17" fmla="*/ 2247 w 9651"/>
                <a:gd name="connsiteY17" fmla="*/ 7040 h 9599"/>
                <a:gd name="connsiteX18" fmla="*/ 2152 w 9651"/>
                <a:gd name="connsiteY18" fmla="*/ 7164 h 9599"/>
                <a:gd name="connsiteX19" fmla="*/ 2280 w 9651"/>
                <a:gd name="connsiteY19" fmla="*/ 7298 h 9599"/>
                <a:gd name="connsiteX20" fmla="*/ 2260 w 9651"/>
                <a:gd name="connsiteY20" fmla="*/ 7495 h 9599"/>
                <a:gd name="connsiteX21" fmla="*/ 2504 w 9651"/>
                <a:gd name="connsiteY21" fmla="*/ 7515 h 9599"/>
                <a:gd name="connsiteX22" fmla="*/ 2769 w 9651"/>
                <a:gd name="connsiteY22" fmla="*/ 7732 h 9599"/>
                <a:gd name="connsiteX23" fmla="*/ 2835 w 9651"/>
                <a:gd name="connsiteY23" fmla="*/ 8067 h 9599"/>
                <a:gd name="connsiteX24" fmla="*/ 2894 w 9651"/>
                <a:gd name="connsiteY24" fmla="*/ 8190 h 9599"/>
                <a:gd name="connsiteX25" fmla="*/ 3228 w 9651"/>
                <a:gd name="connsiteY25" fmla="*/ 8478 h 9599"/>
                <a:gd name="connsiteX26" fmla="*/ 3228 w 9651"/>
                <a:gd name="connsiteY26" fmla="*/ 8694 h 9599"/>
                <a:gd name="connsiteX27" fmla="*/ 3718 w 9651"/>
                <a:gd name="connsiteY27" fmla="*/ 8928 h 9599"/>
                <a:gd name="connsiteX28" fmla="*/ 3987 w 9651"/>
                <a:gd name="connsiteY28" fmla="*/ 8679 h 9599"/>
                <a:gd name="connsiteX29" fmla="*/ 4321 w 9651"/>
                <a:gd name="connsiteY29" fmla="*/ 8866 h 9599"/>
                <a:gd name="connsiteX30" fmla="*/ 4586 w 9651"/>
                <a:gd name="connsiteY30" fmla="*/ 8586 h 9599"/>
                <a:gd name="connsiteX31" fmla="*/ 4887 w 9651"/>
                <a:gd name="connsiteY31" fmla="*/ 9032 h 9599"/>
                <a:gd name="connsiteX32" fmla="*/ 5314 w 9651"/>
                <a:gd name="connsiteY32" fmla="*/ 9278 h 9599"/>
                <a:gd name="connsiteX33" fmla="*/ 5362 w 9651"/>
                <a:gd name="connsiteY33" fmla="*/ 9495 h 9599"/>
                <a:gd name="connsiteX34" fmla="*/ 5537 w 9651"/>
                <a:gd name="connsiteY34" fmla="*/ 9524 h 9599"/>
                <a:gd name="connsiteX35" fmla="*/ 5788 w 9651"/>
                <a:gd name="connsiteY35" fmla="*/ 9322 h 9599"/>
                <a:gd name="connsiteX36" fmla="*/ 6107 w 9651"/>
                <a:gd name="connsiteY36" fmla="*/ 9447 h 9599"/>
                <a:gd name="connsiteX37" fmla="*/ 6216 w 9651"/>
                <a:gd name="connsiteY37" fmla="*/ 9338 h 9599"/>
                <a:gd name="connsiteX38" fmla="*/ 6330 w 9651"/>
                <a:gd name="connsiteY38" fmla="*/ 9322 h 9599"/>
                <a:gd name="connsiteX39" fmla="*/ 6547 w 9651"/>
                <a:gd name="connsiteY39" fmla="*/ 9599 h 9599"/>
                <a:gd name="connsiteX40" fmla="*/ 6755 w 9651"/>
                <a:gd name="connsiteY40" fmla="*/ 9369 h 9599"/>
                <a:gd name="connsiteX41" fmla="*/ 7006 w 9651"/>
                <a:gd name="connsiteY41" fmla="*/ 9384 h 9599"/>
                <a:gd name="connsiteX42" fmla="*/ 7196 w 9651"/>
                <a:gd name="connsiteY42" fmla="*/ 9261 h 9599"/>
                <a:gd name="connsiteX43" fmla="*/ 7466 w 9651"/>
                <a:gd name="connsiteY43" fmla="*/ 9384 h 9599"/>
                <a:gd name="connsiteX44" fmla="*/ 7815 w 9651"/>
                <a:gd name="connsiteY44" fmla="*/ 9003 h 9599"/>
                <a:gd name="connsiteX45" fmla="*/ 7939 w 9651"/>
                <a:gd name="connsiteY45" fmla="*/ 9003 h 9599"/>
                <a:gd name="connsiteX46" fmla="*/ 8162 w 9651"/>
                <a:gd name="connsiteY46" fmla="*/ 8694 h 9599"/>
                <a:gd name="connsiteX47" fmla="*/ 9109 w 9651"/>
                <a:gd name="connsiteY47" fmla="*/ 8679 h 9599"/>
                <a:gd name="connsiteX48" fmla="*/ 9317 w 9651"/>
                <a:gd name="connsiteY48" fmla="*/ 8556 h 9599"/>
                <a:gd name="connsiteX49" fmla="*/ 9302 w 9651"/>
                <a:gd name="connsiteY49" fmla="*/ 8403 h 9599"/>
                <a:gd name="connsiteX50" fmla="*/ 9238 w 9651"/>
                <a:gd name="connsiteY50" fmla="*/ 8067 h 9599"/>
                <a:gd name="connsiteX51" fmla="*/ 8843 w 9651"/>
                <a:gd name="connsiteY51" fmla="*/ 7957 h 9599"/>
                <a:gd name="connsiteX52" fmla="*/ 8653 w 9651"/>
                <a:gd name="connsiteY52" fmla="*/ 7421 h 9599"/>
                <a:gd name="connsiteX53" fmla="*/ 8542 w 9651"/>
                <a:gd name="connsiteY53" fmla="*/ 7360 h 9599"/>
                <a:gd name="connsiteX54" fmla="*/ 8513 w 9651"/>
                <a:gd name="connsiteY54" fmla="*/ 6977 h 9599"/>
                <a:gd name="connsiteX55" fmla="*/ 8371 w 9651"/>
                <a:gd name="connsiteY55" fmla="*/ 6960 h 9599"/>
                <a:gd name="connsiteX56" fmla="*/ 8318 w 9651"/>
                <a:gd name="connsiteY56" fmla="*/ 6764 h 9599"/>
                <a:gd name="connsiteX57" fmla="*/ 8082 w 9651"/>
                <a:gd name="connsiteY57" fmla="*/ 6715 h 9599"/>
                <a:gd name="connsiteX58" fmla="*/ 8002 w 9651"/>
                <a:gd name="connsiteY58" fmla="*/ 6411 h 9599"/>
                <a:gd name="connsiteX59" fmla="*/ 7609 w 9651"/>
                <a:gd name="connsiteY59" fmla="*/ 6119 h 9599"/>
                <a:gd name="connsiteX60" fmla="*/ 7179 w 9651"/>
                <a:gd name="connsiteY60" fmla="*/ 6073 h 9599"/>
                <a:gd name="connsiteX61" fmla="*/ 7293 w 9651"/>
                <a:gd name="connsiteY61" fmla="*/ 5734 h 9599"/>
                <a:gd name="connsiteX62" fmla="*/ 7263 w 9651"/>
                <a:gd name="connsiteY62" fmla="*/ 5489 h 9599"/>
                <a:gd name="connsiteX63" fmla="*/ 7625 w 9651"/>
                <a:gd name="connsiteY63" fmla="*/ 5507 h 9599"/>
                <a:gd name="connsiteX64" fmla="*/ 7702 w 9651"/>
                <a:gd name="connsiteY64" fmla="*/ 5580 h 9599"/>
                <a:gd name="connsiteX65" fmla="*/ 7924 w 9651"/>
                <a:gd name="connsiteY65" fmla="*/ 5427 h 9599"/>
                <a:gd name="connsiteX66" fmla="*/ 7988 w 9651"/>
                <a:gd name="connsiteY66" fmla="*/ 4878 h 9599"/>
                <a:gd name="connsiteX67" fmla="*/ 7895 w 9651"/>
                <a:gd name="connsiteY67" fmla="*/ 4463 h 9599"/>
                <a:gd name="connsiteX68" fmla="*/ 8162 w 9651"/>
                <a:gd name="connsiteY68" fmla="*/ 4126 h 9599"/>
                <a:gd name="connsiteX69" fmla="*/ 8082 w 9651"/>
                <a:gd name="connsiteY69" fmla="*/ 3801 h 9599"/>
                <a:gd name="connsiteX70" fmla="*/ 8258 w 9651"/>
                <a:gd name="connsiteY70" fmla="*/ 3494 h 9599"/>
                <a:gd name="connsiteX71" fmla="*/ 8371 w 9651"/>
                <a:gd name="connsiteY71" fmla="*/ 3669 h 9599"/>
                <a:gd name="connsiteX72" fmla="*/ 8556 w 9651"/>
                <a:gd name="connsiteY72" fmla="*/ 3591 h 9599"/>
                <a:gd name="connsiteX73" fmla="*/ 8542 w 9651"/>
                <a:gd name="connsiteY73" fmla="*/ 3115 h 9599"/>
                <a:gd name="connsiteX74" fmla="*/ 8653 w 9651"/>
                <a:gd name="connsiteY74" fmla="*/ 2946 h 9599"/>
                <a:gd name="connsiteX75" fmla="*/ 8621 w 9651"/>
                <a:gd name="connsiteY75" fmla="*/ 2716 h 9599"/>
                <a:gd name="connsiteX76" fmla="*/ 8874 w 9651"/>
                <a:gd name="connsiteY76" fmla="*/ 2578 h 9599"/>
                <a:gd name="connsiteX77" fmla="*/ 8890 w 9651"/>
                <a:gd name="connsiteY77" fmla="*/ 2266 h 9599"/>
                <a:gd name="connsiteX78" fmla="*/ 9080 w 9651"/>
                <a:gd name="connsiteY78" fmla="*/ 1977 h 9599"/>
                <a:gd name="connsiteX79" fmla="*/ 9424 w 9651"/>
                <a:gd name="connsiteY79" fmla="*/ 1950 h 9599"/>
                <a:gd name="connsiteX80" fmla="*/ 9395 w 9651"/>
                <a:gd name="connsiteY80" fmla="*/ 1547 h 9599"/>
                <a:gd name="connsiteX81" fmla="*/ 9651 w 9651"/>
                <a:gd name="connsiteY81" fmla="*/ 1121 h 9599"/>
                <a:gd name="connsiteX82" fmla="*/ 9651 w 9651"/>
                <a:gd name="connsiteY82" fmla="*/ 659 h 9599"/>
                <a:gd name="connsiteX83" fmla="*/ 9619 w 9651"/>
                <a:gd name="connsiteY83" fmla="*/ 154 h 9599"/>
                <a:gd name="connsiteX84" fmla="*/ 9541 w 9651"/>
                <a:gd name="connsiteY84" fmla="*/ 0 h 9599"/>
                <a:gd name="connsiteX0" fmla="*/ 9967 w 10000"/>
                <a:gd name="connsiteY0" fmla="*/ 0 h 9840"/>
                <a:gd name="connsiteX1" fmla="*/ 5501 w 10000"/>
                <a:gd name="connsiteY1" fmla="*/ 2786 h 9840"/>
                <a:gd name="connsiteX2" fmla="*/ 2011 w 10000"/>
                <a:gd name="connsiteY2" fmla="*/ 2765 h 9840"/>
                <a:gd name="connsiteX3" fmla="*/ 882 w 10000"/>
                <a:gd name="connsiteY3" fmla="*/ 4094 h 9840"/>
                <a:gd name="connsiteX4" fmla="*/ 201 w 10000"/>
                <a:gd name="connsiteY4" fmla="*/ 4405 h 9840"/>
                <a:gd name="connsiteX5" fmla="*/ 1 w 10000"/>
                <a:gd name="connsiteY5" fmla="*/ 5032 h 9840"/>
                <a:gd name="connsiteX6" fmla="*/ 134 w 10000"/>
                <a:gd name="connsiteY6" fmla="*/ 5142 h 9840"/>
                <a:gd name="connsiteX7" fmla="*/ 36 w 10000"/>
                <a:gd name="connsiteY7" fmla="*/ 5317 h 9840"/>
                <a:gd name="connsiteX8" fmla="*/ 594 w 10000"/>
                <a:gd name="connsiteY8" fmla="*/ 5367 h 9840"/>
                <a:gd name="connsiteX9" fmla="*/ 594 w 10000"/>
                <a:gd name="connsiteY9" fmla="*/ 5478 h 9840"/>
                <a:gd name="connsiteX10" fmla="*/ 574 w 10000"/>
                <a:gd name="connsiteY10" fmla="*/ 5735 h 9840"/>
                <a:gd name="connsiteX11" fmla="*/ 1165 w 10000"/>
                <a:gd name="connsiteY11" fmla="*/ 5827 h 9840"/>
                <a:gd name="connsiteX12" fmla="*/ 1165 w 10000"/>
                <a:gd name="connsiteY12" fmla="*/ 6041 h 9840"/>
                <a:gd name="connsiteX13" fmla="*/ 1477 w 10000"/>
                <a:gd name="connsiteY13" fmla="*/ 6198 h 9840"/>
                <a:gd name="connsiteX14" fmla="*/ 1378 w 10000"/>
                <a:gd name="connsiteY14" fmla="*/ 6435 h 9840"/>
                <a:gd name="connsiteX15" fmla="*/ 1818 w 10000"/>
                <a:gd name="connsiteY15" fmla="*/ 6645 h 9840"/>
                <a:gd name="connsiteX16" fmla="*/ 2084 w 10000"/>
                <a:gd name="connsiteY16" fmla="*/ 7028 h 9840"/>
                <a:gd name="connsiteX17" fmla="*/ 2328 w 10000"/>
                <a:gd name="connsiteY17" fmla="*/ 7174 h 9840"/>
                <a:gd name="connsiteX18" fmla="*/ 2230 w 10000"/>
                <a:gd name="connsiteY18" fmla="*/ 7303 h 9840"/>
                <a:gd name="connsiteX19" fmla="*/ 2362 w 10000"/>
                <a:gd name="connsiteY19" fmla="*/ 7443 h 9840"/>
                <a:gd name="connsiteX20" fmla="*/ 2342 w 10000"/>
                <a:gd name="connsiteY20" fmla="*/ 7648 h 9840"/>
                <a:gd name="connsiteX21" fmla="*/ 2595 w 10000"/>
                <a:gd name="connsiteY21" fmla="*/ 7669 h 9840"/>
                <a:gd name="connsiteX22" fmla="*/ 2869 w 10000"/>
                <a:gd name="connsiteY22" fmla="*/ 7895 h 9840"/>
                <a:gd name="connsiteX23" fmla="*/ 2938 w 10000"/>
                <a:gd name="connsiteY23" fmla="*/ 8244 h 9840"/>
                <a:gd name="connsiteX24" fmla="*/ 2999 w 10000"/>
                <a:gd name="connsiteY24" fmla="*/ 8372 h 9840"/>
                <a:gd name="connsiteX25" fmla="*/ 3345 w 10000"/>
                <a:gd name="connsiteY25" fmla="*/ 8672 h 9840"/>
                <a:gd name="connsiteX26" fmla="*/ 3345 w 10000"/>
                <a:gd name="connsiteY26" fmla="*/ 8897 h 9840"/>
                <a:gd name="connsiteX27" fmla="*/ 3852 w 10000"/>
                <a:gd name="connsiteY27" fmla="*/ 9141 h 9840"/>
                <a:gd name="connsiteX28" fmla="*/ 4131 w 10000"/>
                <a:gd name="connsiteY28" fmla="*/ 8882 h 9840"/>
                <a:gd name="connsiteX29" fmla="*/ 4477 w 10000"/>
                <a:gd name="connsiteY29" fmla="*/ 9076 h 9840"/>
                <a:gd name="connsiteX30" fmla="*/ 4752 w 10000"/>
                <a:gd name="connsiteY30" fmla="*/ 8785 h 9840"/>
                <a:gd name="connsiteX31" fmla="*/ 5064 w 10000"/>
                <a:gd name="connsiteY31" fmla="*/ 9249 h 9840"/>
                <a:gd name="connsiteX32" fmla="*/ 5506 w 10000"/>
                <a:gd name="connsiteY32" fmla="*/ 9506 h 9840"/>
                <a:gd name="connsiteX33" fmla="*/ 5556 w 10000"/>
                <a:gd name="connsiteY33" fmla="*/ 9732 h 9840"/>
                <a:gd name="connsiteX34" fmla="*/ 5737 w 10000"/>
                <a:gd name="connsiteY34" fmla="*/ 9762 h 9840"/>
                <a:gd name="connsiteX35" fmla="*/ 5997 w 10000"/>
                <a:gd name="connsiteY35" fmla="*/ 9551 h 9840"/>
                <a:gd name="connsiteX36" fmla="*/ 6328 w 10000"/>
                <a:gd name="connsiteY36" fmla="*/ 9682 h 9840"/>
                <a:gd name="connsiteX37" fmla="*/ 6441 w 10000"/>
                <a:gd name="connsiteY37" fmla="*/ 9568 h 9840"/>
                <a:gd name="connsiteX38" fmla="*/ 6559 w 10000"/>
                <a:gd name="connsiteY38" fmla="*/ 9551 h 9840"/>
                <a:gd name="connsiteX39" fmla="*/ 6784 w 10000"/>
                <a:gd name="connsiteY39" fmla="*/ 9840 h 9840"/>
                <a:gd name="connsiteX40" fmla="*/ 6999 w 10000"/>
                <a:gd name="connsiteY40" fmla="*/ 9600 h 9840"/>
                <a:gd name="connsiteX41" fmla="*/ 7259 w 10000"/>
                <a:gd name="connsiteY41" fmla="*/ 9616 h 9840"/>
                <a:gd name="connsiteX42" fmla="*/ 7456 w 10000"/>
                <a:gd name="connsiteY42" fmla="*/ 9488 h 9840"/>
                <a:gd name="connsiteX43" fmla="*/ 7736 w 10000"/>
                <a:gd name="connsiteY43" fmla="*/ 9616 h 9840"/>
                <a:gd name="connsiteX44" fmla="*/ 8098 w 10000"/>
                <a:gd name="connsiteY44" fmla="*/ 9219 h 9840"/>
                <a:gd name="connsiteX45" fmla="*/ 8226 w 10000"/>
                <a:gd name="connsiteY45" fmla="*/ 9219 h 9840"/>
                <a:gd name="connsiteX46" fmla="*/ 8457 w 10000"/>
                <a:gd name="connsiteY46" fmla="*/ 8897 h 9840"/>
                <a:gd name="connsiteX47" fmla="*/ 9438 w 10000"/>
                <a:gd name="connsiteY47" fmla="*/ 8882 h 9840"/>
                <a:gd name="connsiteX48" fmla="*/ 9654 w 10000"/>
                <a:gd name="connsiteY48" fmla="*/ 8753 h 9840"/>
                <a:gd name="connsiteX49" fmla="*/ 9638 w 10000"/>
                <a:gd name="connsiteY49" fmla="*/ 8594 h 9840"/>
                <a:gd name="connsiteX50" fmla="*/ 9572 w 10000"/>
                <a:gd name="connsiteY50" fmla="*/ 8244 h 9840"/>
                <a:gd name="connsiteX51" fmla="*/ 9163 w 10000"/>
                <a:gd name="connsiteY51" fmla="*/ 8129 h 9840"/>
                <a:gd name="connsiteX52" fmla="*/ 8966 w 10000"/>
                <a:gd name="connsiteY52" fmla="*/ 7571 h 9840"/>
                <a:gd name="connsiteX53" fmla="*/ 8851 w 10000"/>
                <a:gd name="connsiteY53" fmla="*/ 7507 h 9840"/>
                <a:gd name="connsiteX54" fmla="*/ 8821 w 10000"/>
                <a:gd name="connsiteY54" fmla="*/ 7108 h 9840"/>
                <a:gd name="connsiteX55" fmla="*/ 8674 w 10000"/>
                <a:gd name="connsiteY55" fmla="*/ 7091 h 9840"/>
                <a:gd name="connsiteX56" fmla="*/ 8619 w 10000"/>
                <a:gd name="connsiteY56" fmla="*/ 6887 h 9840"/>
                <a:gd name="connsiteX57" fmla="*/ 8374 w 10000"/>
                <a:gd name="connsiteY57" fmla="*/ 6836 h 9840"/>
                <a:gd name="connsiteX58" fmla="*/ 8291 w 10000"/>
                <a:gd name="connsiteY58" fmla="*/ 6519 h 9840"/>
                <a:gd name="connsiteX59" fmla="*/ 7884 w 10000"/>
                <a:gd name="connsiteY59" fmla="*/ 6215 h 9840"/>
                <a:gd name="connsiteX60" fmla="*/ 7439 w 10000"/>
                <a:gd name="connsiteY60" fmla="*/ 6167 h 9840"/>
                <a:gd name="connsiteX61" fmla="*/ 7557 w 10000"/>
                <a:gd name="connsiteY61" fmla="*/ 5814 h 9840"/>
                <a:gd name="connsiteX62" fmla="*/ 7526 w 10000"/>
                <a:gd name="connsiteY62" fmla="*/ 5558 h 9840"/>
                <a:gd name="connsiteX63" fmla="*/ 7901 w 10000"/>
                <a:gd name="connsiteY63" fmla="*/ 5577 h 9840"/>
                <a:gd name="connsiteX64" fmla="*/ 7981 w 10000"/>
                <a:gd name="connsiteY64" fmla="*/ 5653 h 9840"/>
                <a:gd name="connsiteX65" fmla="*/ 8211 w 10000"/>
                <a:gd name="connsiteY65" fmla="*/ 5494 h 9840"/>
                <a:gd name="connsiteX66" fmla="*/ 8277 w 10000"/>
                <a:gd name="connsiteY66" fmla="*/ 4922 h 9840"/>
                <a:gd name="connsiteX67" fmla="*/ 8180 w 10000"/>
                <a:gd name="connsiteY67" fmla="*/ 4489 h 9840"/>
                <a:gd name="connsiteX68" fmla="*/ 8457 w 10000"/>
                <a:gd name="connsiteY68" fmla="*/ 4138 h 9840"/>
                <a:gd name="connsiteX69" fmla="*/ 8374 w 10000"/>
                <a:gd name="connsiteY69" fmla="*/ 3800 h 9840"/>
                <a:gd name="connsiteX70" fmla="*/ 8557 w 10000"/>
                <a:gd name="connsiteY70" fmla="*/ 3480 h 9840"/>
                <a:gd name="connsiteX71" fmla="*/ 8674 w 10000"/>
                <a:gd name="connsiteY71" fmla="*/ 3662 h 9840"/>
                <a:gd name="connsiteX72" fmla="*/ 8865 w 10000"/>
                <a:gd name="connsiteY72" fmla="*/ 3581 h 9840"/>
                <a:gd name="connsiteX73" fmla="*/ 8851 w 10000"/>
                <a:gd name="connsiteY73" fmla="*/ 3085 h 9840"/>
                <a:gd name="connsiteX74" fmla="*/ 8966 w 10000"/>
                <a:gd name="connsiteY74" fmla="*/ 2909 h 9840"/>
                <a:gd name="connsiteX75" fmla="*/ 8933 w 10000"/>
                <a:gd name="connsiteY75" fmla="*/ 2669 h 9840"/>
                <a:gd name="connsiteX76" fmla="*/ 9195 w 10000"/>
                <a:gd name="connsiteY76" fmla="*/ 2526 h 9840"/>
                <a:gd name="connsiteX77" fmla="*/ 9211 w 10000"/>
                <a:gd name="connsiteY77" fmla="*/ 2201 h 9840"/>
                <a:gd name="connsiteX78" fmla="*/ 9408 w 10000"/>
                <a:gd name="connsiteY78" fmla="*/ 1900 h 9840"/>
                <a:gd name="connsiteX79" fmla="*/ 9765 w 10000"/>
                <a:gd name="connsiteY79" fmla="*/ 1871 h 9840"/>
                <a:gd name="connsiteX80" fmla="*/ 9735 w 10000"/>
                <a:gd name="connsiteY80" fmla="*/ 1452 h 9840"/>
                <a:gd name="connsiteX81" fmla="*/ 10000 w 10000"/>
                <a:gd name="connsiteY81" fmla="*/ 1008 h 9840"/>
                <a:gd name="connsiteX82" fmla="*/ 10000 w 10000"/>
                <a:gd name="connsiteY82" fmla="*/ 527 h 9840"/>
                <a:gd name="connsiteX83" fmla="*/ 9967 w 10000"/>
                <a:gd name="connsiteY83" fmla="*/ 0 h 9840"/>
                <a:gd name="connsiteX0" fmla="*/ 10000 w 10333"/>
                <a:gd name="connsiteY0" fmla="*/ 81 h 9545"/>
                <a:gd name="connsiteX1" fmla="*/ 5501 w 10333"/>
                <a:gd name="connsiteY1" fmla="*/ 2376 h 9545"/>
                <a:gd name="connsiteX2" fmla="*/ 2011 w 10333"/>
                <a:gd name="connsiteY2" fmla="*/ 2355 h 9545"/>
                <a:gd name="connsiteX3" fmla="*/ 882 w 10333"/>
                <a:gd name="connsiteY3" fmla="*/ 3706 h 9545"/>
                <a:gd name="connsiteX4" fmla="*/ 201 w 10333"/>
                <a:gd name="connsiteY4" fmla="*/ 4022 h 9545"/>
                <a:gd name="connsiteX5" fmla="*/ 1 w 10333"/>
                <a:gd name="connsiteY5" fmla="*/ 4659 h 9545"/>
                <a:gd name="connsiteX6" fmla="*/ 134 w 10333"/>
                <a:gd name="connsiteY6" fmla="*/ 4771 h 9545"/>
                <a:gd name="connsiteX7" fmla="*/ 36 w 10333"/>
                <a:gd name="connsiteY7" fmla="*/ 4948 h 9545"/>
                <a:gd name="connsiteX8" fmla="*/ 594 w 10333"/>
                <a:gd name="connsiteY8" fmla="*/ 4999 h 9545"/>
                <a:gd name="connsiteX9" fmla="*/ 594 w 10333"/>
                <a:gd name="connsiteY9" fmla="*/ 5112 h 9545"/>
                <a:gd name="connsiteX10" fmla="*/ 574 w 10333"/>
                <a:gd name="connsiteY10" fmla="*/ 5373 h 9545"/>
                <a:gd name="connsiteX11" fmla="*/ 1165 w 10333"/>
                <a:gd name="connsiteY11" fmla="*/ 5467 h 9545"/>
                <a:gd name="connsiteX12" fmla="*/ 1165 w 10333"/>
                <a:gd name="connsiteY12" fmla="*/ 5684 h 9545"/>
                <a:gd name="connsiteX13" fmla="*/ 1477 w 10333"/>
                <a:gd name="connsiteY13" fmla="*/ 5844 h 9545"/>
                <a:gd name="connsiteX14" fmla="*/ 1378 w 10333"/>
                <a:gd name="connsiteY14" fmla="*/ 6085 h 9545"/>
                <a:gd name="connsiteX15" fmla="*/ 1818 w 10333"/>
                <a:gd name="connsiteY15" fmla="*/ 6298 h 9545"/>
                <a:gd name="connsiteX16" fmla="*/ 2084 w 10333"/>
                <a:gd name="connsiteY16" fmla="*/ 6687 h 9545"/>
                <a:gd name="connsiteX17" fmla="*/ 2328 w 10333"/>
                <a:gd name="connsiteY17" fmla="*/ 6836 h 9545"/>
                <a:gd name="connsiteX18" fmla="*/ 2230 w 10333"/>
                <a:gd name="connsiteY18" fmla="*/ 6967 h 9545"/>
                <a:gd name="connsiteX19" fmla="*/ 2362 w 10333"/>
                <a:gd name="connsiteY19" fmla="*/ 7109 h 9545"/>
                <a:gd name="connsiteX20" fmla="*/ 2342 w 10333"/>
                <a:gd name="connsiteY20" fmla="*/ 7317 h 9545"/>
                <a:gd name="connsiteX21" fmla="*/ 2595 w 10333"/>
                <a:gd name="connsiteY21" fmla="*/ 7339 h 9545"/>
                <a:gd name="connsiteX22" fmla="*/ 2869 w 10333"/>
                <a:gd name="connsiteY22" fmla="*/ 7568 h 9545"/>
                <a:gd name="connsiteX23" fmla="*/ 2938 w 10333"/>
                <a:gd name="connsiteY23" fmla="*/ 7923 h 9545"/>
                <a:gd name="connsiteX24" fmla="*/ 2999 w 10333"/>
                <a:gd name="connsiteY24" fmla="*/ 8053 h 9545"/>
                <a:gd name="connsiteX25" fmla="*/ 3345 w 10333"/>
                <a:gd name="connsiteY25" fmla="*/ 8358 h 9545"/>
                <a:gd name="connsiteX26" fmla="*/ 3345 w 10333"/>
                <a:gd name="connsiteY26" fmla="*/ 8587 h 9545"/>
                <a:gd name="connsiteX27" fmla="*/ 3852 w 10333"/>
                <a:gd name="connsiteY27" fmla="*/ 8835 h 9545"/>
                <a:gd name="connsiteX28" fmla="*/ 4131 w 10333"/>
                <a:gd name="connsiteY28" fmla="*/ 8571 h 9545"/>
                <a:gd name="connsiteX29" fmla="*/ 4477 w 10333"/>
                <a:gd name="connsiteY29" fmla="*/ 8769 h 9545"/>
                <a:gd name="connsiteX30" fmla="*/ 4752 w 10333"/>
                <a:gd name="connsiteY30" fmla="*/ 8473 h 9545"/>
                <a:gd name="connsiteX31" fmla="*/ 5064 w 10333"/>
                <a:gd name="connsiteY31" fmla="*/ 8944 h 9545"/>
                <a:gd name="connsiteX32" fmla="*/ 5506 w 10333"/>
                <a:gd name="connsiteY32" fmla="*/ 9206 h 9545"/>
                <a:gd name="connsiteX33" fmla="*/ 5556 w 10333"/>
                <a:gd name="connsiteY33" fmla="*/ 9435 h 9545"/>
                <a:gd name="connsiteX34" fmla="*/ 5737 w 10333"/>
                <a:gd name="connsiteY34" fmla="*/ 9466 h 9545"/>
                <a:gd name="connsiteX35" fmla="*/ 5997 w 10333"/>
                <a:gd name="connsiteY35" fmla="*/ 9251 h 9545"/>
                <a:gd name="connsiteX36" fmla="*/ 6328 w 10333"/>
                <a:gd name="connsiteY36" fmla="*/ 9384 h 9545"/>
                <a:gd name="connsiteX37" fmla="*/ 6441 w 10333"/>
                <a:gd name="connsiteY37" fmla="*/ 9269 h 9545"/>
                <a:gd name="connsiteX38" fmla="*/ 6559 w 10333"/>
                <a:gd name="connsiteY38" fmla="*/ 9251 h 9545"/>
                <a:gd name="connsiteX39" fmla="*/ 6784 w 10333"/>
                <a:gd name="connsiteY39" fmla="*/ 9545 h 9545"/>
                <a:gd name="connsiteX40" fmla="*/ 6999 w 10333"/>
                <a:gd name="connsiteY40" fmla="*/ 9301 h 9545"/>
                <a:gd name="connsiteX41" fmla="*/ 7259 w 10333"/>
                <a:gd name="connsiteY41" fmla="*/ 9317 h 9545"/>
                <a:gd name="connsiteX42" fmla="*/ 7456 w 10333"/>
                <a:gd name="connsiteY42" fmla="*/ 9187 h 9545"/>
                <a:gd name="connsiteX43" fmla="*/ 7736 w 10333"/>
                <a:gd name="connsiteY43" fmla="*/ 9317 h 9545"/>
                <a:gd name="connsiteX44" fmla="*/ 8098 w 10333"/>
                <a:gd name="connsiteY44" fmla="*/ 8914 h 9545"/>
                <a:gd name="connsiteX45" fmla="*/ 8226 w 10333"/>
                <a:gd name="connsiteY45" fmla="*/ 8914 h 9545"/>
                <a:gd name="connsiteX46" fmla="*/ 8457 w 10333"/>
                <a:gd name="connsiteY46" fmla="*/ 8587 h 9545"/>
                <a:gd name="connsiteX47" fmla="*/ 9438 w 10333"/>
                <a:gd name="connsiteY47" fmla="*/ 8571 h 9545"/>
                <a:gd name="connsiteX48" fmla="*/ 9654 w 10333"/>
                <a:gd name="connsiteY48" fmla="*/ 8440 h 9545"/>
                <a:gd name="connsiteX49" fmla="*/ 9638 w 10333"/>
                <a:gd name="connsiteY49" fmla="*/ 8279 h 9545"/>
                <a:gd name="connsiteX50" fmla="*/ 9572 w 10333"/>
                <a:gd name="connsiteY50" fmla="*/ 7923 h 9545"/>
                <a:gd name="connsiteX51" fmla="*/ 9163 w 10333"/>
                <a:gd name="connsiteY51" fmla="*/ 7806 h 9545"/>
                <a:gd name="connsiteX52" fmla="*/ 8966 w 10333"/>
                <a:gd name="connsiteY52" fmla="*/ 7239 h 9545"/>
                <a:gd name="connsiteX53" fmla="*/ 8851 w 10333"/>
                <a:gd name="connsiteY53" fmla="*/ 7174 h 9545"/>
                <a:gd name="connsiteX54" fmla="*/ 8821 w 10333"/>
                <a:gd name="connsiteY54" fmla="*/ 6769 h 9545"/>
                <a:gd name="connsiteX55" fmla="*/ 8674 w 10333"/>
                <a:gd name="connsiteY55" fmla="*/ 6751 h 9545"/>
                <a:gd name="connsiteX56" fmla="*/ 8619 w 10333"/>
                <a:gd name="connsiteY56" fmla="*/ 6544 h 9545"/>
                <a:gd name="connsiteX57" fmla="*/ 8374 w 10333"/>
                <a:gd name="connsiteY57" fmla="*/ 6492 h 9545"/>
                <a:gd name="connsiteX58" fmla="*/ 8291 w 10333"/>
                <a:gd name="connsiteY58" fmla="*/ 6170 h 9545"/>
                <a:gd name="connsiteX59" fmla="*/ 7884 w 10333"/>
                <a:gd name="connsiteY59" fmla="*/ 5861 h 9545"/>
                <a:gd name="connsiteX60" fmla="*/ 7439 w 10333"/>
                <a:gd name="connsiteY60" fmla="*/ 5812 h 9545"/>
                <a:gd name="connsiteX61" fmla="*/ 7557 w 10333"/>
                <a:gd name="connsiteY61" fmla="*/ 5454 h 9545"/>
                <a:gd name="connsiteX62" fmla="*/ 7526 w 10333"/>
                <a:gd name="connsiteY62" fmla="*/ 5193 h 9545"/>
                <a:gd name="connsiteX63" fmla="*/ 7901 w 10333"/>
                <a:gd name="connsiteY63" fmla="*/ 5213 h 9545"/>
                <a:gd name="connsiteX64" fmla="*/ 7981 w 10333"/>
                <a:gd name="connsiteY64" fmla="*/ 5290 h 9545"/>
                <a:gd name="connsiteX65" fmla="*/ 8211 w 10333"/>
                <a:gd name="connsiteY65" fmla="*/ 5128 h 9545"/>
                <a:gd name="connsiteX66" fmla="*/ 8277 w 10333"/>
                <a:gd name="connsiteY66" fmla="*/ 4547 h 9545"/>
                <a:gd name="connsiteX67" fmla="*/ 8180 w 10333"/>
                <a:gd name="connsiteY67" fmla="*/ 4107 h 9545"/>
                <a:gd name="connsiteX68" fmla="*/ 8457 w 10333"/>
                <a:gd name="connsiteY68" fmla="*/ 3750 h 9545"/>
                <a:gd name="connsiteX69" fmla="*/ 8374 w 10333"/>
                <a:gd name="connsiteY69" fmla="*/ 3407 h 9545"/>
                <a:gd name="connsiteX70" fmla="*/ 8557 w 10333"/>
                <a:gd name="connsiteY70" fmla="*/ 3082 h 9545"/>
                <a:gd name="connsiteX71" fmla="*/ 8674 w 10333"/>
                <a:gd name="connsiteY71" fmla="*/ 3267 h 9545"/>
                <a:gd name="connsiteX72" fmla="*/ 8865 w 10333"/>
                <a:gd name="connsiteY72" fmla="*/ 3184 h 9545"/>
                <a:gd name="connsiteX73" fmla="*/ 8851 w 10333"/>
                <a:gd name="connsiteY73" fmla="*/ 2680 h 9545"/>
                <a:gd name="connsiteX74" fmla="*/ 8966 w 10333"/>
                <a:gd name="connsiteY74" fmla="*/ 2501 h 9545"/>
                <a:gd name="connsiteX75" fmla="*/ 8933 w 10333"/>
                <a:gd name="connsiteY75" fmla="*/ 2257 h 9545"/>
                <a:gd name="connsiteX76" fmla="*/ 9195 w 10333"/>
                <a:gd name="connsiteY76" fmla="*/ 2112 h 9545"/>
                <a:gd name="connsiteX77" fmla="*/ 9211 w 10333"/>
                <a:gd name="connsiteY77" fmla="*/ 1782 h 9545"/>
                <a:gd name="connsiteX78" fmla="*/ 9408 w 10333"/>
                <a:gd name="connsiteY78" fmla="*/ 1476 h 9545"/>
                <a:gd name="connsiteX79" fmla="*/ 9765 w 10333"/>
                <a:gd name="connsiteY79" fmla="*/ 1446 h 9545"/>
                <a:gd name="connsiteX80" fmla="*/ 9735 w 10333"/>
                <a:gd name="connsiteY80" fmla="*/ 1021 h 9545"/>
                <a:gd name="connsiteX81" fmla="*/ 10000 w 10333"/>
                <a:gd name="connsiteY81" fmla="*/ 569 h 9545"/>
                <a:gd name="connsiteX82" fmla="*/ 10000 w 10333"/>
                <a:gd name="connsiteY82" fmla="*/ 81 h 9545"/>
                <a:gd name="connsiteX0" fmla="*/ 9678 w 9926"/>
                <a:gd name="connsiteY0" fmla="*/ 57 h 9461"/>
                <a:gd name="connsiteX1" fmla="*/ 5324 w 9926"/>
                <a:gd name="connsiteY1" fmla="*/ 1950 h 9461"/>
                <a:gd name="connsiteX2" fmla="*/ 1946 w 9926"/>
                <a:gd name="connsiteY2" fmla="*/ 1928 h 9461"/>
                <a:gd name="connsiteX3" fmla="*/ 854 w 9926"/>
                <a:gd name="connsiteY3" fmla="*/ 3344 h 9461"/>
                <a:gd name="connsiteX4" fmla="*/ 195 w 9926"/>
                <a:gd name="connsiteY4" fmla="*/ 3675 h 9461"/>
                <a:gd name="connsiteX5" fmla="*/ 1 w 9926"/>
                <a:gd name="connsiteY5" fmla="*/ 4342 h 9461"/>
                <a:gd name="connsiteX6" fmla="*/ 130 w 9926"/>
                <a:gd name="connsiteY6" fmla="*/ 4459 h 9461"/>
                <a:gd name="connsiteX7" fmla="*/ 35 w 9926"/>
                <a:gd name="connsiteY7" fmla="*/ 4645 h 9461"/>
                <a:gd name="connsiteX8" fmla="*/ 575 w 9926"/>
                <a:gd name="connsiteY8" fmla="*/ 4698 h 9461"/>
                <a:gd name="connsiteX9" fmla="*/ 575 w 9926"/>
                <a:gd name="connsiteY9" fmla="*/ 4817 h 9461"/>
                <a:gd name="connsiteX10" fmla="*/ 556 w 9926"/>
                <a:gd name="connsiteY10" fmla="*/ 5090 h 9461"/>
                <a:gd name="connsiteX11" fmla="*/ 1127 w 9926"/>
                <a:gd name="connsiteY11" fmla="*/ 5189 h 9461"/>
                <a:gd name="connsiteX12" fmla="*/ 1127 w 9926"/>
                <a:gd name="connsiteY12" fmla="*/ 5416 h 9461"/>
                <a:gd name="connsiteX13" fmla="*/ 1429 w 9926"/>
                <a:gd name="connsiteY13" fmla="*/ 5584 h 9461"/>
                <a:gd name="connsiteX14" fmla="*/ 1334 w 9926"/>
                <a:gd name="connsiteY14" fmla="*/ 5836 h 9461"/>
                <a:gd name="connsiteX15" fmla="*/ 1759 w 9926"/>
                <a:gd name="connsiteY15" fmla="*/ 6059 h 9461"/>
                <a:gd name="connsiteX16" fmla="*/ 2017 w 9926"/>
                <a:gd name="connsiteY16" fmla="*/ 6467 h 9461"/>
                <a:gd name="connsiteX17" fmla="*/ 2253 w 9926"/>
                <a:gd name="connsiteY17" fmla="*/ 6623 h 9461"/>
                <a:gd name="connsiteX18" fmla="*/ 2158 w 9926"/>
                <a:gd name="connsiteY18" fmla="*/ 6760 h 9461"/>
                <a:gd name="connsiteX19" fmla="*/ 2286 w 9926"/>
                <a:gd name="connsiteY19" fmla="*/ 6909 h 9461"/>
                <a:gd name="connsiteX20" fmla="*/ 2267 w 9926"/>
                <a:gd name="connsiteY20" fmla="*/ 7127 h 9461"/>
                <a:gd name="connsiteX21" fmla="*/ 2511 w 9926"/>
                <a:gd name="connsiteY21" fmla="*/ 7150 h 9461"/>
                <a:gd name="connsiteX22" fmla="*/ 2777 w 9926"/>
                <a:gd name="connsiteY22" fmla="*/ 7390 h 9461"/>
                <a:gd name="connsiteX23" fmla="*/ 2843 w 9926"/>
                <a:gd name="connsiteY23" fmla="*/ 7762 h 9461"/>
                <a:gd name="connsiteX24" fmla="*/ 2902 w 9926"/>
                <a:gd name="connsiteY24" fmla="*/ 7898 h 9461"/>
                <a:gd name="connsiteX25" fmla="*/ 3237 w 9926"/>
                <a:gd name="connsiteY25" fmla="*/ 8217 h 9461"/>
                <a:gd name="connsiteX26" fmla="*/ 3237 w 9926"/>
                <a:gd name="connsiteY26" fmla="*/ 8457 h 9461"/>
                <a:gd name="connsiteX27" fmla="*/ 3728 w 9926"/>
                <a:gd name="connsiteY27" fmla="*/ 8717 h 9461"/>
                <a:gd name="connsiteX28" fmla="*/ 3998 w 9926"/>
                <a:gd name="connsiteY28" fmla="*/ 8441 h 9461"/>
                <a:gd name="connsiteX29" fmla="*/ 4333 w 9926"/>
                <a:gd name="connsiteY29" fmla="*/ 8648 h 9461"/>
                <a:gd name="connsiteX30" fmla="*/ 4599 w 9926"/>
                <a:gd name="connsiteY30" fmla="*/ 8338 h 9461"/>
                <a:gd name="connsiteX31" fmla="*/ 4901 w 9926"/>
                <a:gd name="connsiteY31" fmla="*/ 8831 h 9461"/>
                <a:gd name="connsiteX32" fmla="*/ 5329 w 9926"/>
                <a:gd name="connsiteY32" fmla="*/ 9106 h 9461"/>
                <a:gd name="connsiteX33" fmla="*/ 5377 w 9926"/>
                <a:gd name="connsiteY33" fmla="*/ 9346 h 9461"/>
                <a:gd name="connsiteX34" fmla="*/ 5552 w 9926"/>
                <a:gd name="connsiteY34" fmla="*/ 9378 h 9461"/>
                <a:gd name="connsiteX35" fmla="*/ 5804 w 9926"/>
                <a:gd name="connsiteY35" fmla="*/ 9153 h 9461"/>
                <a:gd name="connsiteX36" fmla="*/ 6124 w 9926"/>
                <a:gd name="connsiteY36" fmla="*/ 9292 h 9461"/>
                <a:gd name="connsiteX37" fmla="*/ 6233 w 9926"/>
                <a:gd name="connsiteY37" fmla="*/ 9172 h 9461"/>
                <a:gd name="connsiteX38" fmla="*/ 6348 w 9926"/>
                <a:gd name="connsiteY38" fmla="*/ 9153 h 9461"/>
                <a:gd name="connsiteX39" fmla="*/ 6565 w 9926"/>
                <a:gd name="connsiteY39" fmla="*/ 9461 h 9461"/>
                <a:gd name="connsiteX40" fmla="*/ 6773 w 9926"/>
                <a:gd name="connsiteY40" fmla="*/ 9205 h 9461"/>
                <a:gd name="connsiteX41" fmla="*/ 7025 w 9926"/>
                <a:gd name="connsiteY41" fmla="*/ 9222 h 9461"/>
                <a:gd name="connsiteX42" fmla="*/ 7216 w 9926"/>
                <a:gd name="connsiteY42" fmla="*/ 9086 h 9461"/>
                <a:gd name="connsiteX43" fmla="*/ 7487 w 9926"/>
                <a:gd name="connsiteY43" fmla="*/ 9222 h 9461"/>
                <a:gd name="connsiteX44" fmla="*/ 7837 w 9926"/>
                <a:gd name="connsiteY44" fmla="*/ 8800 h 9461"/>
                <a:gd name="connsiteX45" fmla="*/ 7961 w 9926"/>
                <a:gd name="connsiteY45" fmla="*/ 8800 h 9461"/>
                <a:gd name="connsiteX46" fmla="*/ 8184 w 9926"/>
                <a:gd name="connsiteY46" fmla="*/ 8457 h 9461"/>
                <a:gd name="connsiteX47" fmla="*/ 9134 w 9926"/>
                <a:gd name="connsiteY47" fmla="*/ 8441 h 9461"/>
                <a:gd name="connsiteX48" fmla="*/ 9343 w 9926"/>
                <a:gd name="connsiteY48" fmla="*/ 8303 h 9461"/>
                <a:gd name="connsiteX49" fmla="*/ 9327 w 9926"/>
                <a:gd name="connsiteY49" fmla="*/ 8135 h 9461"/>
                <a:gd name="connsiteX50" fmla="*/ 9264 w 9926"/>
                <a:gd name="connsiteY50" fmla="*/ 7762 h 9461"/>
                <a:gd name="connsiteX51" fmla="*/ 8868 w 9926"/>
                <a:gd name="connsiteY51" fmla="*/ 7639 h 9461"/>
                <a:gd name="connsiteX52" fmla="*/ 8677 w 9926"/>
                <a:gd name="connsiteY52" fmla="*/ 7045 h 9461"/>
                <a:gd name="connsiteX53" fmla="*/ 8566 w 9926"/>
                <a:gd name="connsiteY53" fmla="*/ 6977 h 9461"/>
                <a:gd name="connsiteX54" fmla="*/ 8537 w 9926"/>
                <a:gd name="connsiteY54" fmla="*/ 6553 h 9461"/>
                <a:gd name="connsiteX55" fmla="*/ 8394 w 9926"/>
                <a:gd name="connsiteY55" fmla="*/ 6534 h 9461"/>
                <a:gd name="connsiteX56" fmla="*/ 8341 w 9926"/>
                <a:gd name="connsiteY56" fmla="*/ 6317 h 9461"/>
                <a:gd name="connsiteX57" fmla="*/ 8104 w 9926"/>
                <a:gd name="connsiteY57" fmla="*/ 6262 h 9461"/>
                <a:gd name="connsiteX58" fmla="*/ 8024 w 9926"/>
                <a:gd name="connsiteY58" fmla="*/ 5925 h 9461"/>
                <a:gd name="connsiteX59" fmla="*/ 7630 w 9926"/>
                <a:gd name="connsiteY59" fmla="*/ 5601 h 9461"/>
                <a:gd name="connsiteX60" fmla="*/ 7199 w 9926"/>
                <a:gd name="connsiteY60" fmla="*/ 5550 h 9461"/>
                <a:gd name="connsiteX61" fmla="*/ 7313 w 9926"/>
                <a:gd name="connsiteY61" fmla="*/ 5175 h 9461"/>
                <a:gd name="connsiteX62" fmla="*/ 7283 w 9926"/>
                <a:gd name="connsiteY62" fmla="*/ 4902 h 9461"/>
                <a:gd name="connsiteX63" fmla="*/ 7646 w 9926"/>
                <a:gd name="connsiteY63" fmla="*/ 4922 h 9461"/>
                <a:gd name="connsiteX64" fmla="*/ 7724 w 9926"/>
                <a:gd name="connsiteY64" fmla="*/ 5003 h 9461"/>
                <a:gd name="connsiteX65" fmla="*/ 7946 w 9926"/>
                <a:gd name="connsiteY65" fmla="*/ 4833 h 9461"/>
                <a:gd name="connsiteX66" fmla="*/ 8010 w 9926"/>
                <a:gd name="connsiteY66" fmla="*/ 4225 h 9461"/>
                <a:gd name="connsiteX67" fmla="*/ 7916 w 9926"/>
                <a:gd name="connsiteY67" fmla="*/ 3764 h 9461"/>
                <a:gd name="connsiteX68" fmla="*/ 8184 w 9926"/>
                <a:gd name="connsiteY68" fmla="*/ 3390 h 9461"/>
                <a:gd name="connsiteX69" fmla="*/ 8104 w 9926"/>
                <a:gd name="connsiteY69" fmla="*/ 3030 h 9461"/>
                <a:gd name="connsiteX70" fmla="*/ 8281 w 9926"/>
                <a:gd name="connsiteY70" fmla="*/ 2690 h 9461"/>
                <a:gd name="connsiteX71" fmla="*/ 8394 w 9926"/>
                <a:gd name="connsiteY71" fmla="*/ 2884 h 9461"/>
                <a:gd name="connsiteX72" fmla="*/ 8579 w 9926"/>
                <a:gd name="connsiteY72" fmla="*/ 2797 h 9461"/>
                <a:gd name="connsiteX73" fmla="*/ 8566 w 9926"/>
                <a:gd name="connsiteY73" fmla="*/ 2269 h 9461"/>
                <a:gd name="connsiteX74" fmla="*/ 8677 w 9926"/>
                <a:gd name="connsiteY74" fmla="*/ 2081 h 9461"/>
                <a:gd name="connsiteX75" fmla="*/ 8645 w 9926"/>
                <a:gd name="connsiteY75" fmla="*/ 1826 h 9461"/>
                <a:gd name="connsiteX76" fmla="*/ 8899 w 9926"/>
                <a:gd name="connsiteY76" fmla="*/ 1674 h 9461"/>
                <a:gd name="connsiteX77" fmla="*/ 8914 w 9926"/>
                <a:gd name="connsiteY77" fmla="*/ 1328 h 9461"/>
                <a:gd name="connsiteX78" fmla="*/ 9105 w 9926"/>
                <a:gd name="connsiteY78" fmla="*/ 1007 h 9461"/>
                <a:gd name="connsiteX79" fmla="*/ 9450 w 9926"/>
                <a:gd name="connsiteY79" fmla="*/ 976 h 9461"/>
                <a:gd name="connsiteX80" fmla="*/ 9421 w 9926"/>
                <a:gd name="connsiteY80" fmla="*/ 531 h 9461"/>
                <a:gd name="connsiteX81" fmla="*/ 9678 w 9926"/>
                <a:gd name="connsiteY81" fmla="*/ 57 h 9461"/>
                <a:gd name="connsiteX0" fmla="*/ 9491 w 9520"/>
                <a:gd name="connsiteY0" fmla="*/ 0 h 9439"/>
                <a:gd name="connsiteX1" fmla="*/ 5364 w 9520"/>
                <a:gd name="connsiteY1" fmla="*/ 1500 h 9439"/>
                <a:gd name="connsiteX2" fmla="*/ 1961 w 9520"/>
                <a:gd name="connsiteY2" fmla="*/ 1477 h 9439"/>
                <a:gd name="connsiteX3" fmla="*/ 860 w 9520"/>
                <a:gd name="connsiteY3" fmla="*/ 2974 h 9439"/>
                <a:gd name="connsiteX4" fmla="*/ 196 w 9520"/>
                <a:gd name="connsiteY4" fmla="*/ 3323 h 9439"/>
                <a:gd name="connsiteX5" fmla="*/ 1 w 9520"/>
                <a:gd name="connsiteY5" fmla="*/ 4028 h 9439"/>
                <a:gd name="connsiteX6" fmla="*/ 131 w 9520"/>
                <a:gd name="connsiteY6" fmla="*/ 4152 h 9439"/>
                <a:gd name="connsiteX7" fmla="*/ 35 w 9520"/>
                <a:gd name="connsiteY7" fmla="*/ 4349 h 9439"/>
                <a:gd name="connsiteX8" fmla="*/ 579 w 9520"/>
                <a:gd name="connsiteY8" fmla="*/ 4405 h 9439"/>
                <a:gd name="connsiteX9" fmla="*/ 579 w 9520"/>
                <a:gd name="connsiteY9" fmla="*/ 4530 h 9439"/>
                <a:gd name="connsiteX10" fmla="*/ 560 w 9520"/>
                <a:gd name="connsiteY10" fmla="*/ 4819 h 9439"/>
                <a:gd name="connsiteX11" fmla="*/ 1135 w 9520"/>
                <a:gd name="connsiteY11" fmla="*/ 4924 h 9439"/>
                <a:gd name="connsiteX12" fmla="*/ 1135 w 9520"/>
                <a:gd name="connsiteY12" fmla="*/ 5164 h 9439"/>
                <a:gd name="connsiteX13" fmla="*/ 1440 w 9520"/>
                <a:gd name="connsiteY13" fmla="*/ 5341 h 9439"/>
                <a:gd name="connsiteX14" fmla="*/ 1344 w 9520"/>
                <a:gd name="connsiteY14" fmla="*/ 5607 h 9439"/>
                <a:gd name="connsiteX15" fmla="*/ 1772 w 9520"/>
                <a:gd name="connsiteY15" fmla="*/ 5843 h 9439"/>
                <a:gd name="connsiteX16" fmla="*/ 2032 w 9520"/>
                <a:gd name="connsiteY16" fmla="*/ 6274 h 9439"/>
                <a:gd name="connsiteX17" fmla="*/ 2270 w 9520"/>
                <a:gd name="connsiteY17" fmla="*/ 6439 h 9439"/>
                <a:gd name="connsiteX18" fmla="*/ 2174 w 9520"/>
                <a:gd name="connsiteY18" fmla="*/ 6584 h 9439"/>
                <a:gd name="connsiteX19" fmla="*/ 2303 w 9520"/>
                <a:gd name="connsiteY19" fmla="*/ 6742 h 9439"/>
                <a:gd name="connsiteX20" fmla="*/ 2284 w 9520"/>
                <a:gd name="connsiteY20" fmla="*/ 6972 h 9439"/>
                <a:gd name="connsiteX21" fmla="*/ 2530 w 9520"/>
                <a:gd name="connsiteY21" fmla="*/ 6996 h 9439"/>
                <a:gd name="connsiteX22" fmla="*/ 2798 w 9520"/>
                <a:gd name="connsiteY22" fmla="*/ 7250 h 9439"/>
                <a:gd name="connsiteX23" fmla="*/ 2864 w 9520"/>
                <a:gd name="connsiteY23" fmla="*/ 7643 h 9439"/>
                <a:gd name="connsiteX24" fmla="*/ 2924 w 9520"/>
                <a:gd name="connsiteY24" fmla="*/ 7787 h 9439"/>
                <a:gd name="connsiteX25" fmla="*/ 3261 w 9520"/>
                <a:gd name="connsiteY25" fmla="*/ 8124 h 9439"/>
                <a:gd name="connsiteX26" fmla="*/ 3261 w 9520"/>
                <a:gd name="connsiteY26" fmla="*/ 8378 h 9439"/>
                <a:gd name="connsiteX27" fmla="*/ 3756 w 9520"/>
                <a:gd name="connsiteY27" fmla="*/ 8653 h 9439"/>
                <a:gd name="connsiteX28" fmla="*/ 4028 w 9520"/>
                <a:gd name="connsiteY28" fmla="*/ 8361 h 9439"/>
                <a:gd name="connsiteX29" fmla="*/ 4365 w 9520"/>
                <a:gd name="connsiteY29" fmla="*/ 8580 h 9439"/>
                <a:gd name="connsiteX30" fmla="*/ 4633 w 9520"/>
                <a:gd name="connsiteY30" fmla="*/ 8252 h 9439"/>
                <a:gd name="connsiteX31" fmla="*/ 4938 w 9520"/>
                <a:gd name="connsiteY31" fmla="*/ 8773 h 9439"/>
                <a:gd name="connsiteX32" fmla="*/ 5369 w 9520"/>
                <a:gd name="connsiteY32" fmla="*/ 9064 h 9439"/>
                <a:gd name="connsiteX33" fmla="*/ 5417 w 9520"/>
                <a:gd name="connsiteY33" fmla="*/ 9317 h 9439"/>
                <a:gd name="connsiteX34" fmla="*/ 5593 w 9520"/>
                <a:gd name="connsiteY34" fmla="*/ 9351 h 9439"/>
                <a:gd name="connsiteX35" fmla="*/ 5847 w 9520"/>
                <a:gd name="connsiteY35" fmla="*/ 9113 h 9439"/>
                <a:gd name="connsiteX36" fmla="*/ 6170 w 9520"/>
                <a:gd name="connsiteY36" fmla="*/ 9260 h 9439"/>
                <a:gd name="connsiteX37" fmla="*/ 6279 w 9520"/>
                <a:gd name="connsiteY37" fmla="*/ 9134 h 9439"/>
                <a:gd name="connsiteX38" fmla="*/ 6395 w 9520"/>
                <a:gd name="connsiteY38" fmla="*/ 9113 h 9439"/>
                <a:gd name="connsiteX39" fmla="*/ 6614 w 9520"/>
                <a:gd name="connsiteY39" fmla="*/ 9439 h 9439"/>
                <a:gd name="connsiteX40" fmla="*/ 6823 w 9520"/>
                <a:gd name="connsiteY40" fmla="*/ 9168 h 9439"/>
                <a:gd name="connsiteX41" fmla="*/ 7077 w 9520"/>
                <a:gd name="connsiteY41" fmla="*/ 9186 h 9439"/>
                <a:gd name="connsiteX42" fmla="*/ 7270 w 9520"/>
                <a:gd name="connsiteY42" fmla="*/ 9043 h 9439"/>
                <a:gd name="connsiteX43" fmla="*/ 7543 w 9520"/>
                <a:gd name="connsiteY43" fmla="*/ 9186 h 9439"/>
                <a:gd name="connsiteX44" fmla="*/ 7895 w 9520"/>
                <a:gd name="connsiteY44" fmla="*/ 8740 h 9439"/>
                <a:gd name="connsiteX45" fmla="*/ 8020 w 9520"/>
                <a:gd name="connsiteY45" fmla="*/ 8740 h 9439"/>
                <a:gd name="connsiteX46" fmla="*/ 8245 w 9520"/>
                <a:gd name="connsiteY46" fmla="*/ 8378 h 9439"/>
                <a:gd name="connsiteX47" fmla="*/ 9202 w 9520"/>
                <a:gd name="connsiteY47" fmla="*/ 8361 h 9439"/>
                <a:gd name="connsiteX48" fmla="*/ 9413 w 9520"/>
                <a:gd name="connsiteY48" fmla="*/ 8215 h 9439"/>
                <a:gd name="connsiteX49" fmla="*/ 9397 w 9520"/>
                <a:gd name="connsiteY49" fmla="*/ 8037 h 9439"/>
                <a:gd name="connsiteX50" fmla="*/ 9333 w 9520"/>
                <a:gd name="connsiteY50" fmla="*/ 7643 h 9439"/>
                <a:gd name="connsiteX51" fmla="*/ 8934 w 9520"/>
                <a:gd name="connsiteY51" fmla="*/ 7513 h 9439"/>
                <a:gd name="connsiteX52" fmla="*/ 8742 w 9520"/>
                <a:gd name="connsiteY52" fmla="*/ 6885 h 9439"/>
                <a:gd name="connsiteX53" fmla="*/ 8630 w 9520"/>
                <a:gd name="connsiteY53" fmla="*/ 6813 h 9439"/>
                <a:gd name="connsiteX54" fmla="*/ 8601 w 9520"/>
                <a:gd name="connsiteY54" fmla="*/ 6365 h 9439"/>
                <a:gd name="connsiteX55" fmla="*/ 8457 w 9520"/>
                <a:gd name="connsiteY55" fmla="*/ 6345 h 9439"/>
                <a:gd name="connsiteX56" fmla="*/ 8403 w 9520"/>
                <a:gd name="connsiteY56" fmla="*/ 6116 h 9439"/>
                <a:gd name="connsiteX57" fmla="*/ 8164 w 9520"/>
                <a:gd name="connsiteY57" fmla="*/ 6058 h 9439"/>
                <a:gd name="connsiteX58" fmla="*/ 8084 w 9520"/>
                <a:gd name="connsiteY58" fmla="*/ 5702 h 9439"/>
                <a:gd name="connsiteX59" fmla="*/ 7687 w 9520"/>
                <a:gd name="connsiteY59" fmla="*/ 5359 h 9439"/>
                <a:gd name="connsiteX60" fmla="*/ 7253 w 9520"/>
                <a:gd name="connsiteY60" fmla="*/ 5305 h 9439"/>
                <a:gd name="connsiteX61" fmla="*/ 7368 w 9520"/>
                <a:gd name="connsiteY61" fmla="*/ 4909 h 9439"/>
                <a:gd name="connsiteX62" fmla="*/ 7337 w 9520"/>
                <a:gd name="connsiteY62" fmla="*/ 4620 h 9439"/>
                <a:gd name="connsiteX63" fmla="*/ 7703 w 9520"/>
                <a:gd name="connsiteY63" fmla="*/ 4641 h 9439"/>
                <a:gd name="connsiteX64" fmla="*/ 7782 w 9520"/>
                <a:gd name="connsiteY64" fmla="*/ 4727 h 9439"/>
                <a:gd name="connsiteX65" fmla="*/ 8005 w 9520"/>
                <a:gd name="connsiteY65" fmla="*/ 4547 h 9439"/>
                <a:gd name="connsiteX66" fmla="*/ 8070 w 9520"/>
                <a:gd name="connsiteY66" fmla="*/ 3905 h 9439"/>
                <a:gd name="connsiteX67" fmla="*/ 7975 w 9520"/>
                <a:gd name="connsiteY67" fmla="*/ 3417 h 9439"/>
                <a:gd name="connsiteX68" fmla="*/ 8245 w 9520"/>
                <a:gd name="connsiteY68" fmla="*/ 3022 h 9439"/>
                <a:gd name="connsiteX69" fmla="*/ 8164 w 9520"/>
                <a:gd name="connsiteY69" fmla="*/ 2642 h 9439"/>
                <a:gd name="connsiteX70" fmla="*/ 8343 w 9520"/>
                <a:gd name="connsiteY70" fmla="*/ 2282 h 9439"/>
                <a:gd name="connsiteX71" fmla="*/ 8457 w 9520"/>
                <a:gd name="connsiteY71" fmla="*/ 2487 h 9439"/>
                <a:gd name="connsiteX72" fmla="*/ 8643 w 9520"/>
                <a:gd name="connsiteY72" fmla="*/ 2395 h 9439"/>
                <a:gd name="connsiteX73" fmla="*/ 8630 w 9520"/>
                <a:gd name="connsiteY73" fmla="*/ 1837 h 9439"/>
                <a:gd name="connsiteX74" fmla="*/ 8742 w 9520"/>
                <a:gd name="connsiteY74" fmla="*/ 1639 h 9439"/>
                <a:gd name="connsiteX75" fmla="*/ 8709 w 9520"/>
                <a:gd name="connsiteY75" fmla="*/ 1369 h 9439"/>
                <a:gd name="connsiteX76" fmla="*/ 8965 w 9520"/>
                <a:gd name="connsiteY76" fmla="*/ 1208 h 9439"/>
                <a:gd name="connsiteX77" fmla="*/ 8980 w 9520"/>
                <a:gd name="connsiteY77" fmla="*/ 843 h 9439"/>
                <a:gd name="connsiteX78" fmla="*/ 9173 w 9520"/>
                <a:gd name="connsiteY78" fmla="*/ 503 h 9439"/>
                <a:gd name="connsiteX79" fmla="*/ 9520 w 9520"/>
                <a:gd name="connsiteY79" fmla="*/ 471 h 9439"/>
                <a:gd name="connsiteX80" fmla="*/ 9491 w 9520"/>
                <a:gd name="connsiteY80" fmla="*/ 0 h 9439"/>
                <a:gd name="connsiteX0" fmla="*/ 10000 w 10000"/>
                <a:gd name="connsiteY0" fmla="*/ 0 h 9501"/>
                <a:gd name="connsiteX1" fmla="*/ 5634 w 10000"/>
                <a:gd name="connsiteY1" fmla="*/ 1090 h 9501"/>
                <a:gd name="connsiteX2" fmla="*/ 2060 w 10000"/>
                <a:gd name="connsiteY2" fmla="*/ 1066 h 9501"/>
                <a:gd name="connsiteX3" fmla="*/ 903 w 10000"/>
                <a:gd name="connsiteY3" fmla="*/ 2652 h 9501"/>
                <a:gd name="connsiteX4" fmla="*/ 206 w 10000"/>
                <a:gd name="connsiteY4" fmla="*/ 3022 h 9501"/>
                <a:gd name="connsiteX5" fmla="*/ 1 w 10000"/>
                <a:gd name="connsiteY5" fmla="*/ 3768 h 9501"/>
                <a:gd name="connsiteX6" fmla="*/ 138 w 10000"/>
                <a:gd name="connsiteY6" fmla="*/ 3900 h 9501"/>
                <a:gd name="connsiteX7" fmla="*/ 37 w 10000"/>
                <a:gd name="connsiteY7" fmla="*/ 4108 h 9501"/>
                <a:gd name="connsiteX8" fmla="*/ 608 w 10000"/>
                <a:gd name="connsiteY8" fmla="*/ 4168 h 9501"/>
                <a:gd name="connsiteX9" fmla="*/ 608 w 10000"/>
                <a:gd name="connsiteY9" fmla="*/ 4300 h 9501"/>
                <a:gd name="connsiteX10" fmla="*/ 588 w 10000"/>
                <a:gd name="connsiteY10" fmla="*/ 4606 h 9501"/>
                <a:gd name="connsiteX11" fmla="*/ 1192 w 10000"/>
                <a:gd name="connsiteY11" fmla="*/ 4718 h 9501"/>
                <a:gd name="connsiteX12" fmla="*/ 1192 w 10000"/>
                <a:gd name="connsiteY12" fmla="*/ 4972 h 9501"/>
                <a:gd name="connsiteX13" fmla="*/ 1513 w 10000"/>
                <a:gd name="connsiteY13" fmla="*/ 5159 h 9501"/>
                <a:gd name="connsiteX14" fmla="*/ 1412 w 10000"/>
                <a:gd name="connsiteY14" fmla="*/ 5441 h 9501"/>
                <a:gd name="connsiteX15" fmla="*/ 1861 w 10000"/>
                <a:gd name="connsiteY15" fmla="*/ 5691 h 9501"/>
                <a:gd name="connsiteX16" fmla="*/ 2134 w 10000"/>
                <a:gd name="connsiteY16" fmla="*/ 6148 h 9501"/>
                <a:gd name="connsiteX17" fmla="*/ 2384 w 10000"/>
                <a:gd name="connsiteY17" fmla="*/ 6323 h 9501"/>
                <a:gd name="connsiteX18" fmla="*/ 2284 w 10000"/>
                <a:gd name="connsiteY18" fmla="*/ 6476 h 9501"/>
                <a:gd name="connsiteX19" fmla="*/ 2419 w 10000"/>
                <a:gd name="connsiteY19" fmla="*/ 6644 h 9501"/>
                <a:gd name="connsiteX20" fmla="*/ 2399 w 10000"/>
                <a:gd name="connsiteY20" fmla="*/ 6887 h 9501"/>
                <a:gd name="connsiteX21" fmla="*/ 2658 w 10000"/>
                <a:gd name="connsiteY21" fmla="*/ 6913 h 9501"/>
                <a:gd name="connsiteX22" fmla="*/ 2939 w 10000"/>
                <a:gd name="connsiteY22" fmla="*/ 7182 h 9501"/>
                <a:gd name="connsiteX23" fmla="*/ 3008 w 10000"/>
                <a:gd name="connsiteY23" fmla="*/ 7598 h 9501"/>
                <a:gd name="connsiteX24" fmla="*/ 3071 w 10000"/>
                <a:gd name="connsiteY24" fmla="*/ 7751 h 9501"/>
                <a:gd name="connsiteX25" fmla="*/ 3425 w 10000"/>
                <a:gd name="connsiteY25" fmla="*/ 8108 h 9501"/>
                <a:gd name="connsiteX26" fmla="*/ 3425 w 10000"/>
                <a:gd name="connsiteY26" fmla="*/ 8377 h 9501"/>
                <a:gd name="connsiteX27" fmla="*/ 3945 w 10000"/>
                <a:gd name="connsiteY27" fmla="*/ 8668 h 9501"/>
                <a:gd name="connsiteX28" fmla="*/ 4231 w 10000"/>
                <a:gd name="connsiteY28" fmla="*/ 8359 h 9501"/>
                <a:gd name="connsiteX29" fmla="*/ 4585 w 10000"/>
                <a:gd name="connsiteY29" fmla="*/ 8591 h 9501"/>
                <a:gd name="connsiteX30" fmla="*/ 4867 w 10000"/>
                <a:gd name="connsiteY30" fmla="*/ 8243 h 9501"/>
                <a:gd name="connsiteX31" fmla="*/ 5187 w 10000"/>
                <a:gd name="connsiteY31" fmla="*/ 8795 h 9501"/>
                <a:gd name="connsiteX32" fmla="*/ 5640 w 10000"/>
                <a:gd name="connsiteY32" fmla="*/ 9104 h 9501"/>
                <a:gd name="connsiteX33" fmla="*/ 5690 w 10000"/>
                <a:gd name="connsiteY33" fmla="*/ 9372 h 9501"/>
                <a:gd name="connsiteX34" fmla="*/ 5875 w 10000"/>
                <a:gd name="connsiteY34" fmla="*/ 9408 h 9501"/>
                <a:gd name="connsiteX35" fmla="*/ 6142 w 10000"/>
                <a:gd name="connsiteY35" fmla="*/ 9156 h 9501"/>
                <a:gd name="connsiteX36" fmla="*/ 6481 w 10000"/>
                <a:gd name="connsiteY36" fmla="*/ 9311 h 9501"/>
                <a:gd name="connsiteX37" fmla="*/ 6596 w 10000"/>
                <a:gd name="connsiteY37" fmla="*/ 9178 h 9501"/>
                <a:gd name="connsiteX38" fmla="*/ 6717 w 10000"/>
                <a:gd name="connsiteY38" fmla="*/ 9156 h 9501"/>
                <a:gd name="connsiteX39" fmla="*/ 6947 w 10000"/>
                <a:gd name="connsiteY39" fmla="*/ 9501 h 9501"/>
                <a:gd name="connsiteX40" fmla="*/ 7167 w 10000"/>
                <a:gd name="connsiteY40" fmla="*/ 9214 h 9501"/>
                <a:gd name="connsiteX41" fmla="*/ 7434 w 10000"/>
                <a:gd name="connsiteY41" fmla="*/ 9233 h 9501"/>
                <a:gd name="connsiteX42" fmla="*/ 7637 w 10000"/>
                <a:gd name="connsiteY42" fmla="*/ 9081 h 9501"/>
                <a:gd name="connsiteX43" fmla="*/ 7923 w 10000"/>
                <a:gd name="connsiteY43" fmla="*/ 9233 h 9501"/>
                <a:gd name="connsiteX44" fmla="*/ 8293 w 10000"/>
                <a:gd name="connsiteY44" fmla="*/ 8760 h 9501"/>
                <a:gd name="connsiteX45" fmla="*/ 8424 w 10000"/>
                <a:gd name="connsiteY45" fmla="*/ 8760 h 9501"/>
                <a:gd name="connsiteX46" fmla="*/ 8661 w 10000"/>
                <a:gd name="connsiteY46" fmla="*/ 8377 h 9501"/>
                <a:gd name="connsiteX47" fmla="*/ 9666 w 10000"/>
                <a:gd name="connsiteY47" fmla="*/ 8359 h 9501"/>
                <a:gd name="connsiteX48" fmla="*/ 9888 w 10000"/>
                <a:gd name="connsiteY48" fmla="*/ 8204 h 9501"/>
                <a:gd name="connsiteX49" fmla="*/ 9871 w 10000"/>
                <a:gd name="connsiteY49" fmla="*/ 8016 h 9501"/>
                <a:gd name="connsiteX50" fmla="*/ 9804 w 10000"/>
                <a:gd name="connsiteY50" fmla="*/ 7598 h 9501"/>
                <a:gd name="connsiteX51" fmla="*/ 9384 w 10000"/>
                <a:gd name="connsiteY51" fmla="*/ 7461 h 9501"/>
                <a:gd name="connsiteX52" fmla="*/ 9183 w 10000"/>
                <a:gd name="connsiteY52" fmla="*/ 6795 h 9501"/>
                <a:gd name="connsiteX53" fmla="*/ 9065 w 10000"/>
                <a:gd name="connsiteY53" fmla="*/ 6719 h 9501"/>
                <a:gd name="connsiteX54" fmla="*/ 9035 w 10000"/>
                <a:gd name="connsiteY54" fmla="*/ 6244 h 9501"/>
                <a:gd name="connsiteX55" fmla="*/ 8883 w 10000"/>
                <a:gd name="connsiteY55" fmla="*/ 6223 h 9501"/>
                <a:gd name="connsiteX56" fmla="*/ 8827 w 10000"/>
                <a:gd name="connsiteY56" fmla="*/ 5980 h 9501"/>
                <a:gd name="connsiteX57" fmla="*/ 8576 w 10000"/>
                <a:gd name="connsiteY57" fmla="*/ 5919 h 9501"/>
                <a:gd name="connsiteX58" fmla="*/ 8492 w 10000"/>
                <a:gd name="connsiteY58" fmla="*/ 5542 h 9501"/>
                <a:gd name="connsiteX59" fmla="*/ 8075 w 10000"/>
                <a:gd name="connsiteY59" fmla="*/ 5179 h 9501"/>
                <a:gd name="connsiteX60" fmla="*/ 7619 w 10000"/>
                <a:gd name="connsiteY60" fmla="*/ 5121 h 9501"/>
                <a:gd name="connsiteX61" fmla="*/ 7739 w 10000"/>
                <a:gd name="connsiteY61" fmla="*/ 4702 h 9501"/>
                <a:gd name="connsiteX62" fmla="*/ 7707 w 10000"/>
                <a:gd name="connsiteY62" fmla="*/ 4396 h 9501"/>
                <a:gd name="connsiteX63" fmla="*/ 8091 w 10000"/>
                <a:gd name="connsiteY63" fmla="*/ 4418 h 9501"/>
                <a:gd name="connsiteX64" fmla="*/ 8174 w 10000"/>
                <a:gd name="connsiteY64" fmla="*/ 4509 h 9501"/>
                <a:gd name="connsiteX65" fmla="*/ 8409 w 10000"/>
                <a:gd name="connsiteY65" fmla="*/ 4318 h 9501"/>
                <a:gd name="connsiteX66" fmla="*/ 8477 w 10000"/>
                <a:gd name="connsiteY66" fmla="*/ 3638 h 9501"/>
                <a:gd name="connsiteX67" fmla="*/ 8377 w 10000"/>
                <a:gd name="connsiteY67" fmla="*/ 3121 h 9501"/>
                <a:gd name="connsiteX68" fmla="*/ 8661 w 10000"/>
                <a:gd name="connsiteY68" fmla="*/ 2703 h 9501"/>
                <a:gd name="connsiteX69" fmla="*/ 8576 w 10000"/>
                <a:gd name="connsiteY69" fmla="*/ 2300 h 9501"/>
                <a:gd name="connsiteX70" fmla="*/ 8764 w 10000"/>
                <a:gd name="connsiteY70" fmla="*/ 1919 h 9501"/>
                <a:gd name="connsiteX71" fmla="*/ 8883 w 10000"/>
                <a:gd name="connsiteY71" fmla="*/ 2136 h 9501"/>
                <a:gd name="connsiteX72" fmla="*/ 9079 w 10000"/>
                <a:gd name="connsiteY72" fmla="*/ 2038 h 9501"/>
                <a:gd name="connsiteX73" fmla="*/ 9065 w 10000"/>
                <a:gd name="connsiteY73" fmla="*/ 1447 h 9501"/>
                <a:gd name="connsiteX74" fmla="*/ 9183 w 10000"/>
                <a:gd name="connsiteY74" fmla="*/ 1237 h 9501"/>
                <a:gd name="connsiteX75" fmla="*/ 9148 w 10000"/>
                <a:gd name="connsiteY75" fmla="*/ 951 h 9501"/>
                <a:gd name="connsiteX76" fmla="*/ 9417 w 10000"/>
                <a:gd name="connsiteY76" fmla="*/ 781 h 9501"/>
                <a:gd name="connsiteX77" fmla="*/ 9433 w 10000"/>
                <a:gd name="connsiteY77" fmla="*/ 394 h 9501"/>
                <a:gd name="connsiteX78" fmla="*/ 9636 w 10000"/>
                <a:gd name="connsiteY78" fmla="*/ 34 h 9501"/>
                <a:gd name="connsiteX79" fmla="*/ 10000 w 10000"/>
                <a:gd name="connsiteY79" fmla="*/ 0 h 9501"/>
                <a:gd name="connsiteX0" fmla="*/ 9636 w 9888"/>
                <a:gd name="connsiteY0" fmla="*/ 0 h 9964"/>
                <a:gd name="connsiteX1" fmla="*/ 5634 w 9888"/>
                <a:gd name="connsiteY1" fmla="*/ 1111 h 9964"/>
                <a:gd name="connsiteX2" fmla="*/ 2060 w 9888"/>
                <a:gd name="connsiteY2" fmla="*/ 1086 h 9964"/>
                <a:gd name="connsiteX3" fmla="*/ 903 w 9888"/>
                <a:gd name="connsiteY3" fmla="*/ 2755 h 9964"/>
                <a:gd name="connsiteX4" fmla="*/ 206 w 9888"/>
                <a:gd name="connsiteY4" fmla="*/ 3145 h 9964"/>
                <a:gd name="connsiteX5" fmla="*/ 1 w 9888"/>
                <a:gd name="connsiteY5" fmla="*/ 3930 h 9964"/>
                <a:gd name="connsiteX6" fmla="*/ 138 w 9888"/>
                <a:gd name="connsiteY6" fmla="*/ 4069 h 9964"/>
                <a:gd name="connsiteX7" fmla="*/ 37 w 9888"/>
                <a:gd name="connsiteY7" fmla="*/ 4288 h 9964"/>
                <a:gd name="connsiteX8" fmla="*/ 608 w 9888"/>
                <a:gd name="connsiteY8" fmla="*/ 4351 h 9964"/>
                <a:gd name="connsiteX9" fmla="*/ 608 w 9888"/>
                <a:gd name="connsiteY9" fmla="*/ 4490 h 9964"/>
                <a:gd name="connsiteX10" fmla="*/ 588 w 9888"/>
                <a:gd name="connsiteY10" fmla="*/ 4812 h 9964"/>
                <a:gd name="connsiteX11" fmla="*/ 1192 w 9888"/>
                <a:gd name="connsiteY11" fmla="*/ 4930 h 9964"/>
                <a:gd name="connsiteX12" fmla="*/ 1192 w 9888"/>
                <a:gd name="connsiteY12" fmla="*/ 5197 h 9964"/>
                <a:gd name="connsiteX13" fmla="*/ 1513 w 9888"/>
                <a:gd name="connsiteY13" fmla="*/ 5394 h 9964"/>
                <a:gd name="connsiteX14" fmla="*/ 1412 w 9888"/>
                <a:gd name="connsiteY14" fmla="*/ 5691 h 9964"/>
                <a:gd name="connsiteX15" fmla="*/ 1861 w 9888"/>
                <a:gd name="connsiteY15" fmla="*/ 5954 h 9964"/>
                <a:gd name="connsiteX16" fmla="*/ 2134 w 9888"/>
                <a:gd name="connsiteY16" fmla="*/ 6435 h 9964"/>
                <a:gd name="connsiteX17" fmla="*/ 2384 w 9888"/>
                <a:gd name="connsiteY17" fmla="*/ 6619 h 9964"/>
                <a:gd name="connsiteX18" fmla="*/ 2284 w 9888"/>
                <a:gd name="connsiteY18" fmla="*/ 6780 h 9964"/>
                <a:gd name="connsiteX19" fmla="*/ 2419 w 9888"/>
                <a:gd name="connsiteY19" fmla="*/ 6957 h 9964"/>
                <a:gd name="connsiteX20" fmla="*/ 2399 w 9888"/>
                <a:gd name="connsiteY20" fmla="*/ 7213 h 9964"/>
                <a:gd name="connsiteX21" fmla="*/ 2658 w 9888"/>
                <a:gd name="connsiteY21" fmla="*/ 7240 h 9964"/>
                <a:gd name="connsiteX22" fmla="*/ 2939 w 9888"/>
                <a:gd name="connsiteY22" fmla="*/ 7523 h 9964"/>
                <a:gd name="connsiteX23" fmla="*/ 3008 w 9888"/>
                <a:gd name="connsiteY23" fmla="*/ 7961 h 9964"/>
                <a:gd name="connsiteX24" fmla="*/ 3071 w 9888"/>
                <a:gd name="connsiteY24" fmla="*/ 8122 h 9964"/>
                <a:gd name="connsiteX25" fmla="*/ 3425 w 9888"/>
                <a:gd name="connsiteY25" fmla="*/ 8498 h 9964"/>
                <a:gd name="connsiteX26" fmla="*/ 3425 w 9888"/>
                <a:gd name="connsiteY26" fmla="*/ 8781 h 9964"/>
                <a:gd name="connsiteX27" fmla="*/ 3945 w 9888"/>
                <a:gd name="connsiteY27" fmla="*/ 9087 h 9964"/>
                <a:gd name="connsiteX28" fmla="*/ 4231 w 9888"/>
                <a:gd name="connsiteY28" fmla="*/ 8762 h 9964"/>
                <a:gd name="connsiteX29" fmla="*/ 4585 w 9888"/>
                <a:gd name="connsiteY29" fmla="*/ 9006 h 9964"/>
                <a:gd name="connsiteX30" fmla="*/ 4867 w 9888"/>
                <a:gd name="connsiteY30" fmla="*/ 8640 h 9964"/>
                <a:gd name="connsiteX31" fmla="*/ 5187 w 9888"/>
                <a:gd name="connsiteY31" fmla="*/ 9221 h 9964"/>
                <a:gd name="connsiteX32" fmla="*/ 5640 w 9888"/>
                <a:gd name="connsiteY32" fmla="*/ 9546 h 9964"/>
                <a:gd name="connsiteX33" fmla="*/ 5690 w 9888"/>
                <a:gd name="connsiteY33" fmla="*/ 9828 h 9964"/>
                <a:gd name="connsiteX34" fmla="*/ 5875 w 9888"/>
                <a:gd name="connsiteY34" fmla="*/ 9866 h 9964"/>
                <a:gd name="connsiteX35" fmla="*/ 6142 w 9888"/>
                <a:gd name="connsiteY35" fmla="*/ 9601 h 9964"/>
                <a:gd name="connsiteX36" fmla="*/ 6481 w 9888"/>
                <a:gd name="connsiteY36" fmla="*/ 9764 h 9964"/>
                <a:gd name="connsiteX37" fmla="*/ 6596 w 9888"/>
                <a:gd name="connsiteY37" fmla="*/ 9624 h 9964"/>
                <a:gd name="connsiteX38" fmla="*/ 6717 w 9888"/>
                <a:gd name="connsiteY38" fmla="*/ 9601 h 9964"/>
                <a:gd name="connsiteX39" fmla="*/ 6947 w 9888"/>
                <a:gd name="connsiteY39" fmla="*/ 9964 h 9964"/>
                <a:gd name="connsiteX40" fmla="*/ 7167 w 9888"/>
                <a:gd name="connsiteY40" fmla="*/ 9662 h 9964"/>
                <a:gd name="connsiteX41" fmla="*/ 7434 w 9888"/>
                <a:gd name="connsiteY41" fmla="*/ 9682 h 9964"/>
                <a:gd name="connsiteX42" fmla="*/ 7637 w 9888"/>
                <a:gd name="connsiteY42" fmla="*/ 9522 h 9964"/>
                <a:gd name="connsiteX43" fmla="*/ 7923 w 9888"/>
                <a:gd name="connsiteY43" fmla="*/ 9682 h 9964"/>
                <a:gd name="connsiteX44" fmla="*/ 8293 w 9888"/>
                <a:gd name="connsiteY44" fmla="*/ 9184 h 9964"/>
                <a:gd name="connsiteX45" fmla="*/ 8424 w 9888"/>
                <a:gd name="connsiteY45" fmla="*/ 9184 h 9964"/>
                <a:gd name="connsiteX46" fmla="*/ 8661 w 9888"/>
                <a:gd name="connsiteY46" fmla="*/ 8781 h 9964"/>
                <a:gd name="connsiteX47" fmla="*/ 9666 w 9888"/>
                <a:gd name="connsiteY47" fmla="*/ 8762 h 9964"/>
                <a:gd name="connsiteX48" fmla="*/ 9888 w 9888"/>
                <a:gd name="connsiteY48" fmla="*/ 8599 h 9964"/>
                <a:gd name="connsiteX49" fmla="*/ 9871 w 9888"/>
                <a:gd name="connsiteY49" fmla="*/ 8401 h 9964"/>
                <a:gd name="connsiteX50" fmla="*/ 9804 w 9888"/>
                <a:gd name="connsiteY50" fmla="*/ 7961 h 9964"/>
                <a:gd name="connsiteX51" fmla="*/ 9384 w 9888"/>
                <a:gd name="connsiteY51" fmla="*/ 7817 h 9964"/>
                <a:gd name="connsiteX52" fmla="*/ 9183 w 9888"/>
                <a:gd name="connsiteY52" fmla="*/ 7116 h 9964"/>
                <a:gd name="connsiteX53" fmla="*/ 9065 w 9888"/>
                <a:gd name="connsiteY53" fmla="*/ 7036 h 9964"/>
                <a:gd name="connsiteX54" fmla="*/ 9035 w 9888"/>
                <a:gd name="connsiteY54" fmla="*/ 6536 h 9964"/>
                <a:gd name="connsiteX55" fmla="*/ 8883 w 9888"/>
                <a:gd name="connsiteY55" fmla="*/ 6514 h 9964"/>
                <a:gd name="connsiteX56" fmla="*/ 8827 w 9888"/>
                <a:gd name="connsiteY56" fmla="*/ 6258 h 9964"/>
                <a:gd name="connsiteX57" fmla="*/ 8576 w 9888"/>
                <a:gd name="connsiteY57" fmla="*/ 6194 h 9964"/>
                <a:gd name="connsiteX58" fmla="*/ 8492 w 9888"/>
                <a:gd name="connsiteY58" fmla="*/ 5797 h 9964"/>
                <a:gd name="connsiteX59" fmla="*/ 8075 w 9888"/>
                <a:gd name="connsiteY59" fmla="*/ 5415 h 9964"/>
                <a:gd name="connsiteX60" fmla="*/ 7619 w 9888"/>
                <a:gd name="connsiteY60" fmla="*/ 5354 h 9964"/>
                <a:gd name="connsiteX61" fmla="*/ 7739 w 9888"/>
                <a:gd name="connsiteY61" fmla="*/ 4913 h 9964"/>
                <a:gd name="connsiteX62" fmla="*/ 7707 w 9888"/>
                <a:gd name="connsiteY62" fmla="*/ 4591 h 9964"/>
                <a:gd name="connsiteX63" fmla="*/ 8091 w 9888"/>
                <a:gd name="connsiteY63" fmla="*/ 4614 h 9964"/>
                <a:gd name="connsiteX64" fmla="*/ 8174 w 9888"/>
                <a:gd name="connsiteY64" fmla="*/ 4710 h 9964"/>
                <a:gd name="connsiteX65" fmla="*/ 8409 w 9888"/>
                <a:gd name="connsiteY65" fmla="*/ 4509 h 9964"/>
                <a:gd name="connsiteX66" fmla="*/ 8477 w 9888"/>
                <a:gd name="connsiteY66" fmla="*/ 3793 h 9964"/>
                <a:gd name="connsiteX67" fmla="*/ 8377 w 9888"/>
                <a:gd name="connsiteY67" fmla="*/ 3249 h 9964"/>
                <a:gd name="connsiteX68" fmla="*/ 8661 w 9888"/>
                <a:gd name="connsiteY68" fmla="*/ 2809 h 9964"/>
                <a:gd name="connsiteX69" fmla="*/ 8576 w 9888"/>
                <a:gd name="connsiteY69" fmla="*/ 2385 h 9964"/>
                <a:gd name="connsiteX70" fmla="*/ 8764 w 9888"/>
                <a:gd name="connsiteY70" fmla="*/ 1984 h 9964"/>
                <a:gd name="connsiteX71" fmla="*/ 8883 w 9888"/>
                <a:gd name="connsiteY71" fmla="*/ 2212 h 9964"/>
                <a:gd name="connsiteX72" fmla="*/ 9079 w 9888"/>
                <a:gd name="connsiteY72" fmla="*/ 2109 h 9964"/>
                <a:gd name="connsiteX73" fmla="*/ 9065 w 9888"/>
                <a:gd name="connsiteY73" fmla="*/ 1487 h 9964"/>
                <a:gd name="connsiteX74" fmla="*/ 9183 w 9888"/>
                <a:gd name="connsiteY74" fmla="*/ 1266 h 9964"/>
                <a:gd name="connsiteX75" fmla="*/ 9148 w 9888"/>
                <a:gd name="connsiteY75" fmla="*/ 965 h 9964"/>
                <a:gd name="connsiteX76" fmla="*/ 9417 w 9888"/>
                <a:gd name="connsiteY76" fmla="*/ 786 h 9964"/>
                <a:gd name="connsiteX77" fmla="*/ 9433 w 9888"/>
                <a:gd name="connsiteY77" fmla="*/ 379 h 9964"/>
                <a:gd name="connsiteX78" fmla="*/ 9636 w 9888"/>
                <a:gd name="connsiteY78" fmla="*/ 0 h 9964"/>
                <a:gd name="connsiteX0" fmla="*/ 9540 w 10000"/>
                <a:gd name="connsiteY0" fmla="*/ 0 h 9620"/>
                <a:gd name="connsiteX1" fmla="*/ 5698 w 10000"/>
                <a:gd name="connsiteY1" fmla="*/ 735 h 9620"/>
                <a:gd name="connsiteX2" fmla="*/ 2083 w 10000"/>
                <a:gd name="connsiteY2" fmla="*/ 710 h 9620"/>
                <a:gd name="connsiteX3" fmla="*/ 913 w 10000"/>
                <a:gd name="connsiteY3" fmla="*/ 2385 h 9620"/>
                <a:gd name="connsiteX4" fmla="*/ 208 w 10000"/>
                <a:gd name="connsiteY4" fmla="*/ 2776 h 9620"/>
                <a:gd name="connsiteX5" fmla="*/ 1 w 10000"/>
                <a:gd name="connsiteY5" fmla="*/ 3564 h 9620"/>
                <a:gd name="connsiteX6" fmla="*/ 140 w 10000"/>
                <a:gd name="connsiteY6" fmla="*/ 3704 h 9620"/>
                <a:gd name="connsiteX7" fmla="*/ 37 w 10000"/>
                <a:gd name="connsiteY7" fmla="*/ 3923 h 9620"/>
                <a:gd name="connsiteX8" fmla="*/ 615 w 10000"/>
                <a:gd name="connsiteY8" fmla="*/ 3987 h 9620"/>
                <a:gd name="connsiteX9" fmla="*/ 615 w 10000"/>
                <a:gd name="connsiteY9" fmla="*/ 4126 h 9620"/>
                <a:gd name="connsiteX10" fmla="*/ 595 w 10000"/>
                <a:gd name="connsiteY10" fmla="*/ 4449 h 9620"/>
                <a:gd name="connsiteX11" fmla="*/ 1206 w 10000"/>
                <a:gd name="connsiteY11" fmla="*/ 4568 h 9620"/>
                <a:gd name="connsiteX12" fmla="*/ 1206 w 10000"/>
                <a:gd name="connsiteY12" fmla="*/ 4836 h 9620"/>
                <a:gd name="connsiteX13" fmla="*/ 1530 w 10000"/>
                <a:gd name="connsiteY13" fmla="*/ 5033 h 9620"/>
                <a:gd name="connsiteX14" fmla="*/ 1428 w 10000"/>
                <a:gd name="connsiteY14" fmla="*/ 5332 h 9620"/>
                <a:gd name="connsiteX15" fmla="*/ 1882 w 10000"/>
                <a:gd name="connsiteY15" fmla="*/ 5596 h 9620"/>
                <a:gd name="connsiteX16" fmla="*/ 2158 w 10000"/>
                <a:gd name="connsiteY16" fmla="*/ 6078 h 9620"/>
                <a:gd name="connsiteX17" fmla="*/ 2411 w 10000"/>
                <a:gd name="connsiteY17" fmla="*/ 6263 h 9620"/>
                <a:gd name="connsiteX18" fmla="*/ 2310 w 10000"/>
                <a:gd name="connsiteY18" fmla="*/ 6424 h 9620"/>
                <a:gd name="connsiteX19" fmla="*/ 2446 w 10000"/>
                <a:gd name="connsiteY19" fmla="*/ 6602 h 9620"/>
                <a:gd name="connsiteX20" fmla="*/ 2426 w 10000"/>
                <a:gd name="connsiteY20" fmla="*/ 6859 h 9620"/>
                <a:gd name="connsiteX21" fmla="*/ 2688 w 10000"/>
                <a:gd name="connsiteY21" fmla="*/ 6886 h 9620"/>
                <a:gd name="connsiteX22" fmla="*/ 2972 w 10000"/>
                <a:gd name="connsiteY22" fmla="*/ 7170 h 9620"/>
                <a:gd name="connsiteX23" fmla="*/ 3042 w 10000"/>
                <a:gd name="connsiteY23" fmla="*/ 7610 h 9620"/>
                <a:gd name="connsiteX24" fmla="*/ 3106 w 10000"/>
                <a:gd name="connsiteY24" fmla="*/ 7771 h 9620"/>
                <a:gd name="connsiteX25" fmla="*/ 3464 w 10000"/>
                <a:gd name="connsiteY25" fmla="*/ 8149 h 9620"/>
                <a:gd name="connsiteX26" fmla="*/ 3464 w 10000"/>
                <a:gd name="connsiteY26" fmla="*/ 8433 h 9620"/>
                <a:gd name="connsiteX27" fmla="*/ 3990 w 10000"/>
                <a:gd name="connsiteY27" fmla="*/ 8740 h 9620"/>
                <a:gd name="connsiteX28" fmla="*/ 4279 w 10000"/>
                <a:gd name="connsiteY28" fmla="*/ 8414 h 9620"/>
                <a:gd name="connsiteX29" fmla="*/ 4637 w 10000"/>
                <a:gd name="connsiteY29" fmla="*/ 8659 h 9620"/>
                <a:gd name="connsiteX30" fmla="*/ 4922 w 10000"/>
                <a:gd name="connsiteY30" fmla="*/ 8291 h 9620"/>
                <a:gd name="connsiteX31" fmla="*/ 5246 w 10000"/>
                <a:gd name="connsiteY31" fmla="*/ 8874 h 9620"/>
                <a:gd name="connsiteX32" fmla="*/ 5704 w 10000"/>
                <a:gd name="connsiteY32" fmla="*/ 9200 h 9620"/>
                <a:gd name="connsiteX33" fmla="*/ 5754 w 10000"/>
                <a:gd name="connsiteY33" fmla="*/ 9484 h 9620"/>
                <a:gd name="connsiteX34" fmla="*/ 5942 w 10000"/>
                <a:gd name="connsiteY34" fmla="*/ 9522 h 9620"/>
                <a:gd name="connsiteX35" fmla="*/ 6212 w 10000"/>
                <a:gd name="connsiteY35" fmla="*/ 9256 h 9620"/>
                <a:gd name="connsiteX36" fmla="*/ 6554 w 10000"/>
                <a:gd name="connsiteY36" fmla="*/ 9419 h 9620"/>
                <a:gd name="connsiteX37" fmla="*/ 6671 w 10000"/>
                <a:gd name="connsiteY37" fmla="*/ 9279 h 9620"/>
                <a:gd name="connsiteX38" fmla="*/ 6793 w 10000"/>
                <a:gd name="connsiteY38" fmla="*/ 9256 h 9620"/>
                <a:gd name="connsiteX39" fmla="*/ 7026 w 10000"/>
                <a:gd name="connsiteY39" fmla="*/ 9620 h 9620"/>
                <a:gd name="connsiteX40" fmla="*/ 7248 w 10000"/>
                <a:gd name="connsiteY40" fmla="*/ 9317 h 9620"/>
                <a:gd name="connsiteX41" fmla="*/ 7518 w 10000"/>
                <a:gd name="connsiteY41" fmla="*/ 9337 h 9620"/>
                <a:gd name="connsiteX42" fmla="*/ 7724 w 10000"/>
                <a:gd name="connsiteY42" fmla="*/ 9176 h 9620"/>
                <a:gd name="connsiteX43" fmla="*/ 8013 w 10000"/>
                <a:gd name="connsiteY43" fmla="*/ 9337 h 9620"/>
                <a:gd name="connsiteX44" fmla="*/ 8387 w 10000"/>
                <a:gd name="connsiteY44" fmla="*/ 8837 h 9620"/>
                <a:gd name="connsiteX45" fmla="*/ 8519 w 10000"/>
                <a:gd name="connsiteY45" fmla="*/ 8837 h 9620"/>
                <a:gd name="connsiteX46" fmla="*/ 8759 w 10000"/>
                <a:gd name="connsiteY46" fmla="*/ 8433 h 9620"/>
                <a:gd name="connsiteX47" fmla="*/ 9775 w 10000"/>
                <a:gd name="connsiteY47" fmla="*/ 8414 h 9620"/>
                <a:gd name="connsiteX48" fmla="*/ 10000 w 10000"/>
                <a:gd name="connsiteY48" fmla="*/ 8250 h 9620"/>
                <a:gd name="connsiteX49" fmla="*/ 9983 w 10000"/>
                <a:gd name="connsiteY49" fmla="*/ 8051 h 9620"/>
                <a:gd name="connsiteX50" fmla="*/ 9915 w 10000"/>
                <a:gd name="connsiteY50" fmla="*/ 7610 h 9620"/>
                <a:gd name="connsiteX51" fmla="*/ 9490 w 10000"/>
                <a:gd name="connsiteY51" fmla="*/ 7465 h 9620"/>
                <a:gd name="connsiteX52" fmla="*/ 9287 w 10000"/>
                <a:gd name="connsiteY52" fmla="*/ 6762 h 9620"/>
                <a:gd name="connsiteX53" fmla="*/ 9168 w 10000"/>
                <a:gd name="connsiteY53" fmla="*/ 6681 h 9620"/>
                <a:gd name="connsiteX54" fmla="*/ 9137 w 10000"/>
                <a:gd name="connsiteY54" fmla="*/ 6180 h 9620"/>
                <a:gd name="connsiteX55" fmla="*/ 8984 w 10000"/>
                <a:gd name="connsiteY55" fmla="*/ 6158 h 9620"/>
                <a:gd name="connsiteX56" fmla="*/ 8927 w 10000"/>
                <a:gd name="connsiteY56" fmla="*/ 5901 h 9620"/>
                <a:gd name="connsiteX57" fmla="*/ 8673 w 10000"/>
                <a:gd name="connsiteY57" fmla="*/ 5836 h 9620"/>
                <a:gd name="connsiteX58" fmla="*/ 8588 w 10000"/>
                <a:gd name="connsiteY58" fmla="*/ 5438 h 9620"/>
                <a:gd name="connsiteX59" fmla="*/ 8166 w 10000"/>
                <a:gd name="connsiteY59" fmla="*/ 5055 h 9620"/>
                <a:gd name="connsiteX60" fmla="*/ 7705 w 10000"/>
                <a:gd name="connsiteY60" fmla="*/ 4993 h 9620"/>
                <a:gd name="connsiteX61" fmla="*/ 7827 w 10000"/>
                <a:gd name="connsiteY61" fmla="*/ 4551 h 9620"/>
                <a:gd name="connsiteX62" fmla="*/ 7794 w 10000"/>
                <a:gd name="connsiteY62" fmla="*/ 4228 h 9620"/>
                <a:gd name="connsiteX63" fmla="*/ 8183 w 10000"/>
                <a:gd name="connsiteY63" fmla="*/ 4251 h 9620"/>
                <a:gd name="connsiteX64" fmla="*/ 8267 w 10000"/>
                <a:gd name="connsiteY64" fmla="*/ 4347 h 9620"/>
                <a:gd name="connsiteX65" fmla="*/ 8504 w 10000"/>
                <a:gd name="connsiteY65" fmla="*/ 4145 h 9620"/>
                <a:gd name="connsiteX66" fmla="*/ 8573 w 10000"/>
                <a:gd name="connsiteY66" fmla="*/ 3427 h 9620"/>
                <a:gd name="connsiteX67" fmla="*/ 8472 w 10000"/>
                <a:gd name="connsiteY67" fmla="*/ 2881 h 9620"/>
                <a:gd name="connsiteX68" fmla="*/ 8759 w 10000"/>
                <a:gd name="connsiteY68" fmla="*/ 2439 h 9620"/>
                <a:gd name="connsiteX69" fmla="*/ 8673 w 10000"/>
                <a:gd name="connsiteY69" fmla="*/ 2014 h 9620"/>
                <a:gd name="connsiteX70" fmla="*/ 8863 w 10000"/>
                <a:gd name="connsiteY70" fmla="*/ 1611 h 9620"/>
                <a:gd name="connsiteX71" fmla="*/ 8984 w 10000"/>
                <a:gd name="connsiteY71" fmla="*/ 1840 h 9620"/>
                <a:gd name="connsiteX72" fmla="*/ 9182 w 10000"/>
                <a:gd name="connsiteY72" fmla="*/ 1737 h 9620"/>
                <a:gd name="connsiteX73" fmla="*/ 9168 w 10000"/>
                <a:gd name="connsiteY73" fmla="*/ 1112 h 9620"/>
                <a:gd name="connsiteX74" fmla="*/ 9287 w 10000"/>
                <a:gd name="connsiteY74" fmla="*/ 891 h 9620"/>
                <a:gd name="connsiteX75" fmla="*/ 9252 w 10000"/>
                <a:gd name="connsiteY75" fmla="*/ 588 h 9620"/>
                <a:gd name="connsiteX76" fmla="*/ 9524 w 10000"/>
                <a:gd name="connsiteY76" fmla="*/ 409 h 9620"/>
                <a:gd name="connsiteX77" fmla="*/ 9540 w 10000"/>
                <a:gd name="connsiteY77" fmla="*/ 0 h 9620"/>
                <a:gd name="connsiteX0" fmla="*/ 9540 w 10000"/>
                <a:gd name="connsiteY0" fmla="*/ 0 h 10000"/>
                <a:gd name="connsiteX1" fmla="*/ 5698 w 10000"/>
                <a:gd name="connsiteY1" fmla="*/ 764 h 10000"/>
                <a:gd name="connsiteX2" fmla="*/ 2083 w 10000"/>
                <a:gd name="connsiteY2" fmla="*/ 738 h 10000"/>
                <a:gd name="connsiteX3" fmla="*/ 913 w 10000"/>
                <a:gd name="connsiteY3" fmla="*/ 2479 h 10000"/>
                <a:gd name="connsiteX4" fmla="*/ 208 w 10000"/>
                <a:gd name="connsiteY4" fmla="*/ 2886 h 10000"/>
                <a:gd name="connsiteX5" fmla="*/ 1 w 10000"/>
                <a:gd name="connsiteY5" fmla="*/ 3705 h 10000"/>
                <a:gd name="connsiteX6" fmla="*/ 140 w 10000"/>
                <a:gd name="connsiteY6" fmla="*/ 3850 h 10000"/>
                <a:gd name="connsiteX7" fmla="*/ 37 w 10000"/>
                <a:gd name="connsiteY7" fmla="*/ 4078 h 10000"/>
                <a:gd name="connsiteX8" fmla="*/ 615 w 10000"/>
                <a:gd name="connsiteY8" fmla="*/ 4144 h 10000"/>
                <a:gd name="connsiteX9" fmla="*/ 615 w 10000"/>
                <a:gd name="connsiteY9" fmla="*/ 4289 h 10000"/>
                <a:gd name="connsiteX10" fmla="*/ 595 w 10000"/>
                <a:gd name="connsiteY10" fmla="*/ 4625 h 10000"/>
                <a:gd name="connsiteX11" fmla="*/ 1206 w 10000"/>
                <a:gd name="connsiteY11" fmla="*/ 4748 h 10000"/>
                <a:gd name="connsiteX12" fmla="*/ 1206 w 10000"/>
                <a:gd name="connsiteY12" fmla="*/ 5027 h 10000"/>
                <a:gd name="connsiteX13" fmla="*/ 1530 w 10000"/>
                <a:gd name="connsiteY13" fmla="*/ 5232 h 10000"/>
                <a:gd name="connsiteX14" fmla="*/ 1428 w 10000"/>
                <a:gd name="connsiteY14" fmla="*/ 5543 h 10000"/>
                <a:gd name="connsiteX15" fmla="*/ 1882 w 10000"/>
                <a:gd name="connsiteY15" fmla="*/ 5817 h 10000"/>
                <a:gd name="connsiteX16" fmla="*/ 2158 w 10000"/>
                <a:gd name="connsiteY16" fmla="*/ 6318 h 10000"/>
                <a:gd name="connsiteX17" fmla="*/ 2411 w 10000"/>
                <a:gd name="connsiteY17" fmla="*/ 6510 h 10000"/>
                <a:gd name="connsiteX18" fmla="*/ 2310 w 10000"/>
                <a:gd name="connsiteY18" fmla="*/ 6678 h 10000"/>
                <a:gd name="connsiteX19" fmla="*/ 2446 w 10000"/>
                <a:gd name="connsiteY19" fmla="*/ 6863 h 10000"/>
                <a:gd name="connsiteX20" fmla="*/ 2426 w 10000"/>
                <a:gd name="connsiteY20" fmla="*/ 7130 h 10000"/>
                <a:gd name="connsiteX21" fmla="*/ 2688 w 10000"/>
                <a:gd name="connsiteY21" fmla="*/ 7158 h 10000"/>
                <a:gd name="connsiteX22" fmla="*/ 2972 w 10000"/>
                <a:gd name="connsiteY22" fmla="*/ 7453 h 10000"/>
                <a:gd name="connsiteX23" fmla="*/ 3042 w 10000"/>
                <a:gd name="connsiteY23" fmla="*/ 7911 h 10000"/>
                <a:gd name="connsiteX24" fmla="*/ 3106 w 10000"/>
                <a:gd name="connsiteY24" fmla="*/ 8078 h 10000"/>
                <a:gd name="connsiteX25" fmla="*/ 3464 w 10000"/>
                <a:gd name="connsiteY25" fmla="*/ 8471 h 10000"/>
                <a:gd name="connsiteX26" fmla="*/ 3464 w 10000"/>
                <a:gd name="connsiteY26" fmla="*/ 8766 h 10000"/>
                <a:gd name="connsiteX27" fmla="*/ 3990 w 10000"/>
                <a:gd name="connsiteY27" fmla="*/ 9085 h 10000"/>
                <a:gd name="connsiteX28" fmla="*/ 4279 w 10000"/>
                <a:gd name="connsiteY28" fmla="*/ 8746 h 10000"/>
                <a:gd name="connsiteX29" fmla="*/ 4637 w 10000"/>
                <a:gd name="connsiteY29" fmla="*/ 9001 h 10000"/>
                <a:gd name="connsiteX30" fmla="*/ 4922 w 10000"/>
                <a:gd name="connsiteY30" fmla="*/ 8619 h 10000"/>
                <a:gd name="connsiteX31" fmla="*/ 5246 w 10000"/>
                <a:gd name="connsiteY31" fmla="*/ 9225 h 10000"/>
                <a:gd name="connsiteX32" fmla="*/ 5704 w 10000"/>
                <a:gd name="connsiteY32" fmla="*/ 9563 h 10000"/>
                <a:gd name="connsiteX33" fmla="*/ 5754 w 10000"/>
                <a:gd name="connsiteY33" fmla="*/ 9859 h 10000"/>
                <a:gd name="connsiteX34" fmla="*/ 5942 w 10000"/>
                <a:gd name="connsiteY34" fmla="*/ 9898 h 10000"/>
                <a:gd name="connsiteX35" fmla="*/ 6212 w 10000"/>
                <a:gd name="connsiteY35" fmla="*/ 9622 h 10000"/>
                <a:gd name="connsiteX36" fmla="*/ 6554 w 10000"/>
                <a:gd name="connsiteY36" fmla="*/ 9791 h 10000"/>
                <a:gd name="connsiteX37" fmla="*/ 6671 w 10000"/>
                <a:gd name="connsiteY37" fmla="*/ 9646 h 10000"/>
                <a:gd name="connsiteX38" fmla="*/ 6793 w 10000"/>
                <a:gd name="connsiteY38" fmla="*/ 9622 h 10000"/>
                <a:gd name="connsiteX39" fmla="*/ 7026 w 10000"/>
                <a:gd name="connsiteY39" fmla="*/ 10000 h 10000"/>
                <a:gd name="connsiteX40" fmla="*/ 7248 w 10000"/>
                <a:gd name="connsiteY40" fmla="*/ 9685 h 10000"/>
                <a:gd name="connsiteX41" fmla="*/ 7518 w 10000"/>
                <a:gd name="connsiteY41" fmla="*/ 9706 h 10000"/>
                <a:gd name="connsiteX42" fmla="*/ 7724 w 10000"/>
                <a:gd name="connsiteY42" fmla="*/ 9538 h 10000"/>
                <a:gd name="connsiteX43" fmla="*/ 8013 w 10000"/>
                <a:gd name="connsiteY43" fmla="*/ 9706 h 10000"/>
                <a:gd name="connsiteX44" fmla="*/ 8387 w 10000"/>
                <a:gd name="connsiteY44" fmla="*/ 9186 h 10000"/>
                <a:gd name="connsiteX45" fmla="*/ 8519 w 10000"/>
                <a:gd name="connsiteY45" fmla="*/ 9186 h 10000"/>
                <a:gd name="connsiteX46" fmla="*/ 8759 w 10000"/>
                <a:gd name="connsiteY46" fmla="*/ 8766 h 10000"/>
                <a:gd name="connsiteX47" fmla="*/ 9775 w 10000"/>
                <a:gd name="connsiteY47" fmla="*/ 8746 h 10000"/>
                <a:gd name="connsiteX48" fmla="*/ 10000 w 10000"/>
                <a:gd name="connsiteY48" fmla="*/ 8576 h 10000"/>
                <a:gd name="connsiteX49" fmla="*/ 9983 w 10000"/>
                <a:gd name="connsiteY49" fmla="*/ 8369 h 10000"/>
                <a:gd name="connsiteX50" fmla="*/ 9915 w 10000"/>
                <a:gd name="connsiteY50" fmla="*/ 7911 h 10000"/>
                <a:gd name="connsiteX51" fmla="*/ 9490 w 10000"/>
                <a:gd name="connsiteY51" fmla="*/ 7760 h 10000"/>
                <a:gd name="connsiteX52" fmla="*/ 9287 w 10000"/>
                <a:gd name="connsiteY52" fmla="*/ 7029 h 10000"/>
                <a:gd name="connsiteX53" fmla="*/ 9168 w 10000"/>
                <a:gd name="connsiteY53" fmla="*/ 6945 h 10000"/>
                <a:gd name="connsiteX54" fmla="*/ 9137 w 10000"/>
                <a:gd name="connsiteY54" fmla="*/ 6424 h 10000"/>
                <a:gd name="connsiteX55" fmla="*/ 8984 w 10000"/>
                <a:gd name="connsiteY55" fmla="*/ 6401 h 10000"/>
                <a:gd name="connsiteX56" fmla="*/ 8927 w 10000"/>
                <a:gd name="connsiteY56" fmla="*/ 6134 h 10000"/>
                <a:gd name="connsiteX57" fmla="*/ 8673 w 10000"/>
                <a:gd name="connsiteY57" fmla="*/ 6067 h 10000"/>
                <a:gd name="connsiteX58" fmla="*/ 8588 w 10000"/>
                <a:gd name="connsiteY58" fmla="*/ 5653 h 10000"/>
                <a:gd name="connsiteX59" fmla="*/ 8166 w 10000"/>
                <a:gd name="connsiteY59" fmla="*/ 5255 h 10000"/>
                <a:gd name="connsiteX60" fmla="*/ 7705 w 10000"/>
                <a:gd name="connsiteY60" fmla="*/ 5190 h 10000"/>
                <a:gd name="connsiteX61" fmla="*/ 7827 w 10000"/>
                <a:gd name="connsiteY61" fmla="*/ 4731 h 10000"/>
                <a:gd name="connsiteX62" fmla="*/ 7794 w 10000"/>
                <a:gd name="connsiteY62" fmla="*/ 4395 h 10000"/>
                <a:gd name="connsiteX63" fmla="*/ 8183 w 10000"/>
                <a:gd name="connsiteY63" fmla="*/ 4419 h 10000"/>
                <a:gd name="connsiteX64" fmla="*/ 8267 w 10000"/>
                <a:gd name="connsiteY64" fmla="*/ 4519 h 10000"/>
                <a:gd name="connsiteX65" fmla="*/ 8504 w 10000"/>
                <a:gd name="connsiteY65" fmla="*/ 4309 h 10000"/>
                <a:gd name="connsiteX66" fmla="*/ 8573 w 10000"/>
                <a:gd name="connsiteY66" fmla="*/ 3562 h 10000"/>
                <a:gd name="connsiteX67" fmla="*/ 8472 w 10000"/>
                <a:gd name="connsiteY67" fmla="*/ 2995 h 10000"/>
                <a:gd name="connsiteX68" fmla="*/ 8759 w 10000"/>
                <a:gd name="connsiteY68" fmla="*/ 2535 h 10000"/>
                <a:gd name="connsiteX69" fmla="*/ 8673 w 10000"/>
                <a:gd name="connsiteY69" fmla="*/ 2094 h 10000"/>
                <a:gd name="connsiteX70" fmla="*/ 8863 w 10000"/>
                <a:gd name="connsiteY70" fmla="*/ 1675 h 10000"/>
                <a:gd name="connsiteX71" fmla="*/ 8984 w 10000"/>
                <a:gd name="connsiteY71" fmla="*/ 1913 h 10000"/>
                <a:gd name="connsiteX72" fmla="*/ 9182 w 10000"/>
                <a:gd name="connsiteY72" fmla="*/ 1806 h 10000"/>
                <a:gd name="connsiteX73" fmla="*/ 9168 w 10000"/>
                <a:gd name="connsiteY73" fmla="*/ 1156 h 10000"/>
                <a:gd name="connsiteX74" fmla="*/ 9287 w 10000"/>
                <a:gd name="connsiteY74" fmla="*/ 926 h 10000"/>
                <a:gd name="connsiteX75" fmla="*/ 9252 w 10000"/>
                <a:gd name="connsiteY75" fmla="*/ 611 h 10000"/>
                <a:gd name="connsiteX76" fmla="*/ 9540 w 10000"/>
                <a:gd name="connsiteY76" fmla="*/ 0 h 10000"/>
                <a:gd name="connsiteX0" fmla="*/ 9252 w 10000"/>
                <a:gd name="connsiteY0" fmla="*/ 4 h 9393"/>
                <a:gd name="connsiteX1" fmla="*/ 5698 w 10000"/>
                <a:gd name="connsiteY1" fmla="*/ 157 h 9393"/>
                <a:gd name="connsiteX2" fmla="*/ 2083 w 10000"/>
                <a:gd name="connsiteY2" fmla="*/ 131 h 9393"/>
                <a:gd name="connsiteX3" fmla="*/ 913 w 10000"/>
                <a:gd name="connsiteY3" fmla="*/ 1872 h 9393"/>
                <a:gd name="connsiteX4" fmla="*/ 208 w 10000"/>
                <a:gd name="connsiteY4" fmla="*/ 2279 h 9393"/>
                <a:gd name="connsiteX5" fmla="*/ 1 w 10000"/>
                <a:gd name="connsiteY5" fmla="*/ 3098 h 9393"/>
                <a:gd name="connsiteX6" fmla="*/ 140 w 10000"/>
                <a:gd name="connsiteY6" fmla="*/ 3243 h 9393"/>
                <a:gd name="connsiteX7" fmla="*/ 37 w 10000"/>
                <a:gd name="connsiteY7" fmla="*/ 3471 h 9393"/>
                <a:gd name="connsiteX8" fmla="*/ 615 w 10000"/>
                <a:gd name="connsiteY8" fmla="*/ 3537 h 9393"/>
                <a:gd name="connsiteX9" fmla="*/ 615 w 10000"/>
                <a:gd name="connsiteY9" fmla="*/ 3682 h 9393"/>
                <a:gd name="connsiteX10" fmla="*/ 595 w 10000"/>
                <a:gd name="connsiteY10" fmla="*/ 4018 h 9393"/>
                <a:gd name="connsiteX11" fmla="*/ 1206 w 10000"/>
                <a:gd name="connsiteY11" fmla="*/ 4141 h 9393"/>
                <a:gd name="connsiteX12" fmla="*/ 1206 w 10000"/>
                <a:gd name="connsiteY12" fmla="*/ 4420 h 9393"/>
                <a:gd name="connsiteX13" fmla="*/ 1530 w 10000"/>
                <a:gd name="connsiteY13" fmla="*/ 4625 h 9393"/>
                <a:gd name="connsiteX14" fmla="*/ 1428 w 10000"/>
                <a:gd name="connsiteY14" fmla="*/ 4936 h 9393"/>
                <a:gd name="connsiteX15" fmla="*/ 1882 w 10000"/>
                <a:gd name="connsiteY15" fmla="*/ 5210 h 9393"/>
                <a:gd name="connsiteX16" fmla="*/ 2158 w 10000"/>
                <a:gd name="connsiteY16" fmla="*/ 5711 h 9393"/>
                <a:gd name="connsiteX17" fmla="*/ 2411 w 10000"/>
                <a:gd name="connsiteY17" fmla="*/ 5903 h 9393"/>
                <a:gd name="connsiteX18" fmla="*/ 2310 w 10000"/>
                <a:gd name="connsiteY18" fmla="*/ 6071 h 9393"/>
                <a:gd name="connsiteX19" fmla="*/ 2446 w 10000"/>
                <a:gd name="connsiteY19" fmla="*/ 6256 h 9393"/>
                <a:gd name="connsiteX20" fmla="*/ 2426 w 10000"/>
                <a:gd name="connsiteY20" fmla="*/ 6523 h 9393"/>
                <a:gd name="connsiteX21" fmla="*/ 2688 w 10000"/>
                <a:gd name="connsiteY21" fmla="*/ 6551 h 9393"/>
                <a:gd name="connsiteX22" fmla="*/ 2972 w 10000"/>
                <a:gd name="connsiteY22" fmla="*/ 6846 h 9393"/>
                <a:gd name="connsiteX23" fmla="*/ 3042 w 10000"/>
                <a:gd name="connsiteY23" fmla="*/ 7304 h 9393"/>
                <a:gd name="connsiteX24" fmla="*/ 3106 w 10000"/>
                <a:gd name="connsiteY24" fmla="*/ 7471 h 9393"/>
                <a:gd name="connsiteX25" fmla="*/ 3464 w 10000"/>
                <a:gd name="connsiteY25" fmla="*/ 7864 h 9393"/>
                <a:gd name="connsiteX26" fmla="*/ 3464 w 10000"/>
                <a:gd name="connsiteY26" fmla="*/ 8159 h 9393"/>
                <a:gd name="connsiteX27" fmla="*/ 3990 w 10000"/>
                <a:gd name="connsiteY27" fmla="*/ 8478 h 9393"/>
                <a:gd name="connsiteX28" fmla="*/ 4279 w 10000"/>
                <a:gd name="connsiteY28" fmla="*/ 8139 h 9393"/>
                <a:gd name="connsiteX29" fmla="*/ 4637 w 10000"/>
                <a:gd name="connsiteY29" fmla="*/ 8394 h 9393"/>
                <a:gd name="connsiteX30" fmla="*/ 4922 w 10000"/>
                <a:gd name="connsiteY30" fmla="*/ 8012 h 9393"/>
                <a:gd name="connsiteX31" fmla="*/ 5246 w 10000"/>
                <a:gd name="connsiteY31" fmla="*/ 8618 h 9393"/>
                <a:gd name="connsiteX32" fmla="*/ 5704 w 10000"/>
                <a:gd name="connsiteY32" fmla="*/ 8956 h 9393"/>
                <a:gd name="connsiteX33" fmla="*/ 5754 w 10000"/>
                <a:gd name="connsiteY33" fmla="*/ 9252 h 9393"/>
                <a:gd name="connsiteX34" fmla="*/ 5942 w 10000"/>
                <a:gd name="connsiteY34" fmla="*/ 9291 h 9393"/>
                <a:gd name="connsiteX35" fmla="*/ 6212 w 10000"/>
                <a:gd name="connsiteY35" fmla="*/ 9015 h 9393"/>
                <a:gd name="connsiteX36" fmla="*/ 6554 w 10000"/>
                <a:gd name="connsiteY36" fmla="*/ 9184 h 9393"/>
                <a:gd name="connsiteX37" fmla="*/ 6671 w 10000"/>
                <a:gd name="connsiteY37" fmla="*/ 9039 h 9393"/>
                <a:gd name="connsiteX38" fmla="*/ 6793 w 10000"/>
                <a:gd name="connsiteY38" fmla="*/ 9015 h 9393"/>
                <a:gd name="connsiteX39" fmla="*/ 7026 w 10000"/>
                <a:gd name="connsiteY39" fmla="*/ 9393 h 9393"/>
                <a:gd name="connsiteX40" fmla="*/ 7248 w 10000"/>
                <a:gd name="connsiteY40" fmla="*/ 9078 h 9393"/>
                <a:gd name="connsiteX41" fmla="*/ 7518 w 10000"/>
                <a:gd name="connsiteY41" fmla="*/ 9099 h 9393"/>
                <a:gd name="connsiteX42" fmla="*/ 7724 w 10000"/>
                <a:gd name="connsiteY42" fmla="*/ 8931 h 9393"/>
                <a:gd name="connsiteX43" fmla="*/ 8013 w 10000"/>
                <a:gd name="connsiteY43" fmla="*/ 9099 h 9393"/>
                <a:gd name="connsiteX44" fmla="*/ 8387 w 10000"/>
                <a:gd name="connsiteY44" fmla="*/ 8579 h 9393"/>
                <a:gd name="connsiteX45" fmla="*/ 8519 w 10000"/>
                <a:gd name="connsiteY45" fmla="*/ 8579 h 9393"/>
                <a:gd name="connsiteX46" fmla="*/ 8759 w 10000"/>
                <a:gd name="connsiteY46" fmla="*/ 8159 h 9393"/>
                <a:gd name="connsiteX47" fmla="*/ 9775 w 10000"/>
                <a:gd name="connsiteY47" fmla="*/ 8139 h 9393"/>
                <a:gd name="connsiteX48" fmla="*/ 10000 w 10000"/>
                <a:gd name="connsiteY48" fmla="*/ 7969 h 9393"/>
                <a:gd name="connsiteX49" fmla="*/ 9983 w 10000"/>
                <a:gd name="connsiteY49" fmla="*/ 7762 h 9393"/>
                <a:gd name="connsiteX50" fmla="*/ 9915 w 10000"/>
                <a:gd name="connsiteY50" fmla="*/ 7304 h 9393"/>
                <a:gd name="connsiteX51" fmla="*/ 9490 w 10000"/>
                <a:gd name="connsiteY51" fmla="*/ 7153 h 9393"/>
                <a:gd name="connsiteX52" fmla="*/ 9287 w 10000"/>
                <a:gd name="connsiteY52" fmla="*/ 6422 h 9393"/>
                <a:gd name="connsiteX53" fmla="*/ 9168 w 10000"/>
                <a:gd name="connsiteY53" fmla="*/ 6338 h 9393"/>
                <a:gd name="connsiteX54" fmla="*/ 9137 w 10000"/>
                <a:gd name="connsiteY54" fmla="*/ 5817 h 9393"/>
                <a:gd name="connsiteX55" fmla="*/ 8984 w 10000"/>
                <a:gd name="connsiteY55" fmla="*/ 5794 h 9393"/>
                <a:gd name="connsiteX56" fmla="*/ 8927 w 10000"/>
                <a:gd name="connsiteY56" fmla="*/ 5527 h 9393"/>
                <a:gd name="connsiteX57" fmla="*/ 8673 w 10000"/>
                <a:gd name="connsiteY57" fmla="*/ 5460 h 9393"/>
                <a:gd name="connsiteX58" fmla="*/ 8588 w 10000"/>
                <a:gd name="connsiteY58" fmla="*/ 5046 h 9393"/>
                <a:gd name="connsiteX59" fmla="*/ 8166 w 10000"/>
                <a:gd name="connsiteY59" fmla="*/ 4648 h 9393"/>
                <a:gd name="connsiteX60" fmla="*/ 7705 w 10000"/>
                <a:gd name="connsiteY60" fmla="*/ 4583 h 9393"/>
                <a:gd name="connsiteX61" fmla="*/ 7827 w 10000"/>
                <a:gd name="connsiteY61" fmla="*/ 4124 h 9393"/>
                <a:gd name="connsiteX62" fmla="*/ 7794 w 10000"/>
                <a:gd name="connsiteY62" fmla="*/ 3788 h 9393"/>
                <a:gd name="connsiteX63" fmla="*/ 8183 w 10000"/>
                <a:gd name="connsiteY63" fmla="*/ 3812 h 9393"/>
                <a:gd name="connsiteX64" fmla="*/ 8267 w 10000"/>
                <a:gd name="connsiteY64" fmla="*/ 3912 h 9393"/>
                <a:gd name="connsiteX65" fmla="*/ 8504 w 10000"/>
                <a:gd name="connsiteY65" fmla="*/ 3702 h 9393"/>
                <a:gd name="connsiteX66" fmla="*/ 8573 w 10000"/>
                <a:gd name="connsiteY66" fmla="*/ 2955 h 9393"/>
                <a:gd name="connsiteX67" fmla="*/ 8472 w 10000"/>
                <a:gd name="connsiteY67" fmla="*/ 2388 h 9393"/>
                <a:gd name="connsiteX68" fmla="*/ 8759 w 10000"/>
                <a:gd name="connsiteY68" fmla="*/ 1928 h 9393"/>
                <a:gd name="connsiteX69" fmla="*/ 8673 w 10000"/>
                <a:gd name="connsiteY69" fmla="*/ 1487 h 9393"/>
                <a:gd name="connsiteX70" fmla="*/ 8863 w 10000"/>
                <a:gd name="connsiteY70" fmla="*/ 1068 h 9393"/>
                <a:gd name="connsiteX71" fmla="*/ 8984 w 10000"/>
                <a:gd name="connsiteY71" fmla="*/ 1306 h 9393"/>
                <a:gd name="connsiteX72" fmla="*/ 9182 w 10000"/>
                <a:gd name="connsiteY72" fmla="*/ 1199 h 9393"/>
                <a:gd name="connsiteX73" fmla="*/ 9168 w 10000"/>
                <a:gd name="connsiteY73" fmla="*/ 549 h 9393"/>
                <a:gd name="connsiteX74" fmla="*/ 9287 w 10000"/>
                <a:gd name="connsiteY74" fmla="*/ 319 h 9393"/>
                <a:gd name="connsiteX75" fmla="*/ 9252 w 10000"/>
                <a:gd name="connsiteY75" fmla="*/ 4 h 9393"/>
                <a:gd name="connsiteX0" fmla="*/ 9287 w 10000"/>
                <a:gd name="connsiteY0" fmla="*/ 323 h 9983"/>
                <a:gd name="connsiteX1" fmla="*/ 5698 w 10000"/>
                <a:gd name="connsiteY1" fmla="*/ 150 h 9983"/>
                <a:gd name="connsiteX2" fmla="*/ 2083 w 10000"/>
                <a:gd name="connsiteY2" fmla="*/ 122 h 9983"/>
                <a:gd name="connsiteX3" fmla="*/ 913 w 10000"/>
                <a:gd name="connsiteY3" fmla="*/ 1976 h 9983"/>
                <a:gd name="connsiteX4" fmla="*/ 208 w 10000"/>
                <a:gd name="connsiteY4" fmla="*/ 2409 h 9983"/>
                <a:gd name="connsiteX5" fmla="*/ 1 w 10000"/>
                <a:gd name="connsiteY5" fmla="*/ 3281 h 9983"/>
                <a:gd name="connsiteX6" fmla="*/ 140 w 10000"/>
                <a:gd name="connsiteY6" fmla="*/ 3436 h 9983"/>
                <a:gd name="connsiteX7" fmla="*/ 37 w 10000"/>
                <a:gd name="connsiteY7" fmla="*/ 3678 h 9983"/>
                <a:gd name="connsiteX8" fmla="*/ 615 w 10000"/>
                <a:gd name="connsiteY8" fmla="*/ 3749 h 9983"/>
                <a:gd name="connsiteX9" fmla="*/ 615 w 10000"/>
                <a:gd name="connsiteY9" fmla="*/ 3903 h 9983"/>
                <a:gd name="connsiteX10" fmla="*/ 595 w 10000"/>
                <a:gd name="connsiteY10" fmla="*/ 4261 h 9983"/>
                <a:gd name="connsiteX11" fmla="*/ 1206 w 10000"/>
                <a:gd name="connsiteY11" fmla="*/ 4392 h 9983"/>
                <a:gd name="connsiteX12" fmla="*/ 1206 w 10000"/>
                <a:gd name="connsiteY12" fmla="*/ 4689 h 9983"/>
                <a:gd name="connsiteX13" fmla="*/ 1530 w 10000"/>
                <a:gd name="connsiteY13" fmla="*/ 4907 h 9983"/>
                <a:gd name="connsiteX14" fmla="*/ 1428 w 10000"/>
                <a:gd name="connsiteY14" fmla="*/ 5238 h 9983"/>
                <a:gd name="connsiteX15" fmla="*/ 1882 w 10000"/>
                <a:gd name="connsiteY15" fmla="*/ 5530 h 9983"/>
                <a:gd name="connsiteX16" fmla="*/ 2158 w 10000"/>
                <a:gd name="connsiteY16" fmla="*/ 6063 h 9983"/>
                <a:gd name="connsiteX17" fmla="*/ 2411 w 10000"/>
                <a:gd name="connsiteY17" fmla="*/ 6267 h 9983"/>
                <a:gd name="connsiteX18" fmla="*/ 2310 w 10000"/>
                <a:gd name="connsiteY18" fmla="*/ 6446 h 9983"/>
                <a:gd name="connsiteX19" fmla="*/ 2446 w 10000"/>
                <a:gd name="connsiteY19" fmla="*/ 6643 h 9983"/>
                <a:gd name="connsiteX20" fmla="*/ 2426 w 10000"/>
                <a:gd name="connsiteY20" fmla="*/ 6928 h 9983"/>
                <a:gd name="connsiteX21" fmla="*/ 2688 w 10000"/>
                <a:gd name="connsiteY21" fmla="*/ 6957 h 9983"/>
                <a:gd name="connsiteX22" fmla="*/ 2972 w 10000"/>
                <a:gd name="connsiteY22" fmla="*/ 7271 h 9983"/>
                <a:gd name="connsiteX23" fmla="*/ 3042 w 10000"/>
                <a:gd name="connsiteY23" fmla="*/ 7759 h 9983"/>
                <a:gd name="connsiteX24" fmla="*/ 3106 w 10000"/>
                <a:gd name="connsiteY24" fmla="*/ 7937 h 9983"/>
                <a:gd name="connsiteX25" fmla="*/ 3464 w 10000"/>
                <a:gd name="connsiteY25" fmla="*/ 8355 h 9983"/>
                <a:gd name="connsiteX26" fmla="*/ 3464 w 10000"/>
                <a:gd name="connsiteY26" fmla="*/ 8669 h 9983"/>
                <a:gd name="connsiteX27" fmla="*/ 3990 w 10000"/>
                <a:gd name="connsiteY27" fmla="*/ 9009 h 9983"/>
                <a:gd name="connsiteX28" fmla="*/ 4279 w 10000"/>
                <a:gd name="connsiteY28" fmla="*/ 8648 h 9983"/>
                <a:gd name="connsiteX29" fmla="*/ 4637 w 10000"/>
                <a:gd name="connsiteY29" fmla="*/ 8919 h 9983"/>
                <a:gd name="connsiteX30" fmla="*/ 4922 w 10000"/>
                <a:gd name="connsiteY30" fmla="*/ 8513 h 9983"/>
                <a:gd name="connsiteX31" fmla="*/ 5246 w 10000"/>
                <a:gd name="connsiteY31" fmla="*/ 9158 h 9983"/>
                <a:gd name="connsiteX32" fmla="*/ 5704 w 10000"/>
                <a:gd name="connsiteY32" fmla="*/ 9518 h 9983"/>
                <a:gd name="connsiteX33" fmla="*/ 5754 w 10000"/>
                <a:gd name="connsiteY33" fmla="*/ 9833 h 9983"/>
                <a:gd name="connsiteX34" fmla="*/ 5942 w 10000"/>
                <a:gd name="connsiteY34" fmla="*/ 9874 h 9983"/>
                <a:gd name="connsiteX35" fmla="*/ 6212 w 10000"/>
                <a:gd name="connsiteY35" fmla="*/ 9581 h 9983"/>
                <a:gd name="connsiteX36" fmla="*/ 6554 w 10000"/>
                <a:gd name="connsiteY36" fmla="*/ 9760 h 9983"/>
                <a:gd name="connsiteX37" fmla="*/ 6671 w 10000"/>
                <a:gd name="connsiteY37" fmla="*/ 9606 h 9983"/>
                <a:gd name="connsiteX38" fmla="*/ 6793 w 10000"/>
                <a:gd name="connsiteY38" fmla="*/ 9581 h 9983"/>
                <a:gd name="connsiteX39" fmla="*/ 7026 w 10000"/>
                <a:gd name="connsiteY39" fmla="*/ 9983 h 9983"/>
                <a:gd name="connsiteX40" fmla="*/ 7248 w 10000"/>
                <a:gd name="connsiteY40" fmla="*/ 9648 h 9983"/>
                <a:gd name="connsiteX41" fmla="*/ 7518 w 10000"/>
                <a:gd name="connsiteY41" fmla="*/ 9670 h 9983"/>
                <a:gd name="connsiteX42" fmla="*/ 7724 w 10000"/>
                <a:gd name="connsiteY42" fmla="*/ 9491 h 9983"/>
                <a:gd name="connsiteX43" fmla="*/ 8013 w 10000"/>
                <a:gd name="connsiteY43" fmla="*/ 9670 h 9983"/>
                <a:gd name="connsiteX44" fmla="*/ 8387 w 10000"/>
                <a:gd name="connsiteY44" fmla="*/ 9116 h 9983"/>
                <a:gd name="connsiteX45" fmla="*/ 8519 w 10000"/>
                <a:gd name="connsiteY45" fmla="*/ 9116 h 9983"/>
                <a:gd name="connsiteX46" fmla="*/ 8759 w 10000"/>
                <a:gd name="connsiteY46" fmla="*/ 8669 h 9983"/>
                <a:gd name="connsiteX47" fmla="*/ 9775 w 10000"/>
                <a:gd name="connsiteY47" fmla="*/ 8648 h 9983"/>
                <a:gd name="connsiteX48" fmla="*/ 10000 w 10000"/>
                <a:gd name="connsiteY48" fmla="*/ 8467 h 9983"/>
                <a:gd name="connsiteX49" fmla="*/ 9983 w 10000"/>
                <a:gd name="connsiteY49" fmla="*/ 8247 h 9983"/>
                <a:gd name="connsiteX50" fmla="*/ 9915 w 10000"/>
                <a:gd name="connsiteY50" fmla="*/ 7759 h 9983"/>
                <a:gd name="connsiteX51" fmla="*/ 9490 w 10000"/>
                <a:gd name="connsiteY51" fmla="*/ 7598 h 9983"/>
                <a:gd name="connsiteX52" fmla="*/ 9287 w 10000"/>
                <a:gd name="connsiteY52" fmla="*/ 6820 h 9983"/>
                <a:gd name="connsiteX53" fmla="*/ 9168 w 10000"/>
                <a:gd name="connsiteY53" fmla="*/ 6731 h 9983"/>
                <a:gd name="connsiteX54" fmla="*/ 9137 w 10000"/>
                <a:gd name="connsiteY54" fmla="*/ 6176 h 9983"/>
                <a:gd name="connsiteX55" fmla="*/ 8984 w 10000"/>
                <a:gd name="connsiteY55" fmla="*/ 6151 h 9983"/>
                <a:gd name="connsiteX56" fmla="*/ 8927 w 10000"/>
                <a:gd name="connsiteY56" fmla="*/ 5867 h 9983"/>
                <a:gd name="connsiteX57" fmla="*/ 8673 w 10000"/>
                <a:gd name="connsiteY57" fmla="*/ 5796 h 9983"/>
                <a:gd name="connsiteX58" fmla="*/ 8588 w 10000"/>
                <a:gd name="connsiteY58" fmla="*/ 5355 h 9983"/>
                <a:gd name="connsiteX59" fmla="*/ 8166 w 10000"/>
                <a:gd name="connsiteY59" fmla="*/ 4931 h 9983"/>
                <a:gd name="connsiteX60" fmla="*/ 7705 w 10000"/>
                <a:gd name="connsiteY60" fmla="*/ 4862 h 9983"/>
                <a:gd name="connsiteX61" fmla="*/ 7827 w 10000"/>
                <a:gd name="connsiteY61" fmla="*/ 4374 h 9983"/>
                <a:gd name="connsiteX62" fmla="*/ 7794 w 10000"/>
                <a:gd name="connsiteY62" fmla="*/ 4016 h 9983"/>
                <a:gd name="connsiteX63" fmla="*/ 8183 w 10000"/>
                <a:gd name="connsiteY63" fmla="*/ 4041 h 9983"/>
                <a:gd name="connsiteX64" fmla="*/ 8267 w 10000"/>
                <a:gd name="connsiteY64" fmla="*/ 4148 h 9983"/>
                <a:gd name="connsiteX65" fmla="*/ 8504 w 10000"/>
                <a:gd name="connsiteY65" fmla="*/ 3924 h 9983"/>
                <a:gd name="connsiteX66" fmla="*/ 8573 w 10000"/>
                <a:gd name="connsiteY66" fmla="*/ 3129 h 9983"/>
                <a:gd name="connsiteX67" fmla="*/ 8472 w 10000"/>
                <a:gd name="connsiteY67" fmla="*/ 2525 h 9983"/>
                <a:gd name="connsiteX68" fmla="*/ 8759 w 10000"/>
                <a:gd name="connsiteY68" fmla="*/ 2036 h 9983"/>
                <a:gd name="connsiteX69" fmla="*/ 8673 w 10000"/>
                <a:gd name="connsiteY69" fmla="*/ 1566 h 9983"/>
                <a:gd name="connsiteX70" fmla="*/ 8863 w 10000"/>
                <a:gd name="connsiteY70" fmla="*/ 1120 h 9983"/>
                <a:gd name="connsiteX71" fmla="*/ 8984 w 10000"/>
                <a:gd name="connsiteY71" fmla="*/ 1373 h 9983"/>
                <a:gd name="connsiteX72" fmla="*/ 9182 w 10000"/>
                <a:gd name="connsiteY72" fmla="*/ 1259 h 9983"/>
                <a:gd name="connsiteX73" fmla="*/ 9168 w 10000"/>
                <a:gd name="connsiteY73" fmla="*/ 567 h 9983"/>
                <a:gd name="connsiteX74" fmla="*/ 9287 w 10000"/>
                <a:gd name="connsiteY74" fmla="*/ 323 h 9983"/>
                <a:gd name="connsiteX0" fmla="*/ 9168 w 10000"/>
                <a:gd name="connsiteY0" fmla="*/ 588 h 10020"/>
                <a:gd name="connsiteX1" fmla="*/ 5698 w 10000"/>
                <a:gd name="connsiteY1" fmla="*/ 170 h 10020"/>
                <a:gd name="connsiteX2" fmla="*/ 2083 w 10000"/>
                <a:gd name="connsiteY2" fmla="*/ 142 h 10020"/>
                <a:gd name="connsiteX3" fmla="*/ 913 w 10000"/>
                <a:gd name="connsiteY3" fmla="*/ 1999 h 10020"/>
                <a:gd name="connsiteX4" fmla="*/ 208 w 10000"/>
                <a:gd name="connsiteY4" fmla="*/ 2433 h 10020"/>
                <a:gd name="connsiteX5" fmla="*/ 1 w 10000"/>
                <a:gd name="connsiteY5" fmla="*/ 3307 h 10020"/>
                <a:gd name="connsiteX6" fmla="*/ 140 w 10000"/>
                <a:gd name="connsiteY6" fmla="*/ 3462 h 10020"/>
                <a:gd name="connsiteX7" fmla="*/ 37 w 10000"/>
                <a:gd name="connsiteY7" fmla="*/ 3704 h 10020"/>
                <a:gd name="connsiteX8" fmla="*/ 615 w 10000"/>
                <a:gd name="connsiteY8" fmla="*/ 3775 h 10020"/>
                <a:gd name="connsiteX9" fmla="*/ 615 w 10000"/>
                <a:gd name="connsiteY9" fmla="*/ 3930 h 10020"/>
                <a:gd name="connsiteX10" fmla="*/ 595 w 10000"/>
                <a:gd name="connsiteY10" fmla="*/ 4288 h 10020"/>
                <a:gd name="connsiteX11" fmla="*/ 1206 w 10000"/>
                <a:gd name="connsiteY11" fmla="*/ 4419 h 10020"/>
                <a:gd name="connsiteX12" fmla="*/ 1206 w 10000"/>
                <a:gd name="connsiteY12" fmla="*/ 4717 h 10020"/>
                <a:gd name="connsiteX13" fmla="*/ 1530 w 10000"/>
                <a:gd name="connsiteY13" fmla="*/ 4935 h 10020"/>
                <a:gd name="connsiteX14" fmla="*/ 1428 w 10000"/>
                <a:gd name="connsiteY14" fmla="*/ 5267 h 10020"/>
                <a:gd name="connsiteX15" fmla="*/ 1882 w 10000"/>
                <a:gd name="connsiteY15" fmla="*/ 5559 h 10020"/>
                <a:gd name="connsiteX16" fmla="*/ 2158 w 10000"/>
                <a:gd name="connsiteY16" fmla="*/ 6093 h 10020"/>
                <a:gd name="connsiteX17" fmla="*/ 2411 w 10000"/>
                <a:gd name="connsiteY17" fmla="*/ 6298 h 10020"/>
                <a:gd name="connsiteX18" fmla="*/ 2310 w 10000"/>
                <a:gd name="connsiteY18" fmla="*/ 6477 h 10020"/>
                <a:gd name="connsiteX19" fmla="*/ 2446 w 10000"/>
                <a:gd name="connsiteY19" fmla="*/ 6674 h 10020"/>
                <a:gd name="connsiteX20" fmla="*/ 2426 w 10000"/>
                <a:gd name="connsiteY20" fmla="*/ 6960 h 10020"/>
                <a:gd name="connsiteX21" fmla="*/ 2688 w 10000"/>
                <a:gd name="connsiteY21" fmla="*/ 6989 h 10020"/>
                <a:gd name="connsiteX22" fmla="*/ 2972 w 10000"/>
                <a:gd name="connsiteY22" fmla="*/ 7303 h 10020"/>
                <a:gd name="connsiteX23" fmla="*/ 3042 w 10000"/>
                <a:gd name="connsiteY23" fmla="*/ 7792 h 10020"/>
                <a:gd name="connsiteX24" fmla="*/ 3106 w 10000"/>
                <a:gd name="connsiteY24" fmla="*/ 7971 h 10020"/>
                <a:gd name="connsiteX25" fmla="*/ 3464 w 10000"/>
                <a:gd name="connsiteY25" fmla="*/ 8389 h 10020"/>
                <a:gd name="connsiteX26" fmla="*/ 3464 w 10000"/>
                <a:gd name="connsiteY26" fmla="*/ 8704 h 10020"/>
                <a:gd name="connsiteX27" fmla="*/ 3990 w 10000"/>
                <a:gd name="connsiteY27" fmla="*/ 9044 h 10020"/>
                <a:gd name="connsiteX28" fmla="*/ 4279 w 10000"/>
                <a:gd name="connsiteY28" fmla="*/ 8683 h 10020"/>
                <a:gd name="connsiteX29" fmla="*/ 4637 w 10000"/>
                <a:gd name="connsiteY29" fmla="*/ 8954 h 10020"/>
                <a:gd name="connsiteX30" fmla="*/ 4922 w 10000"/>
                <a:gd name="connsiteY30" fmla="*/ 8547 h 10020"/>
                <a:gd name="connsiteX31" fmla="*/ 5246 w 10000"/>
                <a:gd name="connsiteY31" fmla="*/ 9194 h 10020"/>
                <a:gd name="connsiteX32" fmla="*/ 5704 w 10000"/>
                <a:gd name="connsiteY32" fmla="*/ 9554 h 10020"/>
                <a:gd name="connsiteX33" fmla="*/ 5754 w 10000"/>
                <a:gd name="connsiteY33" fmla="*/ 9870 h 10020"/>
                <a:gd name="connsiteX34" fmla="*/ 5942 w 10000"/>
                <a:gd name="connsiteY34" fmla="*/ 9911 h 10020"/>
                <a:gd name="connsiteX35" fmla="*/ 6212 w 10000"/>
                <a:gd name="connsiteY35" fmla="*/ 9617 h 10020"/>
                <a:gd name="connsiteX36" fmla="*/ 6554 w 10000"/>
                <a:gd name="connsiteY36" fmla="*/ 9797 h 10020"/>
                <a:gd name="connsiteX37" fmla="*/ 6671 w 10000"/>
                <a:gd name="connsiteY37" fmla="*/ 9642 h 10020"/>
                <a:gd name="connsiteX38" fmla="*/ 6793 w 10000"/>
                <a:gd name="connsiteY38" fmla="*/ 9617 h 10020"/>
                <a:gd name="connsiteX39" fmla="*/ 7026 w 10000"/>
                <a:gd name="connsiteY39" fmla="*/ 10020 h 10020"/>
                <a:gd name="connsiteX40" fmla="*/ 7248 w 10000"/>
                <a:gd name="connsiteY40" fmla="*/ 9684 h 10020"/>
                <a:gd name="connsiteX41" fmla="*/ 7518 w 10000"/>
                <a:gd name="connsiteY41" fmla="*/ 9706 h 10020"/>
                <a:gd name="connsiteX42" fmla="*/ 7724 w 10000"/>
                <a:gd name="connsiteY42" fmla="*/ 9527 h 10020"/>
                <a:gd name="connsiteX43" fmla="*/ 8013 w 10000"/>
                <a:gd name="connsiteY43" fmla="*/ 9706 h 10020"/>
                <a:gd name="connsiteX44" fmla="*/ 8387 w 10000"/>
                <a:gd name="connsiteY44" fmla="*/ 9152 h 10020"/>
                <a:gd name="connsiteX45" fmla="*/ 8519 w 10000"/>
                <a:gd name="connsiteY45" fmla="*/ 9152 h 10020"/>
                <a:gd name="connsiteX46" fmla="*/ 8759 w 10000"/>
                <a:gd name="connsiteY46" fmla="*/ 8704 h 10020"/>
                <a:gd name="connsiteX47" fmla="*/ 9775 w 10000"/>
                <a:gd name="connsiteY47" fmla="*/ 8683 h 10020"/>
                <a:gd name="connsiteX48" fmla="*/ 10000 w 10000"/>
                <a:gd name="connsiteY48" fmla="*/ 8501 h 10020"/>
                <a:gd name="connsiteX49" fmla="*/ 9983 w 10000"/>
                <a:gd name="connsiteY49" fmla="*/ 8281 h 10020"/>
                <a:gd name="connsiteX50" fmla="*/ 9915 w 10000"/>
                <a:gd name="connsiteY50" fmla="*/ 7792 h 10020"/>
                <a:gd name="connsiteX51" fmla="*/ 9490 w 10000"/>
                <a:gd name="connsiteY51" fmla="*/ 7631 h 10020"/>
                <a:gd name="connsiteX52" fmla="*/ 9287 w 10000"/>
                <a:gd name="connsiteY52" fmla="*/ 6852 h 10020"/>
                <a:gd name="connsiteX53" fmla="*/ 9168 w 10000"/>
                <a:gd name="connsiteY53" fmla="*/ 6762 h 10020"/>
                <a:gd name="connsiteX54" fmla="*/ 9137 w 10000"/>
                <a:gd name="connsiteY54" fmla="*/ 6207 h 10020"/>
                <a:gd name="connsiteX55" fmla="*/ 8984 w 10000"/>
                <a:gd name="connsiteY55" fmla="*/ 6181 h 10020"/>
                <a:gd name="connsiteX56" fmla="*/ 8927 w 10000"/>
                <a:gd name="connsiteY56" fmla="*/ 5897 h 10020"/>
                <a:gd name="connsiteX57" fmla="*/ 8673 w 10000"/>
                <a:gd name="connsiteY57" fmla="*/ 5826 h 10020"/>
                <a:gd name="connsiteX58" fmla="*/ 8588 w 10000"/>
                <a:gd name="connsiteY58" fmla="*/ 5384 h 10020"/>
                <a:gd name="connsiteX59" fmla="*/ 8166 w 10000"/>
                <a:gd name="connsiteY59" fmla="*/ 4959 h 10020"/>
                <a:gd name="connsiteX60" fmla="*/ 7705 w 10000"/>
                <a:gd name="connsiteY60" fmla="*/ 4890 h 10020"/>
                <a:gd name="connsiteX61" fmla="*/ 7827 w 10000"/>
                <a:gd name="connsiteY61" fmla="*/ 4401 h 10020"/>
                <a:gd name="connsiteX62" fmla="*/ 7794 w 10000"/>
                <a:gd name="connsiteY62" fmla="*/ 4043 h 10020"/>
                <a:gd name="connsiteX63" fmla="*/ 8183 w 10000"/>
                <a:gd name="connsiteY63" fmla="*/ 4068 h 10020"/>
                <a:gd name="connsiteX64" fmla="*/ 8267 w 10000"/>
                <a:gd name="connsiteY64" fmla="*/ 4175 h 10020"/>
                <a:gd name="connsiteX65" fmla="*/ 8504 w 10000"/>
                <a:gd name="connsiteY65" fmla="*/ 3951 h 10020"/>
                <a:gd name="connsiteX66" fmla="*/ 8573 w 10000"/>
                <a:gd name="connsiteY66" fmla="*/ 3154 h 10020"/>
                <a:gd name="connsiteX67" fmla="*/ 8472 w 10000"/>
                <a:gd name="connsiteY67" fmla="*/ 2549 h 10020"/>
                <a:gd name="connsiteX68" fmla="*/ 8759 w 10000"/>
                <a:gd name="connsiteY68" fmla="*/ 2059 h 10020"/>
                <a:gd name="connsiteX69" fmla="*/ 8673 w 10000"/>
                <a:gd name="connsiteY69" fmla="*/ 1589 h 10020"/>
                <a:gd name="connsiteX70" fmla="*/ 8863 w 10000"/>
                <a:gd name="connsiteY70" fmla="*/ 1142 h 10020"/>
                <a:gd name="connsiteX71" fmla="*/ 8984 w 10000"/>
                <a:gd name="connsiteY71" fmla="*/ 1395 h 10020"/>
                <a:gd name="connsiteX72" fmla="*/ 9182 w 10000"/>
                <a:gd name="connsiteY72" fmla="*/ 1281 h 10020"/>
                <a:gd name="connsiteX73" fmla="*/ 9168 w 10000"/>
                <a:gd name="connsiteY73" fmla="*/ 588 h 10020"/>
                <a:gd name="connsiteX0" fmla="*/ 9182 w 10000"/>
                <a:gd name="connsiteY0" fmla="*/ 1313 h 10052"/>
                <a:gd name="connsiteX1" fmla="*/ 5698 w 10000"/>
                <a:gd name="connsiteY1" fmla="*/ 202 h 10052"/>
                <a:gd name="connsiteX2" fmla="*/ 2083 w 10000"/>
                <a:gd name="connsiteY2" fmla="*/ 174 h 10052"/>
                <a:gd name="connsiteX3" fmla="*/ 913 w 10000"/>
                <a:gd name="connsiteY3" fmla="*/ 2031 h 10052"/>
                <a:gd name="connsiteX4" fmla="*/ 208 w 10000"/>
                <a:gd name="connsiteY4" fmla="*/ 2465 h 10052"/>
                <a:gd name="connsiteX5" fmla="*/ 1 w 10000"/>
                <a:gd name="connsiteY5" fmla="*/ 3339 h 10052"/>
                <a:gd name="connsiteX6" fmla="*/ 140 w 10000"/>
                <a:gd name="connsiteY6" fmla="*/ 3494 h 10052"/>
                <a:gd name="connsiteX7" fmla="*/ 37 w 10000"/>
                <a:gd name="connsiteY7" fmla="*/ 3736 h 10052"/>
                <a:gd name="connsiteX8" fmla="*/ 615 w 10000"/>
                <a:gd name="connsiteY8" fmla="*/ 3807 h 10052"/>
                <a:gd name="connsiteX9" fmla="*/ 615 w 10000"/>
                <a:gd name="connsiteY9" fmla="*/ 3962 h 10052"/>
                <a:gd name="connsiteX10" fmla="*/ 595 w 10000"/>
                <a:gd name="connsiteY10" fmla="*/ 4320 h 10052"/>
                <a:gd name="connsiteX11" fmla="*/ 1206 w 10000"/>
                <a:gd name="connsiteY11" fmla="*/ 4451 h 10052"/>
                <a:gd name="connsiteX12" fmla="*/ 1206 w 10000"/>
                <a:gd name="connsiteY12" fmla="*/ 4749 h 10052"/>
                <a:gd name="connsiteX13" fmla="*/ 1530 w 10000"/>
                <a:gd name="connsiteY13" fmla="*/ 4967 h 10052"/>
                <a:gd name="connsiteX14" fmla="*/ 1428 w 10000"/>
                <a:gd name="connsiteY14" fmla="*/ 5299 h 10052"/>
                <a:gd name="connsiteX15" fmla="*/ 1882 w 10000"/>
                <a:gd name="connsiteY15" fmla="*/ 5591 h 10052"/>
                <a:gd name="connsiteX16" fmla="*/ 2158 w 10000"/>
                <a:gd name="connsiteY16" fmla="*/ 6125 h 10052"/>
                <a:gd name="connsiteX17" fmla="*/ 2411 w 10000"/>
                <a:gd name="connsiteY17" fmla="*/ 6330 h 10052"/>
                <a:gd name="connsiteX18" fmla="*/ 2310 w 10000"/>
                <a:gd name="connsiteY18" fmla="*/ 6509 h 10052"/>
                <a:gd name="connsiteX19" fmla="*/ 2446 w 10000"/>
                <a:gd name="connsiteY19" fmla="*/ 6706 h 10052"/>
                <a:gd name="connsiteX20" fmla="*/ 2426 w 10000"/>
                <a:gd name="connsiteY20" fmla="*/ 6992 h 10052"/>
                <a:gd name="connsiteX21" fmla="*/ 2688 w 10000"/>
                <a:gd name="connsiteY21" fmla="*/ 7021 h 10052"/>
                <a:gd name="connsiteX22" fmla="*/ 2972 w 10000"/>
                <a:gd name="connsiteY22" fmla="*/ 7335 h 10052"/>
                <a:gd name="connsiteX23" fmla="*/ 3042 w 10000"/>
                <a:gd name="connsiteY23" fmla="*/ 7824 h 10052"/>
                <a:gd name="connsiteX24" fmla="*/ 3106 w 10000"/>
                <a:gd name="connsiteY24" fmla="*/ 8003 h 10052"/>
                <a:gd name="connsiteX25" fmla="*/ 3464 w 10000"/>
                <a:gd name="connsiteY25" fmla="*/ 8421 h 10052"/>
                <a:gd name="connsiteX26" fmla="*/ 3464 w 10000"/>
                <a:gd name="connsiteY26" fmla="*/ 8736 h 10052"/>
                <a:gd name="connsiteX27" fmla="*/ 3990 w 10000"/>
                <a:gd name="connsiteY27" fmla="*/ 9076 h 10052"/>
                <a:gd name="connsiteX28" fmla="*/ 4279 w 10000"/>
                <a:gd name="connsiteY28" fmla="*/ 8715 h 10052"/>
                <a:gd name="connsiteX29" fmla="*/ 4637 w 10000"/>
                <a:gd name="connsiteY29" fmla="*/ 8986 h 10052"/>
                <a:gd name="connsiteX30" fmla="*/ 4922 w 10000"/>
                <a:gd name="connsiteY30" fmla="*/ 8579 h 10052"/>
                <a:gd name="connsiteX31" fmla="*/ 5246 w 10000"/>
                <a:gd name="connsiteY31" fmla="*/ 9226 h 10052"/>
                <a:gd name="connsiteX32" fmla="*/ 5704 w 10000"/>
                <a:gd name="connsiteY32" fmla="*/ 9586 h 10052"/>
                <a:gd name="connsiteX33" fmla="*/ 5754 w 10000"/>
                <a:gd name="connsiteY33" fmla="*/ 9902 h 10052"/>
                <a:gd name="connsiteX34" fmla="*/ 5942 w 10000"/>
                <a:gd name="connsiteY34" fmla="*/ 9943 h 10052"/>
                <a:gd name="connsiteX35" fmla="*/ 6212 w 10000"/>
                <a:gd name="connsiteY35" fmla="*/ 9649 h 10052"/>
                <a:gd name="connsiteX36" fmla="*/ 6554 w 10000"/>
                <a:gd name="connsiteY36" fmla="*/ 9829 h 10052"/>
                <a:gd name="connsiteX37" fmla="*/ 6671 w 10000"/>
                <a:gd name="connsiteY37" fmla="*/ 9674 h 10052"/>
                <a:gd name="connsiteX38" fmla="*/ 6793 w 10000"/>
                <a:gd name="connsiteY38" fmla="*/ 9649 h 10052"/>
                <a:gd name="connsiteX39" fmla="*/ 7026 w 10000"/>
                <a:gd name="connsiteY39" fmla="*/ 10052 h 10052"/>
                <a:gd name="connsiteX40" fmla="*/ 7248 w 10000"/>
                <a:gd name="connsiteY40" fmla="*/ 9716 h 10052"/>
                <a:gd name="connsiteX41" fmla="*/ 7518 w 10000"/>
                <a:gd name="connsiteY41" fmla="*/ 9738 h 10052"/>
                <a:gd name="connsiteX42" fmla="*/ 7724 w 10000"/>
                <a:gd name="connsiteY42" fmla="*/ 9559 h 10052"/>
                <a:gd name="connsiteX43" fmla="*/ 8013 w 10000"/>
                <a:gd name="connsiteY43" fmla="*/ 9738 h 10052"/>
                <a:gd name="connsiteX44" fmla="*/ 8387 w 10000"/>
                <a:gd name="connsiteY44" fmla="*/ 9184 h 10052"/>
                <a:gd name="connsiteX45" fmla="*/ 8519 w 10000"/>
                <a:gd name="connsiteY45" fmla="*/ 9184 h 10052"/>
                <a:gd name="connsiteX46" fmla="*/ 8759 w 10000"/>
                <a:gd name="connsiteY46" fmla="*/ 8736 h 10052"/>
                <a:gd name="connsiteX47" fmla="*/ 9775 w 10000"/>
                <a:gd name="connsiteY47" fmla="*/ 8715 h 10052"/>
                <a:gd name="connsiteX48" fmla="*/ 10000 w 10000"/>
                <a:gd name="connsiteY48" fmla="*/ 8533 h 10052"/>
                <a:gd name="connsiteX49" fmla="*/ 9983 w 10000"/>
                <a:gd name="connsiteY49" fmla="*/ 8313 h 10052"/>
                <a:gd name="connsiteX50" fmla="*/ 9915 w 10000"/>
                <a:gd name="connsiteY50" fmla="*/ 7824 h 10052"/>
                <a:gd name="connsiteX51" fmla="*/ 9490 w 10000"/>
                <a:gd name="connsiteY51" fmla="*/ 7663 h 10052"/>
                <a:gd name="connsiteX52" fmla="*/ 9287 w 10000"/>
                <a:gd name="connsiteY52" fmla="*/ 6884 h 10052"/>
                <a:gd name="connsiteX53" fmla="*/ 9168 w 10000"/>
                <a:gd name="connsiteY53" fmla="*/ 6794 h 10052"/>
                <a:gd name="connsiteX54" fmla="*/ 9137 w 10000"/>
                <a:gd name="connsiteY54" fmla="*/ 6239 h 10052"/>
                <a:gd name="connsiteX55" fmla="*/ 8984 w 10000"/>
                <a:gd name="connsiteY55" fmla="*/ 6213 h 10052"/>
                <a:gd name="connsiteX56" fmla="*/ 8927 w 10000"/>
                <a:gd name="connsiteY56" fmla="*/ 5929 h 10052"/>
                <a:gd name="connsiteX57" fmla="*/ 8673 w 10000"/>
                <a:gd name="connsiteY57" fmla="*/ 5858 h 10052"/>
                <a:gd name="connsiteX58" fmla="*/ 8588 w 10000"/>
                <a:gd name="connsiteY58" fmla="*/ 5416 h 10052"/>
                <a:gd name="connsiteX59" fmla="*/ 8166 w 10000"/>
                <a:gd name="connsiteY59" fmla="*/ 4991 h 10052"/>
                <a:gd name="connsiteX60" fmla="*/ 7705 w 10000"/>
                <a:gd name="connsiteY60" fmla="*/ 4922 h 10052"/>
                <a:gd name="connsiteX61" fmla="*/ 7827 w 10000"/>
                <a:gd name="connsiteY61" fmla="*/ 4433 h 10052"/>
                <a:gd name="connsiteX62" fmla="*/ 7794 w 10000"/>
                <a:gd name="connsiteY62" fmla="*/ 4075 h 10052"/>
                <a:gd name="connsiteX63" fmla="*/ 8183 w 10000"/>
                <a:gd name="connsiteY63" fmla="*/ 4100 h 10052"/>
                <a:gd name="connsiteX64" fmla="*/ 8267 w 10000"/>
                <a:gd name="connsiteY64" fmla="*/ 4207 h 10052"/>
                <a:gd name="connsiteX65" fmla="*/ 8504 w 10000"/>
                <a:gd name="connsiteY65" fmla="*/ 3983 h 10052"/>
                <a:gd name="connsiteX66" fmla="*/ 8573 w 10000"/>
                <a:gd name="connsiteY66" fmla="*/ 3186 h 10052"/>
                <a:gd name="connsiteX67" fmla="*/ 8472 w 10000"/>
                <a:gd name="connsiteY67" fmla="*/ 2581 h 10052"/>
                <a:gd name="connsiteX68" fmla="*/ 8759 w 10000"/>
                <a:gd name="connsiteY68" fmla="*/ 2091 h 10052"/>
                <a:gd name="connsiteX69" fmla="*/ 8673 w 10000"/>
                <a:gd name="connsiteY69" fmla="*/ 1621 h 10052"/>
                <a:gd name="connsiteX70" fmla="*/ 8863 w 10000"/>
                <a:gd name="connsiteY70" fmla="*/ 1174 h 10052"/>
                <a:gd name="connsiteX71" fmla="*/ 8984 w 10000"/>
                <a:gd name="connsiteY71" fmla="*/ 1427 h 10052"/>
                <a:gd name="connsiteX72" fmla="*/ 9182 w 10000"/>
                <a:gd name="connsiteY72" fmla="*/ 1313 h 10052"/>
                <a:gd name="connsiteX0" fmla="*/ 8984 w 10000"/>
                <a:gd name="connsiteY0" fmla="*/ 1433 h 10058"/>
                <a:gd name="connsiteX1" fmla="*/ 5698 w 10000"/>
                <a:gd name="connsiteY1" fmla="*/ 208 h 10058"/>
                <a:gd name="connsiteX2" fmla="*/ 2083 w 10000"/>
                <a:gd name="connsiteY2" fmla="*/ 180 h 10058"/>
                <a:gd name="connsiteX3" fmla="*/ 913 w 10000"/>
                <a:gd name="connsiteY3" fmla="*/ 2037 h 10058"/>
                <a:gd name="connsiteX4" fmla="*/ 208 w 10000"/>
                <a:gd name="connsiteY4" fmla="*/ 2471 h 10058"/>
                <a:gd name="connsiteX5" fmla="*/ 1 w 10000"/>
                <a:gd name="connsiteY5" fmla="*/ 3345 h 10058"/>
                <a:gd name="connsiteX6" fmla="*/ 140 w 10000"/>
                <a:gd name="connsiteY6" fmla="*/ 3500 h 10058"/>
                <a:gd name="connsiteX7" fmla="*/ 37 w 10000"/>
                <a:gd name="connsiteY7" fmla="*/ 3742 h 10058"/>
                <a:gd name="connsiteX8" fmla="*/ 615 w 10000"/>
                <a:gd name="connsiteY8" fmla="*/ 3813 h 10058"/>
                <a:gd name="connsiteX9" fmla="*/ 615 w 10000"/>
                <a:gd name="connsiteY9" fmla="*/ 3968 h 10058"/>
                <a:gd name="connsiteX10" fmla="*/ 595 w 10000"/>
                <a:gd name="connsiteY10" fmla="*/ 4326 h 10058"/>
                <a:gd name="connsiteX11" fmla="*/ 1206 w 10000"/>
                <a:gd name="connsiteY11" fmla="*/ 4457 h 10058"/>
                <a:gd name="connsiteX12" fmla="*/ 1206 w 10000"/>
                <a:gd name="connsiteY12" fmla="*/ 4755 h 10058"/>
                <a:gd name="connsiteX13" fmla="*/ 1530 w 10000"/>
                <a:gd name="connsiteY13" fmla="*/ 4973 h 10058"/>
                <a:gd name="connsiteX14" fmla="*/ 1428 w 10000"/>
                <a:gd name="connsiteY14" fmla="*/ 5305 h 10058"/>
                <a:gd name="connsiteX15" fmla="*/ 1882 w 10000"/>
                <a:gd name="connsiteY15" fmla="*/ 5597 h 10058"/>
                <a:gd name="connsiteX16" fmla="*/ 2158 w 10000"/>
                <a:gd name="connsiteY16" fmla="*/ 6131 h 10058"/>
                <a:gd name="connsiteX17" fmla="*/ 2411 w 10000"/>
                <a:gd name="connsiteY17" fmla="*/ 6336 h 10058"/>
                <a:gd name="connsiteX18" fmla="*/ 2310 w 10000"/>
                <a:gd name="connsiteY18" fmla="*/ 6515 h 10058"/>
                <a:gd name="connsiteX19" fmla="*/ 2446 w 10000"/>
                <a:gd name="connsiteY19" fmla="*/ 6712 h 10058"/>
                <a:gd name="connsiteX20" fmla="*/ 2426 w 10000"/>
                <a:gd name="connsiteY20" fmla="*/ 6998 h 10058"/>
                <a:gd name="connsiteX21" fmla="*/ 2688 w 10000"/>
                <a:gd name="connsiteY21" fmla="*/ 7027 h 10058"/>
                <a:gd name="connsiteX22" fmla="*/ 2972 w 10000"/>
                <a:gd name="connsiteY22" fmla="*/ 7341 h 10058"/>
                <a:gd name="connsiteX23" fmla="*/ 3042 w 10000"/>
                <a:gd name="connsiteY23" fmla="*/ 7830 h 10058"/>
                <a:gd name="connsiteX24" fmla="*/ 3106 w 10000"/>
                <a:gd name="connsiteY24" fmla="*/ 8009 h 10058"/>
                <a:gd name="connsiteX25" fmla="*/ 3464 w 10000"/>
                <a:gd name="connsiteY25" fmla="*/ 8427 h 10058"/>
                <a:gd name="connsiteX26" fmla="*/ 3464 w 10000"/>
                <a:gd name="connsiteY26" fmla="*/ 8742 h 10058"/>
                <a:gd name="connsiteX27" fmla="*/ 3990 w 10000"/>
                <a:gd name="connsiteY27" fmla="*/ 9082 h 10058"/>
                <a:gd name="connsiteX28" fmla="*/ 4279 w 10000"/>
                <a:gd name="connsiteY28" fmla="*/ 8721 h 10058"/>
                <a:gd name="connsiteX29" fmla="*/ 4637 w 10000"/>
                <a:gd name="connsiteY29" fmla="*/ 8992 h 10058"/>
                <a:gd name="connsiteX30" fmla="*/ 4922 w 10000"/>
                <a:gd name="connsiteY30" fmla="*/ 8585 h 10058"/>
                <a:gd name="connsiteX31" fmla="*/ 5246 w 10000"/>
                <a:gd name="connsiteY31" fmla="*/ 9232 h 10058"/>
                <a:gd name="connsiteX32" fmla="*/ 5704 w 10000"/>
                <a:gd name="connsiteY32" fmla="*/ 9592 h 10058"/>
                <a:gd name="connsiteX33" fmla="*/ 5754 w 10000"/>
                <a:gd name="connsiteY33" fmla="*/ 9908 h 10058"/>
                <a:gd name="connsiteX34" fmla="*/ 5942 w 10000"/>
                <a:gd name="connsiteY34" fmla="*/ 9949 h 10058"/>
                <a:gd name="connsiteX35" fmla="*/ 6212 w 10000"/>
                <a:gd name="connsiteY35" fmla="*/ 9655 h 10058"/>
                <a:gd name="connsiteX36" fmla="*/ 6554 w 10000"/>
                <a:gd name="connsiteY36" fmla="*/ 9835 h 10058"/>
                <a:gd name="connsiteX37" fmla="*/ 6671 w 10000"/>
                <a:gd name="connsiteY37" fmla="*/ 9680 h 10058"/>
                <a:gd name="connsiteX38" fmla="*/ 6793 w 10000"/>
                <a:gd name="connsiteY38" fmla="*/ 9655 h 10058"/>
                <a:gd name="connsiteX39" fmla="*/ 7026 w 10000"/>
                <a:gd name="connsiteY39" fmla="*/ 10058 h 10058"/>
                <a:gd name="connsiteX40" fmla="*/ 7248 w 10000"/>
                <a:gd name="connsiteY40" fmla="*/ 9722 h 10058"/>
                <a:gd name="connsiteX41" fmla="*/ 7518 w 10000"/>
                <a:gd name="connsiteY41" fmla="*/ 9744 h 10058"/>
                <a:gd name="connsiteX42" fmla="*/ 7724 w 10000"/>
                <a:gd name="connsiteY42" fmla="*/ 9565 h 10058"/>
                <a:gd name="connsiteX43" fmla="*/ 8013 w 10000"/>
                <a:gd name="connsiteY43" fmla="*/ 9744 h 10058"/>
                <a:gd name="connsiteX44" fmla="*/ 8387 w 10000"/>
                <a:gd name="connsiteY44" fmla="*/ 9190 h 10058"/>
                <a:gd name="connsiteX45" fmla="*/ 8519 w 10000"/>
                <a:gd name="connsiteY45" fmla="*/ 9190 h 10058"/>
                <a:gd name="connsiteX46" fmla="*/ 8759 w 10000"/>
                <a:gd name="connsiteY46" fmla="*/ 8742 h 10058"/>
                <a:gd name="connsiteX47" fmla="*/ 9775 w 10000"/>
                <a:gd name="connsiteY47" fmla="*/ 8721 h 10058"/>
                <a:gd name="connsiteX48" fmla="*/ 10000 w 10000"/>
                <a:gd name="connsiteY48" fmla="*/ 8539 h 10058"/>
                <a:gd name="connsiteX49" fmla="*/ 9983 w 10000"/>
                <a:gd name="connsiteY49" fmla="*/ 8319 h 10058"/>
                <a:gd name="connsiteX50" fmla="*/ 9915 w 10000"/>
                <a:gd name="connsiteY50" fmla="*/ 7830 h 10058"/>
                <a:gd name="connsiteX51" fmla="*/ 9490 w 10000"/>
                <a:gd name="connsiteY51" fmla="*/ 7669 h 10058"/>
                <a:gd name="connsiteX52" fmla="*/ 9287 w 10000"/>
                <a:gd name="connsiteY52" fmla="*/ 6890 h 10058"/>
                <a:gd name="connsiteX53" fmla="*/ 9168 w 10000"/>
                <a:gd name="connsiteY53" fmla="*/ 6800 h 10058"/>
                <a:gd name="connsiteX54" fmla="*/ 9137 w 10000"/>
                <a:gd name="connsiteY54" fmla="*/ 6245 h 10058"/>
                <a:gd name="connsiteX55" fmla="*/ 8984 w 10000"/>
                <a:gd name="connsiteY55" fmla="*/ 6219 h 10058"/>
                <a:gd name="connsiteX56" fmla="*/ 8927 w 10000"/>
                <a:gd name="connsiteY56" fmla="*/ 5935 h 10058"/>
                <a:gd name="connsiteX57" fmla="*/ 8673 w 10000"/>
                <a:gd name="connsiteY57" fmla="*/ 5864 h 10058"/>
                <a:gd name="connsiteX58" fmla="*/ 8588 w 10000"/>
                <a:gd name="connsiteY58" fmla="*/ 5422 h 10058"/>
                <a:gd name="connsiteX59" fmla="*/ 8166 w 10000"/>
                <a:gd name="connsiteY59" fmla="*/ 4997 h 10058"/>
                <a:gd name="connsiteX60" fmla="*/ 7705 w 10000"/>
                <a:gd name="connsiteY60" fmla="*/ 4928 h 10058"/>
                <a:gd name="connsiteX61" fmla="*/ 7827 w 10000"/>
                <a:gd name="connsiteY61" fmla="*/ 4439 h 10058"/>
                <a:gd name="connsiteX62" fmla="*/ 7794 w 10000"/>
                <a:gd name="connsiteY62" fmla="*/ 4081 h 10058"/>
                <a:gd name="connsiteX63" fmla="*/ 8183 w 10000"/>
                <a:gd name="connsiteY63" fmla="*/ 4106 h 10058"/>
                <a:gd name="connsiteX64" fmla="*/ 8267 w 10000"/>
                <a:gd name="connsiteY64" fmla="*/ 4213 h 10058"/>
                <a:gd name="connsiteX65" fmla="*/ 8504 w 10000"/>
                <a:gd name="connsiteY65" fmla="*/ 3989 h 10058"/>
                <a:gd name="connsiteX66" fmla="*/ 8573 w 10000"/>
                <a:gd name="connsiteY66" fmla="*/ 3192 h 10058"/>
                <a:gd name="connsiteX67" fmla="*/ 8472 w 10000"/>
                <a:gd name="connsiteY67" fmla="*/ 2587 h 10058"/>
                <a:gd name="connsiteX68" fmla="*/ 8759 w 10000"/>
                <a:gd name="connsiteY68" fmla="*/ 2097 h 10058"/>
                <a:gd name="connsiteX69" fmla="*/ 8673 w 10000"/>
                <a:gd name="connsiteY69" fmla="*/ 1627 h 10058"/>
                <a:gd name="connsiteX70" fmla="*/ 8863 w 10000"/>
                <a:gd name="connsiteY70" fmla="*/ 1180 h 10058"/>
                <a:gd name="connsiteX71" fmla="*/ 8984 w 10000"/>
                <a:gd name="connsiteY71" fmla="*/ 1433 h 10058"/>
                <a:gd name="connsiteX0" fmla="*/ 8984 w 10000"/>
                <a:gd name="connsiteY0" fmla="*/ 1433 h 10058"/>
                <a:gd name="connsiteX1" fmla="*/ 5698 w 10000"/>
                <a:gd name="connsiteY1" fmla="*/ 208 h 10058"/>
                <a:gd name="connsiteX2" fmla="*/ 2083 w 10000"/>
                <a:gd name="connsiteY2" fmla="*/ 180 h 10058"/>
                <a:gd name="connsiteX3" fmla="*/ 913 w 10000"/>
                <a:gd name="connsiteY3" fmla="*/ 2037 h 10058"/>
                <a:gd name="connsiteX4" fmla="*/ 208 w 10000"/>
                <a:gd name="connsiteY4" fmla="*/ 2471 h 10058"/>
                <a:gd name="connsiteX5" fmla="*/ 1 w 10000"/>
                <a:gd name="connsiteY5" fmla="*/ 3345 h 10058"/>
                <a:gd name="connsiteX6" fmla="*/ 140 w 10000"/>
                <a:gd name="connsiteY6" fmla="*/ 3500 h 10058"/>
                <a:gd name="connsiteX7" fmla="*/ 37 w 10000"/>
                <a:gd name="connsiteY7" fmla="*/ 3742 h 10058"/>
                <a:gd name="connsiteX8" fmla="*/ 615 w 10000"/>
                <a:gd name="connsiteY8" fmla="*/ 3813 h 10058"/>
                <a:gd name="connsiteX9" fmla="*/ 615 w 10000"/>
                <a:gd name="connsiteY9" fmla="*/ 3968 h 10058"/>
                <a:gd name="connsiteX10" fmla="*/ 595 w 10000"/>
                <a:gd name="connsiteY10" fmla="*/ 4326 h 10058"/>
                <a:gd name="connsiteX11" fmla="*/ 1206 w 10000"/>
                <a:gd name="connsiteY11" fmla="*/ 4457 h 10058"/>
                <a:gd name="connsiteX12" fmla="*/ 1206 w 10000"/>
                <a:gd name="connsiteY12" fmla="*/ 4755 h 10058"/>
                <a:gd name="connsiteX13" fmla="*/ 1530 w 10000"/>
                <a:gd name="connsiteY13" fmla="*/ 4973 h 10058"/>
                <a:gd name="connsiteX14" fmla="*/ 1428 w 10000"/>
                <a:gd name="connsiteY14" fmla="*/ 5305 h 10058"/>
                <a:gd name="connsiteX15" fmla="*/ 1882 w 10000"/>
                <a:gd name="connsiteY15" fmla="*/ 5597 h 10058"/>
                <a:gd name="connsiteX16" fmla="*/ 2158 w 10000"/>
                <a:gd name="connsiteY16" fmla="*/ 6131 h 10058"/>
                <a:gd name="connsiteX17" fmla="*/ 2411 w 10000"/>
                <a:gd name="connsiteY17" fmla="*/ 6336 h 10058"/>
                <a:gd name="connsiteX18" fmla="*/ 2310 w 10000"/>
                <a:gd name="connsiteY18" fmla="*/ 6515 h 10058"/>
                <a:gd name="connsiteX19" fmla="*/ 2446 w 10000"/>
                <a:gd name="connsiteY19" fmla="*/ 6712 h 10058"/>
                <a:gd name="connsiteX20" fmla="*/ 2426 w 10000"/>
                <a:gd name="connsiteY20" fmla="*/ 6998 h 10058"/>
                <a:gd name="connsiteX21" fmla="*/ 2688 w 10000"/>
                <a:gd name="connsiteY21" fmla="*/ 7027 h 10058"/>
                <a:gd name="connsiteX22" fmla="*/ 2972 w 10000"/>
                <a:gd name="connsiteY22" fmla="*/ 7341 h 10058"/>
                <a:gd name="connsiteX23" fmla="*/ 3042 w 10000"/>
                <a:gd name="connsiteY23" fmla="*/ 7830 h 10058"/>
                <a:gd name="connsiteX24" fmla="*/ 3106 w 10000"/>
                <a:gd name="connsiteY24" fmla="*/ 8009 h 10058"/>
                <a:gd name="connsiteX25" fmla="*/ 3464 w 10000"/>
                <a:gd name="connsiteY25" fmla="*/ 8427 h 10058"/>
                <a:gd name="connsiteX26" fmla="*/ 3464 w 10000"/>
                <a:gd name="connsiteY26" fmla="*/ 8742 h 10058"/>
                <a:gd name="connsiteX27" fmla="*/ 3990 w 10000"/>
                <a:gd name="connsiteY27" fmla="*/ 9082 h 10058"/>
                <a:gd name="connsiteX28" fmla="*/ 4279 w 10000"/>
                <a:gd name="connsiteY28" fmla="*/ 8721 h 10058"/>
                <a:gd name="connsiteX29" fmla="*/ 4637 w 10000"/>
                <a:gd name="connsiteY29" fmla="*/ 8992 h 10058"/>
                <a:gd name="connsiteX30" fmla="*/ 4922 w 10000"/>
                <a:gd name="connsiteY30" fmla="*/ 8585 h 10058"/>
                <a:gd name="connsiteX31" fmla="*/ 5246 w 10000"/>
                <a:gd name="connsiteY31" fmla="*/ 9232 h 10058"/>
                <a:gd name="connsiteX32" fmla="*/ 5704 w 10000"/>
                <a:gd name="connsiteY32" fmla="*/ 9592 h 10058"/>
                <a:gd name="connsiteX33" fmla="*/ 5754 w 10000"/>
                <a:gd name="connsiteY33" fmla="*/ 9908 h 10058"/>
                <a:gd name="connsiteX34" fmla="*/ 5942 w 10000"/>
                <a:gd name="connsiteY34" fmla="*/ 9949 h 10058"/>
                <a:gd name="connsiteX35" fmla="*/ 6212 w 10000"/>
                <a:gd name="connsiteY35" fmla="*/ 9655 h 10058"/>
                <a:gd name="connsiteX36" fmla="*/ 6554 w 10000"/>
                <a:gd name="connsiteY36" fmla="*/ 9835 h 10058"/>
                <a:gd name="connsiteX37" fmla="*/ 6671 w 10000"/>
                <a:gd name="connsiteY37" fmla="*/ 9680 h 10058"/>
                <a:gd name="connsiteX38" fmla="*/ 6793 w 10000"/>
                <a:gd name="connsiteY38" fmla="*/ 9655 h 10058"/>
                <a:gd name="connsiteX39" fmla="*/ 7026 w 10000"/>
                <a:gd name="connsiteY39" fmla="*/ 10058 h 10058"/>
                <a:gd name="connsiteX40" fmla="*/ 7248 w 10000"/>
                <a:gd name="connsiteY40" fmla="*/ 9722 h 10058"/>
                <a:gd name="connsiteX41" fmla="*/ 7518 w 10000"/>
                <a:gd name="connsiteY41" fmla="*/ 9744 h 10058"/>
                <a:gd name="connsiteX42" fmla="*/ 7724 w 10000"/>
                <a:gd name="connsiteY42" fmla="*/ 9565 h 10058"/>
                <a:gd name="connsiteX43" fmla="*/ 8013 w 10000"/>
                <a:gd name="connsiteY43" fmla="*/ 9744 h 10058"/>
                <a:gd name="connsiteX44" fmla="*/ 8387 w 10000"/>
                <a:gd name="connsiteY44" fmla="*/ 9190 h 10058"/>
                <a:gd name="connsiteX45" fmla="*/ 8519 w 10000"/>
                <a:gd name="connsiteY45" fmla="*/ 9190 h 10058"/>
                <a:gd name="connsiteX46" fmla="*/ 8759 w 10000"/>
                <a:gd name="connsiteY46" fmla="*/ 8742 h 10058"/>
                <a:gd name="connsiteX47" fmla="*/ 9775 w 10000"/>
                <a:gd name="connsiteY47" fmla="*/ 8721 h 10058"/>
                <a:gd name="connsiteX48" fmla="*/ 10000 w 10000"/>
                <a:gd name="connsiteY48" fmla="*/ 8539 h 10058"/>
                <a:gd name="connsiteX49" fmla="*/ 9983 w 10000"/>
                <a:gd name="connsiteY49" fmla="*/ 8319 h 10058"/>
                <a:gd name="connsiteX50" fmla="*/ 9915 w 10000"/>
                <a:gd name="connsiteY50" fmla="*/ 7830 h 10058"/>
                <a:gd name="connsiteX51" fmla="*/ 9490 w 10000"/>
                <a:gd name="connsiteY51" fmla="*/ 7669 h 10058"/>
                <a:gd name="connsiteX52" fmla="*/ 9287 w 10000"/>
                <a:gd name="connsiteY52" fmla="*/ 6890 h 10058"/>
                <a:gd name="connsiteX53" fmla="*/ 9168 w 10000"/>
                <a:gd name="connsiteY53" fmla="*/ 6800 h 10058"/>
                <a:gd name="connsiteX54" fmla="*/ 9137 w 10000"/>
                <a:gd name="connsiteY54" fmla="*/ 6245 h 10058"/>
                <a:gd name="connsiteX55" fmla="*/ 8984 w 10000"/>
                <a:gd name="connsiteY55" fmla="*/ 6219 h 10058"/>
                <a:gd name="connsiteX56" fmla="*/ 8927 w 10000"/>
                <a:gd name="connsiteY56" fmla="*/ 5935 h 10058"/>
                <a:gd name="connsiteX57" fmla="*/ 8673 w 10000"/>
                <a:gd name="connsiteY57" fmla="*/ 5864 h 10058"/>
                <a:gd name="connsiteX58" fmla="*/ 8588 w 10000"/>
                <a:gd name="connsiteY58" fmla="*/ 5422 h 10058"/>
                <a:gd name="connsiteX59" fmla="*/ 8166 w 10000"/>
                <a:gd name="connsiteY59" fmla="*/ 4997 h 10058"/>
                <a:gd name="connsiteX60" fmla="*/ 7705 w 10000"/>
                <a:gd name="connsiteY60" fmla="*/ 4928 h 10058"/>
                <a:gd name="connsiteX61" fmla="*/ 7827 w 10000"/>
                <a:gd name="connsiteY61" fmla="*/ 4439 h 10058"/>
                <a:gd name="connsiteX62" fmla="*/ 7794 w 10000"/>
                <a:gd name="connsiteY62" fmla="*/ 4081 h 10058"/>
                <a:gd name="connsiteX63" fmla="*/ 8183 w 10000"/>
                <a:gd name="connsiteY63" fmla="*/ 4106 h 10058"/>
                <a:gd name="connsiteX64" fmla="*/ 8267 w 10000"/>
                <a:gd name="connsiteY64" fmla="*/ 4213 h 10058"/>
                <a:gd name="connsiteX65" fmla="*/ 8504 w 10000"/>
                <a:gd name="connsiteY65" fmla="*/ 3989 h 10058"/>
                <a:gd name="connsiteX66" fmla="*/ 8573 w 10000"/>
                <a:gd name="connsiteY66" fmla="*/ 3192 h 10058"/>
                <a:gd name="connsiteX67" fmla="*/ 8472 w 10000"/>
                <a:gd name="connsiteY67" fmla="*/ 2587 h 10058"/>
                <a:gd name="connsiteX68" fmla="*/ 8759 w 10000"/>
                <a:gd name="connsiteY68" fmla="*/ 2097 h 10058"/>
                <a:gd name="connsiteX69" fmla="*/ 8673 w 10000"/>
                <a:gd name="connsiteY69" fmla="*/ 1627 h 10058"/>
                <a:gd name="connsiteX70" fmla="*/ 8984 w 10000"/>
                <a:gd name="connsiteY70" fmla="*/ 1433 h 10058"/>
                <a:gd name="connsiteX0" fmla="*/ 8673 w 10000"/>
                <a:gd name="connsiteY0" fmla="*/ 1637 h 10068"/>
                <a:gd name="connsiteX1" fmla="*/ 5698 w 10000"/>
                <a:gd name="connsiteY1" fmla="*/ 218 h 10068"/>
                <a:gd name="connsiteX2" fmla="*/ 2083 w 10000"/>
                <a:gd name="connsiteY2" fmla="*/ 190 h 10068"/>
                <a:gd name="connsiteX3" fmla="*/ 913 w 10000"/>
                <a:gd name="connsiteY3" fmla="*/ 2047 h 10068"/>
                <a:gd name="connsiteX4" fmla="*/ 208 w 10000"/>
                <a:gd name="connsiteY4" fmla="*/ 2481 h 10068"/>
                <a:gd name="connsiteX5" fmla="*/ 1 w 10000"/>
                <a:gd name="connsiteY5" fmla="*/ 3355 h 10068"/>
                <a:gd name="connsiteX6" fmla="*/ 140 w 10000"/>
                <a:gd name="connsiteY6" fmla="*/ 3510 h 10068"/>
                <a:gd name="connsiteX7" fmla="*/ 37 w 10000"/>
                <a:gd name="connsiteY7" fmla="*/ 3752 h 10068"/>
                <a:gd name="connsiteX8" fmla="*/ 615 w 10000"/>
                <a:gd name="connsiteY8" fmla="*/ 3823 h 10068"/>
                <a:gd name="connsiteX9" fmla="*/ 615 w 10000"/>
                <a:gd name="connsiteY9" fmla="*/ 3978 h 10068"/>
                <a:gd name="connsiteX10" fmla="*/ 595 w 10000"/>
                <a:gd name="connsiteY10" fmla="*/ 4336 h 10068"/>
                <a:gd name="connsiteX11" fmla="*/ 1206 w 10000"/>
                <a:gd name="connsiteY11" fmla="*/ 4467 h 10068"/>
                <a:gd name="connsiteX12" fmla="*/ 1206 w 10000"/>
                <a:gd name="connsiteY12" fmla="*/ 4765 h 10068"/>
                <a:gd name="connsiteX13" fmla="*/ 1530 w 10000"/>
                <a:gd name="connsiteY13" fmla="*/ 4983 h 10068"/>
                <a:gd name="connsiteX14" fmla="*/ 1428 w 10000"/>
                <a:gd name="connsiteY14" fmla="*/ 5315 h 10068"/>
                <a:gd name="connsiteX15" fmla="*/ 1882 w 10000"/>
                <a:gd name="connsiteY15" fmla="*/ 5607 h 10068"/>
                <a:gd name="connsiteX16" fmla="*/ 2158 w 10000"/>
                <a:gd name="connsiteY16" fmla="*/ 6141 h 10068"/>
                <a:gd name="connsiteX17" fmla="*/ 2411 w 10000"/>
                <a:gd name="connsiteY17" fmla="*/ 6346 h 10068"/>
                <a:gd name="connsiteX18" fmla="*/ 2310 w 10000"/>
                <a:gd name="connsiteY18" fmla="*/ 6525 h 10068"/>
                <a:gd name="connsiteX19" fmla="*/ 2446 w 10000"/>
                <a:gd name="connsiteY19" fmla="*/ 6722 h 10068"/>
                <a:gd name="connsiteX20" fmla="*/ 2426 w 10000"/>
                <a:gd name="connsiteY20" fmla="*/ 7008 h 10068"/>
                <a:gd name="connsiteX21" fmla="*/ 2688 w 10000"/>
                <a:gd name="connsiteY21" fmla="*/ 7037 h 10068"/>
                <a:gd name="connsiteX22" fmla="*/ 2972 w 10000"/>
                <a:gd name="connsiteY22" fmla="*/ 7351 h 10068"/>
                <a:gd name="connsiteX23" fmla="*/ 3042 w 10000"/>
                <a:gd name="connsiteY23" fmla="*/ 7840 h 10068"/>
                <a:gd name="connsiteX24" fmla="*/ 3106 w 10000"/>
                <a:gd name="connsiteY24" fmla="*/ 8019 h 10068"/>
                <a:gd name="connsiteX25" fmla="*/ 3464 w 10000"/>
                <a:gd name="connsiteY25" fmla="*/ 8437 h 10068"/>
                <a:gd name="connsiteX26" fmla="*/ 3464 w 10000"/>
                <a:gd name="connsiteY26" fmla="*/ 8752 h 10068"/>
                <a:gd name="connsiteX27" fmla="*/ 3990 w 10000"/>
                <a:gd name="connsiteY27" fmla="*/ 9092 h 10068"/>
                <a:gd name="connsiteX28" fmla="*/ 4279 w 10000"/>
                <a:gd name="connsiteY28" fmla="*/ 8731 h 10068"/>
                <a:gd name="connsiteX29" fmla="*/ 4637 w 10000"/>
                <a:gd name="connsiteY29" fmla="*/ 9002 h 10068"/>
                <a:gd name="connsiteX30" fmla="*/ 4922 w 10000"/>
                <a:gd name="connsiteY30" fmla="*/ 8595 h 10068"/>
                <a:gd name="connsiteX31" fmla="*/ 5246 w 10000"/>
                <a:gd name="connsiteY31" fmla="*/ 9242 h 10068"/>
                <a:gd name="connsiteX32" fmla="*/ 5704 w 10000"/>
                <a:gd name="connsiteY32" fmla="*/ 9602 h 10068"/>
                <a:gd name="connsiteX33" fmla="*/ 5754 w 10000"/>
                <a:gd name="connsiteY33" fmla="*/ 9918 h 10068"/>
                <a:gd name="connsiteX34" fmla="*/ 5942 w 10000"/>
                <a:gd name="connsiteY34" fmla="*/ 9959 h 10068"/>
                <a:gd name="connsiteX35" fmla="*/ 6212 w 10000"/>
                <a:gd name="connsiteY35" fmla="*/ 9665 h 10068"/>
                <a:gd name="connsiteX36" fmla="*/ 6554 w 10000"/>
                <a:gd name="connsiteY36" fmla="*/ 9845 h 10068"/>
                <a:gd name="connsiteX37" fmla="*/ 6671 w 10000"/>
                <a:gd name="connsiteY37" fmla="*/ 9690 h 10068"/>
                <a:gd name="connsiteX38" fmla="*/ 6793 w 10000"/>
                <a:gd name="connsiteY38" fmla="*/ 9665 h 10068"/>
                <a:gd name="connsiteX39" fmla="*/ 7026 w 10000"/>
                <a:gd name="connsiteY39" fmla="*/ 10068 h 10068"/>
                <a:gd name="connsiteX40" fmla="*/ 7248 w 10000"/>
                <a:gd name="connsiteY40" fmla="*/ 9732 h 10068"/>
                <a:gd name="connsiteX41" fmla="*/ 7518 w 10000"/>
                <a:gd name="connsiteY41" fmla="*/ 9754 h 10068"/>
                <a:gd name="connsiteX42" fmla="*/ 7724 w 10000"/>
                <a:gd name="connsiteY42" fmla="*/ 9575 h 10068"/>
                <a:gd name="connsiteX43" fmla="*/ 8013 w 10000"/>
                <a:gd name="connsiteY43" fmla="*/ 9754 h 10068"/>
                <a:gd name="connsiteX44" fmla="*/ 8387 w 10000"/>
                <a:gd name="connsiteY44" fmla="*/ 9200 h 10068"/>
                <a:gd name="connsiteX45" fmla="*/ 8519 w 10000"/>
                <a:gd name="connsiteY45" fmla="*/ 9200 h 10068"/>
                <a:gd name="connsiteX46" fmla="*/ 8759 w 10000"/>
                <a:gd name="connsiteY46" fmla="*/ 8752 h 10068"/>
                <a:gd name="connsiteX47" fmla="*/ 9775 w 10000"/>
                <a:gd name="connsiteY47" fmla="*/ 8731 h 10068"/>
                <a:gd name="connsiteX48" fmla="*/ 10000 w 10000"/>
                <a:gd name="connsiteY48" fmla="*/ 8549 h 10068"/>
                <a:gd name="connsiteX49" fmla="*/ 9983 w 10000"/>
                <a:gd name="connsiteY49" fmla="*/ 8329 h 10068"/>
                <a:gd name="connsiteX50" fmla="*/ 9915 w 10000"/>
                <a:gd name="connsiteY50" fmla="*/ 7840 h 10068"/>
                <a:gd name="connsiteX51" fmla="*/ 9490 w 10000"/>
                <a:gd name="connsiteY51" fmla="*/ 7679 h 10068"/>
                <a:gd name="connsiteX52" fmla="*/ 9287 w 10000"/>
                <a:gd name="connsiteY52" fmla="*/ 6900 h 10068"/>
                <a:gd name="connsiteX53" fmla="*/ 9168 w 10000"/>
                <a:gd name="connsiteY53" fmla="*/ 6810 h 10068"/>
                <a:gd name="connsiteX54" fmla="*/ 9137 w 10000"/>
                <a:gd name="connsiteY54" fmla="*/ 6255 h 10068"/>
                <a:gd name="connsiteX55" fmla="*/ 8984 w 10000"/>
                <a:gd name="connsiteY55" fmla="*/ 6229 h 10068"/>
                <a:gd name="connsiteX56" fmla="*/ 8927 w 10000"/>
                <a:gd name="connsiteY56" fmla="*/ 5945 h 10068"/>
                <a:gd name="connsiteX57" fmla="*/ 8673 w 10000"/>
                <a:gd name="connsiteY57" fmla="*/ 5874 h 10068"/>
                <a:gd name="connsiteX58" fmla="*/ 8588 w 10000"/>
                <a:gd name="connsiteY58" fmla="*/ 5432 h 10068"/>
                <a:gd name="connsiteX59" fmla="*/ 8166 w 10000"/>
                <a:gd name="connsiteY59" fmla="*/ 5007 h 10068"/>
                <a:gd name="connsiteX60" fmla="*/ 7705 w 10000"/>
                <a:gd name="connsiteY60" fmla="*/ 4938 h 10068"/>
                <a:gd name="connsiteX61" fmla="*/ 7827 w 10000"/>
                <a:gd name="connsiteY61" fmla="*/ 4449 h 10068"/>
                <a:gd name="connsiteX62" fmla="*/ 7794 w 10000"/>
                <a:gd name="connsiteY62" fmla="*/ 4091 h 10068"/>
                <a:gd name="connsiteX63" fmla="*/ 8183 w 10000"/>
                <a:gd name="connsiteY63" fmla="*/ 4116 h 10068"/>
                <a:gd name="connsiteX64" fmla="*/ 8267 w 10000"/>
                <a:gd name="connsiteY64" fmla="*/ 4223 h 10068"/>
                <a:gd name="connsiteX65" fmla="*/ 8504 w 10000"/>
                <a:gd name="connsiteY65" fmla="*/ 3999 h 10068"/>
                <a:gd name="connsiteX66" fmla="*/ 8573 w 10000"/>
                <a:gd name="connsiteY66" fmla="*/ 3202 h 10068"/>
                <a:gd name="connsiteX67" fmla="*/ 8472 w 10000"/>
                <a:gd name="connsiteY67" fmla="*/ 2597 h 10068"/>
                <a:gd name="connsiteX68" fmla="*/ 8759 w 10000"/>
                <a:gd name="connsiteY68" fmla="*/ 2107 h 10068"/>
                <a:gd name="connsiteX69" fmla="*/ 8673 w 10000"/>
                <a:gd name="connsiteY69" fmla="*/ 1637 h 10068"/>
                <a:gd name="connsiteX0" fmla="*/ 6142 w 10000"/>
                <a:gd name="connsiteY0" fmla="*/ 1552 h 10065"/>
                <a:gd name="connsiteX1" fmla="*/ 5698 w 10000"/>
                <a:gd name="connsiteY1" fmla="*/ 215 h 10065"/>
                <a:gd name="connsiteX2" fmla="*/ 2083 w 10000"/>
                <a:gd name="connsiteY2" fmla="*/ 187 h 10065"/>
                <a:gd name="connsiteX3" fmla="*/ 913 w 10000"/>
                <a:gd name="connsiteY3" fmla="*/ 2044 h 10065"/>
                <a:gd name="connsiteX4" fmla="*/ 208 w 10000"/>
                <a:gd name="connsiteY4" fmla="*/ 2478 h 10065"/>
                <a:gd name="connsiteX5" fmla="*/ 1 w 10000"/>
                <a:gd name="connsiteY5" fmla="*/ 3352 h 10065"/>
                <a:gd name="connsiteX6" fmla="*/ 140 w 10000"/>
                <a:gd name="connsiteY6" fmla="*/ 3507 h 10065"/>
                <a:gd name="connsiteX7" fmla="*/ 37 w 10000"/>
                <a:gd name="connsiteY7" fmla="*/ 3749 h 10065"/>
                <a:gd name="connsiteX8" fmla="*/ 615 w 10000"/>
                <a:gd name="connsiteY8" fmla="*/ 3820 h 10065"/>
                <a:gd name="connsiteX9" fmla="*/ 615 w 10000"/>
                <a:gd name="connsiteY9" fmla="*/ 3975 h 10065"/>
                <a:gd name="connsiteX10" fmla="*/ 595 w 10000"/>
                <a:gd name="connsiteY10" fmla="*/ 4333 h 10065"/>
                <a:gd name="connsiteX11" fmla="*/ 1206 w 10000"/>
                <a:gd name="connsiteY11" fmla="*/ 4464 h 10065"/>
                <a:gd name="connsiteX12" fmla="*/ 1206 w 10000"/>
                <a:gd name="connsiteY12" fmla="*/ 4762 h 10065"/>
                <a:gd name="connsiteX13" fmla="*/ 1530 w 10000"/>
                <a:gd name="connsiteY13" fmla="*/ 4980 h 10065"/>
                <a:gd name="connsiteX14" fmla="*/ 1428 w 10000"/>
                <a:gd name="connsiteY14" fmla="*/ 5312 h 10065"/>
                <a:gd name="connsiteX15" fmla="*/ 1882 w 10000"/>
                <a:gd name="connsiteY15" fmla="*/ 5604 h 10065"/>
                <a:gd name="connsiteX16" fmla="*/ 2158 w 10000"/>
                <a:gd name="connsiteY16" fmla="*/ 6138 h 10065"/>
                <a:gd name="connsiteX17" fmla="*/ 2411 w 10000"/>
                <a:gd name="connsiteY17" fmla="*/ 6343 h 10065"/>
                <a:gd name="connsiteX18" fmla="*/ 2310 w 10000"/>
                <a:gd name="connsiteY18" fmla="*/ 6522 h 10065"/>
                <a:gd name="connsiteX19" fmla="*/ 2446 w 10000"/>
                <a:gd name="connsiteY19" fmla="*/ 6719 h 10065"/>
                <a:gd name="connsiteX20" fmla="*/ 2426 w 10000"/>
                <a:gd name="connsiteY20" fmla="*/ 7005 h 10065"/>
                <a:gd name="connsiteX21" fmla="*/ 2688 w 10000"/>
                <a:gd name="connsiteY21" fmla="*/ 7034 h 10065"/>
                <a:gd name="connsiteX22" fmla="*/ 2972 w 10000"/>
                <a:gd name="connsiteY22" fmla="*/ 7348 h 10065"/>
                <a:gd name="connsiteX23" fmla="*/ 3042 w 10000"/>
                <a:gd name="connsiteY23" fmla="*/ 7837 h 10065"/>
                <a:gd name="connsiteX24" fmla="*/ 3106 w 10000"/>
                <a:gd name="connsiteY24" fmla="*/ 8016 h 10065"/>
                <a:gd name="connsiteX25" fmla="*/ 3464 w 10000"/>
                <a:gd name="connsiteY25" fmla="*/ 8434 h 10065"/>
                <a:gd name="connsiteX26" fmla="*/ 3464 w 10000"/>
                <a:gd name="connsiteY26" fmla="*/ 8749 h 10065"/>
                <a:gd name="connsiteX27" fmla="*/ 3990 w 10000"/>
                <a:gd name="connsiteY27" fmla="*/ 9089 h 10065"/>
                <a:gd name="connsiteX28" fmla="*/ 4279 w 10000"/>
                <a:gd name="connsiteY28" fmla="*/ 8728 h 10065"/>
                <a:gd name="connsiteX29" fmla="*/ 4637 w 10000"/>
                <a:gd name="connsiteY29" fmla="*/ 8999 h 10065"/>
                <a:gd name="connsiteX30" fmla="*/ 4922 w 10000"/>
                <a:gd name="connsiteY30" fmla="*/ 8592 h 10065"/>
                <a:gd name="connsiteX31" fmla="*/ 5246 w 10000"/>
                <a:gd name="connsiteY31" fmla="*/ 9239 h 10065"/>
                <a:gd name="connsiteX32" fmla="*/ 5704 w 10000"/>
                <a:gd name="connsiteY32" fmla="*/ 9599 h 10065"/>
                <a:gd name="connsiteX33" fmla="*/ 5754 w 10000"/>
                <a:gd name="connsiteY33" fmla="*/ 9915 h 10065"/>
                <a:gd name="connsiteX34" fmla="*/ 5942 w 10000"/>
                <a:gd name="connsiteY34" fmla="*/ 9956 h 10065"/>
                <a:gd name="connsiteX35" fmla="*/ 6212 w 10000"/>
                <a:gd name="connsiteY35" fmla="*/ 9662 h 10065"/>
                <a:gd name="connsiteX36" fmla="*/ 6554 w 10000"/>
                <a:gd name="connsiteY36" fmla="*/ 9842 h 10065"/>
                <a:gd name="connsiteX37" fmla="*/ 6671 w 10000"/>
                <a:gd name="connsiteY37" fmla="*/ 9687 h 10065"/>
                <a:gd name="connsiteX38" fmla="*/ 6793 w 10000"/>
                <a:gd name="connsiteY38" fmla="*/ 9662 h 10065"/>
                <a:gd name="connsiteX39" fmla="*/ 7026 w 10000"/>
                <a:gd name="connsiteY39" fmla="*/ 10065 h 10065"/>
                <a:gd name="connsiteX40" fmla="*/ 7248 w 10000"/>
                <a:gd name="connsiteY40" fmla="*/ 9729 h 10065"/>
                <a:gd name="connsiteX41" fmla="*/ 7518 w 10000"/>
                <a:gd name="connsiteY41" fmla="*/ 9751 h 10065"/>
                <a:gd name="connsiteX42" fmla="*/ 7724 w 10000"/>
                <a:gd name="connsiteY42" fmla="*/ 9572 h 10065"/>
                <a:gd name="connsiteX43" fmla="*/ 8013 w 10000"/>
                <a:gd name="connsiteY43" fmla="*/ 9751 h 10065"/>
                <a:gd name="connsiteX44" fmla="*/ 8387 w 10000"/>
                <a:gd name="connsiteY44" fmla="*/ 9197 h 10065"/>
                <a:gd name="connsiteX45" fmla="*/ 8519 w 10000"/>
                <a:gd name="connsiteY45" fmla="*/ 9197 h 10065"/>
                <a:gd name="connsiteX46" fmla="*/ 8759 w 10000"/>
                <a:gd name="connsiteY46" fmla="*/ 8749 h 10065"/>
                <a:gd name="connsiteX47" fmla="*/ 9775 w 10000"/>
                <a:gd name="connsiteY47" fmla="*/ 8728 h 10065"/>
                <a:gd name="connsiteX48" fmla="*/ 10000 w 10000"/>
                <a:gd name="connsiteY48" fmla="*/ 8546 h 10065"/>
                <a:gd name="connsiteX49" fmla="*/ 9983 w 10000"/>
                <a:gd name="connsiteY49" fmla="*/ 8326 h 10065"/>
                <a:gd name="connsiteX50" fmla="*/ 9915 w 10000"/>
                <a:gd name="connsiteY50" fmla="*/ 7837 h 10065"/>
                <a:gd name="connsiteX51" fmla="*/ 9490 w 10000"/>
                <a:gd name="connsiteY51" fmla="*/ 7676 h 10065"/>
                <a:gd name="connsiteX52" fmla="*/ 9287 w 10000"/>
                <a:gd name="connsiteY52" fmla="*/ 6897 h 10065"/>
                <a:gd name="connsiteX53" fmla="*/ 9168 w 10000"/>
                <a:gd name="connsiteY53" fmla="*/ 6807 h 10065"/>
                <a:gd name="connsiteX54" fmla="*/ 9137 w 10000"/>
                <a:gd name="connsiteY54" fmla="*/ 6252 h 10065"/>
                <a:gd name="connsiteX55" fmla="*/ 8984 w 10000"/>
                <a:gd name="connsiteY55" fmla="*/ 6226 h 10065"/>
                <a:gd name="connsiteX56" fmla="*/ 8927 w 10000"/>
                <a:gd name="connsiteY56" fmla="*/ 5942 h 10065"/>
                <a:gd name="connsiteX57" fmla="*/ 8673 w 10000"/>
                <a:gd name="connsiteY57" fmla="*/ 5871 h 10065"/>
                <a:gd name="connsiteX58" fmla="*/ 8588 w 10000"/>
                <a:gd name="connsiteY58" fmla="*/ 5429 h 10065"/>
                <a:gd name="connsiteX59" fmla="*/ 8166 w 10000"/>
                <a:gd name="connsiteY59" fmla="*/ 5004 h 10065"/>
                <a:gd name="connsiteX60" fmla="*/ 7705 w 10000"/>
                <a:gd name="connsiteY60" fmla="*/ 4935 h 10065"/>
                <a:gd name="connsiteX61" fmla="*/ 7827 w 10000"/>
                <a:gd name="connsiteY61" fmla="*/ 4446 h 10065"/>
                <a:gd name="connsiteX62" fmla="*/ 7794 w 10000"/>
                <a:gd name="connsiteY62" fmla="*/ 4088 h 10065"/>
                <a:gd name="connsiteX63" fmla="*/ 8183 w 10000"/>
                <a:gd name="connsiteY63" fmla="*/ 4113 h 10065"/>
                <a:gd name="connsiteX64" fmla="*/ 8267 w 10000"/>
                <a:gd name="connsiteY64" fmla="*/ 4220 h 10065"/>
                <a:gd name="connsiteX65" fmla="*/ 8504 w 10000"/>
                <a:gd name="connsiteY65" fmla="*/ 3996 h 10065"/>
                <a:gd name="connsiteX66" fmla="*/ 8573 w 10000"/>
                <a:gd name="connsiteY66" fmla="*/ 3199 h 10065"/>
                <a:gd name="connsiteX67" fmla="*/ 8472 w 10000"/>
                <a:gd name="connsiteY67" fmla="*/ 2594 h 10065"/>
                <a:gd name="connsiteX68" fmla="*/ 8759 w 10000"/>
                <a:gd name="connsiteY68" fmla="*/ 2104 h 10065"/>
                <a:gd name="connsiteX69" fmla="*/ 6142 w 10000"/>
                <a:gd name="connsiteY69" fmla="*/ 1552 h 10065"/>
                <a:gd name="connsiteX0" fmla="*/ 8600 w 10000"/>
                <a:gd name="connsiteY0" fmla="*/ 1552 h 10065"/>
                <a:gd name="connsiteX1" fmla="*/ 5698 w 10000"/>
                <a:gd name="connsiteY1" fmla="*/ 215 h 10065"/>
                <a:gd name="connsiteX2" fmla="*/ 2083 w 10000"/>
                <a:gd name="connsiteY2" fmla="*/ 187 h 10065"/>
                <a:gd name="connsiteX3" fmla="*/ 913 w 10000"/>
                <a:gd name="connsiteY3" fmla="*/ 2044 h 10065"/>
                <a:gd name="connsiteX4" fmla="*/ 208 w 10000"/>
                <a:gd name="connsiteY4" fmla="*/ 2478 h 10065"/>
                <a:gd name="connsiteX5" fmla="*/ 1 w 10000"/>
                <a:gd name="connsiteY5" fmla="*/ 3352 h 10065"/>
                <a:gd name="connsiteX6" fmla="*/ 140 w 10000"/>
                <a:gd name="connsiteY6" fmla="*/ 3507 h 10065"/>
                <a:gd name="connsiteX7" fmla="*/ 37 w 10000"/>
                <a:gd name="connsiteY7" fmla="*/ 3749 h 10065"/>
                <a:gd name="connsiteX8" fmla="*/ 615 w 10000"/>
                <a:gd name="connsiteY8" fmla="*/ 3820 h 10065"/>
                <a:gd name="connsiteX9" fmla="*/ 615 w 10000"/>
                <a:gd name="connsiteY9" fmla="*/ 3975 h 10065"/>
                <a:gd name="connsiteX10" fmla="*/ 595 w 10000"/>
                <a:gd name="connsiteY10" fmla="*/ 4333 h 10065"/>
                <a:gd name="connsiteX11" fmla="*/ 1206 w 10000"/>
                <a:gd name="connsiteY11" fmla="*/ 4464 h 10065"/>
                <a:gd name="connsiteX12" fmla="*/ 1206 w 10000"/>
                <a:gd name="connsiteY12" fmla="*/ 4762 h 10065"/>
                <a:gd name="connsiteX13" fmla="*/ 1530 w 10000"/>
                <a:gd name="connsiteY13" fmla="*/ 4980 h 10065"/>
                <a:gd name="connsiteX14" fmla="*/ 1428 w 10000"/>
                <a:gd name="connsiteY14" fmla="*/ 5312 h 10065"/>
                <a:gd name="connsiteX15" fmla="*/ 1882 w 10000"/>
                <a:gd name="connsiteY15" fmla="*/ 5604 h 10065"/>
                <a:gd name="connsiteX16" fmla="*/ 2158 w 10000"/>
                <a:gd name="connsiteY16" fmla="*/ 6138 h 10065"/>
                <a:gd name="connsiteX17" fmla="*/ 2411 w 10000"/>
                <a:gd name="connsiteY17" fmla="*/ 6343 h 10065"/>
                <a:gd name="connsiteX18" fmla="*/ 2310 w 10000"/>
                <a:gd name="connsiteY18" fmla="*/ 6522 h 10065"/>
                <a:gd name="connsiteX19" fmla="*/ 2446 w 10000"/>
                <a:gd name="connsiteY19" fmla="*/ 6719 h 10065"/>
                <a:gd name="connsiteX20" fmla="*/ 2426 w 10000"/>
                <a:gd name="connsiteY20" fmla="*/ 7005 h 10065"/>
                <a:gd name="connsiteX21" fmla="*/ 2688 w 10000"/>
                <a:gd name="connsiteY21" fmla="*/ 7034 h 10065"/>
                <a:gd name="connsiteX22" fmla="*/ 2972 w 10000"/>
                <a:gd name="connsiteY22" fmla="*/ 7348 h 10065"/>
                <a:gd name="connsiteX23" fmla="*/ 3042 w 10000"/>
                <a:gd name="connsiteY23" fmla="*/ 7837 h 10065"/>
                <a:gd name="connsiteX24" fmla="*/ 3106 w 10000"/>
                <a:gd name="connsiteY24" fmla="*/ 8016 h 10065"/>
                <a:gd name="connsiteX25" fmla="*/ 3464 w 10000"/>
                <a:gd name="connsiteY25" fmla="*/ 8434 h 10065"/>
                <a:gd name="connsiteX26" fmla="*/ 3464 w 10000"/>
                <a:gd name="connsiteY26" fmla="*/ 8749 h 10065"/>
                <a:gd name="connsiteX27" fmla="*/ 3990 w 10000"/>
                <a:gd name="connsiteY27" fmla="*/ 9089 h 10065"/>
                <a:gd name="connsiteX28" fmla="*/ 4279 w 10000"/>
                <a:gd name="connsiteY28" fmla="*/ 8728 h 10065"/>
                <a:gd name="connsiteX29" fmla="*/ 4637 w 10000"/>
                <a:gd name="connsiteY29" fmla="*/ 8999 h 10065"/>
                <a:gd name="connsiteX30" fmla="*/ 4922 w 10000"/>
                <a:gd name="connsiteY30" fmla="*/ 8592 h 10065"/>
                <a:gd name="connsiteX31" fmla="*/ 5246 w 10000"/>
                <a:gd name="connsiteY31" fmla="*/ 9239 h 10065"/>
                <a:gd name="connsiteX32" fmla="*/ 5704 w 10000"/>
                <a:gd name="connsiteY32" fmla="*/ 9599 h 10065"/>
                <a:gd name="connsiteX33" fmla="*/ 5754 w 10000"/>
                <a:gd name="connsiteY33" fmla="*/ 9915 h 10065"/>
                <a:gd name="connsiteX34" fmla="*/ 5942 w 10000"/>
                <a:gd name="connsiteY34" fmla="*/ 9956 h 10065"/>
                <a:gd name="connsiteX35" fmla="*/ 6212 w 10000"/>
                <a:gd name="connsiteY35" fmla="*/ 9662 h 10065"/>
                <a:gd name="connsiteX36" fmla="*/ 6554 w 10000"/>
                <a:gd name="connsiteY36" fmla="*/ 9842 h 10065"/>
                <a:gd name="connsiteX37" fmla="*/ 6671 w 10000"/>
                <a:gd name="connsiteY37" fmla="*/ 9687 h 10065"/>
                <a:gd name="connsiteX38" fmla="*/ 6793 w 10000"/>
                <a:gd name="connsiteY38" fmla="*/ 9662 h 10065"/>
                <a:gd name="connsiteX39" fmla="*/ 7026 w 10000"/>
                <a:gd name="connsiteY39" fmla="*/ 10065 h 10065"/>
                <a:gd name="connsiteX40" fmla="*/ 7248 w 10000"/>
                <a:gd name="connsiteY40" fmla="*/ 9729 h 10065"/>
                <a:gd name="connsiteX41" fmla="*/ 7518 w 10000"/>
                <a:gd name="connsiteY41" fmla="*/ 9751 h 10065"/>
                <a:gd name="connsiteX42" fmla="*/ 7724 w 10000"/>
                <a:gd name="connsiteY42" fmla="*/ 9572 h 10065"/>
                <a:gd name="connsiteX43" fmla="*/ 8013 w 10000"/>
                <a:gd name="connsiteY43" fmla="*/ 9751 h 10065"/>
                <a:gd name="connsiteX44" fmla="*/ 8387 w 10000"/>
                <a:gd name="connsiteY44" fmla="*/ 9197 h 10065"/>
                <a:gd name="connsiteX45" fmla="*/ 8519 w 10000"/>
                <a:gd name="connsiteY45" fmla="*/ 9197 h 10065"/>
                <a:gd name="connsiteX46" fmla="*/ 8759 w 10000"/>
                <a:gd name="connsiteY46" fmla="*/ 8749 h 10065"/>
                <a:gd name="connsiteX47" fmla="*/ 9775 w 10000"/>
                <a:gd name="connsiteY47" fmla="*/ 8728 h 10065"/>
                <a:gd name="connsiteX48" fmla="*/ 10000 w 10000"/>
                <a:gd name="connsiteY48" fmla="*/ 8546 h 10065"/>
                <a:gd name="connsiteX49" fmla="*/ 9983 w 10000"/>
                <a:gd name="connsiteY49" fmla="*/ 8326 h 10065"/>
                <a:gd name="connsiteX50" fmla="*/ 9915 w 10000"/>
                <a:gd name="connsiteY50" fmla="*/ 7837 h 10065"/>
                <a:gd name="connsiteX51" fmla="*/ 9490 w 10000"/>
                <a:gd name="connsiteY51" fmla="*/ 7676 h 10065"/>
                <a:gd name="connsiteX52" fmla="*/ 9287 w 10000"/>
                <a:gd name="connsiteY52" fmla="*/ 6897 h 10065"/>
                <a:gd name="connsiteX53" fmla="*/ 9168 w 10000"/>
                <a:gd name="connsiteY53" fmla="*/ 6807 h 10065"/>
                <a:gd name="connsiteX54" fmla="*/ 9137 w 10000"/>
                <a:gd name="connsiteY54" fmla="*/ 6252 h 10065"/>
                <a:gd name="connsiteX55" fmla="*/ 8984 w 10000"/>
                <a:gd name="connsiteY55" fmla="*/ 6226 h 10065"/>
                <a:gd name="connsiteX56" fmla="*/ 8927 w 10000"/>
                <a:gd name="connsiteY56" fmla="*/ 5942 h 10065"/>
                <a:gd name="connsiteX57" fmla="*/ 8673 w 10000"/>
                <a:gd name="connsiteY57" fmla="*/ 5871 h 10065"/>
                <a:gd name="connsiteX58" fmla="*/ 8588 w 10000"/>
                <a:gd name="connsiteY58" fmla="*/ 5429 h 10065"/>
                <a:gd name="connsiteX59" fmla="*/ 8166 w 10000"/>
                <a:gd name="connsiteY59" fmla="*/ 5004 h 10065"/>
                <a:gd name="connsiteX60" fmla="*/ 7705 w 10000"/>
                <a:gd name="connsiteY60" fmla="*/ 4935 h 10065"/>
                <a:gd name="connsiteX61" fmla="*/ 7827 w 10000"/>
                <a:gd name="connsiteY61" fmla="*/ 4446 h 10065"/>
                <a:gd name="connsiteX62" fmla="*/ 7794 w 10000"/>
                <a:gd name="connsiteY62" fmla="*/ 4088 h 10065"/>
                <a:gd name="connsiteX63" fmla="*/ 8183 w 10000"/>
                <a:gd name="connsiteY63" fmla="*/ 4113 h 10065"/>
                <a:gd name="connsiteX64" fmla="*/ 8267 w 10000"/>
                <a:gd name="connsiteY64" fmla="*/ 4220 h 10065"/>
                <a:gd name="connsiteX65" fmla="*/ 8504 w 10000"/>
                <a:gd name="connsiteY65" fmla="*/ 3996 h 10065"/>
                <a:gd name="connsiteX66" fmla="*/ 8573 w 10000"/>
                <a:gd name="connsiteY66" fmla="*/ 3199 h 10065"/>
                <a:gd name="connsiteX67" fmla="*/ 8472 w 10000"/>
                <a:gd name="connsiteY67" fmla="*/ 2594 h 10065"/>
                <a:gd name="connsiteX68" fmla="*/ 8759 w 10000"/>
                <a:gd name="connsiteY68" fmla="*/ 2104 h 10065"/>
                <a:gd name="connsiteX69" fmla="*/ 8600 w 10000"/>
                <a:gd name="connsiteY69" fmla="*/ 1552 h 10065"/>
                <a:gd name="connsiteX0" fmla="*/ 8600 w 10000"/>
                <a:gd name="connsiteY0" fmla="*/ 1552 h 10065"/>
                <a:gd name="connsiteX1" fmla="*/ 5698 w 10000"/>
                <a:gd name="connsiteY1" fmla="*/ 215 h 10065"/>
                <a:gd name="connsiteX2" fmla="*/ 2083 w 10000"/>
                <a:gd name="connsiteY2" fmla="*/ 187 h 10065"/>
                <a:gd name="connsiteX3" fmla="*/ 913 w 10000"/>
                <a:gd name="connsiteY3" fmla="*/ 2044 h 10065"/>
                <a:gd name="connsiteX4" fmla="*/ 208 w 10000"/>
                <a:gd name="connsiteY4" fmla="*/ 2478 h 10065"/>
                <a:gd name="connsiteX5" fmla="*/ 1 w 10000"/>
                <a:gd name="connsiteY5" fmla="*/ 3352 h 10065"/>
                <a:gd name="connsiteX6" fmla="*/ 140 w 10000"/>
                <a:gd name="connsiteY6" fmla="*/ 3507 h 10065"/>
                <a:gd name="connsiteX7" fmla="*/ 37 w 10000"/>
                <a:gd name="connsiteY7" fmla="*/ 3749 h 10065"/>
                <a:gd name="connsiteX8" fmla="*/ 615 w 10000"/>
                <a:gd name="connsiteY8" fmla="*/ 3820 h 10065"/>
                <a:gd name="connsiteX9" fmla="*/ 615 w 10000"/>
                <a:gd name="connsiteY9" fmla="*/ 3975 h 10065"/>
                <a:gd name="connsiteX10" fmla="*/ 595 w 10000"/>
                <a:gd name="connsiteY10" fmla="*/ 4333 h 10065"/>
                <a:gd name="connsiteX11" fmla="*/ 1206 w 10000"/>
                <a:gd name="connsiteY11" fmla="*/ 4464 h 10065"/>
                <a:gd name="connsiteX12" fmla="*/ 1206 w 10000"/>
                <a:gd name="connsiteY12" fmla="*/ 4762 h 10065"/>
                <a:gd name="connsiteX13" fmla="*/ 1530 w 10000"/>
                <a:gd name="connsiteY13" fmla="*/ 4980 h 10065"/>
                <a:gd name="connsiteX14" fmla="*/ 1428 w 10000"/>
                <a:gd name="connsiteY14" fmla="*/ 5312 h 10065"/>
                <a:gd name="connsiteX15" fmla="*/ 1882 w 10000"/>
                <a:gd name="connsiteY15" fmla="*/ 5604 h 10065"/>
                <a:gd name="connsiteX16" fmla="*/ 2158 w 10000"/>
                <a:gd name="connsiteY16" fmla="*/ 6138 h 10065"/>
                <a:gd name="connsiteX17" fmla="*/ 2411 w 10000"/>
                <a:gd name="connsiteY17" fmla="*/ 6343 h 10065"/>
                <a:gd name="connsiteX18" fmla="*/ 2310 w 10000"/>
                <a:gd name="connsiteY18" fmla="*/ 6522 h 10065"/>
                <a:gd name="connsiteX19" fmla="*/ 2446 w 10000"/>
                <a:gd name="connsiteY19" fmla="*/ 6719 h 10065"/>
                <a:gd name="connsiteX20" fmla="*/ 2426 w 10000"/>
                <a:gd name="connsiteY20" fmla="*/ 7005 h 10065"/>
                <a:gd name="connsiteX21" fmla="*/ 2688 w 10000"/>
                <a:gd name="connsiteY21" fmla="*/ 7034 h 10065"/>
                <a:gd name="connsiteX22" fmla="*/ 2972 w 10000"/>
                <a:gd name="connsiteY22" fmla="*/ 7348 h 10065"/>
                <a:gd name="connsiteX23" fmla="*/ 3042 w 10000"/>
                <a:gd name="connsiteY23" fmla="*/ 7837 h 10065"/>
                <a:gd name="connsiteX24" fmla="*/ 3106 w 10000"/>
                <a:gd name="connsiteY24" fmla="*/ 8016 h 10065"/>
                <a:gd name="connsiteX25" fmla="*/ 3464 w 10000"/>
                <a:gd name="connsiteY25" fmla="*/ 8434 h 10065"/>
                <a:gd name="connsiteX26" fmla="*/ 3464 w 10000"/>
                <a:gd name="connsiteY26" fmla="*/ 8749 h 10065"/>
                <a:gd name="connsiteX27" fmla="*/ 3990 w 10000"/>
                <a:gd name="connsiteY27" fmla="*/ 9089 h 10065"/>
                <a:gd name="connsiteX28" fmla="*/ 4279 w 10000"/>
                <a:gd name="connsiteY28" fmla="*/ 8728 h 10065"/>
                <a:gd name="connsiteX29" fmla="*/ 4637 w 10000"/>
                <a:gd name="connsiteY29" fmla="*/ 8999 h 10065"/>
                <a:gd name="connsiteX30" fmla="*/ 4922 w 10000"/>
                <a:gd name="connsiteY30" fmla="*/ 8592 h 10065"/>
                <a:gd name="connsiteX31" fmla="*/ 5246 w 10000"/>
                <a:gd name="connsiteY31" fmla="*/ 9239 h 10065"/>
                <a:gd name="connsiteX32" fmla="*/ 5704 w 10000"/>
                <a:gd name="connsiteY32" fmla="*/ 9599 h 10065"/>
                <a:gd name="connsiteX33" fmla="*/ 5754 w 10000"/>
                <a:gd name="connsiteY33" fmla="*/ 9915 h 10065"/>
                <a:gd name="connsiteX34" fmla="*/ 5942 w 10000"/>
                <a:gd name="connsiteY34" fmla="*/ 9956 h 10065"/>
                <a:gd name="connsiteX35" fmla="*/ 6212 w 10000"/>
                <a:gd name="connsiteY35" fmla="*/ 9662 h 10065"/>
                <a:gd name="connsiteX36" fmla="*/ 6554 w 10000"/>
                <a:gd name="connsiteY36" fmla="*/ 9842 h 10065"/>
                <a:gd name="connsiteX37" fmla="*/ 6671 w 10000"/>
                <a:gd name="connsiteY37" fmla="*/ 9687 h 10065"/>
                <a:gd name="connsiteX38" fmla="*/ 6793 w 10000"/>
                <a:gd name="connsiteY38" fmla="*/ 9662 h 10065"/>
                <a:gd name="connsiteX39" fmla="*/ 7026 w 10000"/>
                <a:gd name="connsiteY39" fmla="*/ 10065 h 10065"/>
                <a:gd name="connsiteX40" fmla="*/ 7248 w 10000"/>
                <a:gd name="connsiteY40" fmla="*/ 9729 h 10065"/>
                <a:gd name="connsiteX41" fmla="*/ 7518 w 10000"/>
                <a:gd name="connsiteY41" fmla="*/ 9751 h 10065"/>
                <a:gd name="connsiteX42" fmla="*/ 7724 w 10000"/>
                <a:gd name="connsiteY42" fmla="*/ 9572 h 10065"/>
                <a:gd name="connsiteX43" fmla="*/ 8013 w 10000"/>
                <a:gd name="connsiteY43" fmla="*/ 9751 h 10065"/>
                <a:gd name="connsiteX44" fmla="*/ 8387 w 10000"/>
                <a:gd name="connsiteY44" fmla="*/ 9197 h 10065"/>
                <a:gd name="connsiteX45" fmla="*/ 8519 w 10000"/>
                <a:gd name="connsiteY45" fmla="*/ 9197 h 10065"/>
                <a:gd name="connsiteX46" fmla="*/ 8759 w 10000"/>
                <a:gd name="connsiteY46" fmla="*/ 8749 h 10065"/>
                <a:gd name="connsiteX47" fmla="*/ 9775 w 10000"/>
                <a:gd name="connsiteY47" fmla="*/ 8728 h 10065"/>
                <a:gd name="connsiteX48" fmla="*/ 10000 w 10000"/>
                <a:gd name="connsiteY48" fmla="*/ 8546 h 10065"/>
                <a:gd name="connsiteX49" fmla="*/ 9983 w 10000"/>
                <a:gd name="connsiteY49" fmla="*/ 8326 h 10065"/>
                <a:gd name="connsiteX50" fmla="*/ 9915 w 10000"/>
                <a:gd name="connsiteY50" fmla="*/ 7837 h 10065"/>
                <a:gd name="connsiteX51" fmla="*/ 9490 w 10000"/>
                <a:gd name="connsiteY51" fmla="*/ 7676 h 10065"/>
                <a:gd name="connsiteX52" fmla="*/ 9287 w 10000"/>
                <a:gd name="connsiteY52" fmla="*/ 6897 h 10065"/>
                <a:gd name="connsiteX53" fmla="*/ 9168 w 10000"/>
                <a:gd name="connsiteY53" fmla="*/ 6807 h 10065"/>
                <a:gd name="connsiteX54" fmla="*/ 9137 w 10000"/>
                <a:gd name="connsiteY54" fmla="*/ 6252 h 10065"/>
                <a:gd name="connsiteX55" fmla="*/ 8984 w 10000"/>
                <a:gd name="connsiteY55" fmla="*/ 6226 h 10065"/>
                <a:gd name="connsiteX56" fmla="*/ 8927 w 10000"/>
                <a:gd name="connsiteY56" fmla="*/ 5942 h 10065"/>
                <a:gd name="connsiteX57" fmla="*/ 8673 w 10000"/>
                <a:gd name="connsiteY57" fmla="*/ 5871 h 10065"/>
                <a:gd name="connsiteX58" fmla="*/ 8588 w 10000"/>
                <a:gd name="connsiteY58" fmla="*/ 5429 h 10065"/>
                <a:gd name="connsiteX59" fmla="*/ 8166 w 10000"/>
                <a:gd name="connsiteY59" fmla="*/ 5004 h 10065"/>
                <a:gd name="connsiteX60" fmla="*/ 7705 w 10000"/>
                <a:gd name="connsiteY60" fmla="*/ 4935 h 10065"/>
                <a:gd name="connsiteX61" fmla="*/ 7827 w 10000"/>
                <a:gd name="connsiteY61" fmla="*/ 4446 h 10065"/>
                <a:gd name="connsiteX62" fmla="*/ 7794 w 10000"/>
                <a:gd name="connsiteY62" fmla="*/ 4088 h 10065"/>
                <a:gd name="connsiteX63" fmla="*/ 8183 w 10000"/>
                <a:gd name="connsiteY63" fmla="*/ 4113 h 10065"/>
                <a:gd name="connsiteX64" fmla="*/ 8267 w 10000"/>
                <a:gd name="connsiteY64" fmla="*/ 4220 h 10065"/>
                <a:gd name="connsiteX65" fmla="*/ 8504 w 10000"/>
                <a:gd name="connsiteY65" fmla="*/ 3996 h 10065"/>
                <a:gd name="connsiteX66" fmla="*/ 8573 w 10000"/>
                <a:gd name="connsiteY66" fmla="*/ 3199 h 10065"/>
                <a:gd name="connsiteX67" fmla="*/ 8472 w 10000"/>
                <a:gd name="connsiteY67" fmla="*/ 2594 h 10065"/>
                <a:gd name="connsiteX68" fmla="*/ 8759 w 10000"/>
                <a:gd name="connsiteY68" fmla="*/ 2104 h 10065"/>
                <a:gd name="connsiteX69" fmla="*/ 8600 w 10000"/>
                <a:gd name="connsiteY69" fmla="*/ 1552 h 10065"/>
                <a:gd name="connsiteX0" fmla="*/ 5129 w 10000"/>
                <a:gd name="connsiteY0" fmla="*/ 2678 h 10128"/>
                <a:gd name="connsiteX1" fmla="*/ 5698 w 10000"/>
                <a:gd name="connsiteY1" fmla="*/ 278 h 10128"/>
                <a:gd name="connsiteX2" fmla="*/ 2083 w 10000"/>
                <a:gd name="connsiteY2" fmla="*/ 250 h 10128"/>
                <a:gd name="connsiteX3" fmla="*/ 913 w 10000"/>
                <a:gd name="connsiteY3" fmla="*/ 2107 h 10128"/>
                <a:gd name="connsiteX4" fmla="*/ 208 w 10000"/>
                <a:gd name="connsiteY4" fmla="*/ 2541 h 10128"/>
                <a:gd name="connsiteX5" fmla="*/ 1 w 10000"/>
                <a:gd name="connsiteY5" fmla="*/ 3415 h 10128"/>
                <a:gd name="connsiteX6" fmla="*/ 140 w 10000"/>
                <a:gd name="connsiteY6" fmla="*/ 3570 h 10128"/>
                <a:gd name="connsiteX7" fmla="*/ 37 w 10000"/>
                <a:gd name="connsiteY7" fmla="*/ 3812 h 10128"/>
                <a:gd name="connsiteX8" fmla="*/ 615 w 10000"/>
                <a:gd name="connsiteY8" fmla="*/ 3883 h 10128"/>
                <a:gd name="connsiteX9" fmla="*/ 615 w 10000"/>
                <a:gd name="connsiteY9" fmla="*/ 4038 h 10128"/>
                <a:gd name="connsiteX10" fmla="*/ 595 w 10000"/>
                <a:gd name="connsiteY10" fmla="*/ 4396 h 10128"/>
                <a:gd name="connsiteX11" fmla="*/ 1206 w 10000"/>
                <a:gd name="connsiteY11" fmla="*/ 4527 h 10128"/>
                <a:gd name="connsiteX12" fmla="*/ 1206 w 10000"/>
                <a:gd name="connsiteY12" fmla="*/ 4825 h 10128"/>
                <a:gd name="connsiteX13" fmla="*/ 1530 w 10000"/>
                <a:gd name="connsiteY13" fmla="*/ 5043 h 10128"/>
                <a:gd name="connsiteX14" fmla="*/ 1428 w 10000"/>
                <a:gd name="connsiteY14" fmla="*/ 5375 h 10128"/>
                <a:gd name="connsiteX15" fmla="*/ 1882 w 10000"/>
                <a:gd name="connsiteY15" fmla="*/ 5667 h 10128"/>
                <a:gd name="connsiteX16" fmla="*/ 2158 w 10000"/>
                <a:gd name="connsiteY16" fmla="*/ 6201 h 10128"/>
                <a:gd name="connsiteX17" fmla="*/ 2411 w 10000"/>
                <a:gd name="connsiteY17" fmla="*/ 6406 h 10128"/>
                <a:gd name="connsiteX18" fmla="*/ 2310 w 10000"/>
                <a:gd name="connsiteY18" fmla="*/ 6585 h 10128"/>
                <a:gd name="connsiteX19" fmla="*/ 2446 w 10000"/>
                <a:gd name="connsiteY19" fmla="*/ 6782 h 10128"/>
                <a:gd name="connsiteX20" fmla="*/ 2426 w 10000"/>
                <a:gd name="connsiteY20" fmla="*/ 7068 h 10128"/>
                <a:gd name="connsiteX21" fmla="*/ 2688 w 10000"/>
                <a:gd name="connsiteY21" fmla="*/ 7097 h 10128"/>
                <a:gd name="connsiteX22" fmla="*/ 2972 w 10000"/>
                <a:gd name="connsiteY22" fmla="*/ 7411 h 10128"/>
                <a:gd name="connsiteX23" fmla="*/ 3042 w 10000"/>
                <a:gd name="connsiteY23" fmla="*/ 7900 h 10128"/>
                <a:gd name="connsiteX24" fmla="*/ 3106 w 10000"/>
                <a:gd name="connsiteY24" fmla="*/ 8079 h 10128"/>
                <a:gd name="connsiteX25" fmla="*/ 3464 w 10000"/>
                <a:gd name="connsiteY25" fmla="*/ 8497 h 10128"/>
                <a:gd name="connsiteX26" fmla="*/ 3464 w 10000"/>
                <a:gd name="connsiteY26" fmla="*/ 8812 h 10128"/>
                <a:gd name="connsiteX27" fmla="*/ 3990 w 10000"/>
                <a:gd name="connsiteY27" fmla="*/ 9152 h 10128"/>
                <a:gd name="connsiteX28" fmla="*/ 4279 w 10000"/>
                <a:gd name="connsiteY28" fmla="*/ 8791 h 10128"/>
                <a:gd name="connsiteX29" fmla="*/ 4637 w 10000"/>
                <a:gd name="connsiteY29" fmla="*/ 9062 h 10128"/>
                <a:gd name="connsiteX30" fmla="*/ 4922 w 10000"/>
                <a:gd name="connsiteY30" fmla="*/ 8655 h 10128"/>
                <a:gd name="connsiteX31" fmla="*/ 5246 w 10000"/>
                <a:gd name="connsiteY31" fmla="*/ 9302 h 10128"/>
                <a:gd name="connsiteX32" fmla="*/ 5704 w 10000"/>
                <a:gd name="connsiteY32" fmla="*/ 9662 h 10128"/>
                <a:gd name="connsiteX33" fmla="*/ 5754 w 10000"/>
                <a:gd name="connsiteY33" fmla="*/ 9978 h 10128"/>
                <a:gd name="connsiteX34" fmla="*/ 5942 w 10000"/>
                <a:gd name="connsiteY34" fmla="*/ 10019 h 10128"/>
                <a:gd name="connsiteX35" fmla="*/ 6212 w 10000"/>
                <a:gd name="connsiteY35" fmla="*/ 9725 h 10128"/>
                <a:gd name="connsiteX36" fmla="*/ 6554 w 10000"/>
                <a:gd name="connsiteY36" fmla="*/ 9905 h 10128"/>
                <a:gd name="connsiteX37" fmla="*/ 6671 w 10000"/>
                <a:gd name="connsiteY37" fmla="*/ 9750 h 10128"/>
                <a:gd name="connsiteX38" fmla="*/ 6793 w 10000"/>
                <a:gd name="connsiteY38" fmla="*/ 9725 h 10128"/>
                <a:gd name="connsiteX39" fmla="*/ 7026 w 10000"/>
                <a:gd name="connsiteY39" fmla="*/ 10128 h 10128"/>
                <a:gd name="connsiteX40" fmla="*/ 7248 w 10000"/>
                <a:gd name="connsiteY40" fmla="*/ 9792 h 10128"/>
                <a:gd name="connsiteX41" fmla="*/ 7518 w 10000"/>
                <a:gd name="connsiteY41" fmla="*/ 9814 h 10128"/>
                <a:gd name="connsiteX42" fmla="*/ 7724 w 10000"/>
                <a:gd name="connsiteY42" fmla="*/ 9635 h 10128"/>
                <a:gd name="connsiteX43" fmla="*/ 8013 w 10000"/>
                <a:gd name="connsiteY43" fmla="*/ 9814 h 10128"/>
                <a:gd name="connsiteX44" fmla="*/ 8387 w 10000"/>
                <a:gd name="connsiteY44" fmla="*/ 9260 h 10128"/>
                <a:gd name="connsiteX45" fmla="*/ 8519 w 10000"/>
                <a:gd name="connsiteY45" fmla="*/ 9260 h 10128"/>
                <a:gd name="connsiteX46" fmla="*/ 8759 w 10000"/>
                <a:gd name="connsiteY46" fmla="*/ 8812 h 10128"/>
                <a:gd name="connsiteX47" fmla="*/ 9775 w 10000"/>
                <a:gd name="connsiteY47" fmla="*/ 8791 h 10128"/>
                <a:gd name="connsiteX48" fmla="*/ 10000 w 10000"/>
                <a:gd name="connsiteY48" fmla="*/ 8609 h 10128"/>
                <a:gd name="connsiteX49" fmla="*/ 9983 w 10000"/>
                <a:gd name="connsiteY49" fmla="*/ 8389 h 10128"/>
                <a:gd name="connsiteX50" fmla="*/ 9915 w 10000"/>
                <a:gd name="connsiteY50" fmla="*/ 7900 h 10128"/>
                <a:gd name="connsiteX51" fmla="*/ 9490 w 10000"/>
                <a:gd name="connsiteY51" fmla="*/ 7739 h 10128"/>
                <a:gd name="connsiteX52" fmla="*/ 9287 w 10000"/>
                <a:gd name="connsiteY52" fmla="*/ 6960 h 10128"/>
                <a:gd name="connsiteX53" fmla="*/ 9168 w 10000"/>
                <a:gd name="connsiteY53" fmla="*/ 6870 h 10128"/>
                <a:gd name="connsiteX54" fmla="*/ 9137 w 10000"/>
                <a:gd name="connsiteY54" fmla="*/ 6315 h 10128"/>
                <a:gd name="connsiteX55" fmla="*/ 8984 w 10000"/>
                <a:gd name="connsiteY55" fmla="*/ 6289 h 10128"/>
                <a:gd name="connsiteX56" fmla="*/ 8927 w 10000"/>
                <a:gd name="connsiteY56" fmla="*/ 6005 h 10128"/>
                <a:gd name="connsiteX57" fmla="*/ 8673 w 10000"/>
                <a:gd name="connsiteY57" fmla="*/ 5934 h 10128"/>
                <a:gd name="connsiteX58" fmla="*/ 8588 w 10000"/>
                <a:gd name="connsiteY58" fmla="*/ 5492 h 10128"/>
                <a:gd name="connsiteX59" fmla="*/ 8166 w 10000"/>
                <a:gd name="connsiteY59" fmla="*/ 5067 h 10128"/>
                <a:gd name="connsiteX60" fmla="*/ 7705 w 10000"/>
                <a:gd name="connsiteY60" fmla="*/ 4998 h 10128"/>
                <a:gd name="connsiteX61" fmla="*/ 7827 w 10000"/>
                <a:gd name="connsiteY61" fmla="*/ 4509 h 10128"/>
                <a:gd name="connsiteX62" fmla="*/ 7794 w 10000"/>
                <a:gd name="connsiteY62" fmla="*/ 4151 h 10128"/>
                <a:gd name="connsiteX63" fmla="*/ 8183 w 10000"/>
                <a:gd name="connsiteY63" fmla="*/ 4176 h 10128"/>
                <a:gd name="connsiteX64" fmla="*/ 8267 w 10000"/>
                <a:gd name="connsiteY64" fmla="*/ 4283 h 10128"/>
                <a:gd name="connsiteX65" fmla="*/ 8504 w 10000"/>
                <a:gd name="connsiteY65" fmla="*/ 4059 h 10128"/>
                <a:gd name="connsiteX66" fmla="*/ 8573 w 10000"/>
                <a:gd name="connsiteY66" fmla="*/ 3262 h 10128"/>
                <a:gd name="connsiteX67" fmla="*/ 8472 w 10000"/>
                <a:gd name="connsiteY67" fmla="*/ 2657 h 10128"/>
                <a:gd name="connsiteX68" fmla="*/ 8759 w 10000"/>
                <a:gd name="connsiteY68" fmla="*/ 2167 h 10128"/>
                <a:gd name="connsiteX69" fmla="*/ 5129 w 10000"/>
                <a:gd name="connsiteY69" fmla="*/ 2678 h 10128"/>
                <a:gd name="connsiteX0" fmla="*/ 8310 w 10000"/>
                <a:gd name="connsiteY0" fmla="*/ 1552 h 10065"/>
                <a:gd name="connsiteX1" fmla="*/ 5698 w 10000"/>
                <a:gd name="connsiteY1" fmla="*/ 215 h 10065"/>
                <a:gd name="connsiteX2" fmla="*/ 2083 w 10000"/>
                <a:gd name="connsiteY2" fmla="*/ 187 h 10065"/>
                <a:gd name="connsiteX3" fmla="*/ 913 w 10000"/>
                <a:gd name="connsiteY3" fmla="*/ 2044 h 10065"/>
                <a:gd name="connsiteX4" fmla="*/ 208 w 10000"/>
                <a:gd name="connsiteY4" fmla="*/ 2478 h 10065"/>
                <a:gd name="connsiteX5" fmla="*/ 1 w 10000"/>
                <a:gd name="connsiteY5" fmla="*/ 3352 h 10065"/>
                <a:gd name="connsiteX6" fmla="*/ 140 w 10000"/>
                <a:gd name="connsiteY6" fmla="*/ 3507 h 10065"/>
                <a:gd name="connsiteX7" fmla="*/ 37 w 10000"/>
                <a:gd name="connsiteY7" fmla="*/ 3749 h 10065"/>
                <a:gd name="connsiteX8" fmla="*/ 615 w 10000"/>
                <a:gd name="connsiteY8" fmla="*/ 3820 h 10065"/>
                <a:gd name="connsiteX9" fmla="*/ 615 w 10000"/>
                <a:gd name="connsiteY9" fmla="*/ 3975 h 10065"/>
                <a:gd name="connsiteX10" fmla="*/ 595 w 10000"/>
                <a:gd name="connsiteY10" fmla="*/ 4333 h 10065"/>
                <a:gd name="connsiteX11" fmla="*/ 1206 w 10000"/>
                <a:gd name="connsiteY11" fmla="*/ 4464 h 10065"/>
                <a:gd name="connsiteX12" fmla="*/ 1206 w 10000"/>
                <a:gd name="connsiteY12" fmla="*/ 4762 h 10065"/>
                <a:gd name="connsiteX13" fmla="*/ 1530 w 10000"/>
                <a:gd name="connsiteY13" fmla="*/ 4980 h 10065"/>
                <a:gd name="connsiteX14" fmla="*/ 1428 w 10000"/>
                <a:gd name="connsiteY14" fmla="*/ 5312 h 10065"/>
                <a:gd name="connsiteX15" fmla="*/ 1882 w 10000"/>
                <a:gd name="connsiteY15" fmla="*/ 5604 h 10065"/>
                <a:gd name="connsiteX16" fmla="*/ 2158 w 10000"/>
                <a:gd name="connsiteY16" fmla="*/ 6138 h 10065"/>
                <a:gd name="connsiteX17" fmla="*/ 2411 w 10000"/>
                <a:gd name="connsiteY17" fmla="*/ 6343 h 10065"/>
                <a:gd name="connsiteX18" fmla="*/ 2310 w 10000"/>
                <a:gd name="connsiteY18" fmla="*/ 6522 h 10065"/>
                <a:gd name="connsiteX19" fmla="*/ 2446 w 10000"/>
                <a:gd name="connsiteY19" fmla="*/ 6719 h 10065"/>
                <a:gd name="connsiteX20" fmla="*/ 2426 w 10000"/>
                <a:gd name="connsiteY20" fmla="*/ 7005 h 10065"/>
                <a:gd name="connsiteX21" fmla="*/ 2688 w 10000"/>
                <a:gd name="connsiteY21" fmla="*/ 7034 h 10065"/>
                <a:gd name="connsiteX22" fmla="*/ 2972 w 10000"/>
                <a:gd name="connsiteY22" fmla="*/ 7348 h 10065"/>
                <a:gd name="connsiteX23" fmla="*/ 3042 w 10000"/>
                <a:gd name="connsiteY23" fmla="*/ 7837 h 10065"/>
                <a:gd name="connsiteX24" fmla="*/ 3106 w 10000"/>
                <a:gd name="connsiteY24" fmla="*/ 8016 h 10065"/>
                <a:gd name="connsiteX25" fmla="*/ 3464 w 10000"/>
                <a:gd name="connsiteY25" fmla="*/ 8434 h 10065"/>
                <a:gd name="connsiteX26" fmla="*/ 3464 w 10000"/>
                <a:gd name="connsiteY26" fmla="*/ 8749 h 10065"/>
                <a:gd name="connsiteX27" fmla="*/ 3990 w 10000"/>
                <a:gd name="connsiteY27" fmla="*/ 9089 h 10065"/>
                <a:gd name="connsiteX28" fmla="*/ 4279 w 10000"/>
                <a:gd name="connsiteY28" fmla="*/ 8728 h 10065"/>
                <a:gd name="connsiteX29" fmla="*/ 4637 w 10000"/>
                <a:gd name="connsiteY29" fmla="*/ 8999 h 10065"/>
                <a:gd name="connsiteX30" fmla="*/ 4922 w 10000"/>
                <a:gd name="connsiteY30" fmla="*/ 8592 h 10065"/>
                <a:gd name="connsiteX31" fmla="*/ 5246 w 10000"/>
                <a:gd name="connsiteY31" fmla="*/ 9239 h 10065"/>
                <a:gd name="connsiteX32" fmla="*/ 5704 w 10000"/>
                <a:gd name="connsiteY32" fmla="*/ 9599 h 10065"/>
                <a:gd name="connsiteX33" fmla="*/ 5754 w 10000"/>
                <a:gd name="connsiteY33" fmla="*/ 9915 h 10065"/>
                <a:gd name="connsiteX34" fmla="*/ 5942 w 10000"/>
                <a:gd name="connsiteY34" fmla="*/ 9956 h 10065"/>
                <a:gd name="connsiteX35" fmla="*/ 6212 w 10000"/>
                <a:gd name="connsiteY35" fmla="*/ 9662 h 10065"/>
                <a:gd name="connsiteX36" fmla="*/ 6554 w 10000"/>
                <a:gd name="connsiteY36" fmla="*/ 9842 h 10065"/>
                <a:gd name="connsiteX37" fmla="*/ 6671 w 10000"/>
                <a:gd name="connsiteY37" fmla="*/ 9687 h 10065"/>
                <a:gd name="connsiteX38" fmla="*/ 6793 w 10000"/>
                <a:gd name="connsiteY38" fmla="*/ 9662 h 10065"/>
                <a:gd name="connsiteX39" fmla="*/ 7026 w 10000"/>
                <a:gd name="connsiteY39" fmla="*/ 10065 h 10065"/>
                <a:gd name="connsiteX40" fmla="*/ 7248 w 10000"/>
                <a:gd name="connsiteY40" fmla="*/ 9729 h 10065"/>
                <a:gd name="connsiteX41" fmla="*/ 7518 w 10000"/>
                <a:gd name="connsiteY41" fmla="*/ 9751 h 10065"/>
                <a:gd name="connsiteX42" fmla="*/ 7724 w 10000"/>
                <a:gd name="connsiteY42" fmla="*/ 9572 h 10065"/>
                <a:gd name="connsiteX43" fmla="*/ 8013 w 10000"/>
                <a:gd name="connsiteY43" fmla="*/ 9751 h 10065"/>
                <a:gd name="connsiteX44" fmla="*/ 8387 w 10000"/>
                <a:gd name="connsiteY44" fmla="*/ 9197 h 10065"/>
                <a:gd name="connsiteX45" fmla="*/ 8519 w 10000"/>
                <a:gd name="connsiteY45" fmla="*/ 9197 h 10065"/>
                <a:gd name="connsiteX46" fmla="*/ 8759 w 10000"/>
                <a:gd name="connsiteY46" fmla="*/ 8749 h 10065"/>
                <a:gd name="connsiteX47" fmla="*/ 9775 w 10000"/>
                <a:gd name="connsiteY47" fmla="*/ 8728 h 10065"/>
                <a:gd name="connsiteX48" fmla="*/ 10000 w 10000"/>
                <a:gd name="connsiteY48" fmla="*/ 8546 h 10065"/>
                <a:gd name="connsiteX49" fmla="*/ 9983 w 10000"/>
                <a:gd name="connsiteY49" fmla="*/ 8326 h 10065"/>
                <a:gd name="connsiteX50" fmla="*/ 9915 w 10000"/>
                <a:gd name="connsiteY50" fmla="*/ 7837 h 10065"/>
                <a:gd name="connsiteX51" fmla="*/ 9490 w 10000"/>
                <a:gd name="connsiteY51" fmla="*/ 7676 h 10065"/>
                <a:gd name="connsiteX52" fmla="*/ 9287 w 10000"/>
                <a:gd name="connsiteY52" fmla="*/ 6897 h 10065"/>
                <a:gd name="connsiteX53" fmla="*/ 9168 w 10000"/>
                <a:gd name="connsiteY53" fmla="*/ 6807 h 10065"/>
                <a:gd name="connsiteX54" fmla="*/ 9137 w 10000"/>
                <a:gd name="connsiteY54" fmla="*/ 6252 h 10065"/>
                <a:gd name="connsiteX55" fmla="*/ 8984 w 10000"/>
                <a:gd name="connsiteY55" fmla="*/ 6226 h 10065"/>
                <a:gd name="connsiteX56" fmla="*/ 8927 w 10000"/>
                <a:gd name="connsiteY56" fmla="*/ 5942 h 10065"/>
                <a:gd name="connsiteX57" fmla="*/ 8673 w 10000"/>
                <a:gd name="connsiteY57" fmla="*/ 5871 h 10065"/>
                <a:gd name="connsiteX58" fmla="*/ 8588 w 10000"/>
                <a:gd name="connsiteY58" fmla="*/ 5429 h 10065"/>
                <a:gd name="connsiteX59" fmla="*/ 8166 w 10000"/>
                <a:gd name="connsiteY59" fmla="*/ 5004 h 10065"/>
                <a:gd name="connsiteX60" fmla="*/ 7705 w 10000"/>
                <a:gd name="connsiteY60" fmla="*/ 4935 h 10065"/>
                <a:gd name="connsiteX61" fmla="*/ 7827 w 10000"/>
                <a:gd name="connsiteY61" fmla="*/ 4446 h 10065"/>
                <a:gd name="connsiteX62" fmla="*/ 7794 w 10000"/>
                <a:gd name="connsiteY62" fmla="*/ 4088 h 10065"/>
                <a:gd name="connsiteX63" fmla="*/ 8183 w 10000"/>
                <a:gd name="connsiteY63" fmla="*/ 4113 h 10065"/>
                <a:gd name="connsiteX64" fmla="*/ 8267 w 10000"/>
                <a:gd name="connsiteY64" fmla="*/ 4220 h 10065"/>
                <a:gd name="connsiteX65" fmla="*/ 8504 w 10000"/>
                <a:gd name="connsiteY65" fmla="*/ 3996 h 10065"/>
                <a:gd name="connsiteX66" fmla="*/ 8573 w 10000"/>
                <a:gd name="connsiteY66" fmla="*/ 3199 h 10065"/>
                <a:gd name="connsiteX67" fmla="*/ 8472 w 10000"/>
                <a:gd name="connsiteY67" fmla="*/ 2594 h 10065"/>
                <a:gd name="connsiteX68" fmla="*/ 8759 w 10000"/>
                <a:gd name="connsiteY68" fmla="*/ 2104 h 10065"/>
                <a:gd name="connsiteX69" fmla="*/ 8310 w 10000"/>
                <a:gd name="connsiteY69" fmla="*/ 1552 h 10065"/>
                <a:gd name="connsiteX0" fmla="*/ 8310 w 10000"/>
                <a:gd name="connsiteY0" fmla="*/ 1552 h 10065"/>
                <a:gd name="connsiteX1" fmla="*/ 5698 w 10000"/>
                <a:gd name="connsiteY1" fmla="*/ 215 h 10065"/>
                <a:gd name="connsiteX2" fmla="*/ 2083 w 10000"/>
                <a:gd name="connsiteY2" fmla="*/ 187 h 10065"/>
                <a:gd name="connsiteX3" fmla="*/ 913 w 10000"/>
                <a:gd name="connsiteY3" fmla="*/ 2044 h 10065"/>
                <a:gd name="connsiteX4" fmla="*/ 208 w 10000"/>
                <a:gd name="connsiteY4" fmla="*/ 2478 h 10065"/>
                <a:gd name="connsiteX5" fmla="*/ 1 w 10000"/>
                <a:gd name="connsiteY5" fmla="*/ 3352 h 10065"/>
                <a:gd name="connsiteX6" fmla="*/ 140 w 10000"/>
                <a:gd name="connsiteY6" fmla="*/ 3507 h 10065"/>
                <a:gd name="connsiteX7" fmla="*/ 37 w 10000"/>
                <a:gd name="connsiteY7" fmla="*/ 3749 h 10065"/>
                <a:gd name="connsiteX8" fmla="*/ 615 w 10000"/>
                <a:gd name="connsiteY8" fmla="*/ 3820 h 10065"/>
                <a:gd name="connsiteX9" fmla="*/ 615 w 10000"/>
                <a:gd name="connsiteY9" fmla="*/ 3975 h 10065"/>
                <a:gd name="connsiteX10" fmla="*/ 595 w 10000"/>
                <a:gd name="connsiteY10" fmla="*/ 4333 h 10065"/>
                <a:gd name="connsiteX11" fmla="*/ 1206 w 10000"/>
                <a:gd name="connsiteY11" fmla="*/ 4464 h 10065"/>
                <a:gd name="connsiteX12" fmla="*/ 1206 w 10000"/>
                <a:gd name="connsiteY12" fmla="*/ 4762 h 10065"/>
                <a:gd name="connsiteX13" fmla="*/ 1530 w 10000"/>
                <a:gd name="connsiteY13" fmla="*/ 4980 h 10065"/>
                <a:gd name="connsiteX14" fmla="*/ 1428 w 10000"/>
                <a:gd name="connsiteY14" fmla="*/ 5312 h 10065"/>
                <a:gd name="connsiteX15" fmla="*/ 1882 w 10000"/>
                <a:gd name="connsiteY15" fmla="*/ 5604 h 10065"/>
                <a:gd name="connsiteX16" fmla="*/ 2158 w 10000"/>
                <a:gd name="connsiteY16" fmla="*/ 6138 h 10065"/>
                <a:gd name="connsiteX17" fmla="*/ 2411 w 10000"/>
                <a:gd name="connsiteY17" fmla="*/ 6343 h 10065"/>
                <a:gd name="connsiteX18" fmla="*/ 2310 w 10000"/>
                <a:gd name="connsiteY18" fmla="*/ 6522 h 10065"/>
                <a:gd name="connsiteX19" fmla="*/ 2446 w 10000"/>
                <a:gd name="connsiteY19" fmla="*/ 6719 h 10065"/>
                <a:gd name="connsiteX20" fmla="*/ 2426 w 10000"/>
                <a:gd name="connsiteY20" fmla="*/ 7005 h 10065"/>
                <a:gd name="connsiteX21" fmla="*/ 2688 w 10000"/>
                <a:gd name="connsiteY21" fmla="*/ 7034 h 10065"/>
                <a:gd name="connsiteX22" fmla="*/ 2972 w 10000"/>
                <a:gd name="connsiteY22" fmla="*/ 7348 h 10065"/>
                <a:gd name="connsiteX23" fmla="*/ 3042 w 10000"/>
                <a:gd name="connsiteY23" fmla="*/ 7837 h 10065"/>
                <a:gd name="connsiteX24" fmla="*/ 3106 w 10000"/>
                <a:gd name="connsiteY24" fmla="*/ 8016 h 10065"/>
                <a:gd name="connsiteX25" fmla="*/ 3464 w 10000"/>
                <a:gd name="connsiteY25" fmla="*/ 8434 h 10065"/>
                <a:gd name="connsiteX26" fmla="*/ 3464 w 10000"/>
                <a:gd name="connsiteY26" fmla="*/ 8749 h 10065"/>
                <a:gd name="connsiteX27" fmla="*/ 3990 w 10000"/>
                <a:gd name="connsiteY27" fmla="*/ 9089 h 10065"/>
                <a:gd name="connsiteX28" fmla="*/ 4279 w 10000"/>
                <a:gd name="connsiteY28" fmla="*/ 8728 h 10065"/>
                <a:gd name="connsiteX29" fmla="*/ 4637 w 10000"/>
                <a:gd name="connsiteY29" fmla="*/ 8999 h 10065"/>
                <a:gd name="connsiteX30" fmla="*/ 4922 w 10000"/>
                <a:gd name="connsiteY30" fmla="*/ 8592 h 10065"/>
                <a:gd name="connsiteX31" fmla="*/ 5246 w 10000"/>
                <a:gd name="connsiteY31" fmla="*/ 9239 h 10065"/>
                <a:gd name="connsiteX32" fmla="*/ 5704 w 10000"/>
                <a:gd name="connsiteY32" fmla="*/ 9599 h 10065"/>
                <a:gd name="connsiteX33" fmla="*/ 5754 w 10000"/>
                <a:gd name="connsiteY33" fmla="*/ 9915 h 10065"/>
                <a:gd name="connsiteX34" fmla="*/ 5942 w 10000"/>
                <a:gd name="connsiteY34" fmla="*/ 9956 h 10065"/>
                <a:gd name="connsiteX35" fmla="*/ 6212 w 10000"/>
                <a:gd name="connsiteY35" fmla="*/ 9662 h 10065"/>
                <a:gd name="connsiteX36" fmla="*/ 6554 w 10000"/>
                <a:gd name="connsiteY36" fmla="*/ 9842 h 10065"/>
                <a:gd name="connsiteX37" fmla="*/ 6671 w 10000"/>
                <a:gd name="connsiteY37" fmla="*/ 9687 h 10065"/>
                <a:gd name="connsiteX38" fmla="*/ 6793 w 10000"/>
                <a:gd name="connsiteY38" fmla="*/ 9662 h 10065"/>
                <a:gd name="connsiteX39" fmla="*/ 7026 w 10000"/>
                <a:gd name="connsiteY39" fmla="*/ 10065 h 10065"/>
                <a:gd name="connsiteX40" fmla="*/ 7248 w 10000"/>
                <a:gd name="connsiteY40" fmla="*/ 9729 h 10065"/>
                <a:gd name="connsiteX41" fmla="*/ 7518 w 10000"/>
                <a:gd name="connsiteY41" fmla="*/ 9751 h 10065"/>
                <a:gd name="connsiteX42" fmla="*/ 7724 w 10000"/>
                <a:gd name="connsiteY42" fmla="*/ 9572 h 10065"/>
                <a:gd name="connsiteX43" fmla="*/ 8013 w 10000"/>
                <a:gd name="connsiteY43" fmla="*/ 9751 h 10065"/>
                <a:gd name="connsiteX44" fmla="*/ 8387 w 10000"/>
                <a:gd name="connsiteY44" fmla="*/ 9197 h 10065"/>
                <a:gd name="connsiteX45" fmla="*/ 8519 w 10000"/>
                <a:gd name="connsiteY45" fmla="*/ 9197 h 10065"/>
                <a:gd name="connsiteX46" fmla="*/ 8759 w 10000"/>
                <a:gd name="connsiteY46" fmla="*/ 8749 h 10065"/>
                <a:gd name="connsiteX47" fmla="*/ 9775 w 10000"/>
                <a:gd name="connsiteY47" fmla="*/ 8728 h 10065"/>
                <a:gd name="connsiteX48" fmla="*/ 10000 w 10000"/>
                <a:gd name="connsiteY48" fmla="*/ 8546 h 10065"/>
                <a:gd name="connsiteX49" fmla="*/ 9983 w 10000"/>
                <a:gd name="connsiteY49" fmla="*/ 8326 h 10065"/>
                <a:gd name="connsiteX50" fmla="*/ 9915 w 10000"/>
                <a:gd name="connsiteY50" fmla="*/ 7837 h 10065"/>
                <a:gd name="connsiteX51" fmla="*/ 9490 w 10000"/>
                <a:gd name="connsiteY51" fmla="*/ 7676 h 10065"/>
                <a:gd name="connsiteX52" fmla="*/ 9287 w 10000"/>
                <a:gd name="connsiteY52" fmla="*/ 6897 h 10065"/>
                <a:gd name="connsiteX53" fmla="*/ 9168 w 10000"/>
                <a:gd name="connsiteY53" fmla="*/ 6807 h 10065"/>
                <a:gd name="connsiteX54" fmla="*/ 9137 w 10000"/>
                <a:gd name="connsiteY54" fmla="*/ 6252 h 10065"/>
                <a:gd name="connsiteX55" fmla="*/ 8984 w 10000"/>
                <a:gd name="connsiteY55" fmla="*/ 6226 h 10065"/>
                <a:gd name="connsiteX56" fmla="*/ 8927 w 10000"/>
                <a:gd name="connsiteY56" fmla="*/ 5942 h 10065"/>
                <a:gd name="connsiteX57" fmla="*/ 8673 w 10000"/>
                <a:gd name="connsiteY57" fmla="*/ 5871 h 10065"/>
                <a:gd name="connsiteX58" fmla="*/ 8588 w 10000"/>
                <a:gd name="connsiteY58" fmla="*/ 5429 h 10065"/>
                <a:gd name="connsiteX59" fmla="*/ 8166 w 10000"/>
                <a:gd name="connsiteY59" fmla="*/ 5004 h 10065"/>
                <a:gd name="connsiteX60" fmla="*/ 7705 w 10000"/>
                <a:gd name="connsiteY60" fmla="*/ 4935 h 10065"/>
                <a:gd name="connsiteX61" fmla="*/ 7827 w 10000"/>
                <a:gd name="connsiteY61" fmla="*/ 4446 h 10065"/>
                <a:gd name="connsiteX62" fmla="*/ 7794 w 10000"/>
                <a:gd name="connsiteY62" fmla="*/ 4088 h 10065"/>
                <a:gd name="connsiteX63" fmla="*/ 8183 w 10000"/>
                <a:gd name="connsiteY63" fmla="*/ 4113 h 10065"/>
                <a:gd name="connsiteX64" fmla="*/ 8267 w 10000"/>
                <a:gd name="connsiteY64" fmla="*/ 4220 h 10065"/>
                <a:gd name="connsiteX65" fmla="*/ 8504 w 10000"/>
                <a:gd name="connsiteY65" fmla="*/ 3996 h 10065"/>
                <a:gd name="connsiteX66" fmla="*/ 8573 w 10000"/>
                <a:gd name="connsiteY66" fmla="*/ 3199 h 10065"/>
                <a:gd name="connsiteX67" fmla="*/ 8472 w 10000"/>
                <a:gd name="connsiteY67" fmla="*/ 2594 h 10065"/>
                <a:gd name="connsiteX68" fmla="*/ 8759 w 10000"/>
                <a:gd name="connsiteY68" fmla="*/ 2104 h 10065"/>
                <a:gd name="connsiteX69" fmla="*/ 8310 w 10000"/>
                <a:gd name="connsiteY69" fmla="*/ 1552 h 10065"/>
                <a:gd name="connsiteX0" fmla="*/ 8310 w 10000"/>
                <a:gd name="connsiteY0" fmla="*/ 1365 h 9878"/>
                <a:gd name="connsiteX1" fmla="*/ 5698 w 10000"/>
                <a:gd name="connsiteY1" fmla="*/ 28 h 9878"/>
                <a:gd name="connsiteX2" fmla="*/ 2083 w 10000"/>
                <a:gd name="connsiteY2" fmla="*/ 0 h 9878"/>
                <a:gd name="connsiteX3" fmla="*/ 913 w 10000"/>
                <a:gd name="connsiteY3" fmla="*/ 1857 h 9878"/>
                <a:gd name="connsiteX4" fmla="*/ 208 w 10000"/>
                <a:gd name="connsiteY4" fmla="*/ 2291 h 9878"/>
                <a:gd name="connsiteX5" fmla="*/ 1 w 10000"/>
                <a:gd name="connsiteY5" fmla="*/ 3165 h 9878"/>
                <a:gd name="connsiteX6" fmla="*/ 140 w 10000"/>
                <a:gd name="connsiteY6" fmla="*/ 3320 h 9878"/>
                <a:gd name="connsiteX7" fmla="*/ 37 w 10000"/>
                <a:gd name="connsiteY7" fmla="*/ 3562 h 9878"/>
                <a:gd name="connsiteX8" fmla="*/ 615 w 10000"/>
                <a:gd name="connsiteY8" fmla="*/ 3633 h 9878"/>
                <a:gd name="connsiteX9" fmla="*/ 615 w 10000"/>
                <a:gd name="connsiteY9" fmla="*/ 3788 h 9878"/>
                <a:gd name="connsiteX10" fmla="*/ 595 w 10000"/>
                <a:gd name="connsiteY10" fmla="*/ 4146 h 9878"/>
                <a:gd name="connsiteX11" fmla="*/ 1206 w 10000"/>
                <a:gd name="connsiteY11" fmla="*/ 4277 h 9878"/>
                <a:gd name="connsiteX12" fmla="*/ 1206 w 10000"/>
                <a:gd name="connsiteY12" fmla="*/ 4575 h 9878"/>
                <a:gd name="connsiteX13" fmla="*/ 1530 w 10000"/>
                <a:gd name="connsiteY13" fmla="*/ 4793 h 9878"/>
                <a:gd name="connsiteX14" fmla="*/ 1428 w 10000"/>
                <a:gd name="connsiteY14" fmla="*/ 5125 h 9878"/>
                <a:gd name="connsiteX15" fmla="*/ 1882 w 10000"/>
                <a:gd name="connsiteY15" fmla="*/ 5417 h 9878"/>
                <a:gd name="connsiteX16" fmla="*/ 2158 w 10000"/>
                <a:gd name="connsiteY16" fmla="*/ 5951 h 9878"/>
                <a:gd name="connsiteX17" fmla="*/ 2411 w 10000"/>
                <a:gd name="connsiteY17" fmla="*/ 6156 h 9878"/>
                <a:gd name="connsiteX18" fmla="*/ 2310 w 10000"/>
                <a:gd name="connsiteY18" fmla="*/ 6335 h 9878"/>
                <a:gd name="connsiteX19" fmla="*/ 2446 w 10000"/>
                <a:gd name="connsiteY19" fmla="*/ 6532 h 9878"/>
                <a:gd name="connsiteX20" fmla="*/ 2426 w 10000"/>
                <a:gd name="connsiteY20" fmla="*/ 6818 h 9878"/>
                <a:gd name="connsiteX21" fmla="*/ 2688 w 10000"/>
                <a:gd name="connsiteY21" fmla="*/ 6847 h 9878"/>
                <a:gd name="connsiteX22" fmla="*/ 2972 w 10000"/>
                <a:gd name="connsiteY22" fmla="*/ 7161 h 9878"/>
                <a:gd name="connsiteX23" fmla="*/ 3042 w 10000"/>
                <a:gd name="connsiteY23" fmla="*/ 7650 h 9878"/>
                <a:gd name="connsiteX24" fmla="*/ 3106 w 10000"/>
                <a:gd name="connsiteY24" fmla="*/ 7829 h 9878"/>
                <a:gd name="connsiteX25" fmla="*/ 3464 w 10000"/>
                <a:gd name="connsiteY25" fmla="*/ 8247 h 9878"/>
                <a:gd name="connsiteX26" fmla="*/ 3464 w 10000"/>
                <a:gd name="connsiteY26" fmla="*/ 8562 h 9878"/>
                <a:gd name="connsiteX27" fmla="*/ 3990 w 10000"/>
                <a:gd name="connsiteY27" fmla="*/ 8902 h 9878"/>
                <a:gd name="connsiteX28" fmla="*/ 4279 w 10000"/>
                <a:gd name="connsiteY28" fmla="*/ 8541 h 9878"/>
                <a:gd name="connsiteX29" fmla="*/ 4637 w 10000"/>
                <a:gd name="connsiteY29" fmla="*/ 8812 h 9878"/>
                <a:gd name="connsiteX30" fmla="*/ 4922 w 10000"/>
                <a:gd name="connsiteY30" fmla="*/ 8405 h 9878"/>
                <a:gd name="connsiteX31" fmla="*/ 5246 w 10000"/>
                <a:gd name="connsiteY31" fmla="*/ 9052 h 9878"/>
                <a:gd name="connsiteX32" fmla="*/ 5704 w 10000"/>
                <a:gd name="connsiteY32" fmla="*/ 9412 h 9878"/>
                <a:gd name="connsiteX33" fmla="*/ 5754 w 10000"/>
                <a:gd name="connsiteY33" fmla="*/ 9728 h 9878"/>
                <a:gd name="connsiteX34" fmla="*/ 5942 w 10000"/>
                <a:gd name="connsiteY34" fmla="*/ 9769 h 9878"/>
                <a:gd name="connsiteX35" fmla="*/ 6212 w 10000"/>
                <a:gd name="connsiteY35" fmla="*/ 9475 h 9878"/>
                <a:gd name="connsiteX36" fmla="*/ 6554 w 10000"/>
                <a:gd name="connsiteY36" fmla="*/ 9655 h 9878"/>
                <a:gd name="connsiteX37" fmla="*/ 6671 w 10000"/>
                <a:gd name="connsiteY37" fmla="*/ 9500 h 9878"/>
                <a:gd name="connsiteX38" fmla="*/ 6793 w 10000"/>
                <a:gd name="connsiteY38" fmla="*/ 9475 h 9878"/>
                <a:gd name="connsiteX39" fmla="*/ 7026 w 10000"/>
                <a:gd name="connsiteY39" fmla="*/ 9878 h 9878"/>
                <a:gd name="connsiteX40" fmla="*/ 7248 w 10000"/>
                <a:gd name="connsiteY40" fmla="*/ 9542 h 9878"/>
                <a:gd name="connsiteX41" fmla="*/ 7518 w 10000"/>
                <a:gd name="connsiteY41" fmla="*/ 9564 h 9878"/>
                <a:gd name="connsiteX42" fmla="*/ 7724 w 10000"/>
                <a:gd name="connsiteY42" fmla="*/ 9385 h 9878"/>
                <a:gd name="connsiteX43" fmla="*/ 8013 w 10000"/>
                <a:gd name="connsiteY43" fmla="*/ 9564 h 9878"/>
                <a:gd name="connsiteX44" fmla="*/ 8387 w 10000"/>
                <a:gd name="connsiteY44" fmla="*/ 9010 h 9878"/>
                <a:gd name="connsiteX45" fmla="*/ 8519 w 10000"/>
                <a:gd name="connsiteY45" fmla="*/ 9010 h 9878"/>
                <a:gd name="connsiteX46" fmla="*/ 8759 w 10000"/>
                <a:gd name="connsiteY46" fmla="*/ 8562 h 9878"/>
                <a:gd name="connsiteX47" fmla="*/ 9775 w 10000"/>
                <a:gd name="connsiteY47" fmla="*/ 8541 h 9878"/>
                <a:gd name="connsiteX48" fmla="*/ 10000 w 10000"/>
                <a:gd name="connsiteY48" fmla="*/ 8359 h 9878"/>
                <a:gd name="connsiteX49" fmla="*/ 9983 w 10000"/>
                <a:gd name="connsiteY49" fmla="*/ 8139 h 9878"/>
                <a:gd name="connsiteX50" fmla="*/ 9915 w 10000"/>
                <a:gd name="connsiteY50" fmla="*/ 7650 h 9878"/>
                <a:gd name="connsiteX51" fmla="*/ 9490 w 10000"/>
                <a:gd name="connsiteY51" fmla="*/ 7489 h 9878"/>
                <a:gd name="connsiteX52" fmla="*/ 9287 w 10000"/>
                <a:gd name="connsiteY52" fmla="*/ 6710 h 9878"/>
                <a:gd name="connsiteX53" fmla="*/ 9168 w 10000"/>
                <a:gd name="connsiteY53" fmla="*/ 6620 h 9878"/>
                <a:gd name="connsiteX54" fmla="*/ 9137 w 10000"/>
                <a:gd name="connsiteY54" fmla="*/ 6065 h 9878"/>
                <a:gd name="connsiteX55" fmla="*/ 8984 w 10000"/>
                <a:gd name="connsiteY55" fmla="*/ 6039 h 9878"/>
                <a:gd name="connsiteX56" fmla="*/ 8927 w 10000"/>
                <a:gd name="connsiteY56" fmla="*/ 5755 h 9878"/>
                <a:gd name="connsiteX57" fmla="*/ 8673 w 10000"/>
                <a:gd name="connsiteY57" fmla="*/ 5684 h 9878"/>
                <a:gd name="connsiteX58" fmla="*/ 8588 w 10000"/>
                <a:gd name="connsiteY58" fmla="*/ 5242 h 9878"/>
                <a:gd name="connsiteX59" fmla="*/ 8166 w 10000"/>
                <a:gd name="connsiteY59" fmla="*/ 4817 h 9878"/>
                <a:gd name="connsiteX60" fmla="*/ 7705 w 10000"/>
                <a:gd name="connsiteY60" fmla="*/ 4748 h 9878"/>
                <a:gd name="connsiteX61" fmla="*/ 7827 w 10000"/>
                <a:gd name="connsiteY61" fmla="*/ 4259 h 9878"/>
                <a:gd name="connsiteX62" fmla="*/ 7794 w 10000"/>
                <a:gd name="connsiteY62" fmla="*/ 3901 h 9878"/>
                <a:gd name="connsiteX63" fmla="*/ 8183 w 10000"/>
                <a:gd name="connsiteY63" fmla="*/ 3926 h 9878"/>
                <a:gd name="connsiteX64" fmla="*/ 8267 w 10000"/>
                <a:gd name="connsiteY64" fmla="*/ 4033 h 9878"/>
                <a:gd name="connsiteX65" fmla="*/ 8504 w 10000"/>
                <a:gd name="connsiteY65" fmla="*/ 3809 h 9878"/>
                <a:gd name="connsiteX66" fmla="*/ 8573 w 10000"/>
                <a:gd name="connsiteY66" fmla="*/ 3012 h 9878"/>
                <a:gd name="connsiteX67" fmla="*/ 8472 w 10000"/>
                <a:gd name="connsiteY67" fmla="*/ 2407 h 9878"/>
                <a:gd name="connsiteX68" fmla="*/ 8759 w 10000"/>
                <a:gd name="connsiteY68" fmla="*/ 1917 h 9878"/>
                <a:gd name="connsiteX69" fmla="*/ 8310 w 10000"/>
                <a:gd name="connsiteY69" fmla="*/ 1365 h 9878"/>
                <a:gd name="connsiteX0" fmla="*/ 8310 w 10000"/>
                <a:gd name="connsiteY0" fmla="*/ 1382 h 10000"/>
                <a:gd name="connsiteX1" fmla="*/ 5698 w 10000"/>
                <a:gd name="connsiteY1" fmla="*/ 28 h 10000"/>
                <a:gd name="connsiteX2" fmla="*/ 2083 w 10000"/>
                <a:gd name="connsiteY2" fmla="*/ 0 h 10000"/>
                <a:gd name="connsiteX3" fmla="*/ 913 w 10000"/>
                <a:gd name="connsiteY3" fmla="*/ 1880 h 10000"/>
                <a:gd name="connsiteX4" fmla="*/ 208 w 10000"/>
                <a:gd name="connsiteY4" fmla="*/ 2319 h 10000"/>
                <a:gd name="connsiteX5" fmla="*/ 1 w 10000"/>
                <a:gd name="connsiteY5" fmla="*/ 3204 h 10000"/>
                <a:gd name="connsiteX6" fmla="*/ 140 w 10000"/>
                <a:gd name="connsiteY6" fmla="*/ 3361 h 10000"/>
                <a:gd name="connsiteX7" fmla="*/ 37 w 10000"/>
                <a:gd name="connsiteY7" fmla="*/ 3606 h 10000"/>
                <a:gd name="connsiteX8" fmla="*/ 615 w 10000"/>
                <a:gd name="connsiteY8" fmla="*/ 3678 h 10000"/>
                <a:gd name="connsiteX9" fmla="*/ 615 w 10000"/>
                <a:gd name="connsiteY9" fmla="*/ 3835 h 10000"/>
                <a:gd name="connsiteX10" fmla="*/ 595 w 10000"/>
                <a:gd name="connsiteY10" fmla="*/ 4197 h 10000"/>
                <a:gd name="connsiteX11" fmla="*/ 1206 w 10000"/>
                <a:gd name="connsiteY11" fmla="*/ 4330 h 10000"/>
                <a:gd name="connsiteX12" fmla="*/ 1206 w 10000"/>
                <a:gd name="connsiteY12" fmla="*/ 4632 h 10000"/>
                <a:gd name="connsiteX13" fmla="*/ 1530 w 10000"/>
                <a:gd name="connsiteY13" fmla="*/ 4852 h 10000"/>
                <a:gd name="connsiteX14" fmla="*/ 1428 w 10000"/>
                <a:gd name="connsiteY14" fmla="*/ 5188 h 10000"/>
                <a:gd name="connsiteX15" fmla="*/ 1882 w 10000"/>
                <a:gd name="connsiteY15" fmla="*/ 5484 h 10000"/>
                <a:gd name="connsiteX16" fmla="*/ 2158 w 10000"/>
                <a:gd name="connsiteY16" fmla="*/ 6024 h 10000"/>
                <a:gd name="connsiteX17" fmla="*/ 2411 w 10000"/>
                <a:gd name="connsiteY17" fmla="*/ 6232 h 10000"/>
                <a:gd name="connsiteX18" fmla="*/ 2310 w 10000"/>
                <a:gd name="connsiteY18" fmla="*/ 6413 h 10000"/>
                <a:gd name="connsiteX19" fmla="*/ 2446 w 10000"/>
                <a:gd name="connsiteY19" fmla="*/ 6613 h 10000"/>
                <a:gd name="connsiteX20" fmla="*/ 2426 w 10000"/>
                <a:gd name="connsiteY20" fmla="*/ 6902 h 10000"/>
                <a:gd name="connsiteX21" fmla="*/ 2688 w 10000"/>
                <a:gd name="connsiteY21" fmla="*/ 6932 h 10000"/>
                <a:gd name="connsiteX22" fmla="*/ 2972 w 10000"/>
                <a:gd name="connsiteY22" fmla="*/ 7249 h 10000"/>
                <a:gd name="connsiteX23" fmla="*/ 3042 w 10000"/>
                <a:gd name="connsiteY23" fmla="*/ 7744 h 10000"/>
                <a:gd name="connsiteX24" fmla="*/ 3106 w 10000"/>
                <a:gd name="connsiteY24" fmla="*/ 7926 h 10000"/>
                <a:gd name="connsiteX25" fmla="*/ 3464 w 10000"/>
                <a:gd name="connsiteY25" fmla="*/ 8349 h 10000"/>
                <a:gd name="connsiteX26" fmla="*/ 3464 w 10000"/>
                <a:gd name="connsiteY26" fmla="*/ 8668 h 10000"/>
                <a:gd name="connsiteX27" fmla="*/ 3990 w 10000"/>
                <a:gd name="connsiteY27" fmla="*/ 9012 h 10000"/>
                <a:gd name="connsiteX28" fmla="*/ 4279 w 10000"/>
                <a:gd name="connsiteY28" fmla="*/ 8646 h 10000"/>
                <a:gd name="connsiteX29" fmla="*/ 4637 w 10000"/>
                <a:gd name="connsiteY29" fmla="*/ 8921 h 10000"/>
                <a:gd name="connsiteX30" fmla="*/ 4922 w 10000"/>
                <a:gd name="connsiteY30" fmla="*/ 8509 h 10000"/>
                <a:gd name="connsiteX31" fmla="*/ 5246 w 10000"/>
                <a:gd name="connsiteY31" fmla="*/ 9164 h 10000"/>
                <a:gd name="connsiteX32" fmla="*/ 5704 w 10000"/>
                <a:gd name="connsiteY32" fmla="*/ 9528 h 10000"/>
                <a:gd name="connsiteX33" fmla="*/ 5754 w 10000"/>
                <a:gd name="connsiteY33" fmla="*/ 9848 h 10000"/>
                <a:gd name="connsiteX34" fmla="*/ 5942 w 10000"/>
                <a:gd name="connsiteY34" fmla="*/ 9890 h 10000"/>
                <a:gd name="connsiteX35" fmla="*/ 6212 w 10000"/>
                <a:gd name="connsiteY35" fmla="*/ 9592 h 10000"/>
                <a:gd name="connsiteX36" fmla="*/ 6554 w 10000"/>
                <a:gd name="connsiteY36" fmla="*/ 9774 h 10000"/>
                <a:gd name="connsiteX37" fmla="*/ 6671 w 10000"/>
                <a:gd name="connsiteY37" fmla="*/ 9617 h 10000"/>
                <a:gd name="connsiteX38" fmla="*/ 6793 w 10000"/>
                <a:gd name="connsiteY38" fmla="*/ 9592 h 10000"/>
                <a:gd name="connsiteX39" fmla="*/ 7026 w 10000"/>
                <a:gd name="connsiteY39" fmla="*/ 10000 h 10000"/>
                <a:gd name="connsiteX40" fmla="*/ 7248 w 10000"/>
                <a:gd name="connsiteY40" fmla="*/ 9660 h 10000"/>
                <a:gd name="connsiteX41" fmla="*/ 7518 w 10000"/>
                <a:gd name="connsiteY41" fmla="*/ 9682 h 10000"/>
                <a:gd name="connsiteX42" fmla="*/ 7724 w 10000"/>
                <a:gd name="connsiteY42" fmla="*/ 9501 h 10000"/>
                <a:gd name="connsiteX43" fmla="*/ 8013 w 10000"/>
                <a:gd name="connsiteY43" fmla="*/ 9682 h 10000"/>
                <a:gd name="connsiteX44" fmla="*/ 8387 w 10000"/>
                <a:gd name="connsiteY44" fmla="*/ 9121 h 10000"/>
                <a:gd name="connsiteX45" fmla="*/ 8519 w 10000"/>
                <a:gd name="connsiteY45" fmla="*/ 9121 h 10000"/>
                <a:gd name="connsiteX46" fmla="*/ 8759 w 10000"/>
                <a:gd name="connsiteY46" fmla="*/ 8668 h 10000"/>
                <a:gd name="connsiteX47" fmla="*/ 9775 w 10000"/>
                <a:gd name="connsiteY47" fmla="*/ 8646 h 10000"/>
                <a:gd name="connsiteX48" fmla="*/ 10000 w 10000"/>
                <a:gd name="connsiteY48" fmla="*/ 8462 h 10000"/>
                <a:gd name="connsiteX49" fmla="*/ 9983 w 10000"/>
                <a:gd name="connsiteY49" fmla="*/ 8240 h 10000"/>
                <a:gd name="connsiteX50" fmla="*/ 9915 w 10000"/>
                <a:gd name="connsiteY50" fmla="*/ 7744 h 10000"/>
                <a:gd name="connsiteX51" fmla="*/ 9490 w 10000"/>
                <a:gd name="connsiteY51" fmla="*/ 7581 h 10000"/>
                <a:gd name="connsiteX52" fmla="*/ 9287 w 10000"/>
                <a:gd name="connsiteY52" fmla="*/ 6793 h 10000"/>
                <a:gd name="connsiteX53" fmla="*/ 9168 w 10000"/>
                <a:gd name="connsiteY53" fmla="*/ 6702 h 10000"/>
                <a:gd name="connsiteX54" fmla="*/ 9137 w 10000"/>
                <a:gd name="connsiteY54" fmla="*/ 6140 h 10000"/>
                <a:gd name="connsiteX55" fmla="*/ 8984 w 10000"/>
                <a:gd name="connsiteY55" fmla="*/ 6114 h 10000"/>
                <a:gd name="connsiteX56" fmla="*/ 8927 w 10000"/>
                <a:gd name="connsiteY56" fmla="*/ 5826 h 10000"/>
                <a:gd name="connsiteX57" fmla="*/ 8673 w 10000"/>
                <a:gd name="connsiteY57" fmla="*/ 5754 h 10000"/>
                <a:gd name="connsiteX58" fmla="*/ 8588 w 10000"/>
                <a:gd name="connsiteY58" fmla="*/ 5307 h 10000"/>
                <a:gd name="connsiteX59" fmla="*/ 8166 w 10000"/>
                <a:gd name="connsiteY59" fmla="*/ 4876 h 10000"/>
                <a:gd name="connsiteX60" fmla="*/ 7705 w 10000"/>
                <a:gd name="connsiteY60" fmla="*/ 4807 h 10000"/>
                <a:gd name="connsiteX61" fmla="*/ 7827 w 10000"/>
                <a:gd name="connsiteY61" fmla="*/ 4312 h 10000"/>
                <a:gd name="connsiteX62" fmla="*/ 7794 w 10000"/>
                <a:gd name="connsiteY62" fmla="*/ 3949 h 10000"/>
                <a:gd name="connsiteX63" fmla="*/ 8183 w 10000"/>
                <a:gd name="connsiteY63" fmla="*/ 3974 h 10000"/>
                <a:gd name="connsiteX64" fmla="*/ 8267 w 10000"/>
                <a:gd name="connsiteY64" fmla="*/ 4083 h 10000"/>
                <a:gd name="connsiteX65" fmla="*/ 8504 w 10000"/>
                <a:gd name="connsiteY65" fmla="*/ 3856 h 10000"/>
                <a:gd name="connsiteX66" fmla="*/ 8573 w 10000"/>
                <a:gd name="connsiteY66" fmla="*/ 3049 h 10000"/>
                <a:gd name="connsiteX67" fmla="*/ 8472 w 10000"/>
                <a:gd name="connsiteY67" fmla="*/ 2437 h 10000"/>
                <a:gd name="connsiteX68" fmla="*/ 8759 w 10000"/>
                <a:gd name="connsiteY68" fmla="*/ 1941 h 10000"/>
                <a:gd name="connsiteX69" fmla="*/ 8310 w 10000"/>
                <a:gd name="connsiteY69" fmla="*/ 1382 h 10000"/>
                <a:gd name="connsiteX0" fmla="*/ 8321 w 10011"/>
                <a:gd name="connsiteY0" fmla="*/ 1520 h 10138"/>
                <a:gd name="connsiteX1" fmla="*/ 5709 w 10011"/>
                <a:gd name="connsiteY1" fmla="*/ 166 h 10138"/>
                <a:gd name="connsiteX2" fmla="*/ 2094 w 10011"/>
                <a:gd name="connsiteY2" fmla="*/ 138 h 10138"/>
                <a:gd name="connsiteX3" fmla="*/ 1936 w 10011"/>
                <a:gd name="connsiteY3" fmla="*/ 2101 h 10138"/>
                <a:gd name="connsiteX4" fmla="*/ 219 w 10011"/>
                <a:gd name="connsiteY4" fmla="*/ 2457 h 10138"/>
                <a:gd name="connsiteX5" fmla="*/ 12 w 10011"/>
                <a:gd name="connsiteY5" fmla="*/ 3342 h 10138"/>
                <a:gd name="connsiteX6" fmla="*/ 151 w 10011"/>
                <a:gd name="connsiteY6" fmla="*/ 3499 h 10138"/>
                <a:gd name="connsiteX7" fmla="*/ 48 w 10011"/>
                <a:gd name="connsiteY7" fmla="*/ 3744 h 10138"/>
                <a:gd name="connsiteX8" fmla="*/ 626 w 10011"/>
                <a:gd name="connsiteY8" fmla="*/ 3816 h 10138"/>
                <a:gd name="connsiteX9" fmla="*/ 626 w 10011"/>
                <a:gd name="connsiteY9" fmla="*/ 3973 h 10138"/>
                <a:gd name="connsiteX10" fmla="*/ 606 w 10011"/>
                <a:gd name="connsiteY10" fmla="*/ 4335 h 10138"/>
                <a:gd name="connsiteX11" fmla="*/ 1217 w 10011"/>
                <a:gd name="connsiteY11" fmla="*/ 4468 h 10138"/>
                <a:gd name="connsiteX12" fmla="*/ 1217 w 10011"/>
                <a:gd name="connsiteY12" fmla="*/ 4770 h 10138"/>
                <a:gd name="connsiteX13" fmla="*/ 1541 w 10011"/>
                <a:gd name="connsiteY13" fmla="*/ 4990 h 10138"/>
                <a:gd name="connsiteX14" fmla="*/ 1439 w 10011"/>
                <a:gd name="connsiteY14" fmla="*/ 5326 h 10138"/>
                <a:gd name="connsiteX15" fmla="*/ 1893 w 10011"/>
                <a:gd name="connsiteY15" fmla="*/ 5622 h 10138"/>
                <a:gd name="connsiteX16" fmla="*/ 2169 w 10011"/>
                <a:gd name="connsiteY16" fmla="*/ 6162 h 10138"/>
                <a:gd name="connsiteX17" fmla="*/ 2422 w 10011"/>
                <a:gd name="connsiteY17" fmla="*/ 6370 h 10138"/>
                <a:gd name="connsiteX18" fmla="*/ 2321 w 10011"/>
                <a:gd name="connsiteY18" fmla="*/ 6551 h 10138"/>
                <a:gd name="connsiteX19" fmla="*/ 2457 w 10011"/>
                <a:gd name="connsiteY19" fmla="*/ 6751 h 10138"/>
                <a:gd name="connsiteX20" fmla="*/ 2437 w 10011"/>
                <a:gd name="connsiteY20" fmla="*/ 7040 h 10138"/>
                <a:gd name="connsiteX21" fmla="*/ 2699 w 10011"/>
                <a:gd name="connsiteY21" fmla="*/ 7070 h 10138"/>
                <a:gd name="connsiteX22" fmla="*/ 2983 w 10011"/>
                <a:gd name="connsiteY22" fmla="*/ 7387 h 10138"/>
                <a:gd name="connsiteX23" fmla="*/ 3053 w 10011"/>
                <a:gd name="connsiteY23" fmla="*/ 7882 h 10138"/>
                <a:gd name="connsiteX24" fmla="*/ 3117 w 10011"/>
                <a:gd name="connsiteY24" fmla="*/ 8064 h 10138"/>
                <a:gd name="connsiteX25" fmla="*/ 3475 w 10011"/>
                <a:gd name="connsiteY25" fmla="*/ 8487 h 10138"/>
                <a:gd name="connsiteX26" fmla="*/ 3475 w 10011"/>
                <a:gd name="connsiteY26" fmla="*/ 8806 h 10138"/>
                <a:gd name="connsiteX27" fmla="*/ 4001 w 10011"/>
                <a:gd name="connsiteY27" fmla="*/ 9150 h 10138"/>
                <a:gd name="connsiteX28" fmla="*/ 4290 w 10011"/>
                <a:gd name="connsiteY28" fmla="*/ 8784 h 10138"/>
                <a:gd name="connsiteX29" fmla="*/ 4648 w 10011"/>
                <a:gd name="connsiteY29" fmla="*/ 9059 h 10138"/>
                <a:gd name="connsiteX30" fmla="*/ 4933 w 10011"/>
                <a:gd name="connsiteY30" fmla="*/ 8647 h 10138"/>
                <a:gd name="connsiteX31" fmla="*/ 5257 w 10011"/>
                <a:gd name="connsiteY31" fmla="*/ 9302 h 10138"/>
                <a:gd name="connsiteX32" fmla="*/ 5715 w 10011"/>
                <a:gd name="connsiteY32" fmla="*/ 9666 h 10138"/>
                <a:gd name="connsiteX33" fmla="*/ 5765 w 10011"/>
                <a:gd name="connsiteY33" fmla="*/ 9986 h 10138"/>
                <a:gd name="connsiteX34" fmla="*/ 5953 w 10011"/>
                <a:gd name="connsiteY34" fmla="*/ 10028 h 10138"/>
                <a:gd name="connsiteX35" fmla="*/ 6223 w 10011"/>
                <a:gd name="connsiteY35" fmla="*/ 9730 h 10138"/>
                <a:gd name="connsiteX36" fmla="*/ 6565 w 10011"/>
                <a:gd name="connsiteY36" fmla="*/ 9912 h 10138"/>
                <a:gd name="connsiteX37" fmla="*/ 6682 w 10011"/>
                <a:gd name="connsiteY37" fmla="*/ 9755 h 10138"/>
                <a:gd name="connsiteX38" fmla="*/ 6804 w 10011"/>
                <a:gd name="connsiteY38" fmla="*/ 9730 h 10138"/>
                <a:gd name="connsiteX39" fmla="*/ 7037 w 10011"/>
                <a:gd name="connsiteY39" fmla="*/ 10138 h 10138"/>
                <a:gd name="connsiteX40" fmla="*/ 7259 w 10011"/>
                <a:gd name="connsiteY40" fmla="*/ 9798 h 10138"/>
                <a:gd name="connsiteX41" fmla="*/ 7529 w 10011"/>
                <a:gd name="connsiteY41" fmla="*/ 9820 h 10138"/>
                <a:gd name="connsiteX42" fmla="*/ 7735 w 10011"/>
                <a:gd name="connsiteY42" fmla="*/ 9639 h 10138"/>
                <a:gd name="connsiteX43" fmla="*/ 8024 w 10011"/>
                <a:gd name="connsiteY43" fmla="*/ 9820 h 10138"/>
                <a:gd name="connsiteX44" fmla="*/ 8398 w 10011"/>
                <a:gd name="connsiteY44" fmla="*/ 9259 h 10138"/>
                <a:gd name="connsiteX45" fmla="*/ 8530 w 10011"/>
                <a:gd name="connsiteY45" fmla="*/ 9259 h 10138"/>
                <a:gd name="connsiteX46" fmla="*/ 8770 w 10011"/>
                <a:gd name="connsiteY46" fmla="*/ 8806 h 10138"/>
                <a:gd name="connsiteX47" fmla="*/ 9786 w 10011"/>
                <a:gd name="connsiteY47" fmla="*/ 8784 h 10138"/>
                <a:gd name="connsiteX48" fmla="*/ 10011 w 10011"/>
                <a:gd name="connsiteY48" fmla="*/ 8600 h 10138"/>
                <a:gd name="connsiteX49" fmla="*/ 9994 w 10011"/>
                <a:gd name="connsiteY49" fmla="*/ 8378 h 10138"/>
                <a:gd name="connsiteX50" fmla="*/ 9926 w 10011"/>
                <a:gd name="connsiteY50" fmla="*/ 7882 h 10138"/>
                <a:gd name="connsiteX51" fmla="*/ 9501 w 10011"/>
                <a:gd name="connsiteY51" fmla="*/ 7719 h 10138"/>
                <a:gd name="connsiteX52" fmla="*/ 9298 w 10011"/>
                <a:gd name="connsiteY52" fmla="*/ 6931 h 10138"/>
                <a:gd name="connsiteX53" fmla="*/ 9179 w 10011"/>
                <a:gd name="connsiteY53" fmla="*/ 6840 h 10138"/>
                <a:gd name="connsiteX54" fmla="*/ 9148 w 10011"/>
                <a:gd name="connsiteY54" fmla="*/ 6278 h 10138"/>
                <a:gd name="connsiteX55" fmla="*/ 8995 w 10011"/>
                <a:gd name="connsiteY55" fmla="*/ 6252 h 10138"/>
                <a:gd name="connsiteX56" fmla="*/ 8938 w 10011"/>
                <a:gd name="connsiteY56" fmla="*/ 5964 h 10138"/>
                <a:gd name="connsiteX57" fmla="*/ 8684 w 10011"/>
                <a:gd name="connsiteY57" fmla="*/ 5892 h 10138"/>
                <a:gd name="connsiteX58" fmla="*/ 8599 w 10011"/>
                <a:gd name="connsiteY58" fmla="*/ 5445 h 10138"/>
                <a:gd name="connsiteX59" fmla="*/ 8177 w 10011"/>
                <a:gd name="connsiteY59" fmla="*/ 5014 h 10138"/>
                <a:gd name="connsiteX60" fmla="*/ 7716 w 10011"/>
                <a:gd name="connsiteY60" fmla="*/ 4945 h 10138"/>
                <a:gd name="connsiteX61" fmla="*/ 7838 w 10011"/>
                <a:gd name="connsiteY61" fmla="*/ 4450 h 10138"/>
                <a:gd name="connsiteX62" fmla="*/ 7805 w 10011"/>
                <a:gd name="connsiteY62" fmla="*/ 4087 h 10138"/>
                <a:gd name="connsiteX63" fmla="*/ 8194 w 10011"/>
                <a:gd name="connsiteY63" fmla="*/ 4112 h 10138"/>
                <a:gd name="connsiteX64" fmla="*/ 8278 w 10011"/>
                <a:gd name="connsiteY64" fmla="*/ 4221 h 10138"/>
                <a:gd name="connsiteX65" fmla="*/ 8515 w 10011"/>
                <a:gd name="connsiteY65" fmla="*/ 3994 h 10138"/>
                <a:gd name="connsiteX66" fmla="*/ 8584 w 10011"/>
                <a:gd name="connsiteY66" fmla="*/ 3187 h 10138"/>
                <a:gd name="connsiteX67" fmla="*/ 8483 w 10011"/>
                <a:gd name="connsiteY67" fmla="*/ 2575 h 10138"/>
                <a:gd name="connsiteX68" fmla="*/ 8770 w 10011"/>
                <a:gd name="connsiteY68" fmla="*/ 2079 h 10138"/>
                <a:gd name="connsiteX69" fmla="*/ 8321 w 10011"/>
                <a:gd name="connsiteY69" fmla="*/ 1520 h 10138"/>
                <a:gd name="connsiteX0" fmla="*/ 8321 w 10011"/>
                <a:gd name="connsiteY0" fmla="*/ 1520 h 10138"/>
                <a:gd name="connsiteX1" fmla="*/ 5709 w 10011"/>
                <a:gd name="connsiteY1" fmla="*/ 166 h 10138"/>
                <a:gd name="connsiteX2" fmla="*/ 2094 w 10011"/>
                <a:gd name="connsiteY2" fmla="*/ 138 h 10138"/>
                <a:gd name="connsiteX3" fmla="*/ 1936 w 10011"/>
                <a:gd name="connsiteY3" fmla="*/ 2101 h 10138"/>
                <a:gd name="connsiteX4" fmla="*/ 219 w 10011"/>
                <a:gd name="connsiteY4" fmla="*/ 2457 h 10138"/>
                <a:gd name="connsiteX5" fmla="*/ 12 w 10011"/>
                <a:gd name="connsiteY5" fmla="*/ 3342 h 10138"/>
                <a:gd name="connsiteX6" fmla="*/ 151 w 10011"/>
                <a:gd name="connsiteY6" fmla="*/ 3499 h 10138"/>
                <a:gd name="connsiteX7" fmla="*/ 48 w 10011"/>
                <a:gd name="connsiteY7" fmla="*/ 3744 h 10138"/>
                <a:gd name="connsiteX8" fmla="*/ 626 w 10011"/>
                <a:gd name="connsiteY8" fmla="*/ 3816 h 10138"/>
                <a:gd name="connsiteX9" fmla="*/ 626 w 10011"/>
                <a:gd name="connsiteY9" fmla="*/ 3973 h 10138"/>
                <a:gd name="connsiteX10" fmla="*/ 606 w 10011"/>
                <a:gd name="connsiteY10" fmla="*/ 4335 h 10138"/>
                <a:gd name="connsiteX11" fmla="*/ 1217 w 10011"/>
                <a:gd name="connsiteY11" fmla="*/ 4468 h 10138"/>
                <a:gd name="connsiteX12" fmla="*/ 1217 w 10011"/>
                <a:gd name="connsiteY12" fmla="*/ 4770 h 10138"/>
                <a:gd name="connsiteX13" fmla="*/ 1541 w 10011"/>
                <a:gd name="connsiteY13" fmla="*/ 4990 h 10138"/>
                <a:gd name="connsiteX14" fmla="*/ 1439 w 10011"/>
                <a:gd name="connsiteY14" fmla="*/ 5326 h 10138"/>
                <a:gd name="connsiteX15" fmla="*/ 1893 w 10011"/>
                <a:gd name="connsiteY15" fmla="*/ 5622 h 10138"/>
                <a:gd name="connsiteX16" fmla="*/ 2169 w 10011"/>
                <a:gd name="connsiteY16" fmla="*/ 6162 h 10138"/>
                <a:gd name="connsiteX17" fmla="*/ 2422 w 10011"/>
                <a:gd name="connsiteY17" fmla="*/ 6370 h 10138"/>
                <a:gd name="connsiteX18" fmla="*/ 2321 w 10011"/>
                <a:gd name="connsiteY18" fmla="*/ 6551 h 10138"/>
                <a:gd name="connsiteX19" fmla="*/ 2457 w 10011"/>
                <a:gd name="connsiteY19" fmla="*/ 6751 h 10138"/>
                <a:gd name="connsiteX20" fmla="*/ 2437 w 10011"/>
                <a:gd name="connsiteY20" fmla="*/ 7040 h 10138"/>
                <a:gd name="connsiteX21" fmla="*/ 2699 w 10011"/>
                <a:gd name="connsiteY21" fmla="*/ 7070 h 10138"/>
                <a:gd name="connsiteX22" fmla="*/ 2983 w 10011"/>
                <a:gd name="connsiteY22" fmla="*/ 7387 h 10138"/>
                <a:gd name="connsiteX23" fmla="*/ 3053 w 10011"/>
                <a:gd name="connsiteY23" fmla="*/ 7882 h 10138"/>
                <a:gd name="connsiteX24" fmla="*/ 3117 w 10011"/>
                <a:gd name="connsiteY24" fmla="*/ 8064 h 10138"/>
                <a:gd name="connsiteX25" fmla="*/ 3475 w 10011"/>
                <a:gd name="connsiteY25" fmla="*/ 8487 h 10138"/>
                <a:gd name="connsiteX26" fmla="*/ 3475 w 10011"/>
                <a:gd name="connsiteY26" fmla="*/ 8806 h 10138"/>
                <a:gd name="connsiteX27" fmla="*/ 4001 w 10011"/>
                <a:gd name="connsiteY27" fmla="*/ 9150 h 10138"/>
                <a:gd name="connsiteX28" fmla="*/ 4290 w 10011"/>
                <a:gd name="connsiteY28" fmla="*/ 8784 h 10138"/>
                <a:gd name="connsiteX29" fmla="*/ 4648 w 10011"/>
                <a:gd name="connsiteY29" fmla="*/ 9059 h 10138"/>
                <a:gd name="connsiteX30" fmla="*/ 4933 w 10011"/>
                <a:gd name="connsiteY30" fmla="*/ 8647 h 10138"/>
                <a:gd name="connsiteX31" fmla="*/ 5257 w 10011"/>
                <a:gd name="connsiteY31" fmla="*/ 9302 h 10138"/>
                <a:gd name="connsiteX32" fmla="*/ 5715 w 10011"/>
                <a:gd name="connsiteY32" fmla="*/ 9666 h 10138"/>
                <a:gd name="connsiteX33" fmla="*/ 5765 w 10011"/>
                <a:gd name="connsiteY33" fmla="*/ 9986 h 10138"/>
                <a:gd name="connsiteX34" fmla="*/ 5953 w 10011"/>
                <a:gd name="connsiteY34" fmla="*/ 10028 h 10138"/>
                <a:gd name="connsiteX35" fmla="*/ 6223 w 10011"/>
                <a:gd name="connsiteY35" fmla="*/ 9730 h 10138"/>
                <a:gd name="connsiteX36" fmla="*/ 6565 w 10011"/>
                <a:gd name="connsiteY36" fmla="*/ 9912 h 10138"/>
                <a:gd name="connsiteX37" fmla="*/ 6682 w 10011"/>
                <a:gd name="connsiteY37" fmla="*/ 9755 h 10138"/>
                <a:gd name="connsiteX38" fmla="*/ 6804 w 10011"/>
                <a:gd name="connsiteY38" fmla="*/ 9730 h 10138"/>
                <a:gd name="connsiteX39" fmla="*/ 7037 w 10011"/>
                <a:gd name="connsiteY39" fmla="*/ 10138 h 10138"/>
                <a:gd name="connsiteX40" fmla="*/ 7259 w 10011"/>
                <a:gd name="connsiteY40" fmla="*/ 9798 h 10138"/>
                <a:gd name="connsiteX41" fmla="*/ 7529 w 10011"/>
                <a:gd name="connsiteY41" fmla="*/ 9820 h 10138"/>
                <a:gd name="connsiteX42" fmla="*/ 7735 w 10011"/>
                <a:gd name="connsiteY42" fmla="*/ 9639 h 10138"/>
                <a:gd name="connsiteX43" fmla="*/ 8024 w 10011"/>
                <a:gd name="connsiteY43" fmla="*/ 9820 h 10138"/>
                <a:gd name="connsiteX44" fmla="*/ 8398 w 10011"/>
                <a:gd name="connsiteY44" fmla="*/ 9259 h 10138"/>
                <a:gd name="connsiteX45" fmla="*/ 8530 w 10011"/>
                <a:gd name="connsiteY45" fmla="*/ 9259 h 10138"/>
                <a:gd name="connsiteX46" fmla="*/ 8770 w 10011"/>
                <a:gd name="connsiteY46" fmla="*/ 8806 h 10138"/>
                <a:gd name="connsiteX47" fmla="*/ 9786 w 10011"/>
                <a:gd name="connsiteY47" fmla="*/ 8784 h 10138"/>
                <a:gd name="connsiteX48" fmla="*/ 10011 w 10011"/>
                <a:gd name="connsiteY48" fmla="*/ 8600 h 10138"/>
                <a:gd name="connsiteX49" fmla="*/ 9994 w 10011"/>
                <a:gd name="connsiteY49" fmla="*/ 8378 h 10138"/>
                <a:gd name="connsiteX50" fmla="*/ 9926 w 10011"/>
                <a:gd name="connsiteY50" fmla="*/ 7882 h 10138"/>
                <a:gd name="connsiteX51" fmla="*/ 9501 w 10011"/>
                <a:gd name="connsiteY51" fmla="*/ 7719 h 10138"/>
                <a:gd name="connsiteX52" fmla="*/ 9298 w 10011"/>
                <a:gd name="connsiteY52" fmla="*/ 6931 h 10138"/>
                <a:gd name="connsiteX53" fmla="*/ 9179 w 10011"/>
                <a:gd name="connsiteY53" fmla="*/ 6840 h 10138"/>
                <a:gd name="connsiteX54" fmla="*/ 9148 w 10011"/>
                <a:gd name="connsiteY54" fmla="*/ 6278 h 10138"/>
                <a:gd name="connsiteX55" fmla="*/ 8995 w 10011"/>
                <a:gd name="connsiteY55" fmla="*/ 6252 h 10138"/>
                <a:gd name="connsiteX56" fmla="*/ 8938 w 10011"/>
                <a:gd name="connsiteY56" fmla="*/ 5964 h 10138"/>
                <a:gd name="connsiteX57" fmla="*/ 8684 w 10011"/>
                <a:gd name="connsiteY57" fmla="*/ 5892 h 10138"/>
                <a:gd name="connsiteX58" fmla="*/ 8599 w 10011"/>
                <a:gd name="connsiteY58" fmla="*/ 5445 h 10138"/>
                <a:gd name="connsiteX59" fmla="*/ 8177 w 10011"/>
                <a:gd name="connsiteY59" fmla="*/ 5014 h 10138"/>
                <a:gd name="connsiteX60" fmla="*/ 7716 w 10011"/>
                <a:gd name="connsiteY60" fmla="*/ 4945 h 10138"/>
                <a:gd name="connsiteX61" fmla="*/ 7838 w 10011"/>
                <a:gd name="connsiteY61" fmla="*/ 4450 h 10138"/>
                <a:gd name="connsiteX62" fmla="*/ 7805 w 10011"/>
                <a:gd name="connsiteY62" fmla="*/ 4087 h 10138"/>
                <a:gd name="connsiteX63" fmla="*/ 8194 w 10011"/>
                <a:gd name="connsiteY63" fmla="*/ 4112 h 10138"/>
                <a:gd name="connsiteX64" fmla="*/ 8278 w 10011"/>
                <a:gd name="connsiteY64" fmla="*/ 4221 h 10138"/>
                <a:gd name="connsiteX65" fmla="*/ 8515 w 10011"/>
                <a:gd name="connsiteY65" fmla="*/ 3994 h 10138"/>
                <a:gd name="connsiteX66" fmla="*/ 8584 w 10011"/>
                <a:gd name="connsiteY66" fmla="*/ 3187 h 10138"/>
                <a:gd name="connsiteX67" fmla="*/ 8483 w 10011"/>
                <a:gd name="connsiteY67" fmla="*/ 2575 h 10138"/>
                <a:gd name="connsiteX68" fmla="*/ 8770 w 10011"/>
                <a:gd name="connsiteY68" fmla="*/ 2079 h 10138"/>
                <a:gd name="connsiteX69" fmla="*/ 8321 w 10011"/>
                <a:gd name="connsiteY69" fmla="*/ 1520 h 10138"/>
                <a:gd name="connsiteX0" fmla="*/ 8321 w 10011"/>
                <a:gd name="connsiteY0" fmla="*/ 1520 h 10138"/>
                <a:gd name="connsiteX1" fmla="*/ 5709 w 10011"/>
                <a:gd name="connsiteY1" fmla="*/ 166 h 10138"/>
                <a:gd name="connsiteX2" fmla="*/ 2094 w 10011"/>
                <a:gd name="connsiteY2" fmla="*/ 138 h 10138"/>
                <a:gd name="connsiteX3" fmla="*/ 1936 w 10011"/>
                <a:gd name="connsiteY3" fmla="*/ 2101 h 10138"/>
                <a:gd name="connsiteX4" fmla="*/ 219 w 10011"/>
                <a:gd name="connsiteY4" fmla="*/ 2457 h 10138"/>
                <a:gd name="connsiteX5" fmla="*/ 12 w 10011"/>
                <a:gd name="connsiteY5" fmla="*/ 3342 h 10138"/>
                <a:gd name="connsiteX6" fmla="*/ 151 w 10011"/>
                <a:gd name="connsiteY6" fmla="*/ 3499 h 10138"/>
                <a:gd name="connsiteX7" fmla="*/ 48 w 10011"/>
                <a:gd name="connsiteY7" fmla="*/ 3744 h 10138"/>
                <a:gd name="connsiteX8" fmla="*/ 626 w 10011"/>
                <a:gd name="connsiteY8" fmla="*/ 3816 h 10138"/>
                <a:gd name="connsiteX9" fmla="*/ 626 w 10011"/>
                <a:gd name="connsiteY9" fmla="*/ 3973 h 10138"/>
                <a:gd name="connsiteX10" fmla="*/ 606 w 10011"/>
                <a:gd name="connsiteY10" fmla="*/ 4335 h 10138"/>
                <a:gd name="connsiteX11" fmla="*/ 1217 w 10011"/>
                <a:gd name="connsiteY11" fmla="*/ 4468 h 10138"/>
                <a:gd name="connsiteX12" fmla="*/ 1217 w 10011"/>
                <a:gd name="connsiteY12" fmla="*/ 4770 h 10138"/>
                <a:gd name="connsiteX13" fmla="*/ 1541 w 10011"/>
                <a:gd name="connsiteY13" fmla="*/ 4990 h 10138"/>
                <a:gd name="connsiteX14" fmla="*/ 1439 w 10011"/>
                <a:gd name="connsiteY14" fmla="*/ 5326 h 10138"/>
                <a:gd name="connsiteX15" fmla="*/ 1893 w 10011"/>
                <a:gd name="connsiteY15" fmla="*/ 5622 h 10138"/>
                <a:gd name="connsiteX16" fmla="*/ 2169 w 10011"/>
                <a:gd name="connsiteY16" fmla="*/ 6162 h 10138"/>
                <a:gd name="connsiteX17" fmla="*/ 2422 w 10011"/>
                <a:gd name="connsiteY17" fmla="*/ 6370 h 10138"/>
                <a:gd name="connsiteX18" fmla="*/ 2321 w 10011"/>
                <a:gd name="connsiteY18" fmla="*/ 6551 h 10138"/>
                <a:gd name="connsiteX19" fmla="*/ 2457 w 10011"/>
                <a:gd name="connsiteY19" fmla="*/ 6751 h 10138"/>
                <a:gd name="connsiteX20" fmla="*/ 2437 w 10011"/>
                <a:gd name="connsiteY20" fmla="*/ 7040 h 10138"/>
                <a:gd name="connsiteX21" fmla="*/ 2699 w 10011"/>
                <a:gd name="connsiteY21" fmla="*/ 7070 h 10138"/>
                <a:gd name="connsiteX22" fmla="*/ 2983 w 10011"/>
                <a:gd name="connsiteY22" fmla="*/ 7387 h 10138"/>
                <a:gd name="connsiteX23" fmla="*/ 3053 w 10011"/>
                <a:gd name="connsiteY23" fmla="*/ 7882 h 10138"/>
                <a:gd name="connsiteX24" fmla="*/ 3117 w 10011"/>
                <a:gd name="connsiteY24" fmla="*/ 8064 h 10138"/>
                <a:gd name="connsiteX25" fmla="*/ 3475 w 10011"/>
                <a:gd name="connsiteY25" fmla="*/ 8487 h 10138"/>
                <a:gd name="connsiteX26" fmla="*/ 3475 w 10011"/>
                <a:gd name="connsiteY26" fmla="*/ 8806 h 10138"/>
                <a:gd name="connsiteX27" fmla="*/ 4001 w 10011"/>
                <a:gd name="connsiteY27" fmla="*/ 9150 h 10138"/>
                <a:gd name="connsiteX28" fmla="*/ 4290 w 10011"/>
                <a:gd name="connsiteY28" fmla="*/ 8784 h 10138"/>
                <a:gd name="connsiteX29" fmla="*/ 4648 w 10011"/>
                <a:gd name="connsiteY29" fmla="*/ 9059 h 10138"/>
                <a:gd name="connsiteX30" fmla="*/ 4933 w 10011"/>
                <a:gd name="connsiteY30" fmla="*/ 8647 h 10138"/>
                <a:gd name="connsiteX31" fmla="*/ 5257 w 10011"/>
                <a:gd name="connsiteY31" fmla="*/ 9302 h 10138"/>
                <a:gd name="connsiteX32" fmla="*/ 5715 w 10011"/>
                <a:gd name="connsiteY32" fmla="*/ 9666 h 10138"/>
                <a:gd name="connsiteX33" fmla="*/ 5765 w 10011"/>
                <a:gd name="connsiteY33" fmla="*/ 9986 h 10138"/>
                <a:gd name="connsiteX34" fmla="*/ 5953 w 10011"/>
                <a:gd name="connsiteY34" fmla="*/ 10028 h 10138"/>
                <a:gd name="connsiteX35" fmla="*/ 6223 w 10011"/>
                <a:gd name="connsiteY35" fmla="*/ 9730 h 10138"/>
                <a:gd name="connsiteX36" fmla="*/ 6565 w 10011"/>
                <a:gd name="connsiteY36" fmla="*/ 9912 h 10138"/>
                <a:gd name="connsiteX37" fmla="*/ 6682 w 10011"/>
                <a:gd name="connsiteY37" fmla="*/ 9755 h 10138"/>
                <a:gd name="connsiteX38" fmla="*/ 6804 w 10011"/>
                <a:gd name="connsiteY38" fmla="*/ 9730 h 10138"/>
                <a:gd name="connsiteX39" fmla="*/ 7037 w 10011"/>
                <a:gd name="connsiteY39" fmla="*/ 10138 h 10138"/>
                <a:gd name="connsiteX40" fmla="*/ 7259 w 10011"/>
                <a:gd name="connsiteY40" fmla="*/ 9798 h 10138"/>
                <a:gd name="connsiteX41" fmla="*/ 7529 w 10011"/>
                <a:gd name="connsiteY41" fmla="*/ 9820 h 10138"/>
                <a:gd name="connsiteX42" fmla="*/ 7735 w 10011"/>
                <a:gd name="connsiteY42" fmla="*/ 9639 h 10138"/>
                <a:gd name="connsiteX43" fmla="*/ 8024 w 10011"/>
                <a:gd name="connsiteY43" fmla="*/ 9820 h 10138"/>
                <a:gd name="connsiteX44" fmla="*/ 8398 w 10011"/>
                <a:gd name="connsiteY44" fmla="*/ 9259 h 10138"/>
                <a:gd name="connsiteX45" fmla="*/ 8530 w 10011"/>
                <a:gd name="connsiteY45" fmla="*/ 9259 h 10138"/>
                <a:gd name="connsiteX46" fmla="*/ 8770 w 10011"/>
                <a:gd name="connsiteY46" fmla="*/ 8806 h 10138"/>
                <a:gd name="connsiteX47" fmla="*/ 9786 w 10011"/>
                <a:gd name="connsiteY47" fmla="*/ 8784 h 10138"/>
                <a:gd name="connsiteX48" fmla="*/ 10011 w 10011"/>
                <a:gd name="connsiteY48" fmla="*/ 8600 h 10138"/>
                <a:gd name="connsiteX49" fmla="*/ 9994 w 10011"/>
                <a:gd name="connsiteY49" fmla="*/ 8378 h 10138"/>
                <a:gd name="connsiteX50" fmla="*/ 9926 w 10011"/>
                <a:gd name="connsiteY50" fmla="*/ 7882 h 10138"/>
                <a:gd name="connsiteX51" fmla="*/ 9501 w 10011"/>
                <a:gd name="connsiteY51" fmla="*/ 7719 h 10138"/>
                <a:gd name="connsiteX52" fmla="*/ 9298 w 10011"/>
                <a:gd name="connsiteY52" fmla="*/ 6931 h 10138"/>
                <a:gd name="connsiteX53" fmla="*/ 9179 w 10011"/>
                <a:gd name="connsiteY53" fmla="*/ 6840 h 10138"/>
                <a:gd name="connsiteX54" fmla="*/ 9148 w 10011"/>
                <a:gd name="connsiteY54" fmla="*/ 6278 h 10138"/>
                <a:gd name="connsiteX55" fmla="*/ 8995 w 10011"/>
                <a:gd name="connsiteY55" fmla="*/ 6252 h 10138"/>
                <a:gd name="connsiteX56" fmla="*/ 8938 w 10011"/>
                <a:gd name="connsiteY56" fmla="*/ 5964 h 10138"/>
                <a:gd name="connsiteX57" fmla="*/ 8684 w 10011"/>
                <a:gd name="connsiteY57" fmla="*/ 5892 h 10138"/>
                <a:gd name="connsiteX58" fmla="*/ 8599 w 10011"/>
                <a:gd name="connsiteY58" fmla="*/ 5445 h 10138"/>
                <a:gd name="connsiteX59" fmla="*/ 8177 w 10011"/>
                <a:gd name="connsiteY59" fmla="*/ 5014 h 10138"/>
                <a:gd name="connsiteX60" fmla="*/ 7716 w 10011"/>
                <a:gd name="connsiteY60" fmla="*/ 4945 h 10138"/>
                <a:gd name="connsiteX61" fmla="*/ 7838 w 10011"/>
                <a:gd name="connsiteY61" fmla="*/ 4450 h 10138"/>
                <a:gd name="connsiteX62" fmla="*/ 7805 w 10011"/>
                <a:gd name="connsiteY62" fmla="*/ 4087 h 10138"/>
                <a:gd name="connsiteX63" fmla="*/ 8194 w 10011"/>
                <a:gd name="connsiteY63" fmla="*/ 4112 h 10138"/>
                <a:gd name="connsiteX64" fmla="*/ 8278 w 10011"/>
                <a:gd name="connsiteY64" fmla="*/ 4221 h 10138"/>
                <a:gd name="connsiteX65" fmla="*/ 8515 w 10011"/>
                <a:gd name="connsiteY65" fmla="*/ 3994 h 10138"/>
                <a:gd name="connsiteX66" fmla="*/ 8584 w 10011"/>
                <a:gd name="connsiteY66" fmla="*/ 3187 h 10138"/>
                <a:gd name="connsiteX67" fmla="*/ 8483 w 10011"/>
                <a:gd name="connsiteY67" fmla="*/ 2575 h 10138"/>
                <a:gd name="connsiteX68" fmla="*/ 8770 w 10011"/>
                <a:gd name="connsiteY68" fmla="*/ 2079 h 10138"/>
                <a:gd name="connsiteX69" fmla="*/ 8321 w 10011"/>
                <a:gd name="connsiteY69" fmla="*/ 1520 h 10138"/>
                <a:gd name="connsiteX0" fmla="*/ 8507 w 10197"/>
                <a:gd name="connsiteY0" fmla="*/ 1520 h 10138"/>
                <a:gd name="connsiteX1" fmla="*/ 5895 w 10197"/>
                <a:gd name="connsiteY1" fmla="*/ 166 h 10138"/>
                <a:gd name="connsiteX2" fmla="*/ 2280 w 10197"/>
                <a:gd name="connsiteY2" fmla="*/ 138 h 10138"/>
                <a:gd name="connsiteX3" fmla="*/ 2122 w 10197"/>
                <a:gd name="connsiteY3" fmla="*/ 2101 h 10138"/>
                <a:gd name="connsiteX4" fmla="*/ 3442 w 10197"/>
                <a:gd name="connsiteY4" fmla="*/ 3864 h 10138"/>
                <a:gd name="connsiteX5" fmla="*/ 198 w 10197"/>
                <a:gd name="connsiteY5" fmla="*/ 3342 h 10138"/>
                <a:gd name="connsiteX6" fmla="*/ 337 w 10197"/>
                <a:gd name="connsiteY6" fmla="*/ 3499 h 10138"/>
                <a:gd name="connsiteX7" fmla="*/ 234 w 10197"/>
                <a:gd name="connsiteY7" fmla="*/ 3744 h 10138"/>
                <a:gd name="connsiteX8" fmla="*/ 812 w 10197"/>
                <a:gd name="connsiteY8" fmla="*/ 3816 h 10138"/>
                <a:gd name="connsiteX9" fmla="*/ 812 w 10197"/>
                <a:gd name="connsiteY9" fmla="*/ 3973 h 10138"/>
                <a:gd name="connsiteX10" fmla="*/ 792 w 10197"/>
                <a:gd name="connsiteY10" fmla="*/ 4335 h 10138"/>
                <a:gd name="connsiteX11" fmla="*/ 1403 w 10197"/>
                <a:gd name="connsiteY11" fmla="*/ 4468 h 10138"/>
                <a:gd name="connsiteX12" fmla="*/ 1403 w 10197"/>
                <a:gd name="connsiteY12" fmla="*/ 4770 h 10138"/>
                <a:gd name="connsiteX13" fmla="*/ 1727 w 10197"/>
                <a:gd name="connsiteY13" fmla="*/ 4990 h 10138"/>
                <a:gd name="connsiteX14" fmla="*/ 1625 w 10197"/>
                <a:gd name="connsiteY14" fmla="*/ 5326 h 10138"/>
                <a:gd name="connsiteX15" fmla="*/ 2079 w 10197"/>
                <a:gd name="connsiteY15" fmla="*/ 5622 h 10138"/>
                <a:gd name="connsiteX16" fmla="*/ 2355 w 10197"/>
                <a:gd name="connsiteY16" fmla="*/ 6162 h 10138"/>
                <a:gd name="connsiteX17" fmla="*/ 2608 w 10197"/>
                <a:gd name="connsiteY17" fmla="*/ 6370 h 10138"/>
                <a:gd name="connsiteX18" fmla="*/ 2507 w 10197"/>
                <a:gd name="connsiteY18" fmla="*/ 6551 h 10138"/>
                <a:gd name="connsiteX19" fmla="*/ 2643 w 10197"/>
                <a:gd name="connsiteY19" fmla="*/ 6751 h 10138"/>
                <a:gd name="connsiteX20" fmla="*/ 2623 w 10197"/>
                <a:gd name="connsiteY20" fmla="*/ 7040 h 10138"/>
                <a:gd name="connsiteX21" fmla="*/ 2885 w 10197"/>
                <a:gd name="connsiteY21" fmla="*/ 7070 h 10138"/>
                <a:gd name="connsiteX22" fmla="*/ 3169 w 10197"/>
                <a:gd name="connsiteY22" fmla="*/ 7387 h 10138"/>
                <a:gd name="connsiteX23" fmla="*/ 3239 w 10197"/>
                <a:gd name="connsiteY23" fmla="*/ 7882 h 10138"/>
                <a:gd name="connsiteX24" fmla="*/ 3303 w 10197"/>
                <a:gd name="connsiteY24" fmla="*/ 8064 h 10138"/>
                <a:gd name="connsiteX25" fmla="*/ 3661 w 10197"/>
                <a:gd name="connsiteY25" fmla="*/ 8487 h 10138"/>
                <a:gd name="connsiteX26" fmla="*/ 3661 w 10197"/>
                <a:gd name="connsiteY26" fmla="*/ 8806 h 10138"/>
                <a:gd name="connsiteX27" fmla="*/ 4187 w 10197"/>
                <a:gd name="connsiteY27" fmla="*/ 9150 h 10138"/>
                <a:gd name="connsiteX28" fmla="*/ 4476 w 10197"/>
                <a:gd name="connsiteY28" fmla="*/ 8784 h 10138"/>
                <a:gd name="connsiteX29" fmla="*/ 4834 w 10197"/>
                <a:gd name="connsiteY29" fmla="*/ 9059 h 10138"/>
                <a:gd name="connsiteX30" fmla="*/ 5119 w 10197"/>
                <a:gd name="connsiteY30" fmla="*/ 8647 h 10138"/>
                <a:gd name="connsiteX31" fmla="*/ 5443 w 10197"/>
                <a:gd name="connsiteY31" fmla="*/ 9302 h 10138"/>
                <a:gd name="connsiteX32" fmla="*/ 5901 w 10197"/>
                <a:gd name="connsiteY32" fmla="*/ 9666 h 10138"/>
                <a:gd name="connsiteX33" fmla="*/ 5951 w 10197"/>
                <a:gd name="connsiteY33" fmla="*/ 9986 h 10138"/>
                <a:gd name="connsiteX34" fmla="*/ 6139 w 10197"/>
                <a:gd name="connsiteY34" fmla="*/ 10028 h 10138"/>
                <a:gd name="connsiteX35" fmla="*/ 6409 w 10197"/>
                <a:gd name="connsiteY35" fmla="*/ 9730 h 10138"/>
                <a:gd name="connsiteX36" fmla="*/ 6751 w 10197"/>
                <a:gd name="connsiteY36" fmla="*/ 9912 h 10138"/>
                <a:gd name="connsiteX37" fmla="*/ 6868 w 10197"/>
                <a:gd name="connsiteY37" fmla="*/ 9755 h 10138"/>
                <a:gd name="connsiteX38" fmla="*/ 6990 w 10197"/>
                <a:gd name="connsiteY38" fmla="*/ 9730 h 10138"/>
                <a:gd name="connsiteX39" fmla="*/ 7223 w 10197"/>
                <a:gd name="connsiteY39" fmla="*/ 10138 h 10138"/>
                <a:gd name="connsiteX40" fmla="*/ 7445 w 10197"/>
                <a:gd name="connsiteY40" fmla="*/ 9798 h 10138"/>
                <a:gd name="connsiteX41" fmla="*/ 7715 w 10197"/>
                <a:gd name="connsiteY41" fmla="*/ 9820 h 10138"/>
                <a:gd name="connsiteX42" fmla="*/ 7921 w 10197"/>
                <a:gd name="connsiteY42" fmla="*/ 9639 h 10138"/>
                <a:gd name="connsiteX43" fmla="*/ 8210 w 10197"/>
                <a:gd name="connsiteY43" fmla="*/ 9820 h 10138"/>
                <a:gd name="connsiteX44" fmla="*/ 8584 w 10197"/>
                <a:gd name="connsiteY44" fmla="*/ 9259 h 10138"/>
                <a:gd name="connsiteX45" fmla="*/ 8716 w 10197"/>
                <a:gd name="connsiteY45" fmla="*/ 9259 h 10138"/>
                <a:gd name="connsiteX46" fmla="*/ 8956 w 10197"/>
                <a:gd name="connsiteY46" fmla="*/ 8806 h 10138"/>
                <a:gd name="connsiteX47" fmla="*/ 9972 w 10197"/>
                <a:gd name="connsiteY47" fmla="*/ 8784 h 10138"/>
                <a:gd name="connsiteX48" fmla="*/ 10197 w 10197"/>
                <a:gd name="connsiteY48" fmla="*/ 8600 h 10138"/>
                <a:gd name="connsiteX49" fmla="*/ 10180 w 10197"/>
                <a:gd name="connsiteY49" fmla="*/ 8378 h 10138"/>
                <a:gd name="connsiteX50" fmla="*/ 10112 w 10197"/>
                <a:gd name="connsiteY50" fmla="*/ 7882 h 10138"/>
                <a:gd name="connsiteX51" fmla="*/ 9687 w 10197"/>
                <a:gd name="connsiteY51" fmla="*/ 7719 h 10138"/>
                <a:gd name="connsiteX52" fmla="*/ 9484 w 10197"/>
                <a:gd name="connsiteY52" fmla="*/ 6931 h 10138"/>
                <a:gd name="connsiteX53" fmla="*/ 9365 w 10197"/>
                <a:gd name="connsiteY53" fmla="*/ 6840 h 10138"/>
                <a:gd name="connsiteX54" fmla="*/ 9334 w 10197"/>
                <a:gd name="connsiteY54" fmla="*/ 6278 h 10138"/>
                <a:gd name="connsiteX55" fmla="*/ 9181 w 10197"/>
                <a:gd name="connsiteY55" fmla="*/ 6252 h 10138"/>
                <a:gd name="connsiteX56" fmla="*/ 9124 w 10197"/>
                <a:gd name="connsiteY56" fmla="*/ 5964 h 10138"/>
                <a:gd name="connsiteX57" fmla="*/ 8870 w 10197"/>
                <a:gd name="connsiteY57" fmla="*/ 5892 h 10138"/>
                <a:gd name="connsiteX58" fmla="*/ 8785 w 10197"/>
                <a:gd name="connsiteY58" fmla="*/ 5445 h 10138"/>
                <a:gd name="connsiteX59" fmla="*/ 8363 w 10197"/>
                <a:gd name="connsiteY59" fmla="*/ 5014 h 10138"/>
                <a:gd name="connsiteX60" fmla="*/ 7902 w 10197"/>
                <a:gd name="connsiteY60" fmla="*/ 4945 h 10138"/>
                <a:gd name="connsiteX61" fmla="*/ 8024 w 10197"/>
                <a:gd name="connsiteY61" fmla="*/ 4450 h 10138"/>
                <a:gd name="connsiteX62" fmla="*/ 7991 w 10197"/>
                <a:gd name="connsiteY62" fmla="*/ 4087 h 10138"/>
                <a:gd name="connsiteX63" fmla="*/ 8380 w 10197"/>
                <a:gd name="connsiteY63" fmla="*/ 4112 h 10138"/>
                <a:gd name="connsiteX64" fmla="*/ 8464 w 10197"/>
                <a:gd name="connsiteY64" fmla="*/ 4221 h 10138"/>
                <a:gd name="connsiteX65" fmla="*/ 8701 w 10197"/>
                <a:gd name="connsiteY65" fmla="*/ 3994 h 10138"/>
                <a:gd name="connsiteX66" fmla="*/ 8770 w 10197"/>
                <a:gd name="connsiteY66" fmla="*/ 3187 h 10138"/>
                <a:gd name="connsiteX67" fmla="*/ 8669 w 10197"/>
                <a:gd name="connsiteY67" fmla="*/ 2575 h 10138"/>
                <a:gd name="connsiteX68" fmla="*/ 8956 w 10197"/>
                <a:gd name="connsiteY68" fmla="*/ 2079 h 10138"/>
                <a:gd name="connsiteX69" fmla="*/ 8507 w 10197"/>
                <a:gd name="connsiteY69" fmla="*/ 1520 h 10138"/>
                <a:gd name="connsiteX0" fmla="*/ 8507 w 10197"/>
                <a:gd name="connsiteY0" fmla="*/ 1520 h 10138"/>
                <a:gd name="connsiteX1" fmla="*/ 5895 w 10197"/>
                <a:gd name="connsiteY1" fmla="*/ 166 h 10138"/>
                <a:gd name="connsiteX2" fmla="*/ 2280 w 10197"/>
                <a:gd name="connsiteY2" fmla="*/ 138 h 10138"/>
                <a:gd name="connsiteX3" fmla="*/ 2122 w 10197"/>
                <a:gd name="connsiteY3" fmla="*/ 2101 h 10138"/>
                <a:gd name="connsiteX4" fmla="*/ 3442 w 10197"/>
                <a:gd name="connsiteY4" fmla="*/ 3864 h 10138"/>
                <a:gd name="connsiteX5" fmla="*/ 198 w 10197"/>
                <a:gd name="connsiteY5" fmla="*/ 3342 h 10138"/>
                <a:gd name="connsiteX6" fmla="*/ 337 w 10197"/>
                <a:gd name="connsiteY6" fmla="*/ 3499 h 10138"/>
                <a:gd name="connsiteX7" fmla="*/ 234 w 10197"/>
                <a:gd name="connsiteY7" fmla="*/ 3744 h 10138"/>
                <a:gd name="connsiteX8" fmla="*/ 812 w 10197"/>
                <a:gd name="connsiteY8" fmla="*/ 3816 h 10138"/>
                <a:gd name="connsiteX9" fmla="*/ 812 w 10197"/>
                <a:gd name="connsiteY9" fmla="*/ 3973 h 10138"/>
                <a:gd name="connsiteX10" fmla="*/ 792 w 10197"/>
                <a:gd name="connsiteY10" fmla="*/ 4335 h 10138"/>
                <a:gd name="connsiteX11" fmla="*/ 1403 w 10197"/>
                <a:gd name="connsiteY11" fmla="*/ 4468 h 10138"/>
                <a:gd name="connsiteX12" fmla="*/ 1403 w 10197"/>
                <a:gd name="connsiteY12" fmla="*/ 4770 h 10138"/>
                <a:gd name="connsiteX13" fmla="*/ 1727 w 10197"/>
                <a:gd name="connsiteY13" fmla="*/ 4990 h 10138"/>
                <a:gd name="connsiteX14" fmla="*/ 1625 w 10197"/>
                <a:gd name="connsiteY14" fmla="*/ 5326 h 10138"/>
                <a:gd name="connsiteX15" fmla="*/ 2079 w 10197"/>
                <a:gd name="connsiteY15" fmla="*/ 5622 h 10138"/>
                <a:gd name="connsiteX16" fmla="*/ 2355 w 10197"/>
                <a:gd name="connsiteY16" fmla="*/ 6162 h 10138"/>
                <a:gd name="connsiteX17" fmla="*/ 2608 w 10197"/>
                <a:gd name="connsiteY17" fmla="*/ 6370 h 10138"/>
                <a:gd name="connsiteX18" fmla="*/ 2507 w 10197"/>
                <a:gd name="connsiteY18" fmla="*/ 6551 h 10138"/>
                <a:gd name="connsiteX19" fmla="*/ 2643 w 10197"/>
                <a:gd name="connsiteY19" fmla="*/ 6751 h 10138"/>
                <a:gd name="connsiteX20" fmla="*/ 2623 w 10197"/>
                <a:gd name="connsiteY20" fmla="*/ 7040 h 10138"/>
                <a:gd name="connsiteX21" fmla="*/ 2885 w 10197"/>
                <a:gd name="connsiteY21" fmla="*/ 7070 h 10138"/>
                <a:gd name="connsiteX22" fmla="*/ 3169 w 10197"/>
                <a:gd name="connsiteY22" fmla="*/ 7387 h 10138"/>
                <a:gd name="connsiteX23" fmla="*/ 3239 w 10197"/>
                <a:gd name="connsiteY23" fmla="*/ 7882 h 10138"/>
                <a:gd name="connsiteX24" fmla="*/ 3303 w 10197"/>
                <a:gd name="connsiteY24" fmla="*/ 8064 h 10138"/>
                <a:gd name="connsiteX25" fmla="*/ 3661 w 10197"/>
                <a:gd name="connsiteY25" fmla="*/ 8487 h 10138"/>
                <a:gd name="connsiteX26" fmla="*/ 3661 w 10197"/>
                <a:gd name="connsiteY26" fmla="*/ 8806 h 10138"/>
                <a:gd name="connsiteX27" fmla="*/ 4187 w 10197"/>
                <a:gd name="connsiteY27" fmla="*/ 9150 h 10138"/>
                <a:gd name="connsiteX28" fmla="*/ 4476 w 10197"/>
                <a:gd name="connsiteY28" fmla="*/ 8784 h 10138"/>
                <a:gd name="connsiteX29" fmla="*/ 4834 w 10197"/>
                <a:gd name="connsiteY29" fmla="*/ 9059 h 10138"/>
                <a:gd name="connsiteX30" fmla="*/ 5119 w 10197"/>
                <a:gd name="connsiteY30" fmla="*/ 8647 h 10138"/>
                <a:gd name="connsiteX31" fmla="*/ 5443 w 10197"/>
                <a:gd name="connsiteY31" fmla="*/ 9302 h 10138"/>
                <a:gd name="connsiteX32" fmla="*/ 5901 w 10197"/>
                <a:gd name="connsiteY32" fmla="*/ 9666 h 10138"/>
                <a:gd name="connsiteX33" fmla="*/ 5951 w 10197"/>
                <a:gd name="connsiteY33" fmla="*/ 9986 h 10138"/>
                <a:gd name="connsiteX34" fmla="*/ 6139 w 10197"/>
                <a:gd name="connsiteY34" fmla="*/ 10028 h 10138"/>
                <a:gd name="connsiteX35" fmla="*/ 6409 w 10197"/>
                <a:gd name="connsiteY35" fmla="*/ 9730 h 10138"/>
                <a:gd name="connsiteX36" fmla="*/ 6751 w 10197"/>
                <a:gd name="connsiteY36" fmla="*/ 9912 h 10138"/>
                <a:gd name="connsiteX37" fmla="*/ 6868 w 10197"/>
                <a:gd name="connsiteY37" fmla="*/ 9755 h 10138"/>
                <a:gd name="connsiteX38" fmla="*/ 6990 w 10197"/>
                <a:gd name="connsiteY38" fmla="*/ 9730 h 10138"/>
                <a:gd name="connsiteX39" fmla="*/ 7223 w 10197"/>
                <a:gd name="connsiteY39" fmla="*/ 10138 h 10138"/>
                <a:gd name="connsiteX40" fmla="*/ 7445 w 10197"/>
                <a:gd name="connsiteY40" fmla="*/ 9798 h 10138"/>
                <a:gd name="connsiteX41" fmla="*/ 7715 w 10197"/>
                <a:gd name="connsiteY41" fmla="*/ 9820 h 10138"/>
                <a:gd name="connsiteX42" fmla="*/ 7921 w 10197"/>
                <a:gd name="connsiteY42" fmla="*/ 9639 h 10138"/>
                <a:gd name="connsiteX43" fmla="*/ 8210 w 10197"/>
                <a:gd name="connsiteY43" fmla="*/ 9820 h 10138"/>
                <a:gd name="connsiteX44" fmla="*/ 8584 w 10197"/>
                <a:gd name="connsiteY44" fmla="*/ 9259 h 10138"/>
                <a:gd name="connsiteX45" fmla="*/ 8716 w 10197"/>
                <a:gd name="connsiteY45" fmla="*/ 9259 h 10138"/>
                <a:gd name="connsiteX46" fmla="*/ 8956 w 10197"/>
                <a:gd name="connsiteY46" fmla="*/ 8806 h 10138"/>
                <a:gd name="connsiteX47" fmla="*/ 9972 w 10197"/>
                <a:gd name="connsiteY47" fmla="*/ 8784 h 10138"/>
                <a:gd name="connsiteX48" fmla="*/ 10197 w 10197"/>
                <a:gd name="connsiteY48" fmla="*/ 8600 h 10138"/>
                <a:gd name="connsiteX49" fmla="*/ 10180 w 10197"/>
                <a:gd name="connsiteY49" fmla="*/ 8378 h 10138"/>
                <a:gd name="connsiteX50" fmla="*/ 10112 w 10197"/>
                <a:gd name="connsiteY50" fmla="*/ 7882 h 10138"/>
                <a:gd name="connsiteX51" fmla="*/ 9687 w 10197"/>
                <a:gd name="connsiteY51" fmla="*/ 7719 h 10138"/>
                <a:gd name="connsiteX52" fmla="*/ 9484 w 10197"/>
                <a:gd name="connsiteY52" fmla="*/ 6931 h 10138"/>
                <a:gd name="connsiteX53" fmla="*/ 9365 w 10197"/>
                <a:gd name="connsiteY53" fmla="*/ 6840 h 10138"/>
                <a:gd name="connsiteX54" fmla="*/ 9334 w 10197"/>
                <a:gd name="connsiteY54" fmla="*/ 6278 h 10138"/>
                <a:gd name="connsiteX55" fmla="*/ 9181 w 10197"/>
                <a:gd name="connsiteY55" fmla="*/ 6252 h 10138"/>
                <a:gd name="connsiteX56" fmla="*/ 9124 w 10197"/>
                <a:gd name="connsiteY56" fmla="*/ 5964 h 10138"/>
                <a:gd name="connsiteX57" fmla="*/ 8870 w 10197"/>
                <a:gd name="connsiteY57" fmla="*/ 5892 h 10138"/>
                <a:gd name="connsiteX58" fmla="*/ 8785 w 10197"/>
                <a:gd name="connsiteY58" fmla="*/ 5445 h 10138"/>
                <a:gd name="connsiteX59" fmla="*/ 8363 w 10197"/>
                <a:gd name="connsiteY59" fmla="*/ 5014 h 10138"/>
                <a:gd name="connsiteX60" fmla="*/ 7902 w 10197"/>
                <a:gd name="connsiteY60" fmla="*/ 4945 h 10138"/>
                <a:gd name="connsiteX61" fmla="*/ 8024 w 10197"/>
                <a:gd name="connsiteY61" fmla="*/ 4450 h 10138"/>
                <a:gd name="connsiteX62" fmla="*/ 7991 w 10197"/>
                <a:gd name="connsiteY62" fmla="*/ 4087 h 10138"/>
                <a:gd name="connsiteX63" fmla="*/ 8380 w 10197"/>
                <a:gd name="connsiteY63" fmla="*/ 4112 h 10138"/>
                <a:gd name="connsiteX64" fmla="*/ 8464 w 10197"/>
                <a:gd name="connsiteY64" fmla="*/ 4221 h 10138"/>
                <a:gd name="connsiteX65" fmla="*/ 8701 w 10197"/>
                <a:gd name="connsiteY65" fmla="*/ 3994 h 10138"/>
                <a:gd name="connsiteX66" fmla="*/ 8770 w 10197"/>
                <a:gd name="connsiteY66" fmla="*/ 3187 h 10138"/>
                <a:gd name="connsiteX67" fmla="*/ 8669 w 10197"/>
                <a:gd name="connsiteY67" fmla="*/ 2575 h 10138"/>
                <a:gd name="connsiteX68" fmla="*/ 8956 w 10197"/>
                <a:gd name="connsiteY68" fmla="*/ 2079 h 10138"/>
                <a:gd name="connsiteX69" fmla="*/ 8507 w 10197"/>
                <a:gd name="connsiteY69" fmla="*/ 1520 h 10138"/>
                <a:gd name="connsiteX0" fmla="*/ 8321 w 10011"/>
                <a:gd name="connsiteY0" fmla="*/ 1520 h 10138"/>
                <a:gd name="connsiteX1" fmla="*/ 5709 w 10011"/>
                <a:gd name="connsiteY1" fmla="*/ 166 h 10138"/>
                <a:gd name="connsiteX2" fmla="*/ 2094 w 10011"/>
                <a:gd name="connsiteY2" fmla="*/ 138 h 10138"/>
                <a:gd name="connsiteX3" fmla="*/ 1936 w 10011"/>
                <a:gd name="connsiteY3" fmla="*/ 2101 h 10138"/>
                <a:gd name="connsiteX4" fmla="*/ 509 w 10011"/>
                <a:gd name="connsiteY4" fmla="*/ 3202 h 10138"/>
                <a:gd name="connsiteX5" fmla="*/ 12 w 10011"/>
                <a:gd name="connsiteY5" fmla="*/ 3342 h 10138"/>
                <a:gd name="connsiteX6" fmla="*/ 151 w 10011"/>
                <a:gd name="connsiteY6" fmla="*/ 3499 h 10138"/>
                <a:gd name="connsiteX7" fmla="*/ 48 w 10011"/>
                <a:gd name="connsiteY7" fmla="*/ 3744 h 10138"/>
                <a:gd name="connsiteX8" fmla="*/ 626 w 10011"/>
                <a:gd name="connsiteY8" fmla="*/ 3816 h 10138"/>
                <a:gd name="connsiteX9" fmla="*/ 626 w 10011"/>
                <a:gd name="connsiteY9" fmla="*/ 3973 h 10138"/>
                <a:gd name="connsiteX10" fmla="*/ 606 w 10011"/>
                <a:gd name="connsiteY10" fmla="*/ 4335 h 10138"/>
                <a:gd name="connsiteX11" fmla="*/ 1217 w 10011"/>
                <a:gd name="connsiteY11" fmla="*/ 4468 h 10138"/>
                <a:gd name="connsiteX12" fmla="*/ 1217 w 10011"/>
                <a:gd name="connsiteY12" fmla="*/ 4770 h 10138"/>
                <a:gd name="connsiteX13" fmla="*/ 1541 w 10011"/>
                <a:gd name="connsiteY13" fmla="*/ 4990 h 10138"/>
                <a:gd name="connsiteX14" fmla="*/ 1439 w 10011"/>
                <a:gd name="connsiteY14" fmla="*/ 5326 h 10138"/>
                <a:gd name="connsiteX15" fmla="*/ 1893 w 10011"/>
                <a:gd name="connsiteY15" fmla="*/ 5622 h 10138"/>
                <a:gd name="connsiteX16" fmla="*/ 2169 w 10011"/>
                <a:gd name="connsiteY16" fmla="*/ 6162 h 10138"/>
                <a:gd name="connsiteX17" fmla="*/ 2422 w 10011"/>
                <a:gd name="connsiteY17" fmla="*/ 6370 h 10138"/>
                <a:gd name="connsiteX18" fmla="*/ 2321 w 10011"/>
                <a:gd name="connsiteY18" fmla="*/ 6551 h 10138"/>
                <a:gd name="connsiteX19" fmla="*/ 2457 w 10011"/>
                <a:gd name="connsiteY19" fmla="*/ 6751 h 10138"/>
                <a:gd name="connsiteX20" fmla="*/ 2437 w 10011"/>
                <a:gd name="connsiteY20" fmla="*/ 7040 h 10138"/>
                <a:gd name="connsiteX21" fmla="*/ 2699 w 10011"/>
                <a:gd name="connsiteY21" fmla="*/ 7070 h 10138"/>
                <a:gd name="connsiteX22" fmla="*/ 2983 w 10011"/>
                <a:gd name="connsiteY22" fmla="*/ 7387 h 10138"/>
                <a:gd name="connsiteX23" fmla="*/ 3053 w 10011"/>
                <a:gd name="connsiteY23" fmla="*/ 7882 h 10138"/>
                <a:gd name="connsiteX24" fmla="*/ 3117 w 10011"/>
                <a:gd name="connsiteY24" fmla="*/ 8064 h 10138"/>
                <a:gd name="connsiteX25" fmla="*/ 3475 w 10011"/>
                <a:gd name="connsiteY25" fmla="*/ 8487 h 10138"/>
                <a:gd name="connsiteX26" fmla="*/ 3475 w 10011"/>
                <a:gd name="connsiteY26" fmla="*/ 8806 h 10138"/>
                <a:gd name="connsiteX27" fmla="*/ 4001 w 10011"/>
                <a:gd name="connsiteY27" fmla="*/ 9150 h 10138"/>
                <a:gd name="connsiteX28" fmla="*/ 4290 w 10011"/>
                <a:gd name="connsiteY28" fmla="*/ 8784 h 10138"/>
                <a:gd name="connsiteX29" fmla="*/ 4648 w 10011"/>
                <a:gd name="connsiteY29" fmla="*/ 9059 h 10138"/>
                <a:gd name="connsiteX30" fmla="*/ 4933 w 10011"/>
                <a:gd name="connsiteY30" fmla="*/ 8647 h 10138"/>
                <a:gd name="connsiteX31" fmla="*/ 5257 w 10011"/>
                <a:gd name="connsiteY31" fmla="*/ 9302 h 10138"/>
                <a:gd name="connsiteX32" fmla="*/ 5715 w 10011"/>
                <a:gd name="connsiteY32" fmla="*/ 9666 h 10138"/>
                <a:gd name="connsiteX33" fmla="*/ 5765 w 10011"/>
                <a:gd name="connsiteY33" fmla="*/ 9986 h 10138"/>
                <a:gd name="connsiteX34" fmla="*/ 5953 w 10011"/>
                <a:gd name="connsiteY34" fmla="*/ 10028 h 10138"/>
                <a:gd name="connsiteX35" fmla="*/ 6223 w 10011"/>
                <a:gd name="connsiteY35" fmla="*/ 9730 h 10138"/>
                <a:gd name="connsiteX36" fmla="*/ 6565 w 10011"/>
                <a:gd name="connsiteY36" fmla="*/ 9912 h 10138"/>
                <a:gd name="connsiteX37" fmla="*/ 6682 w 10011"/>
                <a:gd name="connsiteY37" fmla="*/ 9755 h 10138"/>
                <a:gd name="connsiteX38" fmla="*/ 6804 w 10011"/>
                <a:gd name="connsiteY38" fmla="*/ 9730 h 10138"/>
                <a:gd name="connsiteX39" fmla="*/ 7037 w 10011"/>
                <a:gd name="connsiteY39" fmla="*/ 10138 h 10138"/>
                <a:gd name="connsiteX40" fmla="*/ 7259 w 10011"/>
                <a:gd name="connsiteY40" fmla="*/ 9798 h 10138"/>
                <a:gd name="connsiteX41" fmla="*/ 7529 w 10011"/>
                <a:gd name="connsiteY41" fmla="*/ 9820 h 10138"/>
                <a:gd name="connsiteX42" fmla="*/ 7735 w 10011"/>
                <a:gd name="connsiteY42" fmla="*/ 9639 h 10138"/>
                <a:gd name="connsiteX43" fmla="*/ 8024 w 10011"/>
                <a:gd name="connsiteY43" fmla="*/ 9820 h 10138"/>
                <a:gd name="connsiteX44" fmla="*/ 8398 w 10011"/>
                <a:gd name="connsiteY44" fmla="*/ 9259 h 10138"/>
                <a:gd name="connsiteX45" fmla="*/ 8530 w 10011"/>
                <a:gd name="connsiteY45" fmla="*/ 9259 h 10138"/>
                <a:gd name="connsiteX46" fmla="*/ 8770 w 10011"/>
                <a:gd name="connsiteY46" fmla="*/ 8806 h 10138"/>
                <a:gd name="connsiteX47" fmla="*/ 9786 w 10011"/>
                <a:gd name="connsiteY47" fmla="*/ 8784 h 10138"/>
                <a:gd name="connsiteX48" fmla="*/ 10011 w 10011"/>
                <a:gd name="connsiteY48" fmla="*/ 8600 h 10138"/>
                <a:gd name="connsiteX49" fmla="*/ 9994 w 10011"/>
                <a:gd name="connsiteY49" fmla="*/ 8378 h 10138"/>
                <a:gd name="connsiteX50" fmla="*/ 9926 w 10011"/>
                <a:gd name="connsiteY50" fmla="*/ 7882 h 10138"/>
                <a:gd name="connsiteX51" fmla="*/ 9501 w 10011"/>
                <a:gd name="connsiteY51" fmla="*/ 7719 h 10138"/>
                <a:gd name="connsiteX52" fmla="*/ 9298 w 10011"/>
                <a:gd name="connsiteY52" fmla="*/ 6931 h 10138"/>
                <a:gd name="connsiteX53" fmla="*/ 9179 w 10011"/>
                <a:gd name="connsiteY53" fmla="*/ 6840 h 10138"/>
                <a:gd name="connsiteX54" fmla="*/ 9148 w 10011"/>
                <a:gd name="connsiteY54" fmla="*/ 6278 h 10138"/>
                <a:gd name="connsiteX55" fmla="*/ 8995 w 10011"/>
                <a:gd name="connsiteY55" fmla="*/ 6252 h 10138"/>
                <a:gd name="connsiteX56" fmla="*/ 8938 w 10011"/>
                <a:gd name="connsiteY56" fmla="*/ 5964 h 10138"/>
                <a:gd name="connsiteX57" fmla="*/ 8684 w 10011"/>
                <a:gd name="connsiteY57" fmla="*/ 5892 h 10138"/>
                <a:gd name="connsiteX58" fmla="*/ 8599 w 10011"/>
                <a:gd name="connsiteY58" fmla="*/ 5445 h 10138"/>
                <a:gd name="connsiteX59" fmla="*/ 8177 w 10011"/>
                <a:gd name="connsiteY59" fmla="*/ 5014 h 10138"/>
                <a:gd name="connsiteX60" fmla="*/ 7716 w 10011"/>
                <a:gd name="connsiteY60" fmla="*/ 4945 h 10138"/>
                <a:gd name="connsiteX61" fmla="*/ 7838 w 10011"/>
                <a:gd name="connsiteY61" fmla="*/ 4450 h 10138"/>
                <a:gd name="connsiteX62" fmla="*/ 7805 w 10011"/>
                <a:gd name="connsiteY62" fmla="*/ 4087 h 10138"/>
                <a:gd name="connsiteX63" fmla="*/ 8194 w 10011"/>
                <a:gd name="connsiteY63" fmla="*/ 4112 h 10138"/>
                <a:gd name="connsiteX64" fmla="*/ 8278 w 10011"/>
                <a:gd name="connsiteY64" fmla="*/ 4221 h 10138"/>
                <a:gd name="connsiteX65" fmla="*/ 8515 w 10011"/>
                <a:gd name="connsiteY65" fmla="*/ 3994 h 10138"/>
                <a:gd name="connsiteX66" fmla="*/ 8584 w 10011"/>
                <a:gd name="connsiteY66" fmla="*/ 3187 h 10138"/>
                <a:gd name="connsiteX67" fmla="*/ 8483 w 10011"/>
                <a:gd name="connsiteY67" fmla="*/ 2575 h 10138"/>
                <a:gd name="connsiteX68" fmla="*/ 8770 w 10011"/>
                <a:gd name="connsiteY68" fmla="*/ 2079 h 10138"/>
                <a:gd name="connsiteX69" fmla="*/ 8321 w 10011"/>
                <a:gd name="connsiteY69" fmla="*/ 1520 h 10138"/>
                <a:gd name="connsiteX0" fmla="*/ 8321 w 10011"/>
                <a:gd name="connsiteY0" fmla="*/ 1630 h 10248"/>
                <a:gd name="connsiteX1" fmla="*/ 5709 w 10011"/>
                <a:gd name="connsiteY1" fmla="*/ 276 h 10248"/>
                <a:gd name="connsiteX2" fmla="*/ 2094 w 10011"/>
                <a:gd name="connsiteY2" fmla="*/ 248 h 10248"/>
                <a:gd name="connsiteX3" fmla="*/ 2008 w 10011"/>
                <a:gd name="connsiteY3" fmla="*/ 3701 h 10248"/>
                <a:gd name="connsiteX4" fmla="*/ 509 w 10011"/>
                <a:gd name="connsiteY4" fmla="*/ 3312 h 10248"/>
                <a:gd name="connsiteX5" fmla="*/ 12 w 10011"/>
                <a:gd name="connsiteY5" fmla="*/ 3452 h 10248"/>
                <a:gd name="connsiteX6" fmla="*/ 151 w 10011"/>
                <a:gd name="connsiteY6" fmla="*/ 3609 h 10248"/>
                <a:gd name="connsiteX7" fmla="*/ 48 w 10011"/>
                <a:gd name="connsiteY7" fmla="*/ 3854 h 10248"/>
                <a:gd name="connsiteX8" fmla="*/ 626 w 10011"/>
                <a:gd name="connsiteY8" fmla="*/ 3926 h 10248"/>
                <a:gd name="connsiteX9" fmla="*/ 626 w 10011"/>
                <a:gd name="connsiteY9" fmla="*/ 4083 h 10248"/>
                <a:gd name="connsiteX10" fmla="*/ 606 w 10011"/>
                <a:gd name="connsiteY10" fmla="*/ 4445 h 10248"/>
                <a:gd name="connsiteX11" fmla="*/ 1217 w 10011"/>
                <a:gd name="connsiteY11" fmla="*/ 4578 h 10248"/>
                <a:gd name="connsiteX12" fmla="*/ 1217 w 10011"/>
                <a:gd name="connsiteY12" fmla="*/ 4880 h 10248"/>
                <a:gd name="connsiteX13" fmla="*/ 1541 w 10011"/>
                <a:gd name="connsiteY13" fmla="*/ 5100 h 10248"/>
                <a:gd name="connsiteX14" fmla="*/ 1439 w 10011"/>
                <a:gd name="connsiteY14" fmla="*/ 5436 h 10248"/>
                <a:gd name="connsiteX15" fmla="*/ 1893 w 10011"/>
                <a:gd name="connsiteY15" fmla="*/ 5732 h 10248"/>
                <a:gd name="connsiteX16" fmla="*/ 2169 w 10011"/>
                <a:gd name="connsiteY16" fmla="*/ 6272 h 10248"/>
                <a:gd name="connsiteX17" fmla="*/ 2422 w 10011"/>
                <a:gd name="connsiteY17" fmla="*/ 6480 h 10248"/>
                <a:gd name="connsiteX18" fmla="*/ 2321 w 10011"/>
                <a:gd name="connsiteY18" fmla="*/ 6661 h 10248"/>
                <a:gd name="connsiteX19" fmla="*/ 2457 w 10011"/>
                <a:gd name="connsiteY19" fmla="*/ 6861 h 10248"/>
                <a:gd name="connsiteX20" fmla="*/ 2437 w 10011"/>
                <a:gd name="connsiteY20" fmla="*/ 7150 h 10248"/>
                <a:gd name="connsiteX21" fmla="*/ 2699 w 10011"/>
                <a:gd name="connsiteY21" fmla="*/ 7180 h 10248"/>
                <a:gd name="connsiteX22" fmla="*/ 2983 w 10011"/>
                <a:gd name="connsiteY22" fmla="*/ 7497 h 10248"/>
                <a:gd name="connsiteX23" fmla="*/ 3053 w 10011"/>
                <a:gd name="connsiteY23" fmla="*/ 7992 h 10248"/>
                <a:gd name="connsiteX24" fmla="*/ 3117 w 10011"/>
                <a:gd name="connsiteY24" fmla="*/ 8174 h 10248"/>
                <a:gd name="connsiteX25" fmla="*/ 3475 w 10011"/>
                <a:gd name="connsiteY25" fmla="*/ 8597 h 10248"/>
                <a:gd name="connsiteX26" fmla="*/ 3475 w 10011"/>
                <a:gd name="connsiteY26" fmla="*/ 8916 h 10248"/>
                <a:gd name="connsiteX27" fmla="*/ 4001 w 10011"/>
                <a:gd name="connsiteY27" fmla="*/ 9260 h 10248"/>
                <a:gd name="connsiteX28" fmla="*/ 4290 w 10011"/>
                <a:gd name="connsiteY28" fmla="*/ 8894 h 10248"/>
                <a:gd name="connsiteX29" fmla="*/ 4648 w 10011"/>
                <a:gd name="connsiteY29" fmla="*/ 9169 h 10248"/>
                <a:gd name="connsiteX30" fmla="*/ 4933 w 10011"/>
                <a:gd name="connsiteY30" fmla="*/ 8757 h 10248"/>
                <a:gd name="connsiteX31" fmla="*/ 5257 w 10011"/>
                <a:gd name="connsiteY31" fmla="*/ 9412 h 10248"/>
                <a:gd name="connsiteX32" fmla="*/ 5715 w 10011"/>
                <a:gd name="connsiteY32" fmla="*/ 9776 h 10248"/>
                <a:gd name="connsiteX33" fmla="*/ 5765 w 10011"/>
                <a:gd name="connsiteY33" fmla="*/ 10096 h 10248"/>
                <a:gd name="connsiteX34" fmla="*/ 5953 w 10011"/>
                <a:gd name="connsiteY34" fmla="*/ 10138 h 10248"/>
                <a:gd name="connsiteX35" fmla="*/ 6223 w 10011"/>
                <a:gd name="connsiteY35" fmla="*/ 9840 h 10248"/>
                <a:gd name="connsiteX36" fmla="*/ 6565 w 10011"/>
                <a:gd name="connsiteY36" fmla="*/ 10022 h 10248"/>
                <a:gd name="connsiteX37" fmla="*/ 6682 w 10011"/>
                <a:gd name="connsiteY37" fmla="*/ 9865 h 10248"/>
                <a:gd name="connsiteX38" fmla="*/ 6804 w 10011"/>
                <a:gd name="connsiteY38" fmla="*/ 9840 h 10248"/>
                <a:gd name="connsiteX39" fmla="*/ 7037 w 10011"/>
                <a:gd name="connsiteY39" fmla="*/ 10248 h 10248"/>
                <a:gd name="connsiteX40" fmla="*/ 7259 w 10011"/>
                <a:gd name="connsiteY40" fmla="*/ 9908 h 10248"/>
                <a:gd name="connsiteX41" fmla="*/ 7529 w 10011"/>
                <a:gd name="connsiteY41" fmla="*/ 9930 h 10248"/>
                <a:gd name="connsiteX42" fmla="*/ 7735 w 10011"/>
                <a:gd name="connsiteY42" fmla="*/ 9749 h 10248"/>
                <a:gd name="connsiteX43" fmla="*/ 8024 w 10011"/>
                <a:gd name="connsiteY43" fmla="*/ 9930 h 10248"/>
                <a:gd name="connsiteX44" fmla="*/ 8398 w 10011"/>
                <a:gd name="connsiteY44" fmla="*/ 9369 h 10248"/>
                <a:gd name="connsiteX45" fmla="*/ 8530 w 10011"/>
                <a:gd name="connsiteY45" fmla="*/ 9369 h 10248"/>
                <a:gd name="connsiteX46" fmla="*/ 8770 w 10011"/>
                <a:gd name="connsiteY46" fmla="*/ 8916 h 10248"/>
                <a:gd name="connsiteX47" fmla="*/ 9786 w 10011"/>
                <a:gd name="connsiteY47" fmla="*/ 8894 h 10248"/>
                <a:gd name="connsiteX48" fmla="*/ 10011 w 10011"/>
                <a:gd name="connsiteY48" fmla="*/ 8710 h 10248"/>
                <a:gd name="connsiteX49" fmla="*/ 9994 w 10011"/>
                <a:gd name="connsiteY49" fmla="*/ 8488 h 10248"/>
                <a:gd name="connsiteX50" fmla="*/ 9926 w 10011"/>
                <a:gd name="connsiteY50" fmla="*/ 7992 h 10248"/>
                <a:gd name="connsiteX51" fmla="*/ 9501 w 10011"/>
                <a:gd name="connsiteY51" fmla="*/ 7829 h 10248"/>
                <a:gd name="connsiteX52" fmla="*/ 9298 w 10011"/>
                <a:gd name="connsiteY52" fmla="*/ 7041 h 10248"/>
                <a:gd name="connsiteX53" fmla="*/ 9179 w 10011"/>
                <a:gd name="connsiteY53" fmla="*/ 6950 h 10248"/>
                <a:gd name="connsiteX54" fmla="*/ 9148 w 10011"/>
                <a:gd name="connsiteY54" fmla="*/ 6388 h 10248"/>
                <a:gd name="connsiteX55" fmla="*/ 8995 w 10011"/>
                <a:gd name="connsiteY55" fmla="*/ 6362 h 10248"/>
                <a:gd name="connsiteX56" fmla="*/ 8938 w 10011"/>
                <a:gd name="connsiteY56" fmla="*/ 6074 h 10248"/>
                <a:gd name="connsiteX57" fmla="*/ 8684 w 10011"/>
                <a:gd name="connsiteY57" fmla="*/ 6002 h 10248"/>
                <a:gd name="connsiteX58" fmla="*/ 8599 w 10011"/>
                <a:gd name="connsiteY58" fmla="*/ 5555 h 10248"/>
                <a:gd name="connsiteX59" fmla="*/ 8177 w 10011"/>
                <a:gd name="connsiteY59" fmla="*/ 5124 h 10248"/>
                <a:gd name="connsiteX60" fmla="*/ 7716 w 10011"/>
                <a:gd name="connsiteY60" fmla="*/ 5055 h 10248"/>
                <a:gd name="connsiteX61" fmla="*/ 7838 w 10011"/>
                <a:gd name="connsiteY61" fmla="*/ 4560 h 10248"/>
                <a:gd name="connsiteX62" fmla="*/ 7805 w 10011"/>
                <a:gd name="connsiteY62" fmla="*/ 4197 h 10248"/>
                <a:gd name="connsiteX63" fmla="*/ 8194 w 10011"/>
                <a:gd name="connsiteY63" fmla="*/ 4222 h 10248"/>
                <a:gd name="connsiteX64" fmla="*/ 8278 w 10011"/>
                <a:gd name="connsiteY64" fmla="*/ 4331 h 10248"/>
                <a:gd name="connsiteX65" fmla="*/ 8515 w 10011"/>
                <a:gd name="connsiteY65" fmla="*/ 4104 h 10248"/>
                <a:gd name="connsiteX66" fmla="*/ 8584 w 10011"/>
                <a:gd name="connsiteY66" fmla="*/ 3297 h 10248"/>
                <a:gd name="connsiteX67" fmla="*/ 8483 w 10011"/>
                <a:gd name="connsiteY67" fmla="*/ 2685 h 10248"/>
                <a:gd name="connsiteX68" fmla="*/ 8770 w 10011"/>
                <a:gd name="connsiteY68" fmla="*/ 2189 h 10248"/>
                <a:gd name="connsiteX69" fmla="*/ 8321 w 10011"/>
                <a:gd name="connsiteY69" fmla="*/ 1630 h 10248"/>
                <a:gd name="connsiteX0" fmla="*/ 8321 w 10011"/>
                <a:gd name="connsiteY0" fmla="*/ 1557 h 10175"/>
                <a:gd name="connsiteX1" fmla="*/ 5709 w 10011"/>
                <a:gd name="connsiteY1" fmla="*/ 203 h 10175"/>
                <a:gd name="connsiteX2" fmla="*/ 2094 w 10011"/>
                <a:gd name="connsiteY2" fmla="*/ 175 h 10175"/>
                <a:gd name="connsiteX3" fmla="*/ 1213 w 10011"/>
                <a:gd name="connsiteY3" fmla="*/ 2635 h 10175"/>
                <a:gd name="connsiteX4" fmla="*/ 509 w 10011"/>
                <a:gd name="connsiteY4" fmla="*/ 3239 h 10175"/>
                <a:gd name="connsiteX5" fmla="*/ 12 w 10011"/>
                <a:gd name="connsiteY5" fmla="*/ 3379 h 10175"/>
                <a:gd name="connsiteX6" fmla="*/ 151 w 10011"/>
                <a:gd name="connsiteY6" fmla="*/ 3536 h 10175"/>
                <a:gd name="connsiteX7" fmla="*/ 48 w 10011"/>
                <a:gd name="connsiteY7" fmla="*/ 3781 h 10175"/>
                <a:gd name="connsiteX8" fmla="*/ 626 w 10011"/>
                <a:gd name="connsiteY8" fmla="*/ 3853 h 10175"/>
                <a:gd name="connsiteX9" fmla="*/ 626 w 10011"/>
                <a:gd name="connsiteY9" fmla="*/ 4010 h 10175"/>
                <a:gd name="connsiteX10" fmla="*/ 606 w 10011"/>
                <a:gd name="connsiteY10" fmla="*/ 4372 h 10175"/>
                <a:gd name="connsiteX11" fmla="*/ 1217 w 10011"/>
                <a:gd name="connsiteY11" fmla="*/ 4505 h 10175"/>
                <a:gd name="connsiteX12" fmla="*/ 1217 w 10011"/>
                <a:gd name="connsiteY12" fmla="*/ 4807 h 10175"/>
                <a:gd name="connsiteX13" fmla="*/ 1541 w 10011"/>
                <a:gd name="connsiteY13" fmla="*/ 5027 h 10175"/>
                <a:gd name="connsiteX14" fmla="*/ 1439 w 10011"/>
                <a:gd name="connsiteY14" fmla="*/ 5363 h 10175"/>
                <a:gd name="connsiteX15" fmla="*/ 1893 w 10011"/>
                <a:gd name="connsiteY15" fmla="*/ 5659 h 10175"/>
                <a:gd name="connsiteX16" fmla="*/ 2169 w 10011"/>
                <a:gd name="connsiteY16" fmla="*/ 6199 h 10175"/>
                <a:gd name="connsiteX17" fmla="*/ 2422 w 10011"/>
                <a:gd name="connsiteY17" fmla="*/ 6407 h 10175"/>
                <a:gd name="connsiteX18" fmla="*/ 2321 w 10011"/>
                <a:gd name="connsiteY18" fmla="*/ 6588 h 10175"/>
                <a:gd name="connsiteX19" fmla="*/ 2457 w 10011"/>
                <a:gd name="connsiteY19" fmla="*/ 6788 h 10175"/>
                <a:gd name="connsiteX20" fmla="*/ 2437 w 10011"/>
                <a:gd name="connsiteY20" fmla="*/ 7077 h 10175"/>
                <a:gd name="connsiteX21" fmla="*/ 2699 w 10011"/>
                <a:gd name="connsiteY21" fmla="*/ 7107 h 10175"/>
                <a:gd name="connsiteX22" fmla="*/ 2983 w 10011"/>
                <a:gd name="connsiteY22" fmla="*/ 7424 h 10175"/>
                <a:gd name="connsiteX23" fmla="*/ 3053 w 10011"/>
                <a:gd name="connsiteY23" fmla="*/ 7919 h 10175"/>
                <a:gd name="connsiteX24" fmla="*/ 3117 w 10011"/>
                <a:gd name="connsiteY24" fmla="*/ 8101 h 10175"/>
                <a:gd name="connsiteX25" fmla="*/ 3475 w 10011"/>
                <a:gd name="connsiteY25" fmla="*/ 8524 h 10175"/>
                <a:gd name="connsiteX26" fmla="*/ 3475 w 10011"/>
                <a:gd name="connsiteY26" fmla="*/ 8843 h 10175"/>
                <a:gd name="connsiteX27" fmla="*/ 4001 w 10011"/>
                <a:gd name="connsiteY27" fmla="*/ 9187 h 10175"/>
                <a:gd name="connsiteX28" fmla="*/ 4290 w 10011"/>
                <a:gd name="connsiteY28" fmla="*/ 8821 h 10175"/>
                <a:gd name="connsiteX29" fmla="*/ 4648 w 10011"/>
                <a:gd name="connsiteY29" fmla="*/ 9096 h 10175"/>
                <a:gd name="connsiteX30" fmla="*/ 4933 w 10011"/>
                <a:gd name="connsiteY30" fmla="*/ 8684 h 10175"/>
                <a:gd name="connsiteX31" fmla="*/ 5257 w 10011"/>
                <a:gd name="connsiteY31" fmla="*/ 9339 h 10175"/>
                <a:gd name="connsiteX32" fmla="*/ 5715 w 10011"/>
                <a:gd name="connsiteY32" fmla="*/ 9703 h 10175"/>
                <a:gd name="connsiteX33" fmla="*/ 5765 w 10011"/>
                <a:gd name="connsiteY33" fmla="*/ 10023 h 10175"/>
                <a:gd name="connsiteX34" fmla="*/ 5953 w 10011"/>
                <a:gd name="connsiteY34" fmla="*/ 10065 h 10175"/>
                <a:gd name="connsiteX35" fmla="*/ 6223 w 10011"/>
                <a:gd name="connsiteY35" fmla="*/ 9767 h 10175"/>
                <a:gd name="connsiteX36" fmla="*/ 6565 w 10011"/>
                <a:gd name="connsiteY36" fmla="*/ 9949 h 10175"/>
                <a:gd name="connsiteX37" fmla="*/ 6682 w 10011"/>
                <a:gd name="connsiteY37" fmla="*/ 9792 h 10175"/>
                <a:gd name="connsiteX38" fmla="*/ 6804 w 10011"/>
                <a:gd name="connsiteY38" fmla="*/ 9767 h 10175"/>
                <a:gd name="connsiteX39" fmla="*/ 7037 w 10011"/>
                <a:gd name="connsiteY39" fmla="*/ 10175 h 10175"/>
                <a:gd name="connsiteX40" fmla="*/ 7259 w 10011"/>
                <a:gd name="connsiteY40" fmla="*/ 9835 h 10175"/>
                <a:gd name="connsiteX41" fmla="*/ 7529 w 10011"/>
                <a:gd name="connsiteY41" fmla="*/ 9857 h 10175"/>
                <a:gd name="connsiteX42" fmla="*/ 7735 w 10011"/>
                <a:gd name="connsiteY42" fmla="*/ 9676 h 10175"/>
                <a:gd name="connsiteX43" fmla="*/ 8024 w 10011"/>
                <a:gd name="connsiteY43" fmla="*/ 9857 h 10175"/>
                <a:gd name="connsiteX44" fmla="*/ 8398 w 10011"/>
                <a:gd name="connsiteY44" fmla="*/ 9296 h 10175"/>
                <a:gd name="connsiteX45" fmla="*/ 8530 w 10011"/>
                <a:gd name="connsiteY45" fmla="*/ 9296 h 10175"/>
                <a:gd name="connsiteX46" fmla="*/ 8770 w 10011"/>
                <a:gd name="connsiteY46" fmla="*/ 8843 h 10175"/>
                <a:gd name="connsiteX47" fmla="*/ 9786 w 10011"/>
                <a:gd name="connsiteY47" fmla="*/ 8821 h 10175"/>
                <a:gd name="connsiteX48" fmla="*/ 10011 w 10011"/>
                <a:gd name="connsiteY48" fmla="*/ 8637 h 10175"/>
                <a:gd name="connsiteX49" fmla="*/ 9994 w 10011"/>
                <a:gd name="connsiteY49" fmla="*/ 8415 h 10175"/>
                <a:gd name="connsiteX50" fmla="*/ 9926 w 10011"/>
                <a:gd name="connsiteY50" fmla="*/ 7919 h 10175"/>
                <a:gd name="connsiteX51" fmla="*/ 9501 w 10011"/>
                <a:gd name="connsiteY51" fmla="*/ 7756 h 10175"/>
                <a:gd name="connsiteX52" fmla="*/ 9298 w 10011"/>
                <a:gd name="connsiteY52" fmla="*/ 6968 h 10175"/>
                <a:gd name="connsiteX53" fmla="*/ 9179 w 10011"/>
                <a:gd name="connsiteY53" fmla="*/ 6877 h 10175"/>
                <a:gd name="connsiteX54" fmla="*/ 9148 w 10011"/>
                <a:gd name="connsiteY54" fmla="*/ 6315 h 10175"/>
                <a:gd name="connsiteX55" fmla="*/ 8995 w 10011"/>
                <a:gd name="connsiteY55" fmla="*/ 6289 h 10175"/>
                <a:gd name="connsiteX56" fmla="*/ 8938 w 10011"/>
                <a:gd name="connsiteY56" fmla="*/ 6001 h 10175"/>
                <a:gd name="connsiteX57" fmla="*/ 8684 w 10011"/>
                <a:gd name="connsiteY57" fmla="*/ 5929 h 10175"/>
                <a:gd name="connsiteX58" fmla="*/ 8599 w 10011"/>
                <a:gd name="connsiteY58" fmla="*/ 5482 h 10175"/>
                <a:gd name="connsiteX59" fmla="*/ 8177 w 10011"/>
                <a:gd name="connsiteY59" fmla="*/ 5051 h 10175"/>
                <a:gd name="connsiteX60" fmla="*/ 7716 w 10011"/>
                <a:gd name="connsiteY60" fmla="*/ 4982 h 10175"/>
                <a:gd name="connsiteX61" fmla="*/ 7838 w 10011"/>
                <a:gd name="connsiteY61" fmla="*/ 4487 h 10175"/>
                <a:gd name="connsiteX62" fmla="*/ 7805 w 10011"/>
                <a:gd name="connsiteY62" fmla="*/ 4124 h 10175"/>
                <a:gd name="connsiteX63" fmla="*/ 8194 w 10011"/>
                <a:gd name="connsiteY63" fmla="*/ 4149 h 10175"/>
                <a:gd name="connsiteX64" fmla="*/ 8278 w 10011"/>
                <a:gd name="connsiteY64" fmla="*/ 4258 h 10175"/>
                <a:gd name="connsiteX65" fmla="*/ 8515 w 10011"/>
                <a:gd name="connsiteY65" fmla="*/ 4031 h 10175"/>
                <a:gd name="connsiteX66" fmla="*/ 8584 w 10011"/>
                <a:gd name="connsiteY66" fmla="*/ 3224 h 10175"/>
                <a:gd name="connsiteX67" fmla="*/ 8483 w 10011"/>
                <a:gd name="connsiteY67" fmla="*/ 2612 h 10175"/>
                <a:gd name="connsiteX68" fmla="*/ 8770 w 10011"/>
                <a:gd name="connsiteY68" fmla="*/ 2116 h 10175"/>
                <a:gd name="connsiteX69" fmla="*/ 8321 w 10011"/>
                <a:gd name="connsiteY69" fmla="*/ 1557 h 10175"/>
                <a:gd name="connsiteX0" fmla="*/ 8321 w 10011"/>
                <a:gd name="connsiteY0" fmla="*/ 1557 h 10175"/>
                <a:gd name="connsiteX1" fmla="*/ 5709 w 10011"/>
                <a:gd name="connsiteY1" fmla="*/ 203 h 10175"/>
                <a:gd name="connsiteX2" fmla="*/ 2094 w 10011"/>
                <a:gd name="connsiteY2" fmla="*/ 175 h 10175"/>
                <a:gd name="connsiteX3" fmla="*/ 1213 w 10011"/>
                <a:gd name="connsiteY3" fmla="*/ 2635 h 10175"/>
                <a:gd name="connsiteX4" fmla="*/ 509 w 10011"/>
                <a:gd name="connsiteY4" fmla="*/ 3239 h 10175"/>
                <a:gd name="connsiteX5" fmla="*/ 12 w 10011"/>
                <a:gd name="connsiteY5" fmla="*/ 3379 h 10175"/>
                <a:gd name="connsiteX6" fmla="*/ 151 w 10011"/>
                <a:gd name="connsiteY6" fmla="*/ 3536 h 10175"/>
                <a:gd name="connsiteX7" fmla="*/ 48 w 10011"/>
                <a:gd name="connsiteY7" fmla="*/ 3781 h 10175"/>
                <a:gd name="connsiteX8" fmla="*/ 626 w 10011"/>
                <a:gd name="connsiteY8" fmla="*/ 3853 h 10175"/>
                <a:gd name="connsiteX9" fmla="*/ 626 w 10011"/>
                <a:gd name="connsiteY9" fmla="*/ 4010 h 10175"/>
                <a:gd name="connsiteX10" fmla="*/ 606 w 10011"/>
                <a:gd name="connsiteY10" fmla="*/ 4372 h 10175"/>
                <a:gd name="connsiteX11" fmla="*/ 1217 w 10011"/>
                <a:gd name="connsiteY11" fmla="*/ 4505 h 10175"/>
                <a:gd name="connsiteX12" fmla="*/ 1217 w 10011"/>
                <a:gd name="connsiteY12" fmla="*/ 4807 h 10175"/>
                <a:gd name="connsiteX13" fmla="*/ 1541 w 10011"/>
                <a:gd name="connsiteY13" fmla="*/ 5027 h 10175"/>
                <a:gd name="connsiteX14" fmla="*/ 1439 w 10011"/>
                <a:gd name="connsiteY14" fmla="*/ 5363 h 10175"/>
                <a:gd name="connsiteX15" fmla="*/ 1893 w 10011"/>
                <a:gd name="connsiteY15" fmla="*/ 5659 h 10175"/>
                <a:gd name="connsiteX16" fmla="*/ 2169 w 10011"/>
                <a:gd name="connsiteY16" fmla="*/ 6199 h 10175"/>
                <a:gd name="connsiteX17" fmla="*/ 2422 w 10011"/>
                <a:gd name="connsiteY17" fmla="*/ 6407 h 10175"/>
                <a:gd name="connsiteX18" fmla="*/ 2321 w 10011"/>
                <a:gd name="connsiteY18" fmla="*/ 6588 h 10175"/>
                <a:gd name="connsiteX19" fmla="*/ 2457 w 10011"/>
                <a:gd name="connsiteY19" fmla="*/ 6788 h 10175"/>
                <a:gd name="connsiteX20" fmla="*/ 2437 w 10011"/>
                <a:gd name="connsiteY20" fmla="*/ 7077 h 10175"/>
                <a:gd name="connsiteX21" fmla="*/ 2699 w 10011"/>
                <a:gd name="connsiteY21" fmla="*/ 7107 h 10175"/>
                <a:gd name="connsiteX22" fmla="*/ 2983 w 10011"/>
                <a:gd name="connsiteY22" fmla="*/ 7424 h 10175"/>
                <a:gd name="connsiteX23" fmla="*/ 3053 w 10011"/>
                <a:gd name="connsiteY23" fmla="*/ 7919 h 10175"/>
                <a:gd name="connsiteX24" fmla="*/ 3117 w 10011"/>
                <a:gd name="connsiteY24" fmla="*/ 8101 h 10175"/>
                <a:gd name="connsiteX25" fmla="*/ 3475 w 10011"/>
                <a:gd name="connsiteY25" fmla="*/ 8524 h 10175"/>
                <a:gd name="connsiteX26" fmla="*/ 3475 w 10011"/>
                <a:gd name="connsiteY26" fmla="*/ 8843 h 10175"/>
                <a:gd name="connsiteX27" fmla="*/ 4001 w 10011"/>
                <a:gd name="connsiteY27" fmla="*/ 9187 h 10175"/>
                <a:gd name="connsiteX28" fmla="*/ 4290 w 10011"/>
                <a:gd name="connsiteY28" fmla="*/ 8821 h 10175"/>
                <a:gd name="connsiteX29" fmla="*/ 4648 w 10011"/>
                <a:gd name="connsiteY29" fmla="*/ 9096 h 10175"/>
                <a:gd name="connsiteX30" fmla="*/ 4933 w 10011"/>
                <a:gd name="connsiteY30" fmla="*/ 8684 h 10175"/>
                <a:gd name="connsiteX31" fmla="*/ 5257 w 10011"/>
                <a:gd name="connsiteY31" fmla="*/ 9339 h 10175"/>
                <a:gd name="connsiteX32" fmla="*/ 5715 w 10011"/>
                <a:gd name="connsiteY32" fmla="*/ 9703 h 10175"/>
                <a:gd name="connsiteX33" fmla="*/ 5765 w 10011"/>
                <a:gd name="connsiteY33" fmla="*/ 10023 h 10175"/>
                <a:gd name="connsiteX34" fmla="*/ 5953 w 10011"/>
                <a:gd name="connsiteY34" fmla="*/ 10065 h 10175"/>
                <a:gd name="connsiteX35" fmla="*/ 6223 w 10011"/>
                <a:gd name="connsiteY35" fmla="*/ 9767 h 10175"/>
                <a:gd name="connsiteX36" fmla="*/ 6565 w 10011"/>
                <a:gd name="connsiteY36" fmla="*/ 9949 h 10175"/>
                <a:gd name="connsiteX37" fmla="*/ 6682 w 10011"/>
                <a:gd name="connsiteY37" fmla="*/ 9792 h 10175"/>
                <a:gd name="connsiteX38" fmla="*/ 6804 w 10011"/>
                <a:gd name="connsiteY38" fmla="*/ 9767 h 10175"/>
                <a:gd name="connsiteX39" fmla="*/ 7037 w 10011"/>
                <a:gd name="connsiteY39" fmla="*/ 10175 h 10175"/>
                <a:gd name="connsiteX40" fmla="*/ 7259 w 10011"/>
                <a:gd name="connsiteY40" fmla="*/ 9835 h 10175"/>
                <a:gd name="connsiteX41" fmla="*/ 7529 w 10011"/>
                <a:gd name="connsiteY41" fmla="*/ 9857 h 10175"/>
                <a:gd name="connsiteX42" fmla="*/ 7735 w 10011"/>
                <a:gd name="connsiteY42" fmla="*/ 9676 h 10175"/>
                <a:gd name="connsiteX43" fmla="*/ 8024 w 10011"/>
                <a:gd name="connsiteY43" fmla="*/ 9857 h 10175"/>
                <a:gd name="connsiteX44" fmla="*/ 8398 w 10011"/>
                <a:gd name="connsiteY44" fmla="*/ 9296 h 10175"/>
                <a:gd name="connsiteX45" fmla="*/ 8530 w 10011"/>
                <a:gd name="connsiteY45" fmla="*/ 9296 h 10175"/>
                <a:gd name="connsiteX46" fmla="*/ 8770 w 10011"/>
                <a:gd name="connsiteY46" fmla="*/ 8843 h 10175"/>
                <a:gd name="connsiteX47" fmla="*/ 9786 w 10011"/>
                <a:gd name="connsiteY47" fmla="*/ 8821 h 10175"/>
                <a:gd name="connsiteX48" fmla="*/ 10011 w 10011"/>
                <a:gd name="connsiteY48" fmla="*/ 8637 h 10175"/>
                <a:gd name="connsiteX49" fmla="*/ 9994 w 10011"/>
                <a:gd name="connsiteY49" fmla="*/ 8415 h 10175"/>
                <a:gd name="connsiteX50" fmla="*/ 9926 w 10011"/>
                <a:gd name="connsiteY50" fmla="*/ 7919 h 10175"/>
                <a:gd name="connsiteX51" fmla="*/ 9501 w 10011"/>
                <a:gd name="connsiteY51" fmla="*/ 7756 h 10175"/>
                <a:gd name="connsiteX52" fmla="*/ 9298 w 10011"/>
                <a:gd name="connsiteY52" fmla="*/ 6968 h 10175"/>
                <a:gd name="connsiteX53" fmla="*/ 9179 w 10011"/>
                <a:gd name="connsiteY53" fmla="*/ 6877 h 10175"/>
                <a:gd name="connsiteX54" fmla="*/ 9148 w 10011"/>
                <a:gd name="connsiteY54" fmla="*/ 6315 h 10175"/>
                <a:gd name="connsiteX55" fmla="*/ 8995 w 10011"/>
                <a:gd name="connsiteY55" fmla="*/ 6289 h 10175"/>
                <a:gd name="connsiteX56" fmla="*/ 8938 w 10011"/>
                <a:gd name="connsiteY56" fmla="*/ 6001 h 10175"/>
                <a:gd name="connsiteX57" fmla="*/ 8684 w 10011"/>
                <a:gd name="connsiteY57" fmla="*/ 5929 h 10175"/>
                <a:gd name="connsiteX58" fmla="*/ 8599 w 10011"/>
                <a:gd name="connsiteY58" fmla="*/ 5482 h 10175"/>
                <a:gd name="connsiteX59" fmla="*/ 8177 w 10011"/>
                <a:gd name="connsiteY59" fmla="*/ 5051 h 10175"/>
                <a:gd name="connsiteX60" fmla="*/ 7716 w 10011"/>
                <a:gd name="connsiteY60" fmla="*/ 4982 h 10175"/>
                <a:gd name="connsiteX61" fmla="*/ 7838 w 10011"/>
                <a:gd name="connsiteY61" fmla="*/ 4487 h 10175"/>
                <a:gd name="connsiteX62" fmla="*/ 7805 w 10011"/>
                <a:gd name="connsiteY62" fmla="*/ 4124 h 10175"/>
                <a:gd name="connsiteX63" fmla="*/ 8194 w 10011"/>
                <a:gd name="connsiteY63" fmla="*/ 4149 h 10175"/>
                <a:gd name="connsiteX64" fmla="*/ 8278 w 10011"/>
                <a:gd name="connsiteY64" fmla="*/ 4258 h 10175"/>
                <a:gd name="connsiteX65" fmla="*/ 8515 w 10011"/>
                <a:gd name="connsiteY65" fmla="*/ 4031 h 10175"/>
                <a:gd name="connsiteX66" fmla="*/ 8584 w 10011"/>
                <a:gd name="connsiteY66" fmla="*/ 3224 h 10175"/>
                <a:gd name="connsiteX67" fmla="*/ 8483 w 10011"/>
                <a:gd name="connsiteY67" fmla="*/ 2612 h 10175"/>
                <a:gd name="connsiteX68" fmla="*/ 8770 w 10011"/>
                <a:gd name="connsiteY68" fmla="*/ 2116 h 10175"/>
                <a:gd name="connsiteX69" fmla="*/ 8321 w 10011"/>
                <a:gd name="connsiteY69" fmla="*/ 1557 h 10175"/>
                <a:gd name="connsiteX0" fmla="*/ 8321 w 10011"/>
                <a:gd name="connsiteY0" fmla="*/ 1557 h 10175"/>
                <a:gd name="connsiteX1" fmla="*/ 5709 w 10011"/>
                <a:gd name="connsiteY1" fmla="*/ 203 h 10175"/>
                <a:gd name="connsiteX2" fmla="*/ 2094 w 10011"/>
                <a:gd name="connsiteY2" fmla="*/ 175 h 10175"/>
                <a:gd name="connsiteX3" fmla="*/ 1213 w 10011"/>
                <a:gd name="connsiteY3" fmla="*/ 2635 h 10175"/>
                <a:gd name="connsiteX4" fmla="*/ 509 w 10011"/>
                <a:gd name="connsiteY4" fmla="*/ 2660 h 10175"/>
                <a:gd name="connsiteX5" fmla="*/ 12 w 10011"/>
                <a:gd name="connsiteY5" fmla="*/ 3379 h 10175"/>
                <a:gd name="connsiteX6" fmla="*/ 151 w 10011"/>
                <a:gd name="connsiteY6" fmla="*/ 3536 h 10175"/>
                <a:gd name="connsiteX7" fmla="*/ 48 w 10011"/>
                <a:gd name="connsiteY7" fmla="*/ 3781 h 10175"/>
                <a:gd name="connsiteX8" fmla="*/ 626 w 10011"/>
                <a:gd name="connsiteY8" fmla="*/ 3853 h 10175"/>
                <a:gd name="connsiteX9" fmla="*/ 626 w 10011"/>
                <a:gd name="connsiteY9" fmla="*/ 4010 h 10175"/>
                <a:gd name="connsiteX10" fmla="*/ 606 w 10011"/>
                <a:gd name="connsiteY10" fmla="*/ 4372 h 10175"/>
                <a:gd name="connsiteX11" fmla="*/ 1217 w 10011"/>
                <a:gd name="connsiteY11" fmla="*/ 4505 h 10175"/>
                <a:gd name="connsiteX12" fmla="*/ 1217 w 10011"/>
                <a:gd name="connsiteY12" fmla="*/ 4807 h 10175"/>
                <a:gd name="connsiteX13" fmla="*/ 1541 w 10011"/>
                <a:gd name="connsiteY13" fmla="*/ 5027 h 10175"/>
                <a:gd name="connsiteX14" fmla="*/ 1439 w 10011"/>
                <a:gd name="connsiteY14" fmla="*/ 5363 h 10175"/>
                <a:gd name="connsiteX15" fmla="*/ 1893 w 10011"/>
                <a:gd name="connsiteY15" fmla="*/ 5659 h 10175"/>
                <a:gd name="connsiteX16" fmla="*/ 2169 w 10011"/>
                <a:gd name="connsiteY16" fmla="*/ 6199 h 10175"/>
                <a:gd name="connsiteX17" fmla="*/ 2422 w 10011"/>
                <a:gd name="connsiteY17" fmla="*/ 6407 h 10175"/>
                <a:gd name="connsiteX18" fmla="*/ 2321 w 10011"/>
                <a:gd name="connsiteY18" fmla="*/ 6588 h 10175"/>
                <a:gd name="connsiteX19" fmla="*/ 2457 w 10011"/>
                <a:gd name="connsiteY19" fmla="*/ 6788 h 10175"/>
                <a:gd name="connsiteX20" fmla="*/ 2437 w 10011"/>
                <a:gd name="connsiteY20" fmla="*/ 7077 h 10175"/>
                <a:gd name="connsiteX21" fmla="*/ 2699 w 10011"/>
                <a:gd name="connsiteY21" fmla="*/ 7107 h 10175"/>
                <a:gd name="connsiteX22" fmla="*/ 2983 w 10011"/>
                <a:gd name="connsiteY22" fmla="*/ 7424 h 10175"/>
                <a:gd name="connsiteX23" fmla="*/ 3053 w 10011"/>
                <a:gd name="connsiteY23" fmla="*/ 7919 h 10175"/>
                <a:gd name="connsiteX24" fmla="*/ 3117 w 10011"/>
                <a:gd name="connsiteY24" fmla="*/ 8101 h 10175"/>
                <a:gd name="connsiteX25" fmla="*/ 3475 w 10011"/>
                <a:gd name="connsiteY25" fmla="*/ 8524 h 10175"/>
                <a:gd name="connsiteX26" fmla="*/ 3475 w 10011"/>
                <a:gd name="connsiteY26" fmla="*/ 8843 h 10175"/>
                <a:gd name="connsiteX27" fmla="*/ 4001 w 10011"/>
                <a:gd name="connsiteY27" fmla="*/ 9187 h 10175"/>
                <a:gd name="connsiteX28" fmla="*/ 4290 w 10011"/>
                <a:gd name="connsiteY28" fmla="*/ 8821 h 10175"/>
                <a:gd name="connsiteX29" fmla="*/ 4648 w 10011"/>
                <a:gd name="connsiteY29" fmla="*/ 9096 h 10175"/>
                <a:gd name="connsiteX30" fmla="*/ 4933 w 10011"/>
                <a:gd name="connsiteY30" fmla="*/ 8684 h 10175"/>
                <a:gd name="connsiteX31" fmla="*/ 5257 w 10011"/>
                <a:gd name="connsiteY31" fmla="*/ 9339 h 10175"/>
                <a:gd name="connsiteX32" fmla="*/ 5715 w 10011"/>
                <a:gd name="connsiteY32" fmla="*/ 9703 h 10175"/>
                <a:gd name="connsiteX33" fmla="*/ 5765 w 10011"/>
                <a:gd name="connsiteY33" fmla="*/ 10023 h 10175"/>
                <a:gd name="connsiteX34" fmla="*/ 5953 w 10011"/>
                <a:gd name="connsiteY34" fmla="*/ 10065 h 10175"/>
                <a:gd name="connsiteX35" fmla="*/ 6223 w 10011"/>
                <a:gd name="connsiteY35" fmla="*/ 9767 h 10175"/>
                <a:gd name="connsiteX36" fmla="*/ 6565 w 10011"/>
                <a:gd name="connsiteY36" fmla="*/ 9949 h 10175"/>
                <a:gd name="connsiteX37" fmla="*/ 6682 w 10011"/>
                <a:gd name="connsiteY37" fmla="*/ 9792 h 10175"/>
                <a:gd name="connsiteX38" fmla="*/ 6804 w 10011"/>
                <a:gd name="connsiteY38" fmla="*/ 9767 h 10175"/>
                <a:gd name="connsiteX39" fmla="*/ 7037 w 10011"/>
                <a:gd name="connsiteY39" fmla="*/ 10175 h 10175"/>
                <a:gd name="connsiteX40" fmla="*/ 7259 w 10011"/>
                <a:gd name="connsiteY40" fmla="*/ 9835 h 10175"/>
                <a:gd name="connsiteX41" fmla="*/ 7529 w 10011"/>
                <a:gd name="connsiteY41" fmla="*/ 9857 h 10175"/>
                <a:gd name="connsiteX42" fmla="*/ 7735 w 10011"/>
                <a:gd name="connsiteY42" fmla="*/ 9676 h 10175"/>
                <a:gd name="connsiteX43" fmla="*/ 8024 w 10011"/>
                <a:gd name="connsiteY43" fmla="*/ 9857 h 10175"/>
                <a:gd name="connsiteX44" fmla="*/ 8398 w 10011"/>
                <a:gd name="connsiteY44" fmla="*/ 9296 h 10175"/>
                <a:gd name="connsiteX45" fmla="*/ 8530 w 10011"/>
                <a:gd name="connsiteY45" fmla="*/ 9296 h 10175"/>
                <a:gd name="connsiteX46" fmla="*/ 8770 w 10011"/>
                <a:gd name="connsiteY46" fmla="*/ 8843 h 10175"/>
                <a:gd name="connsiteX47" fmla="*/ 9786 w 10011"/>
                <a:gd name="connsiteY47" fmla="*/ 8821 h 10175"/>
                <a:gd name="connsiteX48" fmla="*/ 10011 w 10011"/>
                <a:gd name="connsiteY48" fmla="*/ 8637 h 10175"/>
                <a:gd name="connsiteX49" fmla="*/ 9994 w 10011"/>
                <a:gd name="connsiteY49" fmla="*/ 8415 h 10175"/>
                <a:gd name="connsiteX50" fmla="*/ 9926 w 10011"/>
                <a:gd name="connsiteY50" fmla="*/ 7919 h 10175"/>
                <a:gd name="connsiteX51" fmla="*/ 9501 w 10011"/>
                <a:gd name="connsiteY51" fmla="*/ 7756 h 10175"/>
                <a:gd name="connsiteX52" fmla="*/ 9298 w 10011"/>
                <a:gd name="connsiteY52" fmla="*/ 6968 h 10175"/>
                <a:gd name="connsiteX53" fmla="*/ 9179 w 10011"/>
                <a:gd name="connsiteY53" fmla="*/ 6877 h 10175"/>
                <a:gd name="connsiteX54" fmla="*/ 9148 w 10011"/>
                <a:gd name="connsiteY54" fmla="*/ 6315 h 10175"/>
                <a:gd name="connsiteX55" fmla="*/ 8995 w 10011"/>
                <a:gd name="connsiteY55" fmla="*/ 6289 h 10175"/>
                <a:gd name="connsiteX56" fmla="*/ 8938 w 10011"/>
                <a:gd name="connsiteY56" fmla="*/ 6001 h 10175"/>
                <a:gd name="connsiteX57" fmla="*/ 8684 w 10011"/>
                <a:gd name="connsiteY57" fmla="*/ 5929 h 10175"/>
                <a:gd name="connsiteX58" fmla="*/ 8599 w 10011"/>
                <a:gd name="connsiteY58" fmla="*/ 5482 h 10175"/>
                <a:gd name="connsiteX59" fmla="*/ 8177 w 10011"/>
                <a:gd name="connsiteY59" fmla="*/ 5051 h 10175"/>
                <a:gd name="connsiteX60" fmla="*/ 7716 w 10011"/>
                <a:gd name="connsiteY60" fmla="*/ 4982 h 10175"/>
                <a:gd name="connsiteX61" fmla="*/ 7838 w 10011"/>
                <a:gd name="connsiteY61" fmla="*/ 4487 h 10175"/>
                <a:gd name="connsiteX62" fmla="*/ 7805 w 10011"/>
                <a:gd name="connsiteY62" fmla="*/ 4124 h 10175"/>
                <a:gd name="connsiteX63" fmla="*/ 8194 w 10011"/>
                <a:gd name="connsiteY63" fmla="*/ 4149 h 10175"/>
                <a:gd name="connsiteX64" fmla="*/ 8278 w 10011"/>
                <a:gd name="connsiteY64" fmla="*/ 4258 h 10175"/>
                <a:gd name="connsiteX65" fmla="*/ 8515 w 10011"/>
                <a:gd name="connsiteY65" fmla="*/ 4031 h 10175"/>
                <a:gd name="connsiteX66" fmla="*/ 8584 w 10011"/>
                <a:gd name="connsiteY66" fmla="*/ 3224 h 10175"/>
                <a:gd name="connsiteX67" fmla="*/ 8483 w 10011"/>
                <a:gd name="connsiteY67" fmla="*/ 2612 h 10175"/>
                <a:gd name="connsiteX68" fmla="*/ 8770 w 10011"/>
                <a:gd name="connsiteY68" fmla="*/ 2116 h 10175"/>
                <a:gd name="connsiteX69" fmla="*/ 8321 w 10011"/>
                <a:gd name="connsiteY69" fmla="*/ 1557 h 10175"/>
                <a:gd name="connsiteX0" fmla="*/ 8321 w 10011"/>
                <a:gd name="connsiteY0" fmla="*/ 1360 h 9978"/>
                <a:gd name="connsiteX1" fmla="*/ 5709 w 10011"/>
                <a:gd name="connsiteY1" fmla="*/ 6 h 9978"/>
                <a:gd name="connsiteX2" fmla="*/ 1877 w 10011"/>
                <a:gd name="connsiteY2" fmla="*/ 1882 h 9978"/>
                <a:gd name="connsiteX3" fmla="*/ 1213 w 10011"/>
                <a:gd name="connsiteY3" fmla="*/ 2438 h 9978"/>
                <a:gd name="connsiteX4" fmla="*/ 509 w 10011"/>
                <a:gd name="connsiteY4" fmla="*/ 2463 h 9978"/>
                <a:gd name="connsiteX5" fmla="*/ 12 w 10011"/>
                <a:gd name="connsiteY5" fmla="*/ 3182 h 9978"/>
                <a:gd name="connsiteX6" fmla="*/ 151 w 10011"/>
                <a:gd name="connsiteY6" fmla="*/ 3339 h 9978"/>
                <a:gd name="connsiteX7" fmla="*/ 48 w 10011"/>
                <a:gd name="connsiteY7" fmla="*/ 3584 h 9978"/>
                <a:gd name="connsiteX8" fmla="*/ 626 w 10011"/>
                <a:gd name="connsiteY8" fmla="*/ 3656 h 9978"/>
                <a:gd name="connsiteX9" fmla="*/ 626 w 10011"/>
                <a:gd name="connsiteY9" fmla="*/ 3813 h 9978"/>
                <a:gd name="connsiteX10" fmla="*/ 606 w 10011"/>
                <a:gd name="connsiteY10" fmla="*/ 4175 h 9978"/>
                <a:gd name="connsiteX11" fmla="*/ 1217 w 10011"/>
                <a:gd name="connsiteY11" fmla="*/ 4308 h 9978"/>
                <a:gd name="connsiteX12" fmla="*/ 1217 w 10011"/>
                <a:gd name="connsiteY12" fmla="*/ 4610 h 9978"/>
                <a:gd name="connsiteX13" fmla="*/ 1541 w 10011"/>
                <a:gd name="connsiteY13" fmla="*/ 4830 h 9978"/>
                <a:gd name="connsiteX14" fmla="*/ 1439 w 10011"/>
                <a:gd name="connsiteY14" fmla="*/ 5166 h 9978"/>
                <a:gd name="connsiteX15" fmla="*/ 1893 w 10011"/>
                <a:gd name="connsiteY15" fmla="*/ 5462 h 9978"/>
                <a:gd name="connsiteX16" fmla="*/ 2169 w 10011"/>
                <a:gd name="connsiteY16" fmla="*/ 6002 h 9978"/>
                <a:gd name="connsiteX17" fmla="*/ 2422 w 10011"/>
                <a:gd name="connsiteY17" fmla="*/ 6210 h 9978"/>
                <a:gd name="connsiteX18" fmla="*/ 2321 w 10011"/>
                <a:gd name="connsiteY18" fmla="*/ 6391 h 9978"/>
                <a:gd name="connsiteX19" fmla="*/ 2457 w 10011"/>
                <a:gd name="connsiteY19" fmla="*/ 6591 h 9978"/>
                <a:gd name="connsiteX20" fmla="*/ 2437 w 10011"/>
                <a:gd name="connsiteY20" fmla="*/ 6880 h 9978"/>
                <a:gd name="connsiteX21" fmla="*/ 2699 w 10011"/>
                <a:gd name="connsiteY21" fmla="*/ 6910 h 9978"/>
                <a:gd name="connsiteX22" fmla="*/ 2983 w 10011"/>
                <a:gd name="connsiteY22" fmla="*/ 7227 h 9978"/>
                <a:gd name="connsiteX23" fmla="*/ 3053 w 10011"/>
                <a:gd name="connsiteY23" fmla="*/ 7722 h 9978"/>
                <a:gd name="connsiteX24" fmla="*/ 3117 w 10011"/>
                <a:gd name="connsiteY24" fmla="*/ 7904 h 9978"/>
                <a:gd name="connsiteX25" fmla="*/ 3475 w 10011"/>
                <a:gd name="connsiteY25" fmla="*/ 8327 h 9978"/>
                <a:gd name="connsiteX26" fmla="*/ 3475 w 10011"/>
                <a:gd name="connsiteY26" fmla="*/ 8646 h 9978"/>
                <a:gd name="connsiteX27" fmla="*/ 4001 w 10011"/>
                <a:gd name="connsiteY27" fmla="*/ 8990 h 9978"/>
                <a:gd name="connsiteX28" fmla="*/ 4290 w 10011"/>
                <a:gd name="connsiteY28" fmla="*/ 8624 h 9978"/>
                <a:gd name="connsiteX29" fmla="*/ 4648 w 10011"/>
                <a:gd name="connsiteY29" fmla="*/ 8899 h 9978"/>
                <a:gd name="connsiteX30" fmla="*/ 4933 w 10011"/>
                <a:gd name="connsiteY30" fmla="*/ 8487 h 9978"/>
                <a:gd name="connsiteX31" fmla="*/ 5257 w 10011"/>
                <a:gd name="connsiteY31" fmla="*/ 9142 h 9978"/>
                <a:gd name="connsiteX32" fmla="*/ 5715 w 10011"/>
                <a:gd name="connsiteY32" fmla="*/ 9506 h 9978"/>
                <a:gd name="connsiteX33" fmla="*/ 5765 w 10011"/>
                <a:gd name="connsiteY33" fmla="*/ 9826 h 9978"/>
                <a:gd name="connsiteX34" fmla="*/ 5953 w 10011"/>
                <a:gd name="connsiteY34" fmla="*/ 9868 h 9978"/>
                <a:gd name="connsiteX35" fmla="*/ 6223 w 10011"/>
                <a:gd name="connsiteY35" fmla="*/ 9570 h 9978"/>
                <a:gd name="connsiteX36" fmla="*/ 6565 w 10011"/>
                <a:gd name="connsiteY36" fmla="*/ 9752 h 9978"/>
                <a:gd name="connsiteX37" fmla="*/ 6682 w 10011"/>
                <a:gd name="connsiteY37" fmla="*/ 9595 h 9978"/>
                <a:gd name="connsiteX38" fmla="*/ 6804 w 10011"/>
                <a:gd name="connsiteY38" fmla="*/ 9570 h 9978"/>
                <a:gd name="connsiteX39" fmla="*/ 7037 w 10011"/>
                <a:gd name="connsiteY39" fmla="*/ 9978 h 9978"/>
                <a:gd name="connsiteX40" fmla="*/ 7259 w 10011"/>
                <a:gd name="connsiteY40" fmla="*/ 9638 h 9978"/>
                <a:gd name="connsiteX41" fmla="*/ 7529 w 10011"/>
                <a:gd name="connsiteY41" fmla="*/ 9660 h 9978"/>
                <a:gd name="connsiteX42" fmla="*/ 7735 w 10011"/>
                <a:gd name="connsiteY42" fmla="*/ 9479 h 9978"/>
                <a:gd name="connsiteX43" fmla="*/ 8024 w 10011"/>
                <a:gd name="connsiteY43" fmla="*/ 9660 h 9978"/>
                <a:gd name="connsiteX44" fmla="*/ 8398 w 10011"/>
                <a:gd name="connsiteY44" fmla="*/ 9099 h 9978"/>
                <a:gd name="connsiteX45" fmla="*/ 8530 w 10011"/>
                <a:gd name="connsiteY45" fmla="*/ 9099 h 9978"/>
                <a:gd name="connsiteX46" fmla="*/ 8770 w 10011"/>
                <a:gd name="connsiteY46" fmla="*/ 8646 h 9978"/>
                <a:gd name="connsiteX47" fmla="*/ 9786 w 10011"/>
                <a:gd name="connsiteY47" fmla="*/ 8624 h 9978"/>
                <a:gd name="connsiteX48" fmla="*/ 10011 w 10011"/>
                <a:gd name="connsiteY48" fmla="*/ 8440 h 9978"/>
                <a:gd name="connsiteX49" fmla="*/ 9994 w 10011"/>
                <a:gd name="connsiteY49" fmla="*/ 8218 h 9978"/>
                <a:gd name="connsiteX50" fmla="*/ 9926 w 10011"/>
                <a:gd name="connsiteY50" fmla="*/ 7722 h 9978"/>
                <a:gd name="connsiteX51" fmla="*/ 9501 w 10011"/>
                <a:gd name="connsiteY51" fmla="*/ 7559 h 9978"/>
                <a:gd name="connsiteX52" fmla="*/ 9298 w 10011"/>
                <a:gd name="connsiteY52" fmla="*/ 6771 h 9978"/>
                <a:gd name="connsiteX53" fmla="*/ 9179 w 10011"/>
                <a:gd name="connsiteY53" fmla="*/ 6680 h 9978"/>
                <a:gd name="connsiteX54" fmla="*/ 9148 w 10011"/>
                <a:gd name="connsiteY54" fmla="*/ 6118 h 9978"/>
                <a:gd name="connsiteX55" fmla="*/ 8995 w 10011"/>
                <a:gd name="connsiteY55" fmla="*/ 6092 h 9978"/>
                <a:gd name="connsiteX56" fmla="*/ 8938 w 10011"/>
                <a:gd name="connsiteY56" fmla="*/ 5804 h 9978"/>
                <a:gd name="connsiteX57" fmla="*/ 8684 w 10011"/>
                <a:gd name="connsiteY57" fmla="*/ 5732 h 9978"/>
                <a:gd name="connsiteX58" fmla="*/ 8599 w 10011"/>
                <a:gd name="connsiteY58" fmla="*/ 5285 h 9978"/>
                <a:gd name="connsiteX59" fmla="*/ 8177 w 10011"/>
                <a:gd name="connsiteY59" fmla="*/ 4854 h 9978"/>
                <a:gd name="connsiteX60" fmla="*/ 7716 w 10011"/>
                <a:gd name="connsiteY60" fmla="*/ 4785 h 9978"/>
                <a:gd name="connsiteX61" fmla="*/ 7838 w 10011"/>
                <a:gd name="connsiteY61" fmla="*/ 4290 h 9978"/>
                <a:gd name="connsiteX62" fmla="*/ 7805 w 10011"/>
                <a:gd name="connsiteY62" fmla="*/ 3927 h 9978"/>
                <a:gd name="connsiteX63" fmla="*/ 8194 w 10011"/>
                <a:gd name="connsiteY63" fmla="*/ 3952 h 9978"/>
                <a:gd name="connsiteX64" fmla="*/ 8278 w 10011"/>
                <a:gd name="connsiteY64" fmla="*/ 4061 h 9978"/>
                <a:gd name="connsiteX65" fmla="*/ 8515 w 10011"/>
                <a:gd name="connsiteY65" fmla="*/ 3834 h 9978"/>
                <a:gd name="connsiteX66" fmla="*/ 8584 w 10011"/>
                <a:gd name="connsiteY66" fmla="*/ 3027 h 9978"/>
                <a:gd name="connsiteX67" fmla="*/ 8483 w 10011"/>
                <a:gd name="connsiteY67" fmla="*/ 2415 h 9978"/>
                <a:gd name="connsiteX68" fmla="*/ 8770 w 10011"/>
                <a:gd name="connsiteY68" fmla="*/ 1919 h 9978"/>
                <a:gd name="connsiteX69" fmla="*/ 8321 w 10011"/>
                <a:gd name="connsiteY69" fmla="*/ 1360 h 9978"/>
                <a:gd name="connsiteX0" fmla="*/ 8312 w 10000"/>
                <a:gd name="connsiteY0" fmla="*/ 1363 h 10000"/>
                <a:gd name="connsiteX1" fmla="*/ 5703 w 10000"/>
                <a:gd name="connsiteY1" fmla="*/ 6 h 10000"/>
                <a:gd name="connsiteX2" fmla="*/ 1875 w 10000"/>
                <a:gd name="connsiteY2" fmla="*/ 1886 h 10000"/>
                <a:gd name="connsiteX3" fmla="*/ 1212 w 10000"/>
                <a:gd name="connsiteY3" fmla="*/ 2443 h 10000"/>
                <a:gd name="connsiteX4" fmla="*/ 508 w 10000"/>
                <a:gd name="connsiteY4" fmla="*/ 2468 h 10000"/>
                <a:gd name="connsiteX5" fmla="*/ 12 w 10000"/>
                <a:gd name="connsiteY5" fmla="*/ 3189 h 10000"/>
                <a:gd name="connsiteX6" fmla="*/ 151 w 10000"/>
                <a:gd name="connsiteY6" fmla="*/ 3346 h 10000"/>
                <a:gd name="connsiteX7" fmla="*/ 48 w 10000"/>
                <a:gd name="connsiteY7" fmla="*/ 3592 h 10000"/>
                <a:gd name="connsiteX8" fmla="*/ 625 w 10000"/>
                <a:gd name="connsiteY8" fmla="*/ 3664 h 10000"/>
                <a:gd name="connsiteX9" fmla="*/ 625 w 10000"/>
                <a:gd name="connsiteY9" fmla="*/ 3821 h 10000"/>
                <a:gd name="connsiteX10" fmla="*/ 605 w 10000"/>
                <a:gd name="connsiteY10" fmla="*/ 4184 h 10000"/>
                <a:gd name="connsiteX11" fmla="*/ 1216 w 10000"/>
                <a:gd name="connsiteY11" fmla="*/ 4317 h 10000"/>
                <a:gd name="connsiteX12" fmla="*/ 1216 w 10000"/>
                <a:gd name="connsiteY12" fmla="*/ 4620 h 10000"/>
                <a:gd name="connsiteX13" fmla="*/ 1539 w 10000"/>
                <a:gd name="connsiteY13" fmla="*/ 4841 h 10000"/>
                <a:gd name="connsiteX14" fmla="*/ 1437 w 10000"/>
                <a:gd name="connsiteY14" fmla="*/ 5177 h 10000"/>
                <a:gd name="connsiteX15" fmla="*/ 1891 w 10000"/>
                <a:gd name="connsiteY15" fmla="*/ 5474 h 10000"/>
                <a:gd name="connsiteX16" fmla="*/ 2167 w 10000"/>
                <a:gd name="connsiteY16" fmla="*/ 6015 h 10000"/>
                <a:gd name="connsiteX17" fmla="*/ 2419 w 10000"/>
                <a:gd name="connsiteY17" fmla="*/ 6224 h 10000"/>
                <a:gd name="connsiteX18" fmla="*/ 2318 w 10000"/>
                <a:gd name="connsiteY18" fmla="*/ 6405 h 10000"/>
                <a:gd name="connsiteX19" fmla="*/ 2454 w 10000"/>
                <a:gd name="connsiteY19" fmla="*/ 6606 h 10000"/>
                <a:gd name="connsiteX20" fmla="*/ 2434 w 10000"/>
                <a:gd name="connsiteY20" fmla="*/ 6895 h 10000"/>
                <a:gd name="connsiteX21" fmla="*/ 2696 w 10000"/>
                <a:gd name="connsiteY21" fmla="*/ 6925 h 10000"/>
                <a:gd name="connsiteX22" fmla="*/ 2980 w 10000"/>
                <a:gd name="connsiteY22" fmla="*/ 7243 h 10000"/>
                <a:gd name="connsiteX23" fmla="*/ 3050 w 10000"/>
                <a:gd name="connsiteY23" fmla="*/ 7739 h 10000"/>
                <a:gd name="connsiteX24" fmla="*/ 3114 w 10000"/>
                <a:gd name="connsiteY24" fmla="*/ 7921 h 10000"/>
                <a:gd name="connsiteX25" fmla="*/ 3471 w 10000"/>
                <a:gd name="connsiteY25" fmla="*/ 8345 h 10000"/>
                <a:gd name="connsiteX26" fmla="*/ 3471 w 10000"/>
                <a:gd name="connsiteY26" fmla="*/ 8665 h 10000"/>
                <a:gd name="connsiteX27" fmla="*/ 3997 w 10000"/>
                <a:gd name="connsiteY27" fmla="*/ 9010 h 10000"/>
                <a:gd name="connsiteX28" fmla="*/ 4285 w 10000"/>
                <a:gd name="connsiteY28" fmla="*/ 8643 h 10000"/>
                <a:gd name="connsiteX29" fmla="*/ 4643 w 10000"/>
                <a:gd name="connsiteY29" fmla="*/ 8919 h 10000"/>
                <a:gd name="connsiteX30" fmla="*/ 4928 w 10000"/>
                <a:gd name="connsiteY30" fmla="*/ 8506 h 10000"/>
                <a:gd name="connsiteX31" fmla="*/ 5251 w 10000"/>
                <a:gd name="connsiteY31" fmla="*/ 9162 h 10000"/>
                <a:gd name="connsiteX32" fmla="*/ 5709 w 10000"/>
                <a:gd name="connsiteY32" fmla="*/ 9527 h 10000"/>
                <a:gd name="connsiteX33" fmla="*/ 5759 w 10000"/>
                <a:gd name="connsiteY33" fmla="*/ 9848 h 10000"/>
                <a:gd name="connsiteX34" fmla="*/ 5946 w 10000"/>
                <a:gd name="connsiteY34" fmla="*/ 9890 h 10000"/>
                <a:gd name="connsiteX35" fmla="*/ 6216 w 10000"/>
                <a:gd name="connsiteY35" fmla="*/ 9591 h 10000"/>
                <a:gd name="connsiteX36" fmla="*/ 6558 w 10000"/>
                <a:gd name="connsiteY36" fmla="*/ 9774 h 10000"/>
                <a:gd name="connsiteX37" fmla="*/ 6675 w 10000"/>
                <a:gd name="connsiteY37" fmla="*/ 9616 h 10000"/>
                <a:gd name="connsiteX38" fmla="*/ 6797 w 10000"/>
                <a:gd name="connsiteY38" fmla="*/ 9591 h 10000"/>
                <a:gd name="connsiteX39" fmla="*/ 7029 w 10000"/>
                <a:gd name="connsiteY39" fmla="*/ 10000 h 10000"/>
                <a:gd name="connsiteX40" fmla="*/ 7251 w 10000"/>
                <a:gd name="connsiteY40" fmla="*/ 9659 h 10000"/>
                <a:gd name="connsiteX41" fmla="*/ 7521 w 10000"/>
                <a:gd name="connsiteY41" fmla="*/ 9681 h 10000"/>
                <a:gd name="connsiteX42" fmla="*/ 7727 w 10000"/>
                <a:gd name="connsiteY42" fmla="*/ 9500 h 10000"/>
                <a:gd name="connsiteX43" fmla="*/ 8015 w 10000"/>
                <a:gd name="connsiteY43" fmla="*/ 9681 h 10000"/>
                <a:gd name="connsiteX44" fmla="*/ 8389 w 10000"/>
                <a:gd name="connsiteY44" fmla="*/ 9119 h 10000"/>
                <a:gd name="connsiteX45" fmla="*/ 8521 w 10000"/>
                <a:gd name="connsiteY45" fmla="*/ 9119 h 10000"/>
                <a:gd name="connsiteX46" fmla="*/ 8760 w 10000"/>
                <a:gd name="connsiteY46" fmla="*/ 8665 h 10000"/>
                <a:gd name="connsiteX47" fmla="*/ 9775 w 10000"/>
                <a:gd name="connsiteY47" fmla="*/ 8643 h 10000"/>
                <a:gd name="connsiteX48" fmla="*/ 10000 w 10000"/>
                <a:gd name="connsiteY48" fmla="*/ 8459 h 10000"/>
                <a:gd name="connsiteX49" fmla="*/ 9983 w 10000"/>
                <a:gd name="connsiteY49" fmla="*/ 8236 h 10000"/>
                <a:gd name="connsiteX50" fmla="*/ 9915 w 10000"/>
                <a:gd name="connsiteY50" fmla="*/ 7739 h 10000"/>
                <a:gd name="connsiteX51" fmla="*/ 9491 w 10000"/>
                <a:gd name="connsiteY51" fmla="*/ 7576 h 10000"/>
                <a:gd name="connsiteX52" fmla="*/ 9288 w 10000"/>
                <a:gd name="connsiteY52" fmla="*/ 6786 h 10000"/>
                <a:gd name="connsiteX53" fmla="*/ 9169 w 10000"/>
                <a:gd name="connsiteY53" fmla="*/ 6695 h 10000"/>
                <a:gd name="connsiteX54" fmla="*/ 9138 w 10000"/>
                <a:gd name="connsiteY54" fmla="*/ 6131 h 10000"/>
                <a:gd name="connsiteX55" fmla="*/ 8985 w 10000"/>
                <a:gd name="connsiteY55" fmla="*/ 6105 h 10000"/>
                <a:gd name="connsiteX56" fmla="*/ 8928 w 10000"/>
                <a:gd name="connsiteY56" fmla="*/ 5817 h 10000"/>
                <a:gd name="connsiteX57" fmla="*/ 8674 w 10000"/>
                <a:gd name="connsiteY57" fmla="*/ 5745 h 10000"/>
                <a:gd name="connsiteX58" fmla="*/ 8590 w 10000"/>
                <a:gd name="connsiteY58" fmla="*/ 5297 h 10000"/>
                <a:gd name="connsiteX59" fmla="*/ 8168 w 10000"/>
                <a:gd name="connsiteY59" fmla="*/ 4865 h 10000"/>
                <a:gd name="connsiteX60" fmla="*/ 7708 w 10000"/>
                <a:gd name="connsiteY60" fmla="*/ 4796 h 10000"/>
                <a:gd name="connsiteX61" fmla="*/ 7829 w 10000"/>
                <a:gd name="connsiteY61" fmla="*/ 4299 h 10000"/>
                <a:gd name="connsiteX62" fmla="*/ 7796 w 10000"/>
                <a:gd name="connsiteY62" fmla="*/ 3936 h 10000"/>
                <a:gd name="connsiteX63" fmla="*/ 8185 w 10000"/>
                <a:gd name="connsiteY63" fmla="*/ 3961 h 10000"/>
                <a:gd name="connsiteX64" fmla="*/ 8269 w 10000"/>
                <a:gd name="connsiteY64" fmla="*/ 4070 h 10000"/>
                <a:gd name="connsiteX65" fmla="*/ 8506 w 10000"/>
                <a:gd name="connsiteY65" fmla="*/ 3842 h 10000"/>
                <a:gd name="connsiteX66" fmla="*/ 8575 w 10000"/>
                <a:gd name="connsiteY66" fmla="*/ 3034 h 10000"/>
                <a:gd name="connsiteX67" fmla="*/ 8474 w 10000"/>
                <a:gd name="connsiteY67" fmla="*/ 2420 h 10000"/>
                <a:gd name="connsiteX68" fmla="*/ 8760 w 10000"/>
                <a:gd name="connsiteY68" fmla="*/ 1923 h 10000"/>
                <a:gd name="connsiteX69" fmla="*/ 8312 w 10000"/>
                <a:gd name="connsiteY69" fmla="*/ 1363 h 10000"/>
                <a:gd name="connsiteX0" fmla="*/ 8312 w 10000"/>
                <a:gd name="connsiteY0" fmla="*/ 1357 h 9994"/>
                <a:gd name="connsiteX1" fmla="*/ 5703 w 10000"/>
                <a:gd name="connsiteY1" fmla="*/ 0 h 9994"/>
                <a:gd name="connsiteX2" fmla="*/ 1875 w 10000"/>
                <a:gd name="connsiteY2" fmla="*/ 1880 h 9994"/>
                <a:gd name="connsiteX3" fmla="*/ 1212 w 10000"/>
                <a:gd name="connsiteY3" fmla="*/ 2437 h 9994"/>
                <a:gd name="connsiteX4" fmla="*/ 508 w 10000"/>
                <a:gd name="connsiteY4" fmla="*/ 2462 h 9994"/>
                <a:gd name="connsiteX5" fmla="*/ 12 w 10000"/>
                <a:gd name="connsiteY5" fmla="*/ 3183 h 9994"/>
                <a:gd name="connsiteX6" fmla="*/ 151 w 10000"/>
                <a:gd name="connsiteY6" fmla="*/ 3340 h 9994"/>
                <a:gd name="connsiteX7" fmla="*/ 48 w 10000"/>
                <a:gd name="connsiteY7" fmla="*/ 3586 h 9994"/>
                <a:gd name="connsiteX8" fmla="*/ 625 w 10000"/>
                <a:gd name="connsiteY8" fmla="*/ 3658 h 9994"/>
                <a:gd name="connsiteX9" fmla="*/ 625 w 10000"/>
                <a:gd name="connsiteY9" fmla="*/ 3815 h 9994"/>
                <a:gd name="connsiteX10" fmla="*/ 605 w 10000"/>
                <a:gd name="connsiteY10" fmla="*/ 4178 h 9994"/>
                <a:gd name="connsiteX11" fmla="*/ 1216 w 10000"/>
                <a:gd name="connsiteY11" fmla="*/ 4311 h 9994"/>
                <a:gd name="connsiteX12" fmla="*/ 1216 w 10000"/>
                <a:gd name="connsiteY12" fmla="*/ 4614 h 9994"/>
                <a:gd name="connsiteX13" fmla="*/ 1539 w 10000"/>
                <a:gd name="connsiteY13" fmla="*/ 4835 h 9994"/>
                <a:gd name="connsiteX14" fmla="*/ 1437 w 10000"/>
                <a:gd name="connsiteY14" fmla="*/ 5171 h 9994"/>
                <a:gd name="connsiteX15" fmla="*/ 1891 w 10000"/>
                <a:gd name="connsiteY15" fmla="*/ 5468 h 9994"/>
                <a:gd name="connsiteX16" fmla="*/ 2167 w 10000"/>
                <a:gd name="connsiteY16" fmla="*/ 6009 h 9994"/>
                <a:gd name="connsiteX17" fmla="*/ 2419 w 10000"/>
                <a:gd name="connsiteY17" fmla="*/ 6218 h 9994"/>
                <a:gd name="connsiteX18" fmla="*/ 2318 w 10000"/>
                <a:gd name="connsiteY18" fmla="*/ 6399 h 9994"/>
                <a:gd name="connsiteX19" fmla="*/ 2454 w 10000"/>
                <a:gd name="connsiteY19" fmla="*/ 6600 h 9994"/>
                <a:gd name="connsiteX20" fmla="*/ 2434 w 10000"/>
                <a:gd name="connsiteY20" fmla="*/ 6889 h 9994"/>
                <a:gd name="connsiteX21" fmla="*/ 2696 w 10000"/>
                <a:gd name="connsiteY21" fmla="*/ 6919 h 9994"/>
                <a:gd name="connsiteX22" fmla="*/ 2980 w 10000"/>
                <a:gd name="connsiteY22" fmla="*/ 7237 h 9994"/>
                <a:gd name="connsiteX23" fmla="*/ 3050 w 10000"/>
                <a:gd name="connsiteY23" fmla="*/ 7733 h 9994"/>
                <a:gd name="connsiteX24" fmla="*/ 3114 w 10000"/>
                <a:gd name="connsiteY24" fmla="*/ 7915 h 9994"/>
                <a:gd name="connsiteX25" fmla="*/ 3471 w 10000"/>
                <a:gd name="connsiteY25" fmla="*/ 8339 h 9994"/>
                <a:gd name="connsiteX26" fmla="*/ 3471 w 10000"/>
                <a:gd name="connsiteY26" fmla="*/ 8659 h 9994"/>
                <a:gd name="connsiteX27" fmla="*/ 3997 w 10000"/>
                <a:gd name="connsiteY27" fmla="*/ 9004 h 9994"/>
                <a:gd name="connsiteX28" fmla="*/ 4285 w 10000"/>
                <a:gd name="connsiteY28" fmla="*/ 8637 h 9994"/>
                <a:gd name="connsiteX29" fmla="*/ 4643 w 10000"/>
                <a:gd name="connsiteY29" fmla="*/ 8913 h 9994"/>
                <a:gd name="connsiteX30" fmla="*/ 4928 w 10000"/>
                <a:gd name="connsiteY30" fmla="*/ 8500 h 9994"/>
                <a:gd name="connsiteX31" fmla="*/ 5251 w 10000"/>
                <a:gd name="connsiteY31" fmla="*/ 9156 h 9994"/>
                <a:gd name="connsiteX32" fmla="*/ 5709 w 10000"/>
                <a:gd name="connsiteY32" fmla="*/ 9521 h 9994"/>
                <a:gd name="connsiteX33" fmla="*/ 5759 w 10000"/>
                <a:gd name="connsiteY33" fmla="*/ 9842 h 9994"/>
                <a:gd name="connsiteX34" fmla="*/ 5946 w 10000"/>
                <a:gd name="connsiteY34" fmla="*/ 9884 h 9994"/>
                <a:gd name="connsiteX35" fmla="*/ 6216 w 10000"/>
                <a:gd name="connsiteY35" fmla="*/ 9585 h 9994"/>
                <a:gd name="connsiteX36" fmla="*/ 6558 w 10000"/>
                <a:gd name="connsiteY36" fmla="*/ 9768 h 9994"/>
                <a:gd name="connsiteX37" fmla="*/ 6675 w 10000"/>
                <a:gd name="connsiteY37" fmla="*/ 9610 h 9994"/>
                <a:gd name="connsiteX38" fmla="*/ 6797 w 10000"/>
                <a:gd name="connsiteY38" fmla="*/ 9585 h 9994"/>
                <a:gd name="connsiteX39" fmla="*/ 7029 w 10000"/>
                <a:gd name="connsiteY39" fmla="*/ 9994 h 9994"/>
                <a:gd name="connsiteX40" fmla="*/ 7251 w 10000"/>
                <a:gd name="connsiteY40" fmla="*/ 9653 h 9994"/>
                <a:gd name="connsiteX41" fmla="*/ 7521 w 10000"/>
                <a:gd name="connsiteY41" fmla="*/ 9675 h 9994"/>
                <a:gd name="connsiteX42" fmla="*/ 7727 w 10000"/>
                <a:gd name="connsiteY42" fmla="*/ 9494 h 9994"/>
                <a:gd name="connsiteX43" fmla="*/ 8015 w 10000"/>
                <a:gd name="connsiteY43" fmla="*/ 9675 h 9994"/>
                <a:gd name="connsiteX44" fmla="*/ 8389 w 10000"/>
                <a:gd name="connsiteY44" fmla="*/ 9113 h 9994"/>
                <a:gd name="connsiteX45" fmla="*/ 8521 w 10000"/>
                <a:gd name="connsiteY45" fmla="*/ 9113 h 9994"/>
                <a:gd name="connsiteX46" fmla="*/ 8760 w 10000"/>
                <a:gd name="connsiteY46" fmla="*/ 8659 h 9994"/>
                <a:gd name="connsiteX47" fmla="*/ 9775 w 10000"/>
                <a:gd name="connsiteY47" fmla="*/ 8637 h 9994"/>
                <a:gd name="connsiteX48" fmla="*/ 10000 w 10000"/>
                <a:gd name="connsiteY48" fmla="*/ 8453 h 9994"/>
                <a:gd name="connsiteX49" fmla="*/ 9983 w 10000"/>
                <a:gd name="connsiteY49" fmla="*/ 8230 h 9994"/>
                <a:gd name="connsiteX50" fmla="*/ 9915 w 10000"/>
                <a:gd name="connsiteY50" fmla="*/ 7733 h 9994"/>
                <a:gd name="connsiteX51" fmla="*/ 9491 w 10000"/>
                <a:gd name="connsiteY51" fmla="*/ 7570 h 9994"/>
                <a:gd name="connsiteX52" fmla="*/ 9288 w 10000"/>
                <a:gd name="connsiteY52" fmla="*/ 6780 h 9994"/>
                <a:gd name="connsiteX53" fmla="*/ 9169 w 10000"/>
                <a:gd name="connsiteY53" fmla="*/ 6689 h 9994"/>
                <a:gd name="connsiteX54" fmla="*/ 9138 w 10000"/>
                <a:gd name="connsiteY54" fmla="*/ 6125 h 9994"/>
                <a:gd name="connsiteX55" fmla="*/ 8985 w 10000"/>
                <a:gd name="connsiteY55" fmla="*/ 6099 h 9994"/>
                <a:gd name="connsiteX56" fmla="*/ 8928 w 10000"/>
                <a:gd name="connsiteY56" fmla="*/ 5811 h 9994"/>
                <a:gd name="connsiteX57" fmla="*/ 8674 w 10000"/>
                <a:gd name="connsiteY57" fmla="*/ 5739 h 9994"/>
                <a:gd name="connsiteX58" fmla="*/ 8590 w 10000"/>
                <a:gd name="connsiteY58" fmla="*/ 5291 h 9994"/>
                <a:gd name="connsiteX59" fmla="*/ 8168 w 10000"/>
                <a:gd name="connsiteY59" fmla="*/ 4859 h 9994"/>
                <a:gd name="connsiteX60" fmla="*/ 7708 w 10000"/>
                <a:gd name="connsiteY60" fmla="*/ 4790 h 9994"/>
                <a:gd name="connsiteX61" fmla="*/ 7829 w 10000"/>
                <a:gd name="connsiteY61" fmla="*/ 4293 h 9994"/>
                <a:gd name="connsiteX62" fmla="*/ 7796 w 10000"/>
                <a:gd name="connsiteY62" fmla="*/ 3930 h 9994"/>
                <a:gd name="connsiteX63" fmla="*/ 8185 w 10000"/>
                <a:gd name="connsiteY63" fmla="*/ 3955 h 9994"/>
                <a:gd name="connsiteX64" fmla="*/ 8269 w 10000"/>
                <a:gd name="connsiteY64" fmla="*/ 4064 h 9994"/>
                <a:gd name="connsiteX65" fmla="*/ 8506 w 10000"/>
                <a:gd name="connsiteY65" fmla="*/ 3836 h 9994"/>
                <a:gd name="connsiteX66" fmla="*/ 8575 w 10000"/>
                <a:gd name="connsiteY66" fmla="*/ 3028 h 9994"/>
                <a:gd name="connsiteX67" fmla="*/ 8474 w 10000"/>
                <a:gd name="connsiteY67" fmla="*/ 2414 h 9994"/>
                <a:gd name="connsiteX68" fmla="*/ 8760 w 10000"/>
                <a:gd name="connsiteY68" fmla="*/ 1917 h 9994"/>
                <a:gd name="connsiteX69" fmla="*/ 8312 w 10000"/>
                <a:gd name="connsiteY69" fmla="*/ 1357 h 9994"/>
                <a:gd name="connsiteX0" fmla="*/ 8312 w 10000"/>
                <a:gd name="connsiteY0" fmla="*/ 39 h 8681"/>
                <a:gd name="connsiteX1" fmla="*/ 2814 w 10000"/>
                <a:gd name="connsiteY1" fmla="*/ 1752 h 8681"/>
                <a:gd name="connsiteX2" fmla="*/ 1875 w 10000"/>
                <a:gd name="connsiteY2" fmla="*/ 562 h 8681"/>
                <a:gd name="connsiteX3" fmla="*/ 1212 w 10000"/>
                <a:gd name="connsiteY3" fmla="*/ 1119 h 8681"/>
                <a:gd name="connsiteX4" fmla="*/ 508 w 10000"/>
                <a:gd name="connsiteY4" fmla="*/ 1144 h 8681"/>
                <a:gd name="connsiteX5" fmla="*/ 12 w 10000"/>
                <a:gd name="connsiteY5" fmla="*/ 1866 h 8681"/>
                <a:gd name="connsiteX6" fmla="*/ 151 w 10000"/>
                <a:gd name="connsiteY6" fmla="*/ 2023 h 8681"/>
                <a:gd name="connsiteX7" fmla="*/ 48 w 10000"/>
                <a:gd name="connsiteY7" fmla="*/ 2269 h 8681"/>
                <a:gd name="connsiteX8" fmla="*/ 625 w 10000"/>
                <a:gd name="connsiteY8" fmla="*/ 2341 h 8681"/>
                <a:gd name="connsiteX9" fmla="*/ 625 w 10000"/>
                <a:gd name="connsiteY9" fmla="*/ 2498 h 8681"/>
                <a:gd name="connsiteX10" fmla="*/ 605 w 10000"/>
                <a:gd name="connsiteY10" fmla="*/ 2862 h 8681"/>
                <a:gd name="connsiteX11" fmla="*/ 1216 w 10000"/>
                <a:gd name="connsiteY11" fmla="*/ 2995 h 8681"/>
                <a:gd name="connsiteX12" fmla="*/ 1216 w 10000"/>
                <a:gd name="connsiteY12" fmla="*/ 3298 h 8681"/>
                <a:gd name="connsiteX13" fmla="*/ 1539 w 10000"/>
                <a:gd name="connsiteY13" fmla="*/ 3519 h 8681"/>
                <a:gd name="connsiteX14" fmla="*/ 1437 w 10000"/>
                <a:gd name="connsiteY14" fmla="*/ 3855 h 8681"/>
                <a:gd name="connsiteX15" fmla="*/ 1891 w 10000"/>
                <a:gd name="connsiteY15" fmla="*/ 4152 h 8681"/>
                <a:gd name="connsiteX16" fmla="*/ 2167 w 10000"/>
                <a:gd name="connsiteY16" fmla="*/ 4694 h 8681"/>
                <a:gd name="connsiteX17" fmla="*/ 2419 w 10000"/>
                <a:gd name="connsiteY17" fmla="*/ 4903 h 8681"/>
                <a:gd name="connsiteX18" fmla="*/ 2318 w 10000"/>
                <a:gd name="connsiteY18" fmla="*/ 5084 h 8681"/>
                <a:gd name="connsiteX19" fmla="*/ 2454 w 10000"/>
                <a:gd name="connsiteY19" fmla="*/ 5285 h 8681"/>
                <a:gd name="connsiteX20" fmla="*/ 2434 w 10000"/>
                <a:gd name="connsiteY20" fmla="*/ 5574 h 8681"/>
                <a:gd name="connsiteX21" fmla="*/ 2696 w 10000"/>
                <a:gd name="connsiteY21" fmla="*/ 5604 h 8681"/>
                <a:gd name="connsiteX22" fmla="*/ 2980 w 10000"/>
                <a:gd name="connsiteY22" fmla="*/ 5922 h 8681"/>
                <a:gd name="connsiteX23" fmla="*/ 3050 w 10000"/>
                <a:gd name="connsiteY23" fmla="*/ 6419 h 8681"/>
                <a:gd name="connsiteX24" fmla="*/ 3114 w 10000"/>
                <a:gd name="connsiteY24" fmla="*/ 6601 h 8681"/>
                <a:gd name="connsiteX25" fmla="*/ 3471 w 10000"/>
                <a:gd name="connsiteY25" fmla="*/ 7025 h 8681"/>
                <a:gd name="connsiteX26" fmla="*/ 3471 w 10000"/>
                <a:gd name="connsiteY26" fmla="*/ 7345 h 8681"/>
                <a:gd name="connsiteX27" fmla="*/ 3997 w 10000"/>
                <a:gd name="connsiteY27" fmla="*/ 7690 h 8681"/>
                <a:gd name="connsiteX28" fmla="*/ 4285 w 10000"/>
                <a:gd name="connsiteY28" fmla="*/ 7323 h 8681"/>
                <a:gd name="connsiteX29" fmla="*/ 4643 w 10000"/>
                <a:gd name="connsiteY29" fmla="*/ 7599 h 8681"/>
                <a:gd name="connsiteX30" fmla="*/ 4928 w 10000"/>
                <a:gd name="connsiteY30" fmla="*/ 7186 h 8681"/>
                <a:gd name="connsiteX31" fmla="*/ 5251 w 10000"/>
                <a:gd name="connsiteY31" fmla="*/ 7842 h 8681"/>
                <a:gd name="connsiteX32" fmla="*/ 5709 w 10000"/>
                <a:gd name="connsiteY32" fmla="*/ 8208 h 8681"/>
                <a:gd name="connsiteX33" fmla="*/ 5759 w 10000"/>
                <a:gd name="connsiteY33" fmla="*/ 8529 h 8681"/>
                <a:gd name="connsiteX34" fmla="*/ 5946 w 10000"/>
                <a:gd name="connsiteY34" fmla="*/ 8571 h 8681"/>
                <a:gd name="connsiteX35" fmla="*/ 6216 w 10000"/>
                <a:gd name="connsiteY35" fmla="*/ 8272 h 8681"/>
                <a:gd name="connsiteX36" fmla="*/ 6558 w 10000"/>
                <a:gd name="connsiteY36" fmla="*/ 8455 h 8681"/>
                <a:gd name="connsiteX37" fmla="*/ 6675 w 10000"/>
                <a:gd name="connsiteY37" fmla="*/ 8297 h 8681"/>
                <a:gd name="connsiteX38" fmla="*/ 6797 w 10000"/>
                <a:gd name="connsiteY38" fmla="*/ 8272 h 8681"/>
                <a:gd name="connsiteX39" fmla="*/ 7029 w 10000"/>
                <a:gd name="connsiteY39" fmla="*/ 8681 h 8681"/>
                <a:gd name="connsiteX40" fmla="*/ 7251 w 10000"/>
                <a:gd name="connsiteY40" fmla="*/ 8340 h 8681"/>
                <a:gd name="connsiteX41" fmla="*/ 7521 w 10000"/>
                <a:gd name="connsiteY41" fmla="*/ 8362 h 8681"/>
                <a:gd name="connsiteX42" fmla="*/ 7727 w 10000"/>
                <a:gd name="connsiteY42" fmla="*/ 8181 h 8681"/>
                <a:gd name="connsiteX43" fmla="*/ 8015 w 10000"/>
                <a:gd name="connsiteY43" fmla="*/ 8362 h 8681"/>
                <a:gd name="connsiteX44" fmla="*/ 8389 w 10000"/>
                <a:gd name="connsiteY44" fmla="*/ 7799 h 8681"/>
                <a:gd name="connsiteX45" fmla="*/ 8521 w 10000"/>
                <a:gd name="connsiteY45" fmla="*/ 7799 h 8681"/>
                <a:gd name="connsiteX46" fmla="*/ 8760 w 10000"/>
                <a:gd name="connsiteY46" fmla="*/ 7345 h 8681"/>
                <a:gd name="connsiteX47" fmla="*/ 9775 w 10000"/>
                <a:gd name="connsiteY47" fmla="*/ 7323 h 8681"/>
                <a:gd name="connsiteX48" fmla="*/ 10000 w 10000"/>
                <a:gd name="connsiteY48" fmla="*/ 7139 h 8681"/>
                <a:gd name="connsiteX49" fmla="*/ 9983 w 10000"/>
                <a:gd name="connsiteY49" fmla="*/ 6916 h 8681"/>
                <a:gd name="connsiteX50" fmla="*/ 9915 w 10000"/>
                <a:gd name="connsiteY50" fmla="*/ 6419 h 8681"/>
                <a:gd name="connsiteX51" fmla="*/ 9491 w 10000"/>
                <a:gd name="connsiteY51" fmla="*/ 6256 h 8681"/>
                <a:gd name="connsiteX52" fmla="*/ 9288 w 10000"/>
                <a:gd name="connsiteY52" fmla="*/ 5465 h 8681"/>
                <a:gd name="connsiteX53" fmla="*/ 9169 w 10000"/>
                <a:gd name="connsiteY53" fmla="*/ 5374 h 8681"/>
                <a:gd name="connsiteX54" fmla="*/ 9138 w 10000"/>
                <a:gd name="connsiteY54" fmla="*/ 4810 h 8681"/>
                <a:gd name="connsiteX55" fmla="*/ 8985 w 10000"/>
                <a:gd name="connsiteY55" fmla="*/ 4784 h 8681"/>
                <a:gd name="connsiteX56" fmla="*/ 8928 w 10000"/>
                <a:gd name="connsiteY56" fmla="*/ 4495 h 8681"/>
                <a:gd name="connsiteX57" fmla="*/ 8674 w 10000"/>
                <a:gd name="connsiteY57" fmla="*/ 4423 h 8681"/>
                <a:gd name="connsiteX58" fmla="*/ 8590 w 10000"/>
                <a:gd name="connsiteY58" fmla="*/ 3975 h 8681"/>
                <a:gd name="connsiteX59" fmla="*/ 8168 w 10000"/>
                <a:gd name="connsiteY59" fmla="*/ 3543 h 8681"/>
                <a:gd name="connsiteX60" fmla="*/ 7708 w 10000"/>
                <a:gd name="connsiteY60" fmla="*/ 3474 h 8681"/>
                <a:gd name="connsiteX61" fmla="*/ 7829 w 10000"/>
                <a:gd name="connsiteY61" fmla="*/ 2977 h 8681"/>
                <a:gd name="connsiteX62" fmla="*/ 7796 w 10000"/>
                <a:gd name="connsiteY62" fmla="*/ 2613 h 8681"/>
                <a:gd name="connsiteX63" fmla="*/ 8185 w 10000"/>
                <a:gd name="connsiteY63" fmla="*/ 2638 h 8681"/>
                <a:gd name="connsiteX64" fmla="*/ 8269 w 10000"/>
                <a:gd name="connsiteY64" fmla="*/ 2747 h 8681"/>
                <a:gd name="connsiteX65" fmla="*/ 8506 w 10000"/>
                <a:gd name="connsiteY65" fmla="*/ 2519 h 8681"/>
                <a:gd name="connsiteX66" fmla="*/ 8575 w 10000"/>
                <a:gd name="connsiteY66" fmla="*/ 1711 h 8681"/>
                <a:gd name="connsiteX67" fmla="*/ 8474 w 10000"/>
                <a:gd name="connsiteY67" fmla="*/ 1096 h 8681"/>
                <a:gd name="connsiteX68" fmla="*/ 8760 w 10000"/>
                <a:gd name="connsiteY68" fmla="*/ 599 h 8681"/>
                <a:gd name="connsiteX69" fmla="*/ 8312 w 10000"/>
                <a:gd name="connsiteY69" fmla="*/ 39 h 8681"/>
                <a:gd name="connsiteX0" fmla="*/ 8312 w 10000"/>
                <a:gd name="connsiteY0" fmla="*/ 434 h 10389"/>
                <a:gd name="connsiteX1" fmla="*/ 2814 w 10000"/>
                <a:gd name="connsiteY1" fmla="*/ 2407 h 10389"/>
                <a:gd name="connsiteX2" fmla="*/ 1875 w 10000"/>
                <a:gd name="connsiteY2" fmla="*/ 1036 h 10389"/>
                <a:gd name="connsiteX3" fmla="*/ 1212 w 10000"/>
                <a:gd name="connsiteY3" fmla="*/ 1678 h 10389"/>
                <a:gd name="connsiteX4" fmla="*/ 508 w 10000"/>
                <a:gd name="connsiteY4" fmla="*/ 1707 h 10389"/>
                <a:gd name="connsiteX5" fmla="*/ 12 w 10000"/>
                <a:gd name="connsiteY5" fmla="*/ 2539 h 10389"/>
                <a:gd name="connsiteX6" fmla="*/ 151 w 10000"/>
                <a:gd name="connsiteY6" fmla="*/ 2719 h 10389"/>
                <a:gd name="connsiteX7" fmla="*/ 48 w 10000"/>
                <a:gd name="connsiteY7" fmla="*/ 3003 h 10389"/>
                <a:gd name="connsiteX8" fmla="*/ 625 w 10000"/>
                <a:gd name="connsiteY8" fmla="*/ 3086 h 10389"/>
                <a:gd name="connsiteX9" fmla="*/ 625 w 10000"/>
                <a:gd name="connsiteY9" fmla="*/ 3267 h 10389"/>
                <a:gd name="connsiteX10" fmla="*/ 605 w 10000"/>
                <a:gd name="connsiteY10" fmla="*/ 3686 h 10389"/>
                <a:gd name="connsiteX11" fmla="*/ 1216 w 10000"/>
                <a:gd name="connsiteY11" fmla="*/ 3839 h 10389"/>
                <a:gd name="connsiteX12" fmla="*/ 1216 w 10000"/>
                <a:gd name="connsiteY12" fmla="*/ 4188 h 10389"/>
                <a:gd name="connsiteX13" fmla="*/ 1539 w 10000"/>
                <a:gd name="connsiteY13" fmla="*/ 4443 h 10389"/>
                <a:gd name="connsiteX14" fmla="*/ 1437 w 10000"/>
                <a:gd name="connsiteY14" fmla="*/ 4830 h 10389"/>
                <a:gd name="connsiteX15" fmla="*/ 1891 w 10000"/>
                <a:gd name="connsiteY15" fmla="*/ 5172 h 10389"/>
                <a:gd name="connsiteX16" fmla="*/ 2167 w 10000"/>
                <a:gd name="connsiteY16" fmla="*/ 5796 h 10389"/>
                <a:gd name="connsiteX17" fmla="*/ 2419 w 10000"/>
                <a:gd name="connsiteY17" fmla="*/ 6037 h 10389"/>
                <a:gd name="connsiteX18" fmla="*/ 2318 w 10000"/>
                <a:gd name="connsiteY18" fmla="*/ 6245 h 10389"/>
                <a:gd name="connsiteX19" fmla="*/ 2454 w 10000"/>
                <a:gd name="connsiteY19" fmla="*/ 6477 h 10389"/>
                <a:gd name="connsiteX20" fmla="*/ 2434 w 10000"/>
                <a:gd name="connsiteY20" fmla="*/ 6810 h 10389"/>
                <a:gd name="connsiteX21" fmla="*/ 2696 w 10000"/>
                <a:gd name="connsiteY21" fmla="*/ 6844 h 10389"/>
                <a:gd name="connsiteX22" fmla="*/ 2980 w 10000"/>
                <a:gd name="connsiteY22" fmla="*/ 7211 h 10389"/>
                <a:gd name="connsiteX23" fmla="*/ 3050 w 10000"/>
                <a:gd name="connsiteY23" fmla="*/ 7783 h 10389"/>
                <a:gd name="connsiteX24" fmla="*/ 3114 w 10000"/>
                <a:gd name="connsiteY24" fmla="*/ 7993 h 10389"/>
                <a:gd name="connsiteX25" fmla="*/ 3471 w 10000"/>
                <a:gd name="connsiteY25" fmla="*/ 8481 h 10389"/>
                <a:gd name="connsiteX26" fmla="*/ 3471 w 10000"/>
                <a:gd name="connsiteY26" fmla="*/ 8850 h 10389"/>
                <a:gd name="connsiteX27" fmla="*/ 3997 w 10000"/>
                <a:gd name="connsiteY27" fmla="*/ 9247 h 10389"/>
                <a:gd name="connsiteX28" fmla="*/ 4285 w 10000"/>
                <a:gd name="connsiteY28" fmla="*/ 8825 h 10389"/>
                <a:gd name="connsiteX29" fmla="*/ 4643 w 10000"/>
                <a:gd name="connsiteY29" fmla="*/ 9143 h 10389"/>
                <a:gd name="connsiteX30" fmla="*/ 4928 w 10000"/>
                <a:gd name="connsiteY30" fmla="*/ 8667 h 10389"/>
                <a:gd name="connsiteX31" fmla="*/ 5251 w 10000"/>
                <a:gd name="connsiteY31" fmla="*/ 9423 h 10389"/>
                <a:gd name="connsiteX32" fmla="*/ 5709 w 10000"/>
                <a:gd name="connsiteY32" fmla="*/ 9844 h 10389"/>
                <a:gd name="connsiteX33" fmla="*/ 5759 w 10000"/>
                <a:gd name="connsiteY33" fmla="*/ 10214 h 10389"/>
                <a:gd name="connsiteX34" fmla="*/ 5946 w 10000"/>
                <a:gd name="connsiteY34" fmla="*/ 10262 h 10389"/>
                <a:gd name="connsiteX35" fmla="*/ 6216 w 10000"/>
                <a:gd name="connsiteY35" fmla="*/ 9918 h 10389"/>
                <a:gd name="connsiteX36" fmla="*/ 6558 w 10000"/>
                <a:gd name="connsiteY36" fmla="*/ 10129 h 10389"/>
                <a:gd name="connsiteX37" fmla="*/ 6675 w 10000"/>
                <a:gd name="connsiteY37" fmla="*/ 9947 h 10389"/>
                <a:gd name="connsiteX38" fmla="*/ 6797 w 10000"/>
                <a:gd name="connsiteY38" fmla="*/ 9918 h 10389"/>
                <a:gd name="connsiteX39" fmla="*/ 7029 w 10000"/>
                <a:gd name="connsiteY39" fmla="*/ 10389 h 10389"/>
                <a:gd name="connsiteX40" fmla="*/ 7251 w 10000"/>
                <a:gd name="connsiteY40" fmla="*/ 9996 h 10389"/>
                <a:gd name="connsiteX41" fmla="*/ 7521 w 10000"/>
                <a:gd name="connsiteY41" fmla="*/ 10022 h 10389"/>
                <a:gd name="connsiteX42" fmla="*/ 7727 w 10000"/>
                <a:gd name="connsiteY42" fmla="*/ 9813 h 10389"/>
                <a:gd name="connsiteX43" fmla="*/ 8015 w 10000"/>
                <a:gd name="connsiteY43" fmla="*/ 10022 h 10389"/>
                <a:gd name="connsiteX44" fmla="*/ 8389 w 10000"/>
                <a:gd name="connsiteY44" fmla="*/ 9373 h 10389"/>
                <a:gd name="connsiteX45" fmla="*/ 8521 w 10000"/>
                <a:gd name="connsiteY45" fmla="*/ 9373 h 10389"/>
                <a:gd name="connsiteX46" fmla="*/ 8760 w 10000"/>
                <a:gd name="connsiteY46" fmla="*/ 8850 h 10389"/>
                <a:gd name="connsiteX47" fmla="*/ 9775 w 10000"/>
                <a:gd name="connsiteY47" fmla="*/ 8825 h 10389"/>
                <a:gd name="connsiteX48" fmla="*/ 10000 w 10000"/>
                <a:gd name="connsiteY48" fmla="*/ 8613 h 10389"/>
                <a:gd name="connsiteX49" fmla="*/ 9983 w 10000"/>
                <a:gd name="connsiteY49" fmla="*/ 8356 h 10389"/>
                <a:gd name="connsiteX50" fmla="*/ 9915 w 10000"/>
                <a:gd name="connsiteY50" fmla="*/ 7783 h 10389"/>
                <a:gd name="connsiteX51" fmla="*/ 9491 w 10000"/>
                <a:gd name="connsiteY51" fmla="*/ 7596 h 10389"/>
                <a:gd name="connsiteX52" fmla="*/ 9288 w 10000"/>
                <a:gd name="connsiteY52" fmla="*/ 6684 h 10389"/>
                <a:gd name="connsiteX53" fmla="*/ 9169 w 10000"/>
                <a:gd name="connsiteY53" fmla="*/ 6580 h 10389"/>
                <a:gd name="connsiteX54" fmla="*/ 9138 w 10000"/>
                <a:gd name="connsiteY54" fmla="*/ 5930 h 10389"/>
                <a:gd name="connsiteX55" fmla="*/ 8985 w 10000"/>
                <a:gd name="connsiteY55" fmla="*/ 5900 h 10389"/>
                <a:gd name="connsiteX56" fmla="*/ 8928 w 10000"/>
                <a:gd name="connsiteY56" fmla="*/ 5567 h 10389"/>
                <a:gd name="connsiteX57" fmla="*/ 8674 w 10000"/>
                <a:gd name="connsiteY57" fmla="*/ 5484 h 10389"/>
                <a:gd name="connsiteX58" fmla="*/ 8590 w 10000"/>
                <a:gd name="connsiteY58" fmla="*/ 4968 h 10389"/>
                <a:gd name="connsiteX59" fmla="*/ 8168 w 10000"/>
                <a:gd name="connsiteY59" fmla="*/ 4470 h 10389"/>
                <a:gd name="connsiteX60" fmla="*/ 7708 w 10000"/>
                <a:gd name="connsiteY60" fmla="*/ 4391 h 10389"/>
                <a:gd name="connsiteX61" fmla="*/ 7829 w 10000"/>
                <a:gd name="connsiteY61" fmla="*/ 3818 h 10389"/>
                <a:gd name="connsiteX62" fmla="*/ 7796 w 10000"/>
                <a:gd name="connsiteY62" fmla="*/ 3399 h 10389"/>
                <a:gd name="connsiteX63" fmla="*/ 8185 w 10000"/>
                <a:gd name="connsiteY63" fmla="*/ 3428 h 10389"/>
                <a:gd name="connsiteX64" fmla="*/ 8269 w 10000"/>
                <a:gd name="connsiteY64" fmla="*/ 3553 h 10389"/>
                <a:gd name="connsiteX65" fmla="*/ 8506 w 10000"/>
                <a:gd name="connsiteY65" fmla="*/ 3291 h 10389"/>
                <a:gd name="connsiteX66" fmla="*/ 8575 w 10000"/>
                <a:gd name="connsiteY66" fmla="*/ 2360 h 10389"/>
                <a:gd name="connsiteX67" fmla="*/ 8474 w 10000"/>
                <a:gd name="connsiteY67" fmla="*/ 1652 h 10389"/>
                <a:gd name="connsiteX68" fmla="*/ 8760 w 10000"/>
                <a:gd name="connsiteY68" fmla="*/ 1079 h 10389"/>
                <a:gd name="connsiteX69" fmla="*/ 8312 w 10000"/>
                <a:gd name="connsiteY69" fmla="*/ 434 h 10389"/>
                <a:gd name="connsiteX0" fmla="*/ 8312 w 10000"/>
                <a:gd name="connsiteY0" fmla="*/ 45 h 10000"/>
                <a:gd name="connsiteX1" fmla="*/ 2814 w 10000"/>
                <a:gd name="connsiteY1" fmla="*/ 2018 h 10000"/>
                <a:gd name="connsiteX2" fmla="*/ 1875 w 10000"/>
                <a:gd name="connsiteY2" fmla="*/ 647 h 10000"/>
                <a:gd name="connsiteX3" fmla="*/ 1212 w 10000"/>
                <a:gd name="connsiteY3" fmla="*/ 1289 h 10000"/>
                <a:gd name="connsiteX4" fmla="*/ 508 w 10000"/>
                <a:gd name="connsiteY4" fmla="*/ 1318 h 10000"/>
                <a:gd name="connsiteX5" fmla="*/ 12 w 10000"/>
                <a:gd name="connsiteY5" fmla="*/ 2150 h 10000"/>
                <a:gd name="connsiteX6" fmla="*/ 151 w 10000"/>
                <a:gd name="connsiteY6" fmla="*/ 2330 h 10000"/>
                <a:gd name="connsiteX7" fmla="*/ 48 w 10000"/>
                <a:gd name="connsiteY7" fmla="*/ 2614 h 10000"/>
                <a:gd name="connsiteX8" fmla="*/ 625 w 10000"/>
                <a:gd name="connsiteY8" fmla="*/ 2697 h 10000"/>
                <a:gd name="connsiteX9" fmla="*/ 625 w 10000"/>
                <a:gd name="connsiteY9" fmla="*/ 2878 h 10000"/>
                <a:gd name="connsiteX10" fmla="*/ 605 w 10000"/>
                <a:gd name="connsiteY10" fmla="*/ 3297 h 10000"/>
                <a:gd name="connsiteX11" fmla="*/ 1216 w 10000"/>
                <a:gd name="connsiteY11" fmla="*/ 3450 h 10000"/>
                <a:gd name="connsiteX12" fmla="*/ 1216 w 10000"/>
                <a:gd name="connsiteY12" fmla="*/ 3799 h 10000"/>
                <a:gd name="connsiteX13" fmla="*/ 1539 w 10000"/>
                <a:gd name="connsiteY13" fmla="*/ 4054 h 10000"/>
                <a:gd name="connsiteX14" fmla="*/ 1437 w 10000"/>
                <a:gd name="connsiteY14" fmla="*/ 4441 h 10000"/>
                <a:gd name="connsiteX15" fmla="*/ 1891 w 10000"/>
                <a:gd name="connsiteY15" fmla="*/ 4783 h 10000"/>
                <a:gd name="connsiteX16" fmla="*/ 2167 w 10000"/>
                <a:gd name="connsiteY16" fmla="*/ 5407 h 10000"/>
                <a:gd name="connsiteX17" fmla="*/ 2419 w 10000"/>
                <a:gd name="connsiteY17" fmla="*/ 5648 h 10000"/>
                <a:gd name="connsiteX18" fmla="*/ 2318 w 10000"/>
                <a:gd name="connsiteY18" fmla="*/ 5856 h 10000"/>
                <a:gd name="connsiteX19" fmla="*/ 2454 w 10000"/>
                <a:gd name="connsiteY19" fmla="*/ 6088 h 10000"/>
                <a:gd name="connsiteX20" fmla="*/ 2434 w 10000"/>
                <a:gd name="connsiteY20" fmla="*/ 6421 h 10000"/>
                <a:gd name="connsiteX21" fmla="*/ 2696 w 10000"/>
                <a:gd name="connsiteY21" fmla="*/ 6455 h 10000"/>
                <a:gd name="connsiteX22" fmla="*/ 2980 w 10000"/>
                <a:gd name="connsiteY22" fmla="*/ 6822 h 10000"/>
                <a:gd name="connsiteX23" fmla="*/ 3050 w 10000"/>
                <a:gd name="connsiteY23" fmla="*/ 7394 h 10000"/>
                <a:gd name="connsiteX24" fmla="*/ 3114 w 10000"/>
                <a:gd name="connsiteY24" fmla="*/ 7604 h 10000"/>
                <a:gd name="connsiteX25" fmla="*/ 3471 w 10000"/>
                <a:gd name="connsiteY25" fmla="*/ 8092 h 10000"/>
                <a:gd name="connsiteX26" fmla="*/ 3471 w 10000"/>
                <a:gd name="connsiteY26" fmla="*/ 8461 h 10000"/>
                <a:gd name="connsiteX27" fmla="*/ 3997 w 10000"/>
                <a:gd name="connsiteY27" fmla="*/ 8858 h 10000"/>
                <a:gd name="connsiteX28" fmla="*/ 4285 w 10000"/>
                <a:gd name="connsiteY28" fmla="*/ 8436 h 10000"/>
                <a:gd name="connsiteX29" fmla="*/ 4643 w 10000"/>
                <a:gd name="connsiteY29" fmla="*/ 8754 h 10000"/>
                <a:gd name="connsiteX30" fmla="*/ 4928 w 10000"/>
                <a:gd name="connsiteY30" fmla="*/ 8278 h 10000"/>
                <a:gd name="connsiteX31" fmla="*/ 5251 w 10000"/>
                <a:gd name="connsiteY31" fmla="*/ 9034 h 10000"/>
                <a:gd name="connsiteX32" fmla="*/ 5709 w 10000"/>
                <a:gd name="connsiteY32" fmla="*/ 9455 h 10000"/>
                <a:gd name="connsiteX33" fmla="*/ 5759 w 10000"/>
                <a:gd name="connsiteY33" fmla="*/ 9825 h 10000"/>
                <a:gd name="connsiteX34" fmla="*/ 5946 w 10000"/>
                <a:gd name="connsiteY34" fmla="*/ 9873 h 10000"/>
                <a:gd name="connsiteX35" fmla="*/ 6216 w 10000"/>
                <a:gd name="connsiteY35" fmla="*/ 9529 h 10000"/>
                <a:gd name="connsiteX36" fmla="*/ 6558 w 10000"/>
                <a:gd name="connsiteY36" fmla="*/ 9740 h 10000"/>
                <a:gd name="connsiteX37" fmla="*/ 6675 w 10000"/>
                <a:gd name="connsiteY37" fmla="*/ 9558 h 10000"/>
                <a:gd name="connsiteX38" fmla="*/ 6797 w 10000"/>
                <a:gd name="connsiteY38" fmla="*/ 9529 h 10000"/>
                <a:gd name="connsiteX39" fmla="*/ 7029 w 10000"/>
                <a:gd name="connsiteY39" fmla="*/ 10000 h 10000"/>
                <a:gd name="connsiteX40" fmla="*/ 7251 w 10000"/>
                <a:gd name="connsiteY40" fmla="*/ 9607 h 10000"/>
                <a:gd name="connsiteX41" fmla="*/ 7521 w 10000"/>
                <a:gd name="connsiteY41" fmla="*/ 9633 h 10000"/>
                <a:gd name="connsiteX42" fmla="*/ 7727 w 10000"/>
                <a:gd name="connsiteY42" fmla="*/ 9424 h 10000"/>
                <a:gd name="connsiteX43" fmla="*/ 8015 w 10000"/>
                <a:gd name="connsiteY43" fmla="*/ 9633 h 10000"/>
                <a:gd name="connsiteX44" fmla="*/ 8389 w 10000"/>
                <a:gd name="connsiteY44" fmla="*/ 8984 h 10000"/>
                <a:gd name="connsiteX45" fmla="*/ 8521 w 10000"/>
                <a:gd name="connsiteY45" fmla="*/ 8984 h 10000"/>
                <a:gd name="connsiteX46" fmla="*/ 8760 w 10000"/>
                <a:gd name="connsiteY46" fmla="*/ 8461 h 10000"/>
                <a:gd name="connsiteX47" fmla="*/ 9775 w 10000"/>
                <a:gd name="connsiteY47" fmla="*/ 8436 h 10000"/>
                <a:gd name="connsiteX48" fmla="*/ 10000 w 10000"/>
                <a:gd name="connsiteY48" fmla="*/ 8224 h 10000"/>
                <a:gd name="connsiteX49" fmla="*/ 9983 w 10000"/>
                <a:gd name="connsiteY49" fmla="*/ 7967 h 10000"/>
                <a:gd name="connsiteX50" fmla="*/ 9915 w 10000"/>
                <a:gd name="connsiteY50" fmla="*/ 7394 h 10000"/>
                <a:gd name="connsiteX51" fmla="*/ 9491 w 10000"/>
                <a:gd name="connsiteY51" fmla="*/ 7207 h 10000"/>
                <a:gd name="connsiteX52" fmla="*/ 9288 w 10000"/>
                <a:gd name="connsiteY52" fmla="*/ 6295 h 10000"/>
                <a:gd name="connsiteX53" fmla="*/ 9169 w 10000"/>
                <a:gd name="connsiteY53" fmla="*/ 6191 h 10000"/>
                <a:gd name="connsiteX54" fmla="*/ 9138 w 10000"/>
                <a:gd name="connsiteY54" fmla="*/ 5541 h 10000"/>
                <a:gd name="connsiteX55" fmla="*/ 8985 w 10000"/>
                <a:gd name="connsiteY55" fmla="*/ 5511 h 10000"/>
                <a:gd name="connsiteX56" fmla="*/ 8928 w 10000"/>
                <a:gd name="connsiteY56" fmla="*/ 5178 h 10000"/>
                <a:gd name="connsiteX57" fmla="*/ 8674 w 10000"/>
                <a:gd name="connsiteY57" fmla="*/ 5095 h 10000"/>
                <a:gd name="connsiteX58" fmla="*/ 8590 w 10000"/>
                <a:gd name="connsiteY58" fmla="*/ 4579 h 10000"/>
                <a:gd name="connsiteX59" fmla="*/ 8168 w 10000"/>
                <a:gd name="connsiteY59" fmla="*/ 4081 h 10000"/>
                <a:gd name="connsiteX60" fmla="*/ 7708 w 10000"/>
                <a:gd name="connsiteY60" fmla="*/ 4002 h 10000"/>
                <a:gd name="connsiteX61" fmla="*/ 7829 w 10000"/>
                <a:gd name="connsiteY61" fmla="*/ 3429 h 10000"/>
                <a:gd name="connsiteX62" fmla="*/ 7796 w 10000"/>
                <a:gd name="connsiteY62" fmla="*/ 3010 h 10000"/>
                <a:gd name="connsiteX63" fmla="*/ 8185 w 10000"/>
                <a:gd name="connsiteY63" fmla="*/ 3039 h 10000"/>
                <a:gd name="connsiteX64" fmla="*/ 8269 w 10000"/>
                <a:gd name="connsiteY64" fmla="*/ 3164 h 10000"/>
                <a:gd name="connsiteX65" fmla="*/ 8506 w 10000"/>
                <a:gd name="connsiteY65" fmla="*/ 2902 h 10000"/>
                <a:gd name="connsiteX66" fmla="*/ 8575 w 10000"/>
                <a:gd name="connsiteY66" fmla="*/ 1971 h 10000"/>
                <a:gd name="connsiteX67" fmla="*/ 8474 w 10000"/>
                <a:gd name="connsiteY67" fmla="*/ 1263 h 10000"/>
                <a:gd name="connsiteX68" fmla="*/ 8760 w 10000"/>
                <a:gd name="connsiteY68" fmla="*/ 690 h 10000"/>
                <a:gd name="connsiteX69" fmla="*/ 8312 w 10000"/>
                <a:gd name="connsiteY69" fmla="*/ 45 h 10000"/>
                <a:gd name="connsiteX0" fmla="*/ 8312 w 10000"/>
                <a:gd name="connsiteY0" fmla="*/ 45 h 10000"/>
                <a:gd name="connsiteX1" fmla="*/ 2814 w 10000"/>
                <a:gd name="connsiteY1" fmla="*/ 2018 h 10000"/>
                <a:gd name="connsiteX2" fmla="*/ 1875 w 10000"/>
                <a:gd name="connsiteY2" fmla="*/ 647 h 10000"/>
                <a:gd name="connsiteX3" fmla="*/ 1212 w 10000"/>
                <a:gd name="connsiteY3" fmla="*/ 1289 h 10000"/>
                <a:gd name="connsiteX4" fmla="*/ 508 w 10000"/>
                <a:gd name="connsiteY4" fmla="*/ 1318 h 10000"/>
                <a:gd name="connsiteX5" fmla="*/ 12 w 10000"/>
                <a:gd name="connsiteY5" fmla="*/ 2150 h 10000"/>
                <a:gd name="connsiteX6" fmla="*/ 151 w 10000"/>
                <a:gd name="connsiteY6" fmla="*/ 2330 h 10000"/>
                <a:gd name="connsiteX7" fmla="*/ 48 w 10000"/>
                <a:gd name="connsiteY7" fmla="*/ 2614 h 10000"/>
                <a:gd name="connsiteX8" fmla="*/ 625 w 10000"/>
                <a:gd name="connsiteY8" fmla="*/ 2697 h 10000"/>
                <a:gd name="connsiteX9" fmla="*/ 625 w 10000"/>
                <a:gd name="connsiteY9" fmla="*/ 2878 h 10000"/>
                <a:gd name="connsiteX10" fmla="*/ 605 w 10000"/>
                <a:gd name="connsiteY10" fmla="*/ 3297 h 10000"/>
                <a:gd name="connsiteX11" fmla="*/ 1216 w 10000"/>
                <a:gd name="connsiteY11" fmla="*/ 3450 h 10000"/>
                <a:gd name="connsiteX12" fmla="*/ 1216 w 10000"/>
                <a:gd name="connsiteY12" fmla="*/ 3799 h 10000"/>
                <a:gd name="connsiteX13" fmla="*/ 1539 w 10000"/>
                <a:gd name="connsiteY13" fmla="*/ 4054 h 10000"/>
                <a:gd name="connsiteX14" fmla="*/ 1437 w 10000"/>
                <a:gd name="connsiteY14" fmla="*/ 4441 h 10000"/>
                <a:gd name="connsiteX15" fmla="*/ 1891 w 10000"/>
                <a:gd name="connsiteY15" fmla="*/ 4783 h 10000"/>
                <a:gd name="connsiteX16" fmla="*/ 2167 w 10000"/>
                <a:gd name="connsiteY16" fmla="*/ 5407 h 10000"/>
                <a:gd name="connsiteX17" fmla="*/ 2419 w 10000"/>
                <a:gd name="connsiteY17" fmla="*/ 5648 h 10000"/>
                <a:gd name="connsiteX18" fmla="*/ 2318 w 10000"/>
                <a:gd name="connsiteY18" fmla="*/ 5856 h 10000"/>
                <a:gd name="connsiteX19" fmla="*/ 2454 w 10000"/>
                <a:gd name="connsiteY19" fmla="*/ 6088 h 10000"/>
                <a:gd name="connsiteX20" fmla="*/ 2434 w 10000"/>
                <a:gd name="connsiteY20" fmla="*/ 6421 h 10000"/>
                <a:gd name="connsiteX21" fmla="*/ 2696 w 10000"/>
                <a:gd name="connsiteY21" fmla="*/ 6455 h 10000"/>
                <a:gd name="connsiteX22" fmla="*/ 2980 w 10000"/>
                <a:gd name="connsiteY22" fmla="*/ 6822 h 10000"/>
                <a:gd name="connsiteX23" fmla="*/ 3050 w 10000"/>
                <a:gd name="connsiteY23" fmla="*/ 7394 h 10000"/>
                <a:gd name="connsiteX24" fmla="*/ 3114 w 10000"/>
                <a:gd name="connsiteY24" fmla="*/ 7604 h 10000"/>
                <a:gd name="connsiteX25" fmla="*/ 3471 w 10000"/>
                <a:gd name="connsiteY25" fmla="*/ 8092 h 10000"/>
                <a:gd name="connsiteX26" fmla="*/ 3471 w 10000"/>
                <a:gd name="connsiteY26" fmla="*/ 8461 h 10000"/>
                <a:gd name="connsiteX27" fmla="*/ 3997 w 10000"/>
                <a:gd name="connsiteY27" fmla="*/ 8858 h 10000"/>
                <a:gd name="connsiteX28" fmla="*/ 4285 w 10000"/>
                <a:gd name="connsiteY28" fmla="*/ 8436 h 10000"/>
                <a:gd name="connsiteX29" fmla="*/ 4643 w 10000"/>
                <a:gd name="connsiteY29" fmla="*/ 8754 h 10000"/>
                <a:gd name="connsiteX30" fmla="*/ 4928 w 10000"/>
                <a:gd name="connsiteY30" fmla="*/ 8278 h 10000"/>
                <a:gd name="connsiteX31" fmla="*/ 5251 w 10000"/>
                <a:gd name="connsiteY31" fmla="*/ 9034 h 10000"/>
                <a:gd name="connsiteX32" fmla="*/ 5709 w 10000"/>
                <a:gd name="connsiteY32" fmla="*/ 9455 h 10000"/>
                <a:gd name="connsiteX33" fmla="*/ 5759 w 10000"/>
                <a:gd name="connsiteY33" fmla="*/ 9825 h 10000"/>
                <a:gd name="connsiteX34" fmla="*/ 5946 w 10000"/>
                <a:gd name="connsiteY34" fmla="*/ 9873 h 10000"/>
                <a:gd name="connsiteX35" fmla="*/ 6216 w 10000"/>
                <a:gd name="connsiteY35" fmla="*/ 9529 h 10000"/>
                <a:gd name="connsiteX36" fmla="*/ 6558 w 10000"/>
                <a:gd name="connsiteY36" fmla="*/ 9740 h 10000"/>
                <a:gd name="connsiteX37" fmla="*/ 6675 w 10000"/>
                <a:gd name="connsiteY37" fmla="*/ 9558 h 10000"/>
                <a:gd name="connsiteX38" fmla="*/ 6797 w 10000"/>
                <a:gd name="connsiteY38" fmla="*/ 9529 h 10000"/>
                <a:gd name="connsiteX39" fmla="*/ 7029 w 10000"/>
                <a:gd name="connsiteY39" fmla="*/ 10000 h 10000"/>
                <a:gd name="connsiteX40" fmla="*/ 7251 w 10000"/>
                <a:gd name="connsiteY40" fmla="*/ 9607 h 10000"/>
                <a:gd name="connsiteX41" fmla="*/ 7521 w 10000"/>
                <a:gd name="connsiteY41" fmla="*/ 9633 h 10000"/>
                <a:gd name="connsiteX42" fmla="*/ 7727 w 10000"/>
                <a:gd name="connsiteY42" fmla="*/ 9424 h 10000"/>
                <a:gd name="connsiteX43" fmla="*/ 8015 w 10000"/>
                <a:gd name="connsiteY43" fmla="*/ 9633 h 10000"/>
                <a:gd name="connsiteX44" fmla="*/ 8389 w 10000"/>
                <a:gd name="connsiteY44" fmla="*/ 8984 h 10000"/>
                <a:gd name="connsiteX45" fmla="*/ 8521 w 10000"/>
                <a:gd name="connsiteY45" fmla="*/ 8984 h 10000"/>
                <a:gd name="connsiteX46" fmla="*/ 8760 w 10000"/>
                <a:gd name="connsiteY46" fmla="*/ 8461 h 10000"/>
                <a:gd name="connsiteX47" fmla="*/ 9775 w 10000"/>
                <a:gd name="connsiteY47" fmla="*/ 8436 h 10000"/>
                <a:gd name="connsiteX48" fmla="*/ 10000 w 10000"/>
                <a:gd name="connsiteY48" fmla="*/ 8224 h 10000"/>
                <a:gd name="connsiteX49" fmla="*/ 9983 w 10000"/>
                <a:gd name="connsiteY49" fmla="*/ 7967 h 10000"/>
                <a:gd name="connsiteX50" fmla="*/ 9915 w 10000"/>
                <a:gd name="connsiteY50" fmla="*/ 7394 h 10000"/>
                <a:gd name="connsiteX51" fmla="*/ 9491 w 10000"/>
                <a:gd name="connsiteY51" fmla="*/ 7207 h 10000"/>
                <a:gd name="connsiteX52" fmla="*/ 9288 w 10000"/>
                <a:gd name="connsiteY52" fmla="*/ 6295 h 10000"/>
                <a:gd name="connsiteX53" fmla="*/ 9169 w 10000"/>
                <a:gd name="connsiteY53" fmla="*/ 6191 h 10000"/>
                <a:gd name="connsiteX54" fmla="*/ 9138 w 10000"/>
                <a:gd name="connsiteY54" fmla="*/ 5541 h 10000"/>
                <a:gd name="connsiteX55" fmla="*/ 8985 w 10000"/>
                <a:gd name="connsiteY55" fmla="*/ 5511 h 10000"/>
                <a:gd name="connsiteX56" fmla="*/ 8928 w 10000"/>
                <a:gd name="connsiteY56" fmla="*/ 5178 h 10000"/>
                <a:gd name="connsiteX57" fmla="*/ 8674 w 10000"/>
                <a:gd name="connsiteY57" fmla="*/ 5095 h 10000"/>
                <a:gd name="connsiteX58" fmla="*/ 8590 w 10000"/>
                <a:gd name="connsiteY58" fmla="*/ 4579 h 10000"/>
                <a:gd name="connsiteX59" fmla="*/ 8168 w 10000"/>
                <a:gd name="connsiteY59" fmla="*/ 4081 h 10000"/>
                <a:gd name="connsiteX60" fmla="*/ 7708 w 10000"/>
                <a:gd name="connsiteY60" fmla="*/ 4002 h 10000"/>
                <a:gd name="connsiteX61" fmla="*/ 7829 w 10000"/>
                <a:gd name="connsiteY61" fmla="*/ 3429 h 10000"/>
                <a:gd name="connsiteX62" fmla="*/ 7796 w 10000"/>
                <a:gd name="connsiteY62" fmla="*/ 3010 h 10000"/>
                <a:gd name="connsiteX63" fmla="*/ 8185 w 10000"/>
                <a:gd name="connsiteY63" fmla="*/ 3039 h 10000"/>
                <a:gd name="connsiteX64" fmla="*/ 8269 w 10000"/>
                <a:gd name="connsiteY64" fmla="*/ 3164 h 10000"/>
                <a:gd name="connsiteX65" fmla="*/ 8506 w 10000"/>
                <a:gd name="connsiteY65" fmla="*/ 2902 h 10000"/>
                <a:gd name="connsiteX66" fmla="*/ 8575 w 10000"/>
                <a:gd name="connsiteY66" fmla="*/ 1971 h 10000"/>
                <a:gd name="connsiteX67" fmla="*/ 8474 w 10000"/>
                <a:gd name="connsiteY67" fmla="*/ 1263 h 10000"/>
                <a:gd name="connsiteX68" fmla="*/ 8760 w 10000"/>
                <a:gd name="connsiteY68" fmla="*/ 690 h 10000"/>
                <a:gd name="connsiteX69" fmla="*/ 8312 w 10000"/>
                <a:gd name="connsiteY69" fmla="*/ 45 h 10000"/>
                <a:gd name="connsiteX0" fmla="*/ 8312 w 10000"/>
                <a:gd name="connsiteY0" fmla="*/ 35 h 9990"/>
                <a:gd name="connsiteX1" fmla="*/ 2597 w 10000"/>
                <a:gd name="connsiteY1" fmla="*/ 1817 h 9990"/>
                <a:gd name="connsiteX2" fmla="*/ 1875 w 10000"/>
                <a:gd name="connsiteY2" fmla="*/ 637 h 9990"/>
                <a:gd name="connsiteX3" fmla="*/ 1212 w 10000"/>
                <a:gd name="connsiteY3" fmla="*/ 1279 h 9990"/>
                <a:gd name="connsiteX4" fmla="*/ 508 w 10000"/>
                <a:gd name="connsiteY4" fmla="*/ 1308 h 9990"/>
                <a:gd name="connsiteX5" fmla="*/ 12 w 10000"/>
                <a:gd name="connsiteY5" fmla="*/ 2140 h 9990"/>
                <a:gd name="connsiteX6" fmla="*/ 151 w 10000"/>
                <a:gd name="connsiteY6" fmla="*/ 2320 h 9990"/>
                <a:gd name="connsiteX7" fmla="*/ 48 w 10000"/>
                <a:gd name="connsiteY7" fmla="*/ 2604 h 9990"/>
                <a:gd name="connsiteX8" fmla="*/ 625 w 10000"/>
                <a:gd name="connsiteY8" fmla="*/ 2687 h 9990"/>
                <a:gd name="connsiteX9" fmla="*/ 625 w 10000"/>
                <a:gd name="connsiteY9" fmla="*/ 2868 h 9990"/>
                <a:gd name="connsiteX10" fmla="*/ 605 w 10000"/>
                <a:gd name="connsiteY10" fmla="*/ 3287 h 9990"/>
                <a:gd name="connsiteX11" fmla="*/ 1216 w 10000"/>
                <a:gd name="connsiteY11" fmla="*/ 3440 h 9990"/>
                <a:gd name="connsiteX12" fmla="*/ 1216 w 10000"/>
                <a:gd name="connsiteY12" fmla="*/ 3789 h 9990"/>
                <a:gd name="connsiteX13" fmla="*/ 1539 w 10000"/>
                <a:gd name="connsiteY13" fmla="*/ 4044 h 9990"/>
                <a:gd name="connsiteX14" fmla="*/ 1437 w 10000"/>
                <a:gd name="connsiteY14" fmla="*/ 4431 h 9990"/>
                <a:gd name="connsiteX15" fmla="*/ 1891 w 10000"/>
                <a:gd name="connsiteY15" fmla="*/ 4773 h 9990"/>
                <a:gd name="connsiteX16" fmla="*/ 2167 w 10000"/>
                <a:gd name="connsiteY16" fmla="*/ 5397 h 9990"/>
                <a:gd name="connsiteX17" fmla="*/ 2419 w 10000"/>
                <a:gd name="connsiteY17" fmla="*/ 5638 h 9990"/>
                <a:gd name="connsiteX18" fmla="*/ 2318 w 10000"/>
                <a:gd name="connsiteY18" fmla="*/ 5846 h 9990"/>
                <a:gd name="connsiteX19" fmla="*/ 2454 w 10000"/>
                <a:gd name="connsiteY19" fmla="*/ 6078 h 9990"/>
                <a:gd name="connsiteX20" fmla="*/ 2434 w 10000"/>
                <a:gd name="connsiteY20" fmla="*/ 6411 h 9990"/>
                <a:gd name="connsiteX21" fmla="*/ 2696 w 10000"/>
                <a:gd name="connsiteY21" fmla="*/ 6445 h 9990"/>
                <a:gd name="connsiteX22" fmla="*/ 2980 w 10000"/>
                <a:gd name="connsiteY22" fmla="*/ 6812 h 9990"/>
                <a:gd name="connsiteX23" fmla="*/ 3050 w 10000"/>
                <a:gd name="connsiteY23" fmla="*/ 7384 h 9990"/>
                <a:gd name="connsiteX24" fmla="*/ 3114 w 10000"/>
                <a:gd name="connsiteY24" fmla="*/ 7594 h 9990"/>
                <a:gd name="connsiteX25" fmla="*/ 3471 w 10000"/>
                <a:gd name="connsiteY25" fmla="*/ 8082 h 9990"/>
                <a:gd name="connsiteX26" fmla="*/ 3471 w 10000"/>
                <a:gd name="connsiteY26" fmla="*/ 8451 h 9990"/>
                <a:gd name="connsiteX27" fmla="*/ 3997 w 10000"/>
                <a:gd name="connsiteY27" fmla="*/ 8848 h 9990"/>
                <a:gd name="connsiteX28" fmla="*/ 4285 w 10000"/>
                <a:gd name="connsiteY28" fmla="*/ 8426 h 9990"/>
                <a:gd name="connsiteX29" fmla="*/ 4643 w 10000"/>
                <a:gd name="connsiteY29" fmla="*/ 8744 h 9990"/>
                <a:gd name="connsiteX30" fmla="*/ 4928 w 10000"/>
                <a:gd name="connsiteY30" fmla="*/ 8268 h 9990"/>
                <a:gd name="connsiteX31" fmla="*/ 5251 w 10000"/>
                <a:gd name="connsiteY31" fmla="*/ 9024 h 9990"/>
                <a:gd name="connsiteX32" fmla="*/ 5709 w 10000"/>
                <a:gd name="connsiteY32" fmla="*/ 9445 h 9990"/>
                <a:gd name="connsiteX33" fmla="*/ 5759 w 10000"/>
                <a:gd name="connsiteY33" fmla="*/ 9815 h 9990"/>
                <a:gd name="connsiteX34" fmla="*/ 5946 w 10000"/>
                <a:gd name="connsiteY34" fmla="*/ 9863 h 9990"/>
                <a:gd name="connsiteX35" fmla="*/ 6216 w 10000"/>
                <a:gd name="connsiteY35" fmla="*/ 9519 h 9990"/>
                <a:gd name="connsiteX36" fmla="*/ 6558 w 10000"/>
                <a:gd name="connsiteY36" fmla="*/ 9730 h 9990"/>
                <a:gd name="connsiteX37" fmla="*/ 6675 w 10000"/>
                <a:gd name="connsiteY37" fmla="*/ 9548 h 9990"/>
                <a:gd name="connsiteX38" fmla="*/ 6797 w 10000"/>
                <a:gd name="connsiteY38" fmla="*/ 9519 h 9990"/>
                <a:gd name="connsiteX39" fmla="*/ 7029 w 10000"/>
                <a:gd name="connsiteY39" fmla="*/ 9990 h 9990"/>
                <a:gd name="connsiteX40" fmla="*/ 7251 w 10000"/>
                <a:gd name="connsiteY40" fmla="*/ 9597 h 9990"/>
                <a:gd name="connsiteX41" fmla="*/ 7521 w 10000"/>
                <a:gd name="connsiteY41" fmla="*/ 9623 h 9990"/>
                <a:gd name="connsiteX42" fmla="*/ 7727 w 10000"/>
                <a:gd name="connsiteY42" fmla="*/ 9414 h 9990"/>
                <a:gd name="connsiteX43" fmla="*/ 8015 w 10000"/>
                <a:gd name="connsiteY43" fmla="*/ 9623 h 9990"/>
                <a:gd name="connsiteX44" fmla="*/ 8389 w 10000"/>
                <a:gd name="connsiteY44" fmla="*/ 8974 h 9990"/>
                <a:gd name="connsiteX45" fmla="*/ 8521 w 10000"/>
                <a:gd name="connsiteY45" fmla="*/ 8974 h 9990"/>
                <a:gd name="connsiteX46" fmla="*/ 8760 w 10000"/>
                <a:gd name="connsiteY46" fmla="*/ 8451 h 9990"/>
                <a:gd name="connsiteX47" fmla="*/ 9775 w 10000"/>
                <a:gd name="connsiteY47" fmla="*/ 8426 h 9990"/>
                <a:gd name="connsiteX48" fmla="*/ 10000 w 10000"/>
                <a:gd name="connsiteY48" fmla="*/ 8214 h 9990"/>
                <a:gd name="connsiteX49" fmla="*/ 9983 w 10000"/>
                <a:gd name="connsiteY49" fmla="*/ 7957 h 9990"/>
                <a:gd name="connsiteX50" fmla="*/ 9915 w 10000"/>
                <a:gd name="connsiteY50" fmla="*/ 7384 h 9990"/>
                <a:gd name="connsiteX51" fmla="*/ 9491 w 10000"/>
                <a:gd name="connsiteY51" fmla="*/ 7197 h 9990"/>
                <a:gd name="connsiteX52" fmla="*/ 9288 w 10000"/>
                <a:gd name="connsiteY52" fmla="*/ 6285 h 9990"/>
                <a:gd name="connsiteX53" fmla="*/ 9169 w 10000"/>
                <a:gd name="connsiteY53" fmla="*/ 6181 h 9990"/>
                <a:gd name="connsiteX54" fmla="*/ 9138 w 10000"/>
                <a:gd name="connsiteY54" fmla="*/ 5531 h 9990"/>
                <a:gd name="connsiteX55" fmla="*/ 8985 w 10000"/>
                <a:gd name="connsiteY55" fmla="*/ 5501 h 9990"/>
                <a:gd name="connsiteX56" fmla="*/ 8928 w 10000"/>
                <a:gd name="connsiteY56" fmla="*/ 5168 h 9990"/>
                <a:gd name="connsiteX57" fmla="*/ 8674 w 10000"/>
                <a:gd name="connsiteY57" fmla="*/ 5085 h 9990"/>
                <a:gd name="connsiteX58" fmla="*/ 8590 w 10000"/>
                <a:gd name="connsiteY58" fmla="*/ 4569 h 9990"/>
                <a:gd name="connsiteX59" fmla="*/ 8168 w 10000"/>
                <a:gd name="connsiteY59" fmla="*/ 4071 h 9990"/>
                <a:gd name="connsiteX60" fmla="*/ 7708 w 10000"/>
                <a:gd name="connsiteY60" fmla="*/ 3992 h 9990"/>
                <a:gd name="connsiteX61" fmla="*/ 7829 w 10000"/>
                <a:gd name="connsiteY61" fmla="*/ 3419 h 9990"/>
                <a:gd name="connsiteX62" fmla="*/ 7796 w 10000"/>
                <a:gd name="connsiteY62" fmla="*/ 3000 h 9990"/>
                <a:gd name="connsiteX63" fmla="*/ 8185 w 10000"/>
                <a:gd name="connsiteY63" fmla="*/ 3029 h 9990"/>
                <a:gd name="connsiteX64" fmla="*/ 8269 w 10000"/>
                <a:gd name="connsiteY64" fmla="*/ 3154 h 9990"/>
                <a:gd name="connsiteX65" fmla="*/ 8506 w 10000"/>
                <a:gd name="connsiteY65" fmla="*/ 2892 h 9990"/>
                <a:gd name="connsiteX66" fmla="*/ 8575 w 10000"/>
                <a:gd name="connsiteY66" fmla="*/ 1961 h 9990"/>
                <a:gd name="connsiteX67" fmla="*/ 8474 w 10000"/>
                <a:gd name="connsiteY67" fmla="*/ 1253 h 9990"/>
                <a:gd name="connsiteX68" fmla="*/ 8760 w 10000"/>
                <a:gd name="connsiteY68" fmla="*/ 680 h 9990"/>
                <a:gd name="connsiteX69" fmla="*/ 8312 w 10000"/>
                <a:gd name="connsiteY69" fmla="*/ 35 h 9990"/>
                <a:gd name="connsiteX0" fmla="*/ 8312 w 10000"/>
                <a:gd name="connsiteY0" fmla="*/ 35 h 10000"/>
                <a:gd name="connsiteX1" fmla="*/ 3767 w 10000"/>
                <a:gd name="connsiteY1" fmla="*/ 1508 h 10000"/>
                <a:gd name="connsiteX2" fmla="*/ 2597 w 10000"/>
                <a:gd name="connsiteY2" fmla="*/ 1819 h 10000"/>
                <a:gd name="connsiteX3" fmla="*/ 1875 w 10000"/>
                <a:gd name="connsiteY3" fmla="*/ 638 h 10000"/>
                <a:gd name="connsiteX4" fmla="*/ 1212 w 10000"/>
                <a:gd name="connsiteY4" fmla="*/ 1280 h 10000"/>
                <a:gd name="connsiteX5" fmla="*/ 508 w 10000"/>
                <a:gd name="connsiteY5" fmla="*/ 1309 h 10000"/>
                <a:gd name="connsiteX6" fmla="*/ 12 w 10000"/>
                <a:gd name="connsiteY6" fmla="*/ 2142 h 10000"/>
                <a:gd name="connsiteX7" fmla="*/ 151 w 10000"/>
                <a:gd name="connsiteY7" fmla="*/ 2322 h 10000"/>
                <a:gd name="connsiteX8" fmla="*/ 48 w 10000"/>
                <a:gd name="connsiteY8" fmla="*/ 2607 h 10000"/>
                <a:gd name="connsiteX9" fmla="*/ 625 w 10000"/>
                <a:gd name="connsiteY9" fmla="*/ 2690 h 10000"/>
                <a:gd name="connsiteX10" fmla="*/ 625 w 10000"/>
                <a:gd name="connsiteY10" fmla="*/ 2871 h 10000"/>
                <a:gd name="connsiteX11" fmla="*/ 605 w 10000"/>
                <a:gd name="connsiteY11" fmla="*/ 3290 h 10000"/>
                <a:gd name="connsiteX12" fmla="*/ 1216 w 10000"/>
                <a:gd name="connsiteY12" fmla="*/ 3443 h 10000"/>
                <a:gd name="connsiteX13" fmla="*/ 1216 w 10000"/>
                <a:gd name="connsiteY13" fmla="*/ 3793 h 10000"/>
                <a:gd name="connsiteX14" fmla="*/ 1539 w 10000"/>
                <a:gd name="connsiteY14" fmla="*/ 4048 h 10000"/>
                <a:gd name="connsiteX15" fmla="*/ 1437 w 10000"/>
                <a:gd name="connsiteY15" fmla="*/ 4435 h 10000"/>
                <a:gd name="connsiteX16" fmla="*/ 1891 w 10000"/>
                <a:gd name="connsiteY16" fmla="*/ 4778 h 10000"/>
                <a:gd name="connsiteX17" fmla="*/ 2167 w 10000"/>
                <a:gd name="connsiteY17" fmla="*/ 5402 h 10000"/>
                <a:gd name="connsiteX18" fmla="*/ 2419 w 10000"/>
                <a:gd name="connsiteY18" fmla="*/ 5644 h 10000"/>
                <a:gd name="connsiteX19" fmla="*/ 2318 w 10000"/>
                <a:gd name="connsiteY19" fmla="*/ 5852 h 10000"/>
                <a:gd name="connsiteX20" fmla="*/ 2454 w 10000"/>
                <a:gd name="connsiteY20" fmla="*/ 6084 h 10000"/>
                <a:gd name="connsiteX21" fmla="*/ 2434 w 10000"/>
                <a:gd name="connsiteY21" fmla="*/ 6417 h 10000"/>
                <a:gd name="connsiteX22" fmla="*/ 2696 w 10000"/>
                <a:gd name="connsiteY22" fmla="*/ 6451 h 10000"/>
                <a:gd name="connsiteX23" fmla="*/ 2980 w 10000"/>
                <a:gd name="connsiteY23" fmla="*/ 6819 h 10000"/>
                <a:gd name="connsiteX24" fmla="*/ 3050 w 10000"/>
                <a:gd name="connsiteY24" fmla="*/ 7391 h 10000"/>
                <a:gd name="connsiteX25" fmla="*/ 3114 w 10000"/>
                <a:gd name="connsiteY25" fmla="*/ 7602 h 10000"/>
                <a:gd name="connsiteX26" fmla="*/ 3471 w 10000"/>
                <a:gd name="connsiteY26" fmla="*/ 8090 h 10000"/>
                <a:gd name="connsiteX27" fmla="*/ 3471 w 10000"/>
                <a:gd name="connsiteY27" fmla="*/ 8459 h 10000"/>
                <a:gd name="connsiteX28" fmla="*/ 3997 w 10000"/>
                <a:gd name="connsiteY28" fmla="*/ 8857 h 10000"/>
                <a:gd name="connsiteX29" fmla="*/ 4285 w 10000"/>
                <a:gd name="connsiteY29" fmla="*/ 8434 h 10000"/>
                <a:gd name="connsiteX30" fmla="*/ 4643 w 10000"/>
                <a:gd name="connsiteY30" fmla="*/ 8753 h 10000"/>
                <a:gd name="connsiteX31" fmla="*/ 4928 w 10000"/>
                <a:gd name="connsiteY31" fmla="*/ 8276 h 10000"/>
                <a:gd name="connsiteX32" fmla="*/ 5251 w 10000"/>
                <a:gd name="connsiteY32" fmla="*/ 9033 h 10000"/>
                <a:gd name="connsiteX33" fmla="*/ 5709 w 10000"/>
                <a:gd name="connsiteY33" fmla="*/ 9454 h 10000"/>
                <a:gd name="connsiteX34" fmla="*/ 5759 w 10000"/>
                <a:gd name="connsiteY34" fmla="*/ 9825 h 10000"/>
                <a:gd name="connsiteX35" fmla="*/ 5946 w 10000"/>
                <a:gd name="connsiteY35" fmla="*/ 9873 h 10000"/>
                <a:gd name="connsiteX36" fmla="*/ 6216 w 10000"/>
                <a:gd name="connsiteY36" fmla="*/ 9529 h 10000"/>
                <a:gd name="connsiteX37" fmla="*/ 6558 w 10000"/>
                <a:gd name="connsiteY37" fmla="*/ 9740 h 10000"/>
                <a:gd name="connsiteX38" fmla="*/ 6675 w 10000"/>
                <a:gd name="connsiteY38" fmla="*/ 9558 h 10000"/>
                <a:gd name="connsiteX39" fmla="*/ 6797 w 10000"/>
                <a:gd name="connsiteY39" fmla="*/ 9529 h 10000"/>
                <a:gd name="connsiteX40" fmla="*/ 7029 w 10000"/>
                <a:gd name="connsiteY40" fmla="*/ 10000 h 10000"/>
                <a:gd name="connsiteX41" fmla="*/ 7251 w 10000"/>
                <a:gd name="connsiteY41" fmla="*/ 9607 h 10000"/>
                <a:gd name="connsiteX42" fmla="*/ 7521 w 10000"/>
                <a:gd name="connsiteY42" fmla="*/ 9633 h 10000"/>
                <a:gd name="connsiteX43" fmla="*/ 7727 w 10000"/>
                <a:gd name="connsiteY43" fmla="*/ 9423 h 10000"/>
                <a:gd name="connsiteX44" fmla="*/ 8015 w 10000"/>
                <a:gd name="connsiteY44" fmla="*/ 9633 h 10000"/>
                <a:gd name="connsiteX45" fmla="*/ 8389 w 10000"/>
                <a:gd name="connsiteY45" fmla="*/ 8983 h 10000"/>
                <a:gd name="connsiteX46" fmla="*/ 8521 w 10000"/>
                <a:gd name="connsiteY46" fmla="*/ 8983 h 10000"/>
                <a:gd name="connsiteX47" fmla="*/ 8760 w 10000"/>
                <a:gd name="connsiteY47" fmla="*/ 8459 h 10000"/>
                <a:gd name="connsiteX48" fmla="*/ 9775 w 10000"/>
                <a:gd name="connsiteY48" fmla="*/ 8434 h 10000"/>
                <a:gd name="connsiteX49" fmla="*/ 10000 w 10000"/>
                <a:gd name="connsiteY49" fmla="*/ 8222 h 10000"/>
                <a:gd name="connsiteX50" fmla="*/ 9983 w 10000"/>
                <a:gd name="connsiteY50" fmla="*/ 7965 h 10000"/>
                <a:gd name="connsiteX51" fmla="*/ 9915 w 10000"/>
                <a:gd name="connsiteY51" fmla="*/ 7391 h 10000"/>
                <a:gd name="connsiteX52" fmla="*/ 9491 w 10000"/>
                <a:gd name="connsiteY52" fmla="*/ 7204 h 10000"/>
                <a:gd name="connsiteX53" fmla="*/ 9288 w 10000"/>
                <a:gd name="connsiteY53" fmla="*/ 6291 h 10000"/>
                <a:gd name="connsiteX54" fmla="*/ 9169 w 10000"/>
                <a:gd name="connsiteY54" fmla="*/ 6187 h 10000"/>
                <a:gd name="connsiteX55" fmla="*/ 9138 w 10000"/>
                <a:gd name="connsiteY55" fmla="*/ 5537 h 10000"/>
                <a:gd name="connsiteX56" fmla="*/ 8985 w 10000"/>
                <a:gd name="connsiteY56" fmla="*/ 5507 h 10000"/>
                <a:gd name="connsiteX57" fmla="*/ 8928 w 10000"/>
                <a:gd name="connsiteY57" fmla="*/ 5173 h 10000"/>
                <a:gd name="connsiteX58" fmla="*/ 8674 w 10000"/>
                <a:gd name="connsiteY58" fmla="*/ 5090 h 10000"/>
                <a:gd name="connsiteX59" fmla="*/ 8590 w 10000"/>
                <a:gd name="connsiteY59" fmla="*/ 4574 h 10000"/>
                <a:gd name="connsiteX60" fmla="*/ 8168 w 10000"/>
                <a:gd name="connsiteY60" fmla="*/ 4075 h 10000"/>
                <a:gd name="connsiteX61" fmla="*/ 7708 w 10000"/>
                <a:gd name="connsiteY61" fmla="*/ 3996 h 10000"/>
                <a:gd name="connsiteX62" fmla="*/ 7829 w 10000"/>
                <a:gd name="connsiteY62" fmla="*/ 3422 h 10000"/>
                <a:gd name="connsiteX63" fmla="*/ 7796 w 10000"/>
                <a:gd name="connsiteY63" fmla="*/ 3003 h 10000"/>
                <a:gd name="connsiteX64" fmla="*/ 8185 w 10000"/>
                <a:gd name="connsiteY64" fmla="*/ 3032 h 10000"/>
                <a:gd name="connsiteX65" fmla="*/ 8269 w 10000"/>
                <a:gd name="connsiteY65" fmla="*/ 3157 h 10000"/>
                <a:gd name="connsiteX66" fmla="*/ 8506 w 10000"/>
                <a:gd name="connsiteY66" fmla="*/ 2895 h 10000"/>
                <a:gd name="connsiteX67" fmla="*/ 8575 w 10000"/>
                <a:gd name="connsiteY67" fmla="*/ 1963 h 10000"/>
                <a:gd name="connsiteX68" fmla="*/ 8474 w 10000"/>
                <a:gd name="connsiteY68" fmla="*/ 1254 h 10000"/>
                <a:gd name="connsiteX69" fmla="*/ 8760 w 10000"/>
                <a:gd name="connsiteY69" fmla="*/ 681 h 10000"/>
                <a:gd name="connsiteX70" fmla="*/ 8312 w 10000"/>
                <a:gd name="connsiteY70" fmla="*/ 35 h 10000"/>
                <a:gd name="connsiteX0" fmla="*/ 8312 w 10000"/>
                <a:gd name="connsiteY0" fmla="*/ 1628 h 11593"/>
                <a:gd name="connsiteX1" fmla="*/ 4634 w 10000"/>
                <a:gd name="connsiteY1" fmla="*/ 38 h 11593"/>
                <a:gd name="connsiteX2" fmla="*/ 2597 w 10000"/>
                <a:gd name="connsiteY2" fmla="*/ 3412 h 11593"/>
                <a:gd name="connsiteX3" fmla="*/ 1875 w 10000"/>
                <a:gd name="connsiteY3" fmla="*/ 2231 h 11593"/>
                <a:gd name="connsiteX4" fmla="*/ 1212 w 10000"/>
                <a:gd name="connsiteY4" fmla="*/ 2873 h 11593"/>
                <a:gd name="connsiteX5" fmla="*/ 508 w 10000"/>
                <a:gd name="connsiteY5" fmla="*/ 2902 h 11593"/>
                <a:gd name="connsiteX6" fmla="*/ 12 w 10000"/>
                <a:gd name="connsiteY6" fmla="*/ 3735 h 11593"/>
                <a:gd name="connsiteX7" fmla="*/ 151 w 10000"/>
                <a:gd name="connsiteY7" fmla="*/ 3915 h 11593"/>
                <a:gd name="connsiteX8" fmla="*/ 48 w 10000"/>
                <a:gd name="connsiteY8" fmla="*/ 4200 h 11593"/>
                <a:gd name="connsiteX9" fmla="*/ 625 w 10000"/>
                <a:gd name="connsiteY9" fmla="*/ 4283 h 11593"/>
                <a:gd name="connsiteX10" fmla="*/ 625 w 10000"/>
                <a:gd name="connsiteY10" fmla="*/ 4464 h 11593"/>
                <a:gd name="connsiteX11" fmla="*/ 605 w 10000"/>
                <a:gd name="connsiteY11" fmla="*/ 4883 h 11593"/>
                <a:gd name="connsiteX12" fmla="*/ 1216 w 10000"/>
                <a:gd name="connsiteY12" fmla="*/ 5036 h 11593"/>
                <a:gd name="connsiteX13" fmla="*/ 1216 w 10000"/>
                <a:gd name="connsiteY13" fmla="*/ 5386 h 11593"/>
                <a:gd name="connsiteX14" fmla="*/ 1539 w 10000"/>
                <a:gd name="connsiteY14" fmla="*/ 5641 h 11593"/>
                <a:gd name="connsiteX15" fmla="*/ 1437 w 10000"/>
                <a:gd name="connsiteY15" fmla="*/ 6028 h 11593"/>
                <a:gd name="connsiteX16" fmla="*/ 1891 w 10000"/>
                <a:gd name="connsiteY16" fmla="*/ 6371 h 11593"/>
                <a:gd name="connsiteX17" fmla="*/ 2167 w 10000"/>
                <a:gd name="connsiteY17" fmla="*/ 6995 h 11593"/>
                <a:gd name="connsiteX18" fmla="*/ 2419 w 10000"/>
                <a:gd name="connsiteY18" fmla="*/ 7237 h 11593"/>
                <a:gd name="connsiteX19" fmla="*/ 2318 w 10000"/>
                <a:gd name="connsiteY19" fmla="*/ 7445 h 11593"/>
                <a:gd name="connsiteX20" fmla="*/ 2454 w 10000"/>
                <a:gd name="connsiteY20" fmla="*/ 7677 h 11593"/>
                <a:gd name="connsiteX21" fmla="*/ 2434 w 10000"/>
                <a:gd name="connsiteY21" fmla="*/ 8010 h 11593"/>
                <a:gd name="connsiteX22" fmla="*/ 2696 w 10000"/>
                <a:gd name="connsiteY22" fmla="*/ 8044 h 11593"/>
                <a:gd name="connsiteX23" fmla="*/ 2980 w 10000"/>
                <a:gd name="connsiteY23" fmla="*/ 8412 h 11593"/>
                <a:gd name="connsiteX24" fmla="*/ 3050 w 10000"/>
                <a:gd name="connsiteY24" fmla="*/ 8984 h 11593"/>
                <a:gd name="connsiteX25" fmla="*/ 3114 w 10000"/>
                <a:gd name="connsiteY25" fmla="*/ 9195 h 11593"/>
                <a:gd name="connsiteX26" fmla="*/ 3471 w 10000"/>
                <a:gd name="connsiteY26" fmla="*/ 9683 h 11593"/>
                <a:gd name="connsiteX27" fmla="*/ 3471 w 10000"/>
                <a:gd name="connsiteY27" fmla="*/ 10052 h 11593"/>
                <a:gd name="connsiteX28" fmla="*/ 3997 w 10000"/>
                <a:gd name="connsiteY28" fmla="*/ 10450 h 11593"/>
                <a:gd name="connsiteX29" fmla="*/ 4285 w 10000"/>
                <a:gd name="connsiteY29" fmla="*/ 10027 h 11593"/>
                <a:gd name="connsiteX30" fmla="*/ 4643 w 10000"/>
                <a:gd name="connsiteY30" fmla="*/ 10346 h 11593"/>
                <a:gd name="connsiteX31" fmla="*/ 4928 w 10000"/>
                <a:gd name="connsiteY31" fmla="*/ 9869 h 11593"/>
                <a:gd name="connsiteX32" fmla="*/ 5251 w 10000"/>
                <a:gd name="connsiteY32" fmla="*/ 10626 h 11593"/>
                <a:gd name="connsiteX33" fmla="*/ 5709 w 10000"/>
                <a:gd name="connsiteY33" fmla="*/ 11047 h 11593"/>
                <a:gd name="connsiteX34" fmla="*/ 5759 w 10000"/>
                <a:gd name="connsiteY34" fmla="*/ 11418 h 11593"/>
                <a:gd name="connsiteX35" fmla="*/ 5946 w 10000"/>
                <a:gd name="connsiteY35" fmla="*/ 11466 h 11593"/>
                <a:gd name="connsiteX36" fmla="*/ 6216 w 10000"/>
                <a:gd name="connsiteY36" fmla="*/ 11122 h 11593"/>
                <a:gd name="connsiteX37" fmla="*/ 6558 w 10000"/>
                <a:gd name="connsiteY37" fmla="*/ 11333 h 11593"/>
                <a:gd name="connsiteX38" fmla="*/ 6675 w 10000"/>
                <a:gd name="connsiteY38" fmla="*/ 11151 h 11593"/>
                <a:gd name="connsiteX39" fmla="*/ 6797 w 10000"/>
                <a:gd name="connsiteY39" fmla="*/ 11122 h 11593"/>
                <a:gd name="connsiteX40" fmla="*/ 7029 w 10000"/>
                <a:gd name="connsiteY40" fmla="*/ 11593 h 11593"/>
                <a:gd name="connsiteX41" fmla="*/ 7251 w 10000"/>
                <a:gd name="connsiteY41" fmla="*/ 11200 h 11593"/>
                <a:gd name="connsiteX42" fmla="*/ 7521 w 10000"/>
                <a:gd name="connsiteY42" fmla="*/ 11226 h 11593"/>
                <a:gd name="connsiteX43" fmla="*/ 7727 w 10000"/>
                <a:gd name="connsiteY43" fmla="*/ 11016 h 11593"/>
                <a:gd name="connsiteX44" fmla="*/ 8015 w 10000"/>
                <a:gd name="connsiteY44" fmla="*/ 11226 h 11593"/>
                <a:gd name="connsiteX45" fmla="*/ 8389 w 10000"/>
                <a:gd name="connsiteY45" fmla="*/ 10576 h 11593"/>
                <a:gd name="connsiteX46" fmla="*/ 8521 w 10000"/>
                <a:gd name="connsiteY46" fmla="*/ 10576 h 11593"/>
                <a:gd name="connsiteX47" fmla="*/ 8760 w 10000"/>
                <a:gd name="connsiteY47" fmla="*/ 10052 h 11593"/>
                <a:gd name="connsiteX48" fmla="*/ 9775 w 10000"/>
                <a:gd name="connsiteY48" fmla="*/ 10027 h 11593"/>
                <a:gd name="connsiteX49" fmla="*/ 10000 w 10000"/>
                <a:gd name="connsiteY49" fmla="*/ 9815 h 11593"/>
                <a:gd name="connsiteX50" fmla="*/ 9983 w 10000"/>
                <a:gd name="connsiteY50" fmla="*/ 9558 h 11593"/>
                <a:gd name="connsiteX51" fmla="*/ 9915 w 10000"/>
                <a:gd name="connsiteY51" fmla="*/ 8984 h 11593"/>
                <a:gd name="connsiteX52" fmla="*/ 9491 w 10000"/>
                <a:gd name="connsiteY52" fmla="*/ 8797 h 11593"/>
                <a:gd name="connsiteX53" fmla="*/ 9288 w 10000"/>
                <a:gd name="connsiteY53" fmla="*/ 7884 h 11593"/>
                <a:gd name="connsiteX54" fmla="*/ 9169 w 10000"/>
                <a:gd name="connsiteY54" fmla="*/ 7780 h 11593"/>
                <a:gd name="connsiteX55" fmla="*/ 9138 w 10000"/>
                <a:gd name="connsiteY55" fmla="*/ 7130 h 11593"/>
                <a:gd name="connsiteX56" fmla="*/ 8985 w 10000"/>
                <a:gd name="connsiteY56" fmla="*/ 7100 h 11593"/>
                <a:gd name="connsiteX57" fmla="*/ 8928 w 10000"/>
                <a:gd name="connsiteY57" fmla="*/ 6766 h 11593"/>
                <a:gd name="connsiteX58" fmla="*/ 8674 w 10000"/>
                <a:gd name="connsiteY58" fmla="*/ 6683 h 11593"/>
                <a:gd name="connsiteX59" fmla="*/ 8590 w 10000"/>
                <a:gd name="connsiteY59" fmla="*/ 6167 h 11593"/>
                <a:gd name="connsiteX60" fmla="*/ 8168 w 10000"/>
                <a:gd name="connsiteY60" fmla="*/ 5668 h 11593"/>
                <a:gd name="connsiteX61" fmla="*/ 7708 w 10000"/>
                <a:gd name="connsiteY61" fmla="*/ 5589 h 11593"/>
                <a:gd name="connsiteX62" fmla="*/ 7829 w 10000"/>
                <a:gd name="connsiteY62" fmla="*/ 5015 h 11593"/>
                <a:gd name="connsiteX63" fmla="*/ 7796 w 10000"/>
                <a:gd name="connsiteY63" fmla="*/ 4596 h 11593"/>
                <a:gd name="connsiteX64" fmla="*/ 8185 w 10000"/>
                <a:gd name="connsiteY64" fmla="*/ 4625 h 11593"/>
                <a:gd name="connsiteX65" fmla="*/ 8269 w 10000"/>
                <a:gd name="connsiteY65" fmla="*/ 4750 h 11593"/>
                <a:gd name="connsiteX66" fmla="*/ 8506 w 10000"/>
                <a:gd name="connsiteY66" fmla="*/ 4488 h 11593"/>
                <a:gd name="connsiteX67" fmla="*/ 8575 w 10000"/>
                <a:gd name="connsiteY67" fmla="*/ 3556 h 11593"/>
                <a:gd name="connsiteX68" fmla="*/ 8474 w 10000"/>
                <a:gd name="connsiteY68" fmla="*/ 2847 h 11593"/>
                <a:gd name="connsiteX69" fmla="*/ 8760 w 10000"/>
                <a:gd name="connsiteY69" fmla="*/ 2274 h 11593"/>
                <a:gd name="connsiteX70" fmla="*/ 8312 w 10000"/>
                <a:gd name="connsiteY70" fmla="*/ 1628 h 11593"/>
                <a:gd name="connsiteX0" fmla="*/ 8312 w 10000"/>
                <a:gd name="connsiteY0" fmla="*/ 1628 h 11593"/>
                <a:gd name="connsiteX1" fmla="*/ 4634 w 10000"/>
                <a:gd name="connsiteY1" fmla="*/ 38 h 11593"/>
                <a:gd name="connsiteX2" fmla="*/ 2597 w 10000"/>
                <a:gd name="connsiteY2" fmla="*/ 3412 h 11593"/>
                <a:gd name="connsiteX3" fmla="*/ 1875 w 10000"/>
                <a:gd name="connsiteY3" fmla="*/ 2231 h 11593"/>
                <a:gd name="connsiteX4" fmla="*/ 1212 w 10000"/>
                <a:gd name="connsiteY4" fmla="*/ 2873 h 11593"/>
                <a:gd name="connsiteX5" fmla="*/ 508 w 10000"/>
                <a:gd name="connsiteY5" fmla="*/ 2902 h 11593"/>
                <a:gd name="connsiteX6" fmla="*/ 12 w 10000"/>
                <a:gd name="connsiteY6" fmla="*/ 3735 h 11593"/>
                <a:gd name="connsiteX7" fmla="*/ 151 w 10000"/>
                <a:gd name="connsiteY7" fmla="*/ 3915 h 11593"/>
                <a:gd name="connsiteX8" fmla="*/ 48 w 10000"/>
                <a:gd name="connsiteY8" fmla="*/ 4200 h 11593"/>
                <a:gd name="connsiteX9" fmla="*/ 625 w 10000"/>
                <a:gd name="connsiteY9" fmla="*/ 4283 h 11593"/>
                <a:gd name="connsiteX10" fmla="*/ 625 w 10000"/>
                <a:gd name="connsiteY10" fmla="*/ 4464 h 11593"/>
                <a:gd name="connsiteX11" fmla="*/ 605 w 10000"/>
                <a:gd name="connsiteY11" fmla="*/ 4883 h 11593"/>
                <a:gd name="connsiteX12" fmla="*/ 1216 w 10000"/>
                <a:gd name="connsiteY12" fmla="*/ 5036 h 11593"/>
                <a:gd name="connsiteX13" fmla="*/ 1216 w 10000"/>
                <a:gd name="connsiteY13" fmla="*/ 5386 h 11593"/>
                <a:gd name="connsiteX14" fmla="*/ 1539 w 10000"/>
                <a:gd name="connsiteY14" fmla="*/ 5641 h 11593"/>
                <a:gd name="connsiteX15" fmla="*/ 1437 w 10000"/>
                <a:gd name="connsiteY15" fmla="*/ 6028 h 11593"/>
                <a:gd name="connsiteX16" fmla="*/ 1891 w 10000"/>
                <a:gd name="connsiteY16" fmla="*/ 6371 h 11593"/>
                <a:gd name="connsiteX17" fmla="*/ 2167 w 10000"/>
                <a:gd name="connsiteY17" fmla="*/ 6995 h 11593"/>
                <a:gd name="connsiteX18" fmla="*/ 2419 w 10000"/>
                <a:gd name="connsiteY18" fmla="*/ 7237 h 11593"/>
                <a:gd name="connsiteX19" fmla="*/ 2318 w 10000"/>
                <a:gd name="connsiteY19" fmla="*/ 7445 h 11593"/>
                <a:gd name="connsiteX20" fmla="*/ 2454 w 10000"/>
                <a:gd name="connsiteY20" fmla="*/ 7677 h 11593"/>
                <a:gd name="connsiteX21" fmla="*/ 2434 w 10000"/>
                <a:gd name="connsiteY21" fmla="*/ 8010 h 11593"/>
                <a:gd name="connsiteX22" fmla="*/ 2696 w 10000"/>
                <a:gd name="connsiteY22" fmla="*/ 8044 h 11593"/>
                <a:gd name="connsiteX23" fmla="*/ 2980 w 10000"/>
                <a:gd name="connsiteY23" fmla="*/ 8412 h 11593"/>
                <a:gd name="connsiteX24" fmla="*/ 3050 w 10000"/>
                <a:gd name="connsiteY24" fmla="*/ 8984 h 11593"/>
                <a:gd name="connsiteX25" fmla="*/ 3114 w 10000"/>
                <a:gd name="connsiteY25" fmla="*/ 9195 h 11593"/>
                <a:gd name="connsiteX26" fmla="*/ 3471 w 10000"/>
                <a:gd name="connsiteY26" fmla="*/ 9683 h 11593"/>
                <a:gd name="connsiteX27" fmla="*/ 3471 w 10000"/>
                <a:gd name="connsiteY27" fmla="*/ 10052 h 11593"/>
                <a:gd name="connsiteX28" fmla="*/ 3997 w 10000"/>
                <a:gd name="connsiteY28" fmla="*/ 10450 h 11593"/>
                <a:gd name="connsiteX29" fmla="*/ 4285 w 10000"/>
                <a:gd name="connsiteY29" fmla="*/ 10027 h 11593"/>
                <a:gd name="connsiteX30" fmla="*/ 4643 w 10000"/>
                <a:gd name="connsiteY30" fmla="*/ 10346 h 11593"/>
                <a:gd name="connsiteX31" fmla="*/ 4928 w 10000"/>
                <a:gd name="connsiteY31" fmla="*/ 9869 h 11593"/>
                <a:gd name="connsiteX32" fmla="*/ 5251 w 10000"/>
                <a:gd name="connsiteY32" fmla="*/ 10626 h 11593"/>
                <a:gd name="connsiteX33" fmla="*/ 5709 w 10000"/>
                <a:gd name="connsiteY33" fmla="*/ 11047 h 11593"/>
                <a:gd name="connsiteX34" fmla="*/ 5759 w 10000"/>
                <a:gd name="connsiteY34" fmla="*/ 11418 h 11593"/>
                <a:gd name="connsiteX35" fmla="*/ 5946 w 10000"/>
                <a:gd name="connsiteY35" fmla="*/ 11466 h 11593"/>
                <a:gd name="connsiteX36" fmla="*/ 6216 w 10000"/>
                <a:gd name="connsiteY36" fmla="*/ 11122 h 11593"/>
                <a:gd name="connsiteX37" fmla="*/ 6558 w 10000"/>
                <a:gd name="connsiteY37" fmla="*/ 11333 h 11593"/>
                <a:gd name="connsiteX38" fmla="*/ 6675 w 10000"/>
                <a:gd name="connsiteY38" fmla="*/ 11151 h 11593"/>
                <a:gd name="connsiteX39" fmla="*/ 6797 w 10000"/>
                <a:gd name="connsiteY39" fmla="*/ 11122 h 11593"/>
                <a:gd name="connsiteX40" fmla="*/ 7029 w 10000"/>
                <a:gd name="connsiteY40" fmla="*/ 11593 h 11593"/>
                <a:gd name="connsiteX41" fmla="*/ 7251 w 10000"/>
                <a:gd name="connsiteY41" fmla="*/ 11200 h 11593"/>
                <a:gd name="connsiteX42" fmla="*/ 7521 w 10000"/>
                <a:gd name="connsiteY42" fmla="*/ 11226 h 11593"/>
                <a:gd name="connsiteX43" fmla="*/ 7727 w 10000"/>
                <a:gd name="connsiteY43" fmla="*/ 11016 h 11593"/>
                <a:gd name="connsiteX44" fmla="*/ 8015 w 10000"/>
                <a:gd name="connsiteY44" fmla="*/ 11226 h 11593"/>
                <a:gd name="connsiteX45" fmla="*/ 8389 w 10000"/>
                <a:gd name="connsiteY45" fmla="*/ 10576 h 11593"/>
                <a:gd name="connsiteX46" fmla="*/ 8521 w 10000"/>
                <a:gd name="connsiteY46" fmla="*/ 10576 h 11593"/>
                <a:gd name="connsiteX47" fmla="*/ 8760 w 10000"/>
                <a:gd name="connsiteY47" fmla="*/ 10052 h 11593"/>
                <a:gd name="connsiteX48" fmla="*/ 9775 w 10000"/>
                <a:gd name="connsiteY48" fmla="*/ 10027 h 11593"/>
                <a:gd name="connsiteX49" fmla="*/ 10000 w 10000"/>
                <a:gd name="connsiteY49" fmla="*/ 9815 h 11593"/>
                <a:gd name="connsiteX50" fmla="*/ 9983 w 10000"/>
                <a:gd name="connsiteY50" fmla="*/ 9558 h 11593"/>
                <a:gd name="connsiteX51" fmla="*/ 9915 w 10000"/>
                <a:gd name="connsiteY51" fmla="*/ 8984 h 11593"/>
                <a:gd name="connsiteX52" fmla="*/ 9491 w 10000"/>
                <a:gd name="connsiteY52" fmla="*/ 8797 h 11593"/>
                <a:gd name="connsiteX53" fmla="*/ 9288 w 10000"/>
                <a:gd name="connsiteY53" fmla="*/ 7884 h 11593"/>
                <a:gd name="connsiteX54" fmla="*/ 9169 w 10000"/>
                <a:gd name="connsiteY54" fmla="*/ 7780 h 11593"/>
                <a:gd name="connsiteX55" fmla="*/ 9138 w 10000"/>
                <a:gd name="connsiteY55" fmla="*/ 7130 h 11593"/>
                <a:gd name="connsiteX56" fmla="*/ 8985 w 10000"/>
                <a:gd name="connsiteY56" fmla="*/ 7100 h 11593"/>
                <a:gd name="connsiteX57" fmla="*/ 8928 w 10000"/>
                <a:gd name="connsiteY57" fmla="*/ 6766 h 11593"/>
                <a:gd name="connsiteX58" fmla="*/ 8674 w 10000"/>
                <a:gd name="connsiteY58" fmla="*/ 6683 h 11593"/>
                <a:gd name="connsiteX59" fmla="*/ 8590 w 10000"/>
                <a:gd name="connsiteY59" fmla="*/ 6167 h 11593"/>
                <a:gd name="connsiteX60" fmla="*/ 8168 w 10000"/>
                <a:gd name="connsiteY60" fmla="*/ 5668 h 11593"/>
                <a:gd name="connsiteX61" fmla="*/ 7708 w 10000"/>
                <a:gd name="connsiteY61" fmla="*/ 5589 h 11593"/>
                <a:gd name="connsiteX62" fmla="*/ 7829 w 10000"/>
                <a:gd name="connsiteY62" fmla="*/ 5015 h 11593"/>
                <a:gd name="connsiteX63" fmla="*/ 7796 w 10000"/>
                <a:gd name="connsiteY63" fmla="*/ 4596 h 11593"/>
                <a:gd name="connsiteX64" fmla="*/ 8185 w 10000"/>
                <a:gd name="connsiteY64" fmla="*/ 4625 h 11593"/>
                <a:gd name="connsiteX65" fmla="*/ 8269 w 10000"/>
                <a:gd name="connsiteY65" fmla="*/ 4750 h 11593"/>
                <a:gd name="connsiteX66" fmla="*/ 8506 w 10000"/>
                <a:gd name="connsiteY66" fmla="*/ 4488 h 11593"/>
                <a:gd name="connsiteX67" fmla="*/ 8575 w 10000"/>
                <a:gd name="connsiteY67" fmla="*/ 3556 h 11593"/>
                <a:gd name="connsiteX68" fmla="*/ 8474 w 10000"/>
                <a:gd name="connsiteY68" fmla="*/ 2847 h 11593"/>
                <a:gd name="connsiteX69" fmla="*/ 8760 w 10000"/>
                <a:gd name="connsiteY69" fmla="*/ 2274 h 11593"/>
                <a:gd name="connsiteX70" fmla="*/ 8312 w 10000"/>
                <a:gd name="connsiteY70" fmla="*/ 1628 h 11593"/>
                <a:gd name="connsiteX0" fmla="*/ 8312 w 10000"/>
                <a:gd name="connsiteY0" fmla="*/ 1628 h 11593"/>
                <a:gd name="connsiteX1" fmla="*/ 4634 w 10000"/>
                <a:gd name="connsiteY1" fmla="*/ 38 h 11593"/>
                <a:gd name="connsiteX2" fmla="*/ 2597 w 10000"/>
                <a:gd name="connsiteY2" fmla="*/ 3412 h 11593"/>
                <a:gd name="connsiteX3" fmla="*/ 1875 w 10000"/>
                <a:gd name="connsiteY3" fmla="*/ 2231 h 11593"/>
                <a:gd name="connsiteX4" fmla="*/ 1212 w 10000"/>
                <a:gd name="connsiteY4" fmla="*/ 2873 h 11593"/>
                <a:gd name="connsiteX5" fmla="*/ 508 w 10000"/>
                <a:gd name="connsiteY5" fmla="*/ 2902 h 11593"/>
                <a:gd name="connsiteX6" fmla="*/ 12 w 10000"/>
                <a:gd name="connsiteY6" fmla="*/ 3735 h 11593"/>
                <a:gd name="connsiteX7" fmla="*/ 151 w 10000"/>
                <a:gd name="connsiteY7" fmla="*/ 3915 h 11593"/>
                <a:gd name="connsiteX8" fmla="*/ 48 w 10000"/>
                <a:gd name="connsiteY8" fmla="*/ 4200 h 11593"/>
                <a:gd name="connsiteX9" fmla="*/ 625 w 10000"/>
                <a:gd name="connsiteY9" fmla="*/ 4283 h 11593"/>
                <a:gd name="connsiteX10" fmla="*/ 625 w 10000"/>
                <a:gd name="connsiteY10" fmla="*/ 4464 h 11593"/>
                <a:gd name="connsiteX11" fmla="*/ 605 w 10000"/>
                <a:gd name="connsiteY11" fmla="*/ 4883 h 11593"/>
                <a:gd name="connsiteX12" fmla="*/ 1216 w 10000"/>
                <a:gd name="connsiteY12" fmla="*/ 5036 h 11593"/>
                <a:gd name="connsiteX13" fmla="*/ 1216 w 10000"/>
                <a:gd name="connsiteY13" fmla="*/ 5386 h 11593"/>
                <a:gd name="connsiteX14" fmla="*/ 1539 w 10000"/>
                <a:gd name="connsiteY14" fmla="*/ 5641 h 11593"/>
                <a:gd name="connsiteX15" fmla="*/ 1437 w 10000"/>
                <a:gd name="connsiteY15" fmla="*/ 6028 h 11593"/>
                <a:gd name="connsiteX16" fmla="*/ 1891 w 10000"/>
                <a:gd name="connsiteY16" fmla="*/ 6371 h 11593"/>
                <a:gd name="connsiteX17" fmla="*/ 2167 w 10000"/>
                <a:gd name="connsiteY17" fmla="*/ 6995 h 11593"/>
                <a:gd name="connsiteX18" fmla="*/ 2419 w 10000"/>
                <a:gd name="connsiteY18" fmla="*/ 7237 h 11593"/>
                <a:gd name="connsiteX19" fmla="*/ 2318 w 10000"/>
                <a:gd name="connsiteY19" fmla="*/ 7445 h 11593"/>
                <a:gd name="connsiteX20" fmla="*/ 2454 w 10000"/>
                <a:gd name="connsiteY20" fmla="*/ 7677 h 11593"/>
                <a:gd name="connsiteX21" fmla="*/ 2434 w 10000"/>
                <a:gd name="connsiteY21" fmla="*/ 8010 h 11593"/>
                <a:gd name="connsiteX22" fmla="*/ 2696 w 10000"/>
                <a:gd name="connsiteY22" fmla="*/ 8044 h 11593"/>
                <a:gd name="connsiteX23" fmla="*/ 2980 w 10000"/>
                <a:gd name="connsiteY23" fmla="*/ 8412 h 11593"/>
                <a:gd name="connsiteX24" fmla="*/ 3050 w 10000"/>
                <a:gd name="connsiteY24" fmla="*/ 8984 h 11593"/>
                <a:gd name="connsiteX25" fmla="*/ 3114 w 10000"/>
                <a:gd name="connsiteY25" fmla="*/ 9195 h 11593"/>
                <a:gd name="connsiteX26" fmla="*/ 3471 w 10000"/>
                <a:gd name="connsiteY26" fmla="*/ 9683 h 11593"/>
                <a:gd name="connsiteX27" fmla="*/ 3471 w 10000"/>
                <a:gd name="connsiteY27" fmla="*/ 10052 h 11593"/>
                <a:gd name="connsiteX28" fmla="*/ 3997 w 10000"/>
                <a:gd name="connsiteY28" fmla="*/ 10450 h 11593"/>
                <a:gd name="connsiteX29" fmla="*/ 4285 w 10000"/>
                <a:gd name="connsiteY29" fmla="*/ 10027 h 11593"/>
                <a:gd name="connsiteX30" fmla="*/ 4643 w 10000"/>
                <a:gd name="connsiteY30" fmla="*/ 10346 h 11593"/>
                <a:gd name="connsiteX31" fmla="*/ 4928 w 10000"/>
                <a:gd name="connsiteY31" fmla="*/ 9869 h 11593"/>
                <a:gd name="connsiteX32" fmla="*/ 5251 w 10000"/>
                <a:gd name="connsiteY32" fmla="*/ 10626 h 11593"/>
                <a:gd name="connsiteX33" fmla="*/ 5709 w 10000"/>
                <a:gd name="connsiteY33" fmla="*/ 11047 h 11593"/>
                <a:gd name="connsiteX34" fmla="*/ 5759 w 10000"/>
                <a:gd name="connsiteY34" fmla="*/ 11418 h 11593"/>
                <a:gd name="connsiteX35" fmla="*/ 5946 w 10000"/>
                <a:gd name="connsiteY35" fmla="*/ 11466 h 11593"/>
                <a:gd name="connsiteX36" fmla="*/ 6216 w 10000"/>
                <a:gd name="connsiteY36" fmla="*/ 11122 h 11593"/>
                <a:gd name="connsiteX37" fmla="*/ 6558 w 10000"/>
                <a:gd name="connsiteY37" fmla="*/ 11333 h 11593"/>
                <a:gd name="connsiteX38" fmla="*/ 6675 w 10000"/>
                <a:gd name="connsiteY38" fmla="*/ 11151 h 11593"/>
                <a:gd name="connsiteX39" fmla="*/ 6797 w 10000"/>
                <a:gd name="connsiteY39" fmla="*/ 11122 h 11593"/>
                <a:gd name="connsiteX40" fmla="*/ 7029 w 10000"/>
                <a:gd name="connsiteY40" fmla="*/ 11593 h 11593"/>
                <a:gd name="connsiteX41" fmla="*/ 7251 w 10000"/>
                <a:gd name="connsiteY41" fmla="*/ 11200 h 11593"/>
                <a:gd name="connsiteX42" fmla="*/ 7521 w 10000"/>
                <a:gd name="connsiteY42" fmla="*/ 11226 h 11593"/>
                <a:gd name="connsiteX43" fmla="*/ 7727 w 10000"/>
                <a:gd name="connsiteY43" fmla="*/ 11016 h 11593"/>
                <a:gd name="connsiteX44" fmla="*/ 8015 w 10000"/>
                <a:gd name="connsiteY44" fmla="*/ 11226 h 11593"/>
                <a:gd name="connsiteX45" fmla="*/ 8389 w 10000"/>
                <a:gd name="connsiteY45" fmla="*/ 10576 h 11593"/>
                <a:gd name="connsiteX46" fmla="*/ 8521 w 10000"/>
                <a:gd name="connsiteY46" fmla="*/ 10576 h 11593"/>
                <a:gd name="connsiteX47" fmla="*/ 8760 w 10000"/>
                <a:gd name="connsiteY47" fmla="*/ 10052 h 11593"/>
                <a:gd name="connsiteX48" fmla="*/ 9775 w 10000"/>
                <a:gd name="connsiteY48" fmla="*/ 10027 h 11593"/>
                <a:gd name="connsiteX49" fmla="*/ 10000 w 10000"/>
                <a:gd name="connsiteY49" fmla="*/ 9815 h 11593"/>
                <a:gd name="connsiteX50" fmla="*/ 9983 w 10000"/>
                <a:gd name="connsiteY50" fmla="*/ 9558 h 11593"/>
                <a:gd name="connsiteX51" fmla="*/ 9915 w 10000"/>
                <a:gd name="connsiteY51" fmla="*/ 8984 h 11593"/>
                <a:gd name="connsiteX52" fmla="*/ 9491 w 10000"/>
                <a:gd name="connsiteY52" fmla="*/ 8797 h 11593"/>
                <a:gd name="connsiteX53" fmla="*/ 9288 w 10000"/>
                <a:gd name="connsiteY53" fmla="*/ 7884 h 11593"/>
                <a:gd name="connsiteX54" fmla="*/ 9169 w 10000"/>
                <a:gd name="connsiteY54" fmla="*/ 7780 h 11593"/>
                <a:gd name="connsiteX55" fmla="*/ 9138 w 10000"/>
                <a:gd name="connsiteY55" fmla="*/ 7130 h 11593"/>
                <a:gd name="connsiteX56" fmla="*/ 8985 w 10000"/>
                <a:gd name="connsiteY56" fmla="*/ 7100 h 11593"/>
                <a:gd name="connsiteX57" fmla="*/ 8928 w 10000"/>
                <a:gd name="connsiteY57" fmla="*/ 6766 h 11593"/>
                <a:gd name="connsiteX58" fmla="*/ 8674 w 10000"/>
                <a:gd name="connsiteY58" fmla="*/ 6683 h 11593"/>
                <a:gd name="connsiteX59" fmla="*/ 8590 w 10000"/>
                <a:gd name="connsiteY59" fmla="*/ 6167 h 11593"/>
                <a:gd name="connsiteX60" fmla="*/ 8168 w 10000"/>
                <a:gd name="connsiteY60" fmla="*/ 5668 h 11593"/>
                <a:gd name="connsiteX61" fmla="*/ 7708 w 10000"/>
                <a:gd name="connsiteY61" fmla="*/ 5589 h 11593"/>
                <a:gd name="connsiteX62" fmla="*/ 7829 w 10000"/>
                <a:gd name="connsiteY62" fmla="*/ 5015 h 11593"/>
                <a:gd name="connsiteX63" fmla="*/ 7796 w 10000"/>
                <a:gd name="connsiteY63" fmla="*/ 4596 h 11593"/>
                <a:gd name="connsiteX64" fmla="*/ 8185 w 10000"/>
                <a:gd name="connsiteY64" fmla="*/ 4625 h 11593"/>
                <a:gd name="connsiteX65" fmla="*/ 8269 w 10000"/>
                <a:gd name="connsiteY65" fmla="*/ 4750 h 11593"/>
                <a:gd name="connsiteX66" fmla="*/ 8506 w 10000"/>
                <a:gd name="connsiteY66" fmla="*/ 4488 h 11593"/>
                <a:gd name="connsiteX67" fmla="*/ 8575 w 10000"/>
                <a:gd name="connsiteY67" fmla="*/ 3556 h 11593"/>
                <a:gd name="connsiteX68" fmla="*/ 8474 w 10000"/>
                <a:gd name="connsiteY68" fmla="*/ 2847 h 11593"/>
                <a:gd name="connsiteX69" fmla="*/ 8760 w 10000"/>
                <a:gd name="connsiteY69" fmla="*/ 2274 h 11593"/>
                <a:gd name="connsiteX70" fmla="*/ 8312 w 10000"/>
                <a:gd name="connsiteY70" fmla="*/ 1628 h 11593"/>
                <a:gd name="connsiteX0" fmla="*/ 8312 w 10000"/>
                <a:gd name="connsiteY0" fmla="*/ 21 h 9986"/>
                <a:gd name="connsiteX1" fmla="*/ 3551 w 10000"/>
                <a:gd name="connsiteY1" fmla="*/ 1494 h 9986"/>
                <a:gd name="connsiteX2" fmla="*/ 2597 w 10000"/>
                <a:gd name="connsiteY2" fmla="*/ 1805 h 9986"/>
                <a:gd name="connsiteX3" fmla="*/ 1875 w 10000"/>
                <a:gd name="connsiteY3" fmla="*/ 624 h 9986"/>
                <a:gd name="connsiteX4" fmla="*/ 1212 w 10000"/>
                <a:gd name="connsiteY4" fmla="*/ 1266 h 9986"/>
                <a:gd name="connsiteX5" fmla="*/ 508 w 10000"/>
                <a:gd name="connsiteY5" fmla="*/ 1295 h 9986"/>
                <a:gd name="connsiteX6" fmla="*/ 12 w 10000"/>
                <a:gd name="connsiteY6" fmla="*/ 2128 h 9986"/>
                <a:gd name="connsiteX7" fmla="*/ 151 w 10000"/>
                <a:gd name="connsiteY7" fmla="*/ 2308 h 9986"/>
                <a:gd name="connsiteX8" fmla="*/ 48 w 10000"/>
                <a:gd name="connsiteY8" fmla="*/ 2593 h 9986"/>
                <a:gd name="connsiteX9" fmla="*/ 625 w 10000"/>
                <a:gd name="connsiteY9" fmla="*/ 2676 h 9986"/>
                <a:gd name="connsiteX10" fmla="*/ 625 w 10000"/>
                <a:gd name="connsiteY10" fmla="*/ 2857 h 9986"/>
                <a:gd name="connsiteX11" fmla="*/ 605 w 10000"/>
                <a:gd name="connsiteY11" fmla="*/ 3276 h 9986"/>
                <a:gd name="connsiteX12" fmla="*/ 1216 w 10000"/>
                <a:gd name="connsiteY12" fmla="*/ 3429 h 9986"/>
                <a:gd name="connsiteX13" fmla="*/ 1216 w 10000"/>
                <a:gd name="connsiteY13" fmla="*/ 3779 h 9986"/>
                <a:gd name="connsiteX14" fmla="*/ 1539 w 10000"/>
                <a:gd name="connsiteY14" fmla="*/ 4034 h 9986"/>
                <a:gd name="connsiteX15" fmla="*/ 1437 w 10000"/>
                <a:gd name="connsiteY15" fmla="*/ 4421 h 9986"/>
                <a:gd name="connsiteX16" fmla="*/ 1891 w 10000"/>
                <a:gd name="connsiteY16" fmla="*/ 4764 h 9986"/>
                <a:gd name="connsiteX17" fmla="*/ 2167 w 10000"/>
                <a:gd name="connsiteY17" fmla="*/ 5388 h 9986"/>
                <a:gd name="connsiteX18" fmla="*/ 2419 w 10000"/>
                <a:gd name="connsiteY18" fmla="*/ 5630 h 9986"/>
                <a:gd name="connsiteX19" fmla="*/ 2318 w 10000"/>
                <a:gd name="connsiteY19" fmla="*/ 5838 h 9986"/>
                <a:gd name="connsiteX20" fmla="*/ 2454 w 10000"/>
                <a:gd name="connsiteY20" fmla="*/ 6070 h 9986"/>
                <a:gd name="connsiteX21" fmla="*/ 2434 w 10000"/>
                <a:gd name="connsiteY21" fmla="*/ 6403 h 9986"/>
                <a:gd name="connsiteX22" fmla="*/ 2696 w 10000"/>
                <a:gd name="connsiteY22" fmla="*/ 6437 h 9986"/>
                <a:gd name="connsiteX23" fmla="*/ 2980 w 10000"/>
                <a:gd name="connsiteY23" fmla="*/ 6805 h 9986"/>
                <a:gd name="connsiteX24" fmla="*/ 3050 w 10000"/>
                <a:gd name="connsiteY24" fmla="*/ 7377 h 9986"/>
                <a:gd name="connsiteX25" fmla="*/ 3114 w 10000"/>
                <a:gd name="connsiteY25" fmla="*/ 7588 h 9986"/>
                <a:gd name="connsiteX26" fmla="*/ 3471 w 10000"/>
                <a:gd name="connsiteY26" fmla="*/ 8076 h 9986"/>
                <a:gd name="connsiteX27" fmla="*/ 3471 w 10000"/>
                <a:gd name="connsiteY27" fmla="*/ 8445 h 9986"/>
                <a:gd name="connsiteX28" fmla="*/ 3997 w 10000"/>
                <a:gd name="connsiteY28" fmla="*/ 8843 h 9986"/>
                <a:gd name="connsiteX29" fmla="*/ 4285 w 10000"/>
                <a:gd name="connsiteY29" fmla="*/ 8420 h 9986"/>
                <a:gd name="connsiteX30" fmla="*/ 4643 w 10000"/>
                <a:gd name="connsiteY30" fmla="*/ 8739 h 9986"/>
                <a:gd name="connsiteX31" fmla="*/ 4928 w 10000"/>
                <a:gd name="connsiteY31" fmla="*/ 8262 h 9986"/>
                <a:gd name="connsiteX32" fmla="*/ 5251 w 10000"/>
                <a:gd name="connsiteY32" fmla="*/ 9019 h 9986"/>
                <a:gd name="connsiteX33" fmla="*/ 5709 w 10000"/>
                <a:gd name="connsiteY33" fmla="*/ 9440 h 9986"/>
                <a:gd name="connsiteX34" fmla="*/ 5759 w 10000"/>
                <a:gd name="connsiteY34" fmla="*/ 9811 h 9986"/>
                <a:gd name="connsiteX35" fmla="*/ 5946 w 10000"/>
                <a:gd name="connsiteY35" fmla="*/ 9859 h 9986"/>
                <a:gd name="connsiteX36" fmla="*/ 6216 w 10000"/>
                <a:gd name="connsiteY36" fmla="*/ 9515 h 9986"/>
                <a:gd name="connsiteX37" fmla="*/ 6558 w 10000"/>
                <a:gd name="connsiteY37" fmla="*/ 9726 h 9986"/>
                <a:gd name="connsiteX38" fmla="*/ 6675 w 10000"/>
                <a:gd name="connsiteY38" fmla="*/ 9544 h 9986"/>
                <a:gd name="connsiteX39" fmla="*/ 6797 w 10000"/>
                <a:gd name="connsiteY39" fmla="*/ 9515 h 9986"/>
                <a:gd name="connsiteX40" fmla="*/ 7029 w 10000"/>
                <a:gd name="connsiteY40" fmla="*/ 9986 h 9986"/>
                <a:gd name="connsiteX41" fmla="*/ 7251 w 10000"/>
                <a:gd name="connsiteY41" fmla="*/ 9593 h 9986"/>
                <a:gd name="connsiteX42" fmla="*/ 7521 w 10000"/>
                <a:gd name="connsiteY42" fmla="*/ 9619 h 9986"/>
                <a:gd name="connsiteX43" fmla="*/ 7727 w 10000"/>
                <a:gd name="connsiteY43" fmla="*/ 9409 h 9986"/>
                <a:gd name="connsiteX44" fmla="*/ 8015 w 10000"/>
                <a:gd name="connsiteY44" fmla="*/ 9619 h 9986"/>
                <a:gd name="connsiteX45" fmla="*/ 8389 w 10000"/>
                <a:gd name="connsiteY45" fmla="*/ 8969 h 9986"/>
                <a:gd name="connsiteX46" fmla="*/ 8521 w 10000"/>
                <a:gd name="connsiteY46" fmla="*/ 8969 h 9986"/>
                <a:gd name="connsiteX47" fmla="*/ 8760 w 10000"/>
                <a:gd name="connsiteY47" fmla="*/ 8445 h 9986"/>
                <a:gd name="connsiteX48" fmla="*/ 9775 w 10000"/>
                <a:gd name="connsiteY48" fmla="*/ 8420 h 9986"/>
                <a:gd name="connsiteX49" fmla="*/ 10000 w 10000"/>
                <a:gd name="connsiteY49" fmla="*/ 8208 h 9986"/>
                <a:gd name="connsiteX50" fmla="*/ 9983 w 10000"/>
                <a:gd name="connsiteY50" fmla="*/ 7951 h 9986"/>
                <a:gd name="connsiteX51" fmla="*/ 9915 w 10000"/>
                <a:gd name="connsiteY51" fmla="*/ 7377 h 9986"/>
                <a:gd name="connsiteX52" fmla="*/ 9491 w 10000"/>
                <a:gd name="connsiteY52" fmla="*/ 7190 h 9986"/>
                <a:gd name="connsiteX53" fmla="*/ 9288 w 10000"/>
                <a:gd name="connsiteY53" fmla="*/ 6277 h 9986"/>
                <a:gd name="connsiteX54" fmla="*/ 9169 w 10000"/>
                <a:gd name="connsiteY54" fmla="*/ 6173 h 9986"/>
                <a:gd name="connsiteX55" fmla="*/ 9138 w 10000"/>
                <a:gd name="connsiteY55" fmla="*/ 5523 h 9986"/>
                <a:gd name="connsiteX56" fmla="*/ 8985 w 10000"/>
                <a:gd name="connsiteY56" fmla="*/ 5493 h 9986"/>
                <a:gd name="connsiteX57" fmla="*/ 8928 w 10000"/>
                <a:gd name="connsiteY57" fmla="*/ 5159 h 9986"/>
                <a:gd name="connsiteX58" fmla="*/ 8674 w 10000"/>
                <a:gd name="connsiteY58" fmla="*/ 5076 h 9986"/>
                <a:gd name="connsiteX59" fmla="*/ 8590 w 10000"/>
                <a:gd name="connsiteY59" fmla="*/ 4560 h 9986"/>
                <a:gd name="connsiteX60" fmla="*/ 8168 w 10000"/>
                <a:gd name="connsiteY60" fmla="*/ 4061 h 9986"/>
                <a:gd name="connsiteX61" fmla="*/ 7708 w 10000"/>
                <a:gd name="connsiteY61" fmla="*/ 3982 h 9986"/>
                <a:gd name="connsiteX62" fmla="*/ 7829 w 10000"/>
                <a:gd name="connsiteY62" fmla="*/ 3408 h 9986"/>
                <a:gd name="connsiteX63" fmla="*/ 7796 w 10000"/>
                <a:gd name="connsiteY63" fmla="*/ 2989 h 9986"/>
                <a:gd name="connsiteX64" fmla="*/ 8185 w 10000"/>
                <a:gd name="connsiteY64" fmla="*/ 3018 h 9986"/>
                <a:gd name="connsiteX65" fmla="*/ 8269 w 10000"/>
                <a:gd name="connsiteY65" fmla="*/ 3143 h 9986"/>
                <a:gd name="connsiteX66" fmla="*/ 8506 w 10000"/>
                <a:gd name="connsiteY66" fmla="*/ 2881 h 9986"/>
                <a:gd name="connsiteX67" fmla="*/ 8575 w 10000"/>
                <a:gd name="connsiteY67" fmla="*/ 1949 h 9986"/>
                <a:gd name="connsiteX68" fmla="*/ 8474 w 10000"/>
                <a:gd name="connsiteY68" fmla="*/ 1240 h 9986"/>
                <a:gd name="connsiteX69" fmla="*/ 8760 w 10000"/>
                <a:gd name="connsiteY69" fmla="*/ 667 h 9986"/>
                <a:gd name="connsiteX70" fmla="*/ 8312 w 10000"/>
                <a:gd name="connsiteY70" fmla="*/ 21 h 9986"/>
                <a:gd name="connsiteX0" fmla="*/ 8312 w 10000"/>
                <a:gd name="connsiteY0" fmla="*/ 21 h 10000"/>
                <a:gd name="connsiteX1" fmla="*/ 5284 w 10000"/>
                <a:gd name="connsiteY1" fmla="*/ 1113 h 10000"/>
                <a:gd name="connsiteX2" fmla="*/ 3551 w 10000"/>
                <a:gd name="connsiteY2" fmla="*/ 1496 h 10000"/>
                <a:gd name="connsiteX3" fmla="*/ 2597 w 10000"/>
                <a:gd name="connsiteY3" fmla="*/ 1808 h 10000"/>
                <a:gd name="connsiteX4" fmla="*/ 1875 w 10000"/>
                <a:gd name="connsiteY4" fmla="*/ 625 h 10000"/>
                <a:gd name="connsiteX5" fmla="*/ 1212 w 10000"/>
                <a:gd name="connsiteY5" fmla="*/ 1268 h 10000"/>
                <a:gd name="connsiteX6" fmla="*/ 508 w 10000"/>
                <a:gd name="connsiteY6" fmla="*/ 1297 h 10000"/>
                <a:gd name="connsiteX7" fmla="*/ 12 w 10000"/>
                <a:gd name="connsiteY7" fmla="*/ 2131 h 10000"/>
                <a:gd name="connsiteX8" fmla="*/ 151 w 10000"/>
                <a:gd name="connsiteY8" fmla="*/ 2311 h 10000"/>
                <a:gd name="connsiteX9" fmla="*/ 48 w 10000"/>
                <a:gd name="connsiteY9" fmla="*/ 2597 h 10000"/>
                <a:gd name="connsiteX10" fmla="*/ 625 w 10000"/>
                <a:gd name="connsiteY10" fmla="*/ 2680 h 10000"/>
                <a:gd name="connsiteX11" fmla="*/ 625 w 10000"/>
                <a:gd name="connsiteY11" fmla="*/ 2861 h 10000"/>
                <a:gd name="connsiteX12" fmla="*/ 605 w 10000"/>
                <a:gd name="connsiteY12" fmla="*/ 3281 h 10000"/>
                <a:gd name="connsiteX13" fmla="*/ 1216 w 10000"/>
                <a:gd name="connsiteY13" fmla="*/ 3434 h 10000"/>
                <a:gd name="connsiteX14" fmla="*/ 1216 w 10000"/>
                <a:gd name="connsiteY14" fmla="*/ 3784 h 10000"/>
                <a:gd name="connsiteX15" fmla="*/ 1539 w 10000"/>
                <a:gd name="connsiteY15" fmla="*/ 4040 h 10000"/>
                <a:gd name="connsiteX16" fmla="*/ 1437 w 10000"/>
                <a:gd name="connsiteY16" fmla="*/ 4427 h 10000"/>
                <a:gd name="connsiteX17" fmla="*/ 1891 w 10000"/>
                <a:gd name="connsiteY17" fmla="*/ 4771 h 10000"/>
                <a:gd name="connsiteX18" fmla="*/ 2167 w 10000"/>
                <a:gd name="connsiteY18" fmla="*/ 5396 h 10000"/>
                <a:gd name="connsiteX19" fmla="*/ 2419 w 10000"/>
                <a:gd name="connsiteY19" fmla="*/ 5638 h 10000"/>
                <a:gd name="connsiteX20" fmla="*/ 2318 w 10000"/>
                <a:gd name="connsiteY20" fmla="*/ 5846 h 10000"/>
                <a:gd name="connsiteX21" fmla="*/ 2454 w 10000"/>
                <a:gd name="connsiteY21" fmla="*/ 6079 h 10000"/>
                <a:gd name="connsiteX22" fmla="*/ 2434 w 10000"/>
                <a:gd name="connsiteY22" fmla="*/ 6412 h 10000"/>
                <a:gd name="connsiteX23" fmla="*/ 2696 w 10000"/>
                <a:gd name="connsiteY23" fmla="*/ 6446 h 10000"/>
                <a:gd name="connsiteX24" fmla="*/ 2980 w 10000"/>
                <a:gd name="connsiteY24" fmla="*/ 6815 h 10000"/>
                <a:gd name="connsiteX25" fmla="*/ 3050 w 10000"/>
                <a:gd name="connsiteY25" fmla="*/ 7387 h 10000"/>
                <a:gd name="connsiteX26" fmla="*/ 3114 w 10000"/>
                <a:gd name="connsiteY26" fmla="*/ 7599 h 10000"/>
                <a:gd name="connsiteX27" fmla="*/ 3471 w 10000"/>
                <a:gd name="connsiteY27" fmla="*/ 8087 h 10000"/>
                <a:gd name="connsiteX28" fmla="*/ 3471 w 10000"/>
                <a:gd name="connsiteY28" fmla="*/ 8457 h 10000"/>
                <a:gd name="connsiteX29" fmla="*/ 3997 w 10000"/>
                <a:gd name="connsiteY29" fmla="*/ 8855 h 10000"/>
                <a:gd name="connsiteX30" fmla="*/ 4285 w 10000"/>
                <a:gd name="connsiteY30" fmla="*/ 8432 h 10000"/>
                <a:gd name="connsiteX31" fmla="*/ 4643 w 10000"/>
                <a:gd name="connsiteY31" fmla="*/ 8751 h 10000"/>
                <a:gd name="connsiteX32" fmla="*/ 4928 w 10000"/>
                <a:gd name="connsiteY32" fmla="*/ 8274 h 10000"/>
                <a:gd name="connsiteX33" fmla="*/ 5251 w 10000"/>
                <a:gd name="connsiteY33" fmla="*/ 9032 h 10000"/>
                <a:gd name="connsiteX34" fmla="*/ 5709 w 10000"/>
                <a:gd name="connsiteY34" fmla="*/ 9453 h 10000"/>
                <a:gd name="connsiteX35" fmla="*/ 5759 w 10000"/>
                <a:gd name="connsiteY35" fmla="*/ 9825 h 10000"/>
                <a:gd name="connsiteX36" fmla="*/ 5946 w 10000"/>
                <a:gd name="connsiteY36" fmla="*/ 9873 h 10000"/>
                <a:gd name="connsiteX37" fmla="*/ 6216 w 10000"/>
                <a:gd name="connsiteY37" fmla="*/ 9528 h 10000"/>
                <a:gd name="connsiteX38" fmla="*/ 6558 w 10000"/>
                <a:gd name="connsiteY38" fmla="*/ 9740 h 10000"/>
                <a:gd name="connsiteX39" fmla="*/ 6675 w 10000"/>
                <a:gd name="connsiteY39" fmla="*/ 9557 h 10000"/>
                <a:gd name="connsiteX40" fmla="*/ 6797 w 10000"/>
                <a:gd name="connsiteY40" fmla="*/ 9528 h 10000"/>
                <a:gd name="connsiteX41" fmla="*/ 7029 w 10000"/>
                <a:gd name="connsiteY41" fmla="*/ 10000 h 10000"/>
                <a:gd name="connsiteX42" fmla="*/ 7251 w 10000"/>
                <a:gd name="connsiteY42" fmla="*/ 9606 h 10000"/>
                <a:gd name="connsiteX43" fmla="*/ 7521 w 10000"/>
                <a:gd name="connsiteY43" fmla="*/ 9632 h 10000"/>
                <a:gd name="connsiteX44" fmla="*/ 7727 w 10000"/>
                <a:gd name="connsiteY44" fmla="*/ 9422 h 10000"/>
                <a:gd name="connsiteX45" fmla="*/ 8015 w 10000"/>
                <a:gd name="connsiteY45" fmla="*/ 9632 h 10000"/>
                <a:gd name="connsiteX46" fmla="*/ 8389 w 10000"/>
                <a:gd name="connsiteY46" fmla="*/ 8982 h 10000"/>
                <a:gd name="connsiteX47" fmla="*/ 8521 w 10000"/>
                <a:gd name="connsiteY47" fmla="*/ 8982 h 10000"/>
                <a:gd name="connsiteX48" fmla="*/ 8760 w 10000"/>
                <a:gd name="connsiteY48" fmla="*/ 8457 h 10000"/>
                <a:gd name="connsiteX49" fmla="*/ 9775 w 10000"/>
                <a:gd name="connsiteY49" fmla="*/ 8432 h 10000"/>
                <a:gd name="connsiteX50" fmla="*/ 10000 w 10000"/>
                <a:gd name="connsiteY50" fmla="*/ 8220 h 10000"/>
                <a:gd name="connsiteX51" fmla="*/ 9983 w 10000"/>
                <a:gd name="connsiteY51" fmla="*/ 7962 h 10000"/>
                <a:gd name="connsiteX52" fmla="*/ 9915 w 10000"/>
                <a:gd name="connsiteY52" fmla="*/ 7387 h 10000"/>
                <a:gd name="connsiteX53" fmla="*/ 9491 w 10000"/>
                <a:gd name="connsiteY53" fmla="*/ 7200 h 10000"/>
                <a:gd name="connsiteX54" fmla="*/ 9288 w 10000"/>
                <a:gd name="connsiteY54" fmla="*/ 6286 h 10000"/>
                <a:gd name="connsiteX55" fmla="*/ 9169 w 10000"/>
                <a:gd name="connsiteY55" fmla="*/ 6182 h 10000"/>
                <a:gd name="connsiteX56" fmla="*/ 9138 w 10000"/>
                <a:gd name="connsiteY56" fmla="*/ 5531 h 10000"/>
                <a:gd name="connsiteX57" fmla="*/ 8985 w 10000"/>
                <a:gd name="connsiteY57" fmla="*/ 5501 h 10000"/>
                <a:gd name="connsiteX58" fmla="*/ 8928 w 10000"/>
                <a:gd name="connsiteY58" fmla="*/ 5166 h 10000"/>
                <a:gd name="connsiteX59" fmla="*/ 8674 w 10000"/>
                <a:gd name="connsiteY59" fmla="*/ 5083 h 10000"/>
                <a:gd name="connsiteX60" fmla="*/ 8590 w 10000"/>
                <a:gd name="connsiteY60" fmla="*/ 4566 h 10000"/>
                <a:gd name="connsiteX61" fmla="*/ 8168 w 10000"/>
                <a:gd name="connsiteY61" fmla="*/ 4067 h 10000"/>
                <a:gd name="connsiteX62" fmla="*/ 7708 w 10000"/>
                <a:gd name="connsiteY62" fmla="*/ 3988 h 10000"/>
                <a:gd name="connsiteX63" fmla="*/ 7829 w 10000"/>
                <a:gd name="connsiteY63" fmla="*/ 3413 h 10000"/>
                <a:gd name="connsiteX64" fmla="*/ 7796 w 10000"/>
                <a:gd name="connsiteY64" fmla="*/ 2993 h 10000"/>
                <a:gd name="connsiteX65" fmla="*/ 8185 w 10000"/>
                <a:gd name="connsiteY65" fmla="*/ 3022 h 10000"/>
                <a:gd name="connsiteX66" fmla="*/ 8269 w 10000"/>
                <a:gd name="connsiteY66" fmla="*/ 3147 h 10000"/>
                <a:gd name="connsiteX67" fmla="*/ 8506 w 10000"/>
                <a:gd name="connsiteY67" fmla="*/ 2885 h 10000"/>
                <a:gd name="connsiteX68" fmla="*/ 8575 w 10000"/>
                <a:gd name="connsiteY68" fmla="*/ 1952 h 10000"/>
                <a:gd name="connsiteX69" fmla="*/ 8474 w 10000"/>
                <a:gd name="connsiteY69" fmla="*/ 1242 h 10000"/>
                <a:gd name="connsiteX70" fmla="*/ 8760 w 10000"/>
                <a:gd name="connsiteY70" fmla="*/ 668 h 10000"/>
                <a:gd name="connsiteX71" fmla="*/ 8312 w 10000"/>
                <a:gd name="connsiteY71" fmla="*/ 21 h 10000"/>
                <a:gd name="connsiteX0" fmla="*/ 8312 w 10000"/>
                <a:gd name="connsiteY0" fmla="*/ 25 h 10004"/>
                <a:gd name="connsiteX1" fmla="*/ 4417 w 10000"/>
                <a:gd name="connsiteY1" fmla="*/ 1596 h 10004"/>
                <a:gd name="connsiteX2" fmla="*/ 3551 w 10000"/>
                <a:gd name="connsiteY2" fmla="*/ 1500 h 10004"/>
                <a:gd name="connsiteX3" fmla="*/ 2597 w 10000"/>
                <a:gd name="connsiteY3" fmla="*/ 1812 h 10004"/>
                <a:gd name="connsiteX4" fmla="*/ 1875 w 10000"/>
                <a:gd name="connsiteY4" fmla="*/ 629 h 10004"/>
                <a:gd name="connsiteX5" fmla="*/ 1212 w 10000"/>
                <a:gd name="connsiteY5" fmla="*/ 1272 h 10004"/>
                <a:gd name="connsiteX6" fmla="*/ 508 w 10000"/>
                <a:gd name="connsiteY6" fmla="*/ 1301 h 10004"/>
                <a:gd name="connsiteX7" fmla="*/ 12 w 10000"/>
                <a:gd name="connsiteY7" fmla="*/ 2135 h 10004"/>
                <a:gd name="connsiteX8" fmla="*/ 151 w 10000"/>
                <a:gd name="connsiteY8" fmla="*/ 2315 h 10004"/>
                <a:gd name="connsiteX9" fmla="*/ 48 w 10000"/>
                <a:gd name="connsiteY9" fmla="*/ 2601 h 10004"/>
                <a:gd name="connsiteX10" fmla="*/ 625 w 10000"/>
                <a:gd name="connsiteY10" fmla="*/ 2684 h 10004"/>
                <a:gd name="connsiteX11" fmla="*/ 625 w 10000"/>
                <a:gd name="connsiteY11" fmla="*/ 2865 h 10004"/>
                <a:gd name="connsiteX12" fmla="*/ 605 w 10000"/>
                <a:gd name="connsiteY12" fmla="*/ 3285 h 10004"/>
                <a:gd name="connsiteX13" fmla="*/ 1216 w 10000"/>
                <a:gd name="connsiteY13" fmla="*/ 3438 h 10004"/>
                <a:gd name="connsiteX14" fmla="*/ 1216 w 10000"/>
                <a:gd name="connsiteY14" fmla="*/ 3788 h 10004"/>
                <a:gd name="connsiteX15" fmla="*/ 1539 w 10000"/>
                <a:gd name="connsiteY15" fmla="*/ 4044 h 10004"/>
                <a:gd name="connsiteX16" fmla="*/ 1437 w 10000"/>
                <a:gd name="connsiteY16" fmla="*/ 4431 h 10004"/>
                <a:gd name="connsiteX17" fmla="*/ 1891 w 10000"/>
                <a:gd name="connsiteY17" fmla="*/ 4775 h 10004"/>
                <a:gd name="connsiteX18" fmla="*/ 2167 w 10000"/>
                <a:gd name="connsiteY18" fmla="*/ 5400 h 10004"/>
                <a:gd name="connsiteX19" fmla="*/ 2419 w 10000"/>
                <a:gd name="connsiteY19" fmla="*/ 5642 h 10004"/>
                <a:gd name="connsiteX20" fmla="*/ 2318 w 10000"/>
                <a:gd name="connsiteY20" fmla="*/ 5850 h 10004"/>
                <a:gd name="connsiteX21" fmla="*/ 2454 w 10000"/>
                <a:gd name="connsiteY21" fmla="*/ 6083 h 10004"/>
                <a:gd name="connsiteX22" fmla="*/ 2434 w 10000"/>
                <a:gd name="connsiteY22" fmla="*/ 6416 h 10004"/>
                <a:gd name="connsiteX23" fmla="*/ 2696 w 10000"/>
                <a:gd name="connsiteY23" fmla="*/ 6450 h 10004"/>
                <a:gd name="connsiteX24" fmla="*/ 2980 w 10000"/>
                <a:gd name="connsiteY24" fmla="*/ 6819 h 10004"/>
                <a:gd name="connsiteX25" fmla="*/ 3050 w 10000"/>
                <a:gd name="connsiteY25" fmla="*/ 7391 h 10004"/>
                <a:gd name="connsiteX26" fmla="*/ 3114 w 10000"/>
                <a:gd name="connsiteY26" fmla="*/ 7603 h 10004"/>
                <a:gd name="connsiteX27" fmla="*/ 3471 w 10000"/>
                <a:gd name="connsiteY27" fmla="*/ 8091 h 10004"/>
                <a:gd name="connsiteX28" fmla="*/ 3471 w 10000"/>
                <a:gd name="connsiteY28" fmla="*/ 8461 h 10004"/>
                <a:gd name="connsiteX29" fmla="*/ 3997 w 10000"/>
                <a:gd name="connsiteY29" fmla="*/ 8859 h 10004"/>
                <a:gd name="connsiteX30" fmla="*/ 4285 w 10000"/>
                <a:gd name="connsiteY30" fmla="*/ 8436 h 10004"/>
                <a:gd name="connsiteX31" fmla="*/ 4643 w 10000"/>
                <a:gd name="connsiteY31" fmla="*/ 8755 h 10004"/>
                <a:gd name="connsiteX32" fmla="*/ 4928 w 10000"/>
                <a:gd name="connsiteY32" fmla="*/ 8278 h 10004"/>
                <a:gd name="connsiteX33" fmla="*/ 5251 w 10000"/>
                <a:gd name="connsiteY33" fmla="*/ 9036 h 10004"/>
                <a:gd name="connsiteX34" fmla="*/ 5709 w 10000"/>
                <a:gd name="connsiteY34" fmla="*/ 9457 h 10004"/>
                <a:gd name="connsiteX35" fmla="*/ 5759 w 10000"/>
                <a:gd name="connsiteY35" fmla="*/ 9829 h 10004"/>
                <a:gd name="connsiteX36" fmla="*/ 5946 w 10000"/>
                <a:gd name="connsiteY36" fmla="*/ 9877 h 10004"/>
                <a:gd name="connsiteX37" fmla="*/ 6216 w 10000"/>
                <a:gd name="connsiteY37" fmla="*/ 9532 h 10004"/>
                <a:gd name="connsiteX38" fmla="*/ 6558 w 10000"/>
                <a:gd name="connsiteY38" fmla="*/ 9744 h 10004"/>
                <a:gd name="connsiteX39" fmla="*/ 6675 w 10000"/>
                <a:gd name="connsiteY39" fmla="*/ 9561 h 10004"/>
                <a:gd name="connsiteX40" fmla="*/ 6797 w 10000"/>
                <a:gd name="connsiteY40" fmla="*/ 9532 h 10004"/>
                <a:gd name="connsiteX41" fmla="*/ 7029 w 10000"/>
                <a:gd name="connsiteY41" fmla="*/ 10004 h 10004"/>
                <a:gd name="connsiteX42" fmla="*/ 7251 w 10000"/>
                <a:gd name="connsiteY42" fmla="*/ 9610 h 10004"/>
                <a:gd name="connsiteX43" fmla="*/ 7521 w 10000"/>
                <a:gd name="connsiteY43" fmla="*/ 9636 h 10004"/>
                <a:gd name="connsiteX44" fmla="*/ 7727 w 10000"/>
                <a:gd name="connsiteY44" fmla="*/ 9426 h 10004"/>
                <a:gd name="connsiteX45" fmla="*/ 8015 w 10000"/>
                <a:gd name="connsiteY45" fmla="*/ 9636 h 10004"/>
                <a:gd name="connsiteX46" fmla="*/ 8389 w 10000"/>
                <a:gd name="connsiteY46" fmla="*/ 8986 h 10004"/>
                <a:gd name="connsiteX47" fmla="*/ 8521 w 10000"/>
                <a:gd name="connsiteY47" fmla="*/ 8986 h 10004"/>
                <a:gd name="connsiteX48" fmla="*/ 8760 w 10000"/>
                <a:gd name="connsiteY48" fmla="*/ 8461 h 10004"/>
                <a:gd name="connsiteX49" fmla="*/ 9775 w 10000"/>
                <a:gd name="connsiteY49" fmla="*/ 8436 h 10004"/>
                <a:gd name="connsiteX50" fmla="*/ 10000 w 10000"/>
                <a:gd name="connsiteY50" fmla="*/ 8224 h 10004"/>
                <a:gd name="connsiteX51" fmla="*/ 9983 w 10000"/>
                <a:gd name="connsiteY51" fmla="*/ 7966 h 10004"/>
                <a:gd name="connsiteX52" fmla="*/ 9915 w 10000"/>
                <a:gd name="connsiteY52" fmla="*/ 7391 h 10004"/>
                <a:gd name="connsiteX53" fmla="*/ 9491 w 10000"/>
                <a:gd name="connsiteY53" fmla="*/ 7204 h 10004"/>
                <a:gd name="connsiteX54" fmla="*/ 9288 w 10000"/>
                <a:gd name="connsiteY54" fmla="*/ 6290 h 10004"/>
                <a:gd name="connsiteX55" fmla="*/ 9169 w 10000"/>
                <a:gd name="connsiteY55" fmla="*/ 6186 h 10004"/>
                <a:gd name="connsiteX56" fmla="*/ 9138 w 10000"/>
                <a:gd name="connsiteY56" fmla="*/ 5535 h 10004"/>
                <a:gd name="connsiteX57" fmla="*/ 8985 w 10000"/>
                <a:gd name="connsiteY57" fmla="*/ 5505 h 10004"/>
                <a:gd name="connsiteX58" fmla="*/ 8928 w 10000"/>
                <a:gd name="connsiteY58" fmla="*/ 5170 h 10004"/>
                <a:gd name="connsiteX59" fmla="*/ 8674 w 10000"/>
                <a:gd name="connsiteY59" fmla="*/ 5087 h 10004"/>
                <a:gd name="connsiteX60" fmla="*/ 8590 w 10000"/>
                <a:gd name="connsiteY60" fmla="*/ 4570 h 10004"/>
                <a:gd name="connsiteX61" fmla="*/ 8168 w 10000"/>
                <a:gd name="connsiteY61" fmla="*/ 4071 h 10004"/>
                <a:gd name="connsiteX62" fmla="*/ 7708 w 10000"/>
                <a:gd name="connsiteY62" fmla="*/ 3992 h 10004"/>
                <a:gd name="connsiteX63" fmla="*/ 7829 w 10000"/>
                <a:gd name="connsiteY63" fmla="*/ 3417 h 10004"/>
                <a:gd name="connsiteX64" fmla="*/ 7796 w 10000"/>
                <a:gd name="connsiteY64" fmla="*/ 2997 h 10004"/>
                <a:gd name="connsiteX65" fmla="*/ 8185 w 10000"/>
                <a:gd name="connsiteY65" fmla="*/ 3026 h 10004"/>
                <a:gd name="connsiteX66" fmla="*/ 8269 w 10000"/>
                <a:gd name="connsiteY66" fmla="*/ 3151 h 10004"/>
                <a:gd name="connsiteX67" fmla="*/ 8506 w 10000"/>
                <a:gd name="connsiteY67" fmla="*/ 2889 h 10004"/>
                <a:gd name="connsiteX68" fmla="*/ 8575 w 10000"/>
                <a:gd name="connsiteY68" fmla="*/ 1956 h 10004"/>
                <a:gd name="connsiteX69" fmla="*/ 8474 w 10000"/>
                <a:gd name="connsiteY69" fmla="*/ 1246 h 10004"/>
                <a:gd name="connsiteX70" fmla="*/ 8760 w 10000"/>
                <a:gd name="connsiteY70" fmla="*/ 672 h 10004"/>
                <a:gd name="connsiteX71" fmla="*/ 8312 w 10000"/>
                <a:gd name="connsiteY71" fmla="*/ 25 h 10004"/>
                <a:gd name="connsiteX0" fmla="*/ 8312 w 10000"/>
                <a:gd name="connsiteY0" fmla="*/ 25 h 10004"/>
                <a:gd name="connsiteX1" fmla="*/ 5862 w 10000"/>
                <a:gd name="connsiteY1" fmla="*/ 1021 h 10004"/>
                <a:gd name="connsiteX2" fmla="*/ 4417 w 10000"/>
                <a:gd name="connsiteY2" fmla="*/ 1596 h 10004"/>
                <a:gd name="connsiteX3" fmla="*/ 3551 w 10000"/>
                <a:gd name="connsiteY3" fmla="*/ 1500 h 10004"/>
                <a:gd name="connsiteX4" fmla="*/ 2597 w 10000"/>
                <a:gd name="connsiteY4" fmla="*/ 1812 h 10004"/>
                <a:gd name="connsiteX5" fmla="*/ 1875 w 10000"/>
                <a:gd name="connsiteY5" fmla="*/ 629 h 10004"/>
                <a:gd name="connsiteX6" fmla="*/ 1212 w 10000"/>
                <a:gd name="connsiteY6" fmla="*/ 1272 h 10004"/>
                <a:gd name="connsiteX7" fmla="*/ 508 w 10000"/>
                <a:gd name="connsiteY7" fmla="*/ 1301 h 10004"/>
                <a:gd name="connsiteX8" fmla="*/ 12 w 10000"/>
                <a:gd name="connsiteY8" fmla="*/ 2135 h 10004"/>
                <a:gd name="connsiteX9" fmla="*/ 151 w 10000"/>
                <a:gd name="connsiteY9" fmla="*/ 2315 h 10004"/>
                <a:gd name="connsiteX10" fmla="*/ 48 w 10000"/>
                <a:gd name="connsiteY10" fmla="*/ 2601 h 10004"/>
                <a:gd name="connsiteX11" fmla="*/ 625 w 10000"/>
                <a:gd name="connsiteY11" fmla="*/ 2684 h 10004"/>
                <a:gd name="connsiteX12" fmla="*/ 625 w 10000"/>
                <a:gd name="connsiteY12" fmla="*/ 2865 h 10004"/>
                <a:gd name="connsiteX13" fmla="*/ 605 w 10000"/>
                <a:gd name="connsiteY13" fmla="*/ 3285 h 10004"/>
                <a:gd name="connsiteX14" fmla="*/ 1216 w 10000"/>
                <a:gd name="connsiteY14" fmla="*/ 3438 h 10004"/>
                <a:gd name="connsiteX15" fmla="*/ 1216 w 10000"/>
                <a:gd name="connsiteY15" fmla="*/ 3788 h 10004"/>
                <a:gd name="connsiteX16" fmla="*/ 1539 w 10000"/>
                <a:gd name="connsiteY16" fmla="*/ 4044 h 10004"/>
                <a:gd name="connsiteX17" fmla="*/ 1437 w 10000"/>
                <a:gd name="connsiteY17" fmla="*/ 4431 h 10004"/>
                <a:gd name="connsiteX18" fmla="*/ 1891 w 10000"/>
                <a:gd name="connsiteY18" fmla="*/ 4775 h 10004"/>
                <a:gd name="connsiteX19" fmla="*/ 2167 w 10000"/>
                <a:gd name="connsiteY19" fmla="*/ 5400 h 10004"/>
                <a:gd name="connsiteX20" fmla="*/ 2419 w 10000"/>
                <a:gd name="connsiteY20" fmla="*/ 5642 h 10004"/>
                <a:gd name="connsiteX21" fmla="*/ 2318 w 10000"/>
                <a:gd name="connsiteY21" fmla="*/ 5850 h 10004"/>
                <a:gd name="connsiteX22" fmla="*/ 2454 w 10000"/>
                <a:gd name="connsiteY22" fmla="*/ 6083 h 10004"/>
                <a:gd name="connsiteX23" fmla="*/ 2434 w 10000"/>
                <a:gd name="connsiteY23" fmla="*/ 6416 h 10004"/>
                <a:gd name="connsiteX24" fmla="*/ 2696 w 10000"/>
                <a:gd name="connsiteY24" fmla="*/ 6450 h 10004"/>
                <a:gd name="connsiteX25" fmla="*/ 2980 w 10000"/>
                <a:gd name="connsiteY25" fmla="*/ 6819 h 10004"/>
                <a:gd name="connsiteX26" fmla="*/ 3050 w 10000"/>
                <a:gd name="connsiteY26" fmla="*/ 7391 h 10004"/>
                <a:gd name="connsiteX27" fmla="*/ 3114 w 10000"/>
                <a:gd name="connsiteY27" fmla="*/ 7603 h 10004"/>
                <a:gd name="connsiteX28" fmla="*/ 3471 w 10000"/>
                <a:gd name="connsiteY28" fmla="*/ 8091 h 10004"/>
                <a:gd name="connsiteX29" fmla="*/ 3471 w 10000"/>
                <a:gd name="connsiteY29" fmla="*/ 8461 h 10004"/>
                <a:gd name="connsiteX30" fmla="*/ 3997 w 10000"/>
                <a:gd name="connsiteY30" fmla="*/ 8859 h 10004"/>
                <a:gd name="connsiteX31" fmla="*/ 4285 w 10000"/>
                <a:gd name="connsiteY31" fmla="*/ 8436 h 10004"/>
                <a:gd name="connsiteX32" fmla="*/ 4643 w 10000"/>
                <a:gd name="connsiteY32" fmla="*/ 8755 h 10004"/>
                <a:gd name="connsiteX33" fmla="*/ 4928 w 10000"/>
                <a:gd name="connsiteY33" fmla="*/ 8278 h 10004"/>
                <a:gd name="connsiteX34" fmla="*/ 5251 w 10000"/>
                <a:gd name="connsiteY34" fmla="*/ 9036 h 10004"/>
                <a:gd name="connsiteX35" fmla="*/ 5709 w 10000"/>
                <a:gd name="connsiteY35" fmla="*/ 9457 h 10004"/>
                <a:gd name="connsiteX36" fmla="*/ 5759 w 10000"/>
                <a:gd name="connsiteY36" fmla="*/ 9829 h 10004"/>
                <a:gd name="connsiteX37" fmla="*/ 5946 w 10000"/>
                <a:gd name="connsiteY37" fmla="*/ 9877 h 10004"/>
                <a:gd name="connsiteX38" fmla="*/ 6216 w 10000"/>
                <a:gd name="connsiteY38" fmla="*/ 9532 h 10004"/>
                <a:gd name="connsiteX39" fmla="*/ 6558 w 10000"/>
                <a:gd name="connsiteY39" fmla="*/ 9744 h 10004"/>
                <a:gd name="connsiteX40" fmla="*/ 6675 w 10000"/>
                <a:gd name="connsiteY40" fmla="*/ 9561 h 10004"/>
                <a:gd name="connsiteX41" fmla="*/ 6797 w 10000"/>
                <a:gd name="connsiteY41" fmla="*/ 9532 h 10004"/>
                <a:gd name="connsiteX42" fmla="*/ 7029 w 10000"/>
                <a:gd name="connsiteY42" fmla="*/ 10004 h 10004"/>
                <a:gd name="connsiteX43" fmla="*/ 7251 w 10000"/>
                <a:gd name="connsiteY43" fmla="*/ 9610 h 10004"/>
                <a:gd name="connsiteX44" fmla="*/ 7521 w 10000"/>
                <a:gd name="connsiteY44" fmla="*/ 9636 h 10004"/>
                <a:gd name="connsiteX45" fmla="*/ 7727 w 10000"/>
                <a:gd name="connsiteY45" fmla="*/ 9426 h 10004"/>
                <a:gd name="connsiteX46" fmla="*/ 8015 w 10000"/>
                <a:gd name="connsiteY46" fmla="*/ 9636 h 10004"/>
                <a:gd name="connsiteX47" fmla="*/ 8389 w 10000"/>
                <a:gd name="connsiteY47" fmla="*/ 8986 h 10004"/>
                <a:gd name="connsiteX48" fmla="*/ 8521 w 10000"/>
                <a:gd name="connsiteY48" fmla="*/ 8986 h 10004"/>
                <a:gd name="connsiteX49" fmla="*/ 8760 w 10000"/>
                <a:gd name="connsiteY49" fmla="*/ 8461 h 10004"/>
                <a:gd name="connsiteX50" fmla="*/ 9775 w 10000"/>
                <a:gd name="connsiteY50" fmla="*/ 8436 h 10004"/>
                <a:gd name="connsiteX51" fmla="*/ 10000 w 10000"/>
                <a:gd name="connsiteY51" fmla="*/ 8224 h 10004"/>
                <a:gd name="connsiteX52" fmla="*/ 9983 w 10000"/>
                <a:gd name="connsiteY52" fmla="*/ 7966 h 10004"/>
                <a:gd name="connsiteX53" fmla="*/ 9915 w 10000"/>
                <a:gd name="connsiteY53" fmla="*/ 7391 h 10004"/>
                <a:gd name="connsiteX54" fmla="*/ 9491 w 10000"/>
                <a:gd name="connsiteY54" fmla="*/ 7204 h 10004"/>
                <a:gd name="connsiteX55" fmla="*/ 9288 w 10000"/>
                <a:gd name="connsiteY55" fmla="*/ 6290 h 10004"/>
                <a:gd name="connsiteX56" fmla="*/ 9169 w 10000"/>
                <a:gd name="connsiteY56" fmla="*/ 6186 h 10004"/>
                <a:gd name="connsiteX57" fmla="*/ 9138 w 10000"/>
                <a:gd name="connsiteY57" fmla="*/ 5535 h 10004"/>
                <a:gd name="connsiteX58" fmla="*/ 8985 w 10000"/>
                <a:gd name="connsiteY58" fmla="*/ 5505 h 10004"/>
                <a:gd name="connsiteX59" fmla="*/ 8928 w 10000"/>
                <a:gd name="connsiteY59" fmla="*/ 5170 h 10004"/>
                <a:gd name="connsiteX60" fmla="*/ 8674 w 10000"/>
                <a:gd name="connsiteY60" fmla="*/ 5087 h 10004"/>
                <a:gd name="connsiteX61" fmla="*/ 8590 w 10000"/>
                <a:gd name="connsiteY61" fmla="*/ 4570 h 10004"/>
                <a:gd name="connsiteX62" fmla="*/ 8168 w 10000"/>
                <a:gd name="connsiteY62" fmla="*/ 4071 h 10004"/>
                <a:gd name="connsiteX63" fmla="*/ 7708 w 10000"/>
                <a:gd name="connsiteY63" fmla="*/ 3992 h 10004"/>
                <a:gd name="connsiteX64" fmla="*/ 7829 w 10000"/>
                <a:gd name="connsiteY64" fmla="*/ 3417 h 10004"/>
                <a:gd name="connsiteX65" fmla="*/ 7796 w 10000"/>
                <a:gd name="connsiteY65" fmla="*/ 2997 h 10004"/>
                <a:gd name="connsiteX66" fmla="*/ 8185 w 10000"/>
                <a:gd name="connsiteY66" fmla="*/ 3026 h 10004"/>
                <a:gd name="connsiteX67" fmla="*/ 8269 w 10000"/>
                <a:gd name="connsiteY67" fmla="*/ 3151 h 10004"/>
                <a:gd name="connsiteX68" fmla="*/ 8506 w 10000"/>
                <a:gd name="connsiteY68" fmla="*/ 2889 h 10004"/>
                <a:gd name="connsiteX69" fmla="*/ 8575 w 10000"/>
                <a:gd name="connsiteY69" fmla="*/ 1956 h 10004"/>
                <a:gd name="connsiteX70" fmla="*/ 8474 w 10000"/>
                <a:gd name="connsiteY70" fmla="*/ 1246 h 10004"/>
                <a:gd name="connsiteX71" fmla="*/ 8760 w 10000"/>
                <a:gd name="connsiteY71" fmla="*/ 672 h 10004"/>
                <a:gd name="connsiteX72" fmla="*/ 8312 w 10000"/>
                <a:gd name="connsiteY72" fmla="*/ 25 h 10004"/>
                <a:gd name="connsiteX0" fmla="*/ 8312 w 10000"/>
                <a:gd name="connsiteY0" fmla="*/ 5 h 9984"/>
                <a:gd name="connsiteX1" fmla="*/ 5645 w 10000"/>
                <a:gd name="connsiteY1" fmla="*/ 426 h 9984"/>
                <a:gd name="connsiteX2" fmla="*/ 4417 w 10000"/>
                <a:gd name="connsiteY2" fmla="*/ 1576 h 9984"/>
                <a:gd name="connsiteX3" fmla="*/ 3551 w 10000"/>
                <a:gd name="connsiteY3" fmla="*/ 1480 h 9984"/>
                <a:gd name="connsiteX4" fmla="*/ 2597 w 10000"/>
                <a:gd name="connsiteY4" fmla="*/ 1792 h 9984"/>
                <a:gd name="connsiteX5" fmla="*/ 1875 w 10000"/>
                <a:gd name="connsiteY5" fmla="*/ 609 h 9984"/>
                <a:gd name="connsiteX6" fmla="*/ 1212 w 10000"/>
                <a:gd name="connsiteY6" fmla="*/ 1252 h 9984"/>
                <a:gd name="connsiteX7" fmla="*/ 508 w 10000"/>
                <a:gd name="connsiteY7" fmla="*/ 1281 h 9984"/>
                <a:gd name="connsiteX8" fmla="*/ 12 w 10000"/>
                <a:gd name="connsiteY8" fmla="*/ 2115 h 9984"/>
                <a:gd name="connsiteX9" fmla="*/ 151 w 10000"/>
                <a:gd name="connsiteY9" fmla="*/ 2295 h 9984"/>
                <a:gd name="connsiteX10" fmla="*/ 48 w 10000"/>
                <a:gd name="connsiteY10" fmla="*/ 2581 h 9984"/>
                <a:gd name="connsiteX11" fmla="*/ 625 w 10000"/>
                <a:gd name="connsiteY11" fmla="*/ 2664 h 9984"/>
                <a:gd name="connsiteX12" fmla="*/ 625 w 10000"/>
                <a:gd name="connsiteY12" fmla="*/ 2845 h 9984"/>
                <a:gd name="connsiteX13" fmla="*/ 605 w 10000"/>
                <a:gd name="connsiteY13" fmla="*/ 3265 h 9984"/>
                <a:gd name="connsiteX14" fmla="*/ 1216 w 10000"/>
                <a:gd name="connsiteY14" fmla="*/ 3418 h 9984"/>
                <a:gd name="connsiteX15" fmla="*/ 1216 w 10000"/>
                <a:gd name="connsiteY15" fmla="*/ 3768 h 9984"/>
                <a:gd name="connsiteX16" fmla="*/ 1539 w 10000"/>
                <a:gd name="connsiteY16" fmla="*/ 4024 h 9984"/>
                <a:gd name="connsiteX17" fmla="*/ 1437 w 10000"/>
                <a:gd name="connsiteY17" fmla="*/ 4411 h 9984"/>
                <a:gd name="connsiteX18" fmla="*/ 1891 w 10000"/>
                <a:gd name="connsiteY18" fmla="*/ 4755 h 9984"/>
                <a:gd name="connsiteX19" fmla="*/ 2167 w 10000"/>
                <a:gd name="connsiteY19" fmla="*/ 5380 h 9984"/>
                <a:gd name="connsiteX20" fmla="*/ 2419 w 10000"/>
                <a:gd name="connsiteY20" fmla="*/ 5622 h 9984"/>
                <a:gd name="connsiteX21" fmla="*/ 2318 w 10000"/>
                <a:gd name="connsiteY21" fmla="*/ 5830 h 9984"/>
                <a:gd name="connsiteX22" fmla="*/ 2454 w 10000"/>
                <a:gd name="connsiteY22" fmla="*/ 6063 h 9984"/>
                <a:gd name="connsiteX23" fmla="*/ 2434 w 10000"/>
                <a:gd name="connsiteY23" fmla="*/ 6396 h 9984"/>
                <a:gd name="connsiteX24" fmla="*/ 2696 w 10000"/>
                <a:gd name="connsiteY24" fmla="*/ 6430 h 9984"/>
                <a:gd name="connsiteX25" fmla="*/ 2980 w 10000"/>
                <a:gd name="connsiteY25" fmla="*/ 6799 h 9984"/>
                <a:gd name="connsiteX26" fmla="*/ 3050 w 10000"/>
                <a:gd name="connsiteY26" fmla="*/ 7371 h 9984"/>
                <a:gd name="connsiteX27" fmla="*/ 3114 w 10000"/>
                <a:gd name="connsiteY27" fmla="*/ 7583 h 9984"/>
                <a:gd name="connsiteX28" fmla="*/ 3471 w 10000"/>
                <a:gd name="connsiteY28" fmla="*/ 8071 h 9984"/>
                <a:gd name="connsiteX29" fmla="*/ 3471 w 10000"/>
                <a:gd name="connsiteY29" fmla="*/ 8441 h 9984"/>
                <a:gd name="connsiteX30" fmla="*/ 3997 w 10000"/>
                <a:gd name="connsiteY30" fmla="*/ 8839 h 9984"/>
                <a:gd name="connsiteX31" fmla="*/ 4285 w 10000"/>
                <a:gd name="connsiteY31" fmla="*/ 8416 h 9984"/>
                <a:gd name="connsiteX32" fmla="*/ 4643 w 10000"/>
                <a:gd name="connsiteY32" fmla="*/ 8735 h 9984"/>
                <a:gd name="connsiteX33" fmla="*/ 4928 w 10000"/>
                <a:gd name="connsiteY33" fmla="*/ 8258 h 9984"/>
                <a:gd name="connsiteX34" fmla="*/ 5251 w 10000"/>
                <a:gd name="connsiteY34" fmla="*/ 9016 h 9984"/>
                <a:gd name="connsiteX35" fmla="*/ 5709 w 10000"/>
                <a:gd name="connsiteY35" fmla="*/ 9437 h 9984"/>
                <a:gd name="connsiteX36" fmla="*/ 5759 w 10000"/>
                <a:gd name="connsiteY36" fmla="*/ 9809 h 9984"/>
                <a:gd name="connsiteX37" fmla="*/ 5946 w 10000"/>
                <a:gd name="connsiteY37" fmla="*/ 9857 h 9984"/>
                <a:gd name="connsiteX38" fmla="*/ 6216 w 10000"/>
                <a:gd name="connsiteY38" fmla="*/ 9512 h 9984"/>
                <a:gd name="connsiteX39" fmla="*/ 6558 w 10000"/>
                <a:gd name="connsiteY39" fmla="*/ 9724 h 9984"/>
                <a:gd name="connsiteX40" fmla="*/ 6675 w 10000"/>
                <a:gd name="connsiteY40" fmla="*/ 9541 h 9984"/>
                <a:gd name="connsiteX41" fmla="*/ 6797 w 10000"/>
                <a:gd name="connsiteY41" fmla="*/ 9512 h 9984"/>
                <a:gd name="connsiteX42" fmla="*/ 7029 w 10000"/>
                <a:gd name="connsiteY42" fmla="*/ 9984 h 9984"/>
                <a:gd name="connsiteX43" fmla="*/ 7251 w 10000"/>
                <a:gd name="connsiteY43" fmla="*/ 9590 h 9984"/>
                <a:gd name="connsiteX44" fmla="*/ 7521 w 10000"/>
                <a:gd name="connsiteY44" fmla="*/ 9616 h 9984"/>
                <a:gd name="connsiteX45" fmla="*/ 7727 w 10000"/>
                <a:gd name="connsiteY45" fmla="*/ 9406 h 9984"/>
                <a:gd name="connsiteX46" fmla="*/ 8015 w 10000"/>
                <a:gd name="connsiteY46" fmla="*/ 9616 h 9984"/>
                <a:gd name="connsiteX47" fmla="*/ 8389 w 10000"/>
                <a:gd name="connsiteY47" fmla="*/ 8966 h 9984"/>
                <a:gd name="connsiteX48" fmla="*/ 8521 w 10000"/>
                <a:gd name="connsiteY48" fmla="*/ 8966 h 9984"/>
                <a:gd name="connsiteX49" fmla="*/ 8760 w 10000"/>
                <a:gd name="connsiteY49" fmla="*/ 8441 h 9984"/>
                <a:gd name="connsiteX50" fmla="*/ 9775 w 10000"/>
                <a:gd name="connsiteY50" fmla="*/ 8416 h 9984"/>
                <a:gd name="connsiteX51" fmla="*/ 10000 w 10000"/>
                <a:gd name="connsiteY51" fmla="*/ 8204 h 9984"/>
                <a:gd name="connsiteX52" fmla="*/ 9983 w 10000"/>
                <a:gd name="connsiteY52" fmla="*/ 7946 h 9984"/>
                <a:gd name="connsiteX53" fmla="*/ 9915 w 10000"/>
                <a:gd name="connsiteY53" fmla="*/ 7371 h 9984"/>
                <a:gd name="connsiteX54" fmla="*/ 9491 w 10000"/>
                <a:gd name="connsiteY54" fmla="*/ 7184 h 9984"/>
                <a:gd name="connsiteX55" fmla="*/ 9288 w 10000"/>
                <a:gd name="connsiteY55" fmla="*/ 6270 h 9984"/>
                <a:gd name="connsiteX56" fmla="*/ 9169 w 10000"/>
                <a:gd name="connsiteY56" fmla="*/ 6166 h 9984"/>
                <a:gd name="connsiteX57" fmla="*/ 9138 w 10000"/>
                <a:gd name="connsiteY57" fmla="*/ 5515 h 9984"/>
                <a:gd name="connsiteX58" fmla="*/ 8985 w 10000"/>
                <a:gd name="connsiteY58" fmla="*/ 5485 h 9984"/>
                <a:gd name="connsiteX59" fmla="*/ 8928 w 10000"/>
                <a:gd name="connsiteY59" fmla="*/ 5150 h 9984"/>
                <a:gd name="connsiteX60" fmla="*/ 8674 w 10000"/>
                <a:gd name="connsiteY60" fmla="*/ 5067 h 9984"/>
                <a:gd name="connsiteX61" fmla="*/ 8590 w 10000"/>
                <a:gd name="connsiteY61" fmla="*/ 4550 h 9984"/>
                <a:gd name="connsiteX62" fmla="*/ 8168 w 10000"/>
                <a:gd name="connsiteY62" fmla="*/ 4051 h 9984"/>
                <a:gd name="connsiteX63" fmla="*/ 7708 w 10000"/>
                <a:gd name="connsiteY63" fmla="*/ 3972 h 9984"/>
                <a:gd name="connsiteX64" fmla="*/ 7829 w 10000"/>
                <a:gd name="connsiteY64" fmla="*/ 3397 h 9984"/>
                <a:gd name="connsiteX65" fmla="*/ 7796 w 10000"/>
                <a:gd name="connsiteY65" fmla="*/ 2977 h 9984"/>
                <a:gd name="connsiteX66" fmla="*/ 8185 w 10000"/>
                <a:gd name="connsiteY66" fmla="*/ 3006 h 9984"/>
                <a:gd name="connsiteX67" fmla="*/ 8269 w 10000"/>
                <a:gd name="connsiteY67" fmla="*/ 3131 h 9984"/>
                <a:gd name="connsiteX68" fmla="*/ 8506 w 10000"/>
                <a:gd name="connsiteY68" fmla="*/ 2869 h 9984"/>
                <a:gd name="connsiteX69" fmla="*/ 8575 w 10000"/>
                <a:gd name="connsiteY69" fmla="*/ 1936 h 9984"/>
                <a:gd name="connsiteX70" fmla="*/ 8474 w 10000"/>
                <a:gd name="connsiteY70" fmla="*/ 1226 h 9984"/>
                <a:gd name="connsiteX71" fmla="*/ 8760 w 10000"/>
                <a:gd name="connsiteY71" fmla="*/ 652 h 9984"/>
                <a:gd name="connsiteX72" fmla="*/ 8312 w 10000"/>
                <a:gd name="connsiteY72" fmla="*/ 5 h 9984"/>
                <a:gd name="connsiteX0" fmla="*/ 8312 w 10000"/>
                <a:gd name="connsiteY0" fmla="*/ 5 h 10000"/>
                <a:gd name="connsiteX1" fmla="*/ 5645 w 10000"/>
                <a:gd name="connsiteY1" fmla="*/ 427 h 10000"/>
                <a:gd name="connsiteX2" fmla="*/ 6512 w 10000"/>
                <a:gd name="connsiteY2" fmla="*/ 138 h 10000"/>
                <a:gd name="connsiteX3" fmla="*/ 4417 w 10000"/>
                <a:gd name="connsiteY3" fmla="*/ 1579 h 10000"/>
                <a:gd name="connsiteX4" fmla="*/ 3551 w 10000"/>
                <a:gd name="connsiteY4" fmla="*/ 1482 h 10000"/>
                <a:gd name="connsiteX5" fmla="*/ 2597 w 10000"/>
                <a:gd name="connsiteY5" fmla="*/ 1795 h 10000"/>
                <a:gd name="connsiteX6" fmla="*/ 1875 w 10000"/>
                <a:gd name="connsiteY6" fmla="*/ 610 h 10000"/>
                <a:gd name="connsiteX7" fmla="*/ 1212 w 10000"/>
                <a:gd name="connsiteY7" fmla="*/ 1254 h 10000"/>
                <a:gd name="connsiteX8" fmla="*/ 508 w 10000"/>
                <a:gd name="connsiteY8" fmla="*/ 1283 h 10000"/>
                <a:gd name="connsiteX9" fmla="*/ 12 w 10000"/>
                <a:gd name="connsiteY9" fmla="*/ 2118 h 10000"/>
                <a:gd name="connsiteX10" fmla="*/ 151 w 10000"/>
                <a:gd name="connsiteY10" fmla="*/ 2299 h 10000"/>
                <a:gd name="connsiteX11" fmla="*/ 48 w 10000"/>
                <a:gd name="connsiteY11" fmla="*/ 2585 h 10000"/>
                <a:gd name="connsiteX12" fmla="*/ 625 w 10000"/>
                <a:gd name="connsiteY12" fmla="*/ 2668 h 10000"/>
                <a:gd name="connsiteX13" fmla="*/ 625 w 10000"/>
                <a:gd name="connsiteY13" fmla="*/ 2850 h 10000"/>
                <a:gd name="connsiteX14" fmla="*/ 605 w 10000"/>
                <a:gd name="connsiteY14" fmla="*/ 3270 h 10000"/>
                <a:gd name="connsiteX15" fmla="*/ 1216 w 10000"/>
                <a:gd name="connsiteY15" fmla="*/ 3423 h 10000"/>
                <a:gd name="connsiteX16" fmla="*/ 1216 w 10000"/>
                <a:gd name="connsiteY16" fmla="*/ 3774 h 10000"/>
                <a:gd name="connsiteX17" fmla="*/ 1539 w 10000"/>
                <a:gd name="connsiteY17" fmla="*/ 4030 h 10000"/>
                <a:gd name="connsiteX18" fmla="*/ 1437 w 10000"/>
                <a:gd name="connsiteY18" fmla="*/ 4418 h 10000"/>
                <a:gd name="connsiteX19" fmla="*/ 1891 w 10000"/>
                <a:gd name="connsiteY19" fmla="*/ 4763 h 10000"/>
                <a:gd name="connsiteX20" fmla="*/ 2167 w 10000"/>
                <a:gd name="connsiteY20" fmla="*/ 5389 h 10000"/>
                <a:gd name="connsiteX21" fmla="*/ 2419 w 10000"/>
                <a:gd name="connsiteY21" fmla="*/ 5631 h 10000"/>
                <a:gd name="connsiteX22" fmla="*/ 2318 w 10000"/>
                <a:gd name="connsiteY22" fmla="*/ 5839 h 10000"/>
                <a:gd name="connsiteX23" fmla="*/ 2454 w 10000"/>
                <a:gd name="connsiteY23" fmla="*/ 6073 h 10000"/>
                <a:gd name="connsiteX24" fmla="*/ 2434 w 10000"/>
                <a:gd name="connsiteY24" fmla="*/ 6406 h 10000"/>
                <a:gd name="connsiteX25" fmla="*/ 2696 w 10000"/>
                <a:gd name="connsiteY25" fmla="*/ 6440 h 10000"/>
                <a:gd name="connsiteX26" fmla="*/ 2980 w 10000"/>
                <a:gd name="connsiteY26" fmla="*/ 6810 h 10000"/>
                <a:gd name="connsiteX27" fmla="*/ 3050 w 10000"/>
                <a:gd name="connsiteY27" fmla="*/ 7383 h 10000"/>
                <a:gd name="connsiteX28" fmla="*/ 3114 w 10000"/>
                <a:gd name="connsiteY28" fmla="*/ 7595 h 10000"/>
                <a:gd name="connsiteX29" fmla="*/ 3471 w 10000"/>
                <a:gd name="connsiteY29" fmla="*/ 8084 h 10000"/>
                <a:gd name="connsiteX30" fmla="*/ 3471 w 10000"/>
                <a:gd name="connsiteY30" fmla="*/ 8455 h 10000"/>
                <a:gd name="connsiteX31" fmla="*/ 3997 w 10000"/>
                <a:gd name="connsiteY31" fmla="*/ 8853 h 10000"/>
                <a:gd name="connsiteX32" fmla="*/ 4285 w 10000"/>
                <a:gd name="connsiteY32" fmla="*/ 8429 h 10000"/>
                <a:gd name="connsiteX33" fmla="*/ 4643 w 10000"/>
                <a:gd name="connsiteY33" fmla="*/ 8749 h 10000"/>
                <a:gd name="connsiteX34" fmla="*/ 4928 w 10000"/>
                <a:gd name="connsiteY34" fmla="*/ 8271 h 10000"/>
                <a:gd name="connsiteX35" fmla="*/ 5251 w 10000"/>
                <a:gd name="connsiteY35" fmla="*/ 9030 h 10000"/>
                <a:gd name="connsiteX36" fmla="*/ 5709 w 10000"/>
                <a:gd name="connsiteY36" fmla="*/ 9452 h 10000"/>
                <a:gd name="connsiteX37" fmla="*/ 5759 w 10000"/>
                <a:gd name="connsiteY37" fmla="*/ 9825 h 10000"/>
                <a:gd name="connsiteX38" fmla="*/ 5946 w 10000"/>
                <a:gd name="connsiteY38" fmla="*/ 9873 h 10000"/>
                <a:gd name="connsiteX39" fmla="*/ 6216 w 10000"/>
                <a:gd name="connsiteY39" fmla="*/ 9527 h 10000"/>
                <a:gd name="connsiteX40" fmla="*/ 6558 w 10000"/>
                <a:gd name="connsiteY40" fmla="*/ 9740 h 10000"/>
                <a:gd name="connsiteX41" fmla="*/ 6675 w 10000"/>
                <a:gd name="connsiteY41" fmla="*/ 9556 h 10000"/>
                <a:gd name="connsiteX42" fmla="*/ 6797 w 10000"/>
                <a:gd name="connsiteY42" fmla="*/ 9527 h 10000"/>
                <a:gd name="connsiteX43" fmla="*/ 7029 w 10000"/>
                <a:gd name="connsiteY43" fmla="*/ 10000 h 10000"/>
                <a:gd name="connsiteX44" fmla="*/ 7251 w 10000"/>
                <a:gd name="connsiteY44" fmla="*/ 9605 h 10000"/>
                <a:gd name="connsiteX45" fmla="*/ 7521 w 10000"/>
                <a:gd name="connsiteY45" fmla="*/ 9631 h 10000"/>
                <a:gd name="connsiteX46" fmla="*/ 7727 w 10000"/>
                <a:gd name="connsiteY46" fmla="*/ 9421 h 10000"/>
                <a:gd name="connsiteX47" fmla="*/ 8015 w 10000"/>
                <a:gd name="connsiteY47" fmla="*/ 9631 h 10000"/>
                <a:gd name="connsiteX48" fmla="*/ 8389 w 10000"/>
                <a:gd name="connsiteY48" fmla="*/ 8980 h 10000"/>
                <a:gd name="connsiteX49" fmla="*/ 8521 w 10000"/>
                <a:gd name="connsiteY49" fmla="*/ 8980 h 10000"/>
                <a:gd name="connsiteX50" fmla="*/ 8760 w 10000"/>
                <a:gd name="connsiteY50" fmla="*/ 8455 h 10000"/>
                <a:gd name="connsiteX51" fmla="*/ 9775 w 10000"/>
                <a:gd name="connsiteY51" fmla="*/ 8429 h 10000"/>
                <a:gd name="connsiteX52" fmla="*/ 10000 w 10000"/>
                <a:gd name="connsiteY52" fmla="*/ 8217 h 10000"/>
                <a:gd name="connsiteX53" fmla="*/ 9983 w 10000"/>
                <a:gd name="connsiteY53" fmla="*/ 7959 h 10000"/>
                <a:gd name="connsiteX54" fmla="*/ 9915 w 10000"/>
                <a:gd name="connsiteY54" fmla="*/ 7383 h 10000"/>
                <a:gd name="connsiteX55" fmla="*/ 9491 w 10000"/>
                <a:gd name="connsiteY55" fmla="*/ 7196 h 10000"/>
                <a:gd name="connsiteX56" fmla="*/ 9288 w 10000"/>
                <a:gd name="connsiteY56" fmla="*/ 6280 h 10000"/>
                <a:gd name="connsiteX57" fmla="*/ 9169 w 10000"/>
                <a:gd name="connsiteY57" fmla="*/ 6176 h 10000"/>
                <a:gd name="connsiteX58" fmla="*/ 9138 w 10000"/>
                <a:gd name="connsiteY58" fmla="*/ 5524 h 10000"/>
                <a:gd name="connsiteX59" fmla="*/ 8985 w 10000"/>
                <a:gd name="connsiteY59" fmla="*/ 5494 h 10000"/>
                <a:gd name="connsiteX60" fmla="*/ 8928 w 10000"/>
                <a:gd name="connsiteY60" fmla="*/ 5158 h 10000"/>
                <a:gd name="connsiteX61" fmla="*/ 8674 w 10000"/>
                <a:gd name="connsiteY61" fmla="*/ 5075 h 10000"/>
                <a:gd name="connsiteX62" fmla="*/ 8590 w 10000"/>
                <a:gd name="connsiteY62" fmla="*/ 4557 h 10000"/>
                <a:gd name="connsiteX63" fmla="*/ 8168 w 10000"/>
                <a:gd name="connsiteY63" fmla="*/ 4057 h 10000"/>
                <a:gd name="connsiteX64" fmla="*/ 7708 w 10000"/>
                <a:gd name="connsiteY64" fmla="*/ 3978 h 10000"/>
                <a:gd name="connsiteX65" fmla="*/ 7829 w 10000"/>
                <a:gd name="connsiteY65" fmla="*/ 3402 h 10000"/>
                <a:gd name="connsiteX66" fmla="*/ 7796 w 10000"/>
                <a:gd name="connsiteY66" fmla="*/ 2982 h 10000"/>
                <a:gd name="connsiteX67" fmla="*/ 8185 w 10000"/>
                <a:gd name="connsiteY67" fmla="*/ 3011 h 10000"/>
                <a:gd name="connsiteX68" fmla="*/ 8269 w 10000"/>
                <a:gd name="connsiteY68" fmla="*/ 3136 h 10000"/>
                <a:gd name="connsiteX69" fmla="*/ 8506 w 10000"/>
                <a:gd name="connsiteY69" fmla="*/ 2874 h 10000"/>
                <a:gd name="connsiteX70" fmla="*/ 8575 w 10000"/>
                <a:gd name="connsiteY70" fmla="*/ 1939 h 10000"/>
                <a:gd name="connsiteX71" fmla="*/ 8474 w 10000"/>
                <a:gd name="connsiteY71" fmla="*/ 1228 h 10000"/>
                <a:gd name="connsiteX72" fmla="*/ 8760 w 10000"/>
                <a:gd name="connsiteY72" fmla="*/ 653 h 10000"/>
                <a:gd name="connsiteX73" fmla="*/ 8312 w 10000"/>
                <a:gd name="connsiteY73" fmla="*/ 5 h 10000"/>
                <a:gd name="connsiteX0" fmla="*/ 8312 w 10000"/>
                <a:gd name="connsiteY0" fmla="*/ 5 h 10000"/>
                <a:gd name="connsiteX1" fmla="*/ 5645 w 10000"/>
                <a:gd name="connsiteY1" fmla="*/ 427 h 10000"/>
                <a:gd name="connsiteX2" fmla="*/ 6223 w 10000"/>
                <a:gd name="connsiteY2" fmla="*/ 1770 h 10000"/>
                <a:gd name="connsiteX3" fmla="*/ 4417 w 10000"/>
                <a:gd name="connsiteY3" fmla="*/ 1579 h 10000"/>
                <a:gd name="connsiteX4" fmla="*/ 3551 w 10000"/>
                <a:gd name="connsiteY4" fmla="*/ 1482 h 10000"/>
                <a:gd name="connsiteX5" fmla="*/ 2597 w 10000"/>
                <a:gd name="connsiteY5" fmla="*/ 1795 h 10000"/>
                <a:gd name="connsiteX6" fmla="*/ 1875 w 10000"/>
                <a:gd name="connsiteY6" fmla="*/ 610 h 10000"/>
                <a:gd name="connsiteX7" fmla="*/ 1212 w 10000"/>
                <a:gd name="connsiteY7" fmla="*/ 1254 h 10000"/>
                <a:gd name="connsiteX8" fmla="*/ 508 w 10000"/>
                <a:gd name="connsiteY8" fmla="*/ 1283 h 10000"/>
                <a:gd name="connsiteX9" fmla="*/ 12 w 10000"/>
                <a:gd name="connsiteY9" fmla="*/ 2118 h 10000"/>
                <a:gd name="connsiteX10" fmla="*/ 151 w 10000"/>
                <a:gd name="connsiteY10" fmla="*/ 2299 h 10000"/>
                <a:gd name="connsiteX11" fmla="*/ 48 w 10000"/>
                <a:gd name="connsiteY11" fmla="*/ 2585 h 10000"/>
                <a:gd name="connsiteX12" fmla="*/ 625 w 10000"/>
                <a:gd name="connsiteY12" fmla="*/ 2668 h 10000"/>
                <a:gd name="connsiteX13" fmla="*/ 625 w 10000"/>
                <a:gd name="connsiteY13" fmla="*/ 2850 h 10000"/>
                <a:gd name="connsiteX14" fmla="*/ 605 w 10000"/>
                <a:gd name="connsiteY14" fmla="*/ 3270 h 10000"/>
                <a:gd name="connsiteX15" fmla="*/ 1216 w 10000"/>
                <a:gd name="connsiteY15" fmla="*/ 3423 h 10000"/>
                <a:gd name="connsiteX16" fmla="*/ 1216 w 10000"/>
                <a:gd name="connsiteY16" fmla="*/ 3774 h 10000"/>
                <a:gd name="connsiteX17" fmla="*/ 1539 w 10000"/>
                <a:gd name="connsiteY17" fmla="*/ 4030 h 10000"/>
                <a:gd name="connsiteX18" fmla="*/ 1437 w 10000"/>
                <a:gd name="connsiteY18" fmla="*/ 4418 h 10000"/>
                <a:gd name="connsiteX19" fmla="*/ 1891 w 10000"/>
                <a:gd name="connsiteY19" fmla="*/ 4763 h 10000"/>
                <a:gd name="connsiteX20" fmla="*/ 2167 w 10000"/>
                <a:gd name="connsiteY20" fmla="*/ 5389 h 10000"/>
                <a:gd name="connsiteX21" fmla="*/ 2419 w 10000"/>
                <a:gd name="connsiteY21" fmla="*/ 5631 h 10000"/>
                <a:gd name="connsiteX22" fmla="*/ 2318 w 10000"/>
                <a:gd name="connsiteY22" fmla="*/ 5839 h 10000"/>
                <a:gd name="connsiteX23" fmla="*/ 2454 w 10000"/>
                <a:gd name="connsiteY23" fmla="*/ 6073 h 10000"/>
                <a:gd name="connsiteX24" fmla="*/ 2434 w 10000"/>
                <a:gd name="connsiteY24" fmla="*/ 6406 h 10000"/>
                <a:gd name="connsiteX25" fmla="*/ 2696 w 10000"/>
                <a:gd name="connsiteY25" fmla="*/ 6440 h 10000"/>
                <a:gd name="connsiteX26" fmla="*/ 2980 w 10000"/>
                <a:gd name="connsiteY26" fmla="*/ 6810 h 10000"/>
                <a:gd name="connsiteX27" fmla="*/ 3050 w 10000"/>
                <a:gd name="connsiteY27" fmla="*/ 7383 h 10000"/>
                <a:gd name="connsiteX28" fmla="*/ 3114 w 10000"/>
                <a:gd name="connsiteY28" fmla="*/ 7595 h 10000"/>
                <a:gd name="connsiteX29" fmla="*/ 3471 w 10000"/>
                <a:gd name="connsiteY29" fmla="*/ 8084 h 10000"/>
                <a:gd name="connsiteX30" fmla="*/ 3471 w 10000"/>
                <a:gd name="connsiteY30" fmla="*/ 8455 h 10000"/>
                <a:gd name="connsiteX31" fmla="*/ 3997 w 10000"/>
                <a:gd name="connsiteY31" fmla="*/ 8853 h 10000"/>
                <a:gd name="connsiteX32" fmla="*/ 4285 w 10000"/>
                <a:gd name="connsiteY32" fmla="*/ 8429 h 10000"/>
                <a:gd name="connsiteX33" fmla="*/ 4643 w 10000"/>
                <a:gd name="connsiteY33" fmla="*/ 8749 h 10000"/>
                <a:gd name="connsiteX34" fmla="*/ 4928 w 10000"/>
                <a:gd name="connsiteY34" fmla="*/ 8271 h 10000"/>
                <a:gd name="connsiteX35" fmla="*/ 5251 w 10000"/>
                <a:gd name="connsiteY35" fmla="*/ 9030 h 10000"/>
                <a:gd name="connsiteX36" fmla="*/ 5709 w 10000"/>
                <a:gd name="connsiteY36" fmla="*/ 9452 h 10000"/>
                <a:gd name="connsiteX37" fmla="*/ 5759 w 10000"/>
                <a:gd name="connsiteY37" fmla="*/ 9825 h 10000"/>
                <a:gd name="connsiteX38" fmla="*/ 5946 w 10000"/>
                <a:gd name="connsiteY38" fmla="*/ 9873 h 10000"/>
                <a:gd name="connsiteX39" fmla="*/ 6216 w 10000"/>
                <a:gd name="connsiteY39" fmla="*/ 9527 h 10000"/>
                <a:gd name="connsiteX40" fmla="*/ 6558 w 10000"/>
                <a:gd name="connsiteY40" fmla="*/ 9740 h 10000"/>
                <a:gd name="connsiteX41" fmla="*/ 6675 w 10000"/>
                <a:gd name="connsiteY41" fmla="*/ 9556 h 10000"/>
                <a:gd name="connsiteX42" fmla="*/ 6797 w 10000"/>
                <a:gd name="connsiteY42" fmla="*/ 9527 h 10000"/>
                <a:gd name="connsiteX43" fmla="*/ 7029 w 10000"/>
                <a:gd name="connsiteY43" fmla="*/ 10000 h 10000"/>
                <a:gd name="connsiteX44" fmla="*/ 7251 w 10000"/>
                <a:gd name="connsiteY44" fmla="*/ 9605 h 10000"/>
                <a:gd name="connsiteX45" fmla="*/ 7521 w 10000"/>
                <a:gd name="connsiteY45" fmla="*/ 9631 h 10000"/>
                <a:gd name="connsiteX46" fmla="*/ 7727 w 10000"/>
                <a:gd name="connsiteY46" fmla="*/ 9421 h 10000"/>
                <a:gd name="connsiteX47" fmla="*/ 8015 w 10000"/>
                <a:gd name="connsiteY47" fmla="*/ 9631 h 10000"/>
                <a:gd name="connsiteX48" fmla="*/ 8389 w 10000"/>
                <a:gd name="connsiteY48" fmla="*/ 8980 h 10000"/>
                <a:gd name="connsiteX49" fmla="*/ 8521 w 10000"/>
                <a:gd name="connsiteY49" fmla="*/ 8980 h 10000"/>
                <a:gd name="connsiteX50" fmla="*/ 8760 w 10000"/>
                <a:gd name="connsiteY50" fmla="*/ 8455 h 10000"/>
                <a:gd name="connsiteX51" fmla="*/ 9775 w 10000"/>
                <a:gd name="connsiteY51" fmla="*/ 8429 h 10000"/>
                <a:gd name="connsiteX52" fmla="*/ 10000 w 10000"/>
                <a:gd name="connsiteY52" fmla="*/ 8217 h 10000"/>
                <a:gd name="connsiteX53" fmla="*/ 9983 w 10000"/>
                <a:gd name="connsiteY53" fmla="*/ 7959 h 10000"/>
                <a:gd name="connsiteX54" fmla="*/ 9915 w 10000"/>
                <a:gd name="connsiteY54" fmla="*/ 7383 h 10000"/>
                <a:gd name="connsiteX55" fmla="*/ 9491 w 10000"/>
                <a:gd name="connsiteY55" fmla="*/ 7196 h 10000"/>
                <a:gd name="connsiteX56" fmla="*/ 9288 w 10000"/>
                <a:gd name="connsiteY56" fmla="*/ 6280 h 10000"/>
                <a:gd name="connsiteX57" fmla="*/ 9169 w 10000"/>
                <a:gd name="connsiteY57" fmla="*/ 6176 h 10000"/>
                <a:gd name="connsiteX58" fmla="*/ 9138 w 10000"/>
                <a:gd name="connsiteY58" fmla="*/ 5524 h 10000"/>
                <a:gd name="connsiteX59" fmla="*/ 8985 w 10000"/>
                <a:gd name="connsiteY59" fmla="*/ 5494 h 10000"/>
                <a:gd name="connsiteX60" fmla="*/ 8928 w 10000"/>
                <a:gd name="connsiteY60" fmla="*/ 5158 h 10000"/>
                <a:gd name="connsiteX61" fmla="*/ 8674 w 10000"/>
                <a:gd name="connsiteY61" fmla="*/ 5075 h 10000"/>
                <a:gd name="connsiteX62" fmla="*/ 8590 w 10000"/>
                <a:gd name="connsiteY62" fmla="*/ 4557 h 10000"/>
                <a:gd name="connsiteX63" fmla="*/ 8168 w 10000"/>
                <a:gd name="connsiteY63" fmla="*/ 4057 h 10000"/>
                <a:gd name="connsiteX64" fmla="*/ 7708 w 10000"/>
                <a:gd name="connsiteY64" fmla="*/ 3978 h 10000"/>
                <a:gd name="connsiteX65" fmla="*/ 7829 w 10000"/>
                <a:gd name="connsiteY65" fmla="*/ 3402 h 10000"/>
                <a:gd name="connsiteX66" fmla="*/ 7796 w 10000"/>
                <a:gd name="connsiteY66" fmla="*/ 2982 h 10000"/>
                <a:gd name="connsiteX67" fmla="*/ 8185 w 10000"/>
                <a:gd name="connsiteY67" fmla="*/ 3011 h 10000"/>
                <a:gd name="connsiteX68" fmla="*/ 8269 w 10000"/>
                <a:gd name="connsiteY68" fmla="*/ 3136 h 10000"/>
                <a:gd name="connsiteX69" fmla="*/ 8506 w 10000"/>
                <a:gd name="connsiteY69" fmla="*/ 2874 h 10000"/>
                <a:gd name="connsiteX70" fmla="*/ 8575 w 10000"/>
                <a:gd name="connsiteY70" fmla="*/ 1939 h 10000"/>
                <a:gd name="connsiteX71" fmla="*/ 8474 w 10000"/>
                <a:gd name="connsiteY71" fmla="*/ 1228 h 10000"/>
                <a:gd name="connsiteX72" fmla="*/ 8760 w 10000"/>
                <a:gd name="connsiteY72" fmla="*/ 653 h 10000"/>
                <a:gd name="connsiteX73" fmla="*/ 8312 w 10000"/>
                <a:gd name="connsiteY73" fmla="*/ 5 h 10000"/>
                <a:gd name="connsiteX0" fmla="*/ 8312 w 10000"/>
                <a:gd name="connsiteY0" fmla="*/ 5 h 10000"/>
                <a:gd name="connsiteX1" fmla="*/ 5645 w 10000"/>
                <a:gd name="connsiteY1" fmla="*/ 427 h 10000"/>
                <a:gd name="connsiteX2" fmla="*/ 5356 w 10000"/>
                <a:gd name="connsiteY2" fmla="*/ 714 h 10000"/>
                <a:gd name="connsiteX3" fmla="*/ 4417 w 10000"/>
                <a:gd name="connsiteY3" fmla="*/ 1579 h 10000"/>
                <a:gd name="connsiteX4" fmla="*/ 3551 w 10000"/>
                <a:gd name="connsiteY4" fmla="*/ 1482 h 10000"/>
                <a:gd name="connsiteX5" fmla="*/ 2597 w 10000"/>
                <a:gd name="connsiteY5" fmla="*/ 1795 h 10000"/>
                <a:gd name="connsiteX6" fmla="*/ 1875 w 10000"/>
                <a:gd name="connsiteY6" fmla="*/ 610 h 10000"/>
                <a:gd name="connsiteX7" fmla="*/ 1212 w 10000"/>
                <a:gd name="connsiteY7" fmla="*/ 1254 h 10000"/>
                <a:gd name="connsiteX8" fmla="*/ 508 w 10000"/>
                <a:gd name="connsiteY8" fmla="*/ 1283 h 10000"/>
                <a:gd name="connsiteX9" fmla="*/ 12 w 10000"/>
                <a:gd name="connsiteY9" fmla="*/ 2118 h 10000"/>
                <a:gd name="connsiteX10" fmla="*/ 151 w 10000"/>
                <a:gd name="connsiteY10" fmla="*/ 2299 h 10000"/>
                <a:gd name="connsiteX11" fmla="*/ 48 w 10000"/>
                <a:gd name="connsiteY11" fmla="*/ 2585 h 10000"/>
                <a:gd name="connsiteX12" fmla="*/ 625 w 10000"/>
                <a:gd name="connsiteY12" fmla="*/ 2668 h 10000"/>
                <a:gd name="connsiteX13" fmla="*/ 625 w 10000"/>
                <a:gd name="connsiteY13" fmla="*/ 2850 h 10000"/>
                <a:gd name="connsiteX14" fmla="*/ 605 w 10000"/>
                <a:gd name="connsiteY14" fmla="*/ 3270 h 10000"/>
                <a:gd name="connsiteX15" fmla="*/ 1216 w 10000"/>
                <a:gd name="connsiteY15" fmla="*/ 3423 h 10000"/>
                <a:gd name="connsiteX16" fmla="*/ 1216 w 10000"/>
                <a:gd name="connsiteY16" fmla="*/ 3774 h 10000"/>
                <a:gd name="connsiteX17" fmla="*/ 1539 w 10000"/>
                <a:gd name="connsiteY17" fmla="*/ 4030 h 10000"/>
                <a:gd name="connsiteX18" fmla="*/ 1437 w 10000"/>
                <a:gd name="connsiteY18" fmla="*/ 4418 h 10000"/>
                <a:gd name="connsiteX19" fmla="*/ 1891 w 10000"/>
                <a:gd name="connsiteY19" fmla="*/ 4763 h 10000"/>
                <a:gd name="connsiteX20" fmla="*/ 2167 w 10000"/>
                <a:gd name="connsiteY20" fmla="*/ 5389 h 10000"/>
                <a:gd name="connsiteX21" fmla="*/ 2419 w 10000"/>
                <a:gd name="connsiteY21" fmla="*/ 5631 h 10000"/>
                <a:gd name="connsiteX22" fmla="*/ 2318 w 10000"/>
                <a:gd name="connsiteY22" fmla="*/ 5839 h 10000"/>
                <a:gd name="connsiteX23" fmla="*/ 2454 w 10000"/>
                <a:gd name="connsiteY23" fmla="*/ 6073 h 10000"/>
                <a:gd name="connsiteX24" fmla="*/ 2434 w 10000"/>
                <a:gd name="connsiteY24" fmla="*/ 6406 h 10000"/>
                <a:gd name="connsiteX25" fmla="*/ 2696 w 10000"/>
                <a:gd name="connsiteY25" fmla="*/ 6440 h 10000"/>
                <a:gd name="connsiteX26" fmla="*/ 2980 w 10000"/>
                <a:gd name="connsiteY26" fmla="*/ 6810 h 10000"/>
                <a:gd name="connsiteX27" fmla="*/ 3050 w 10000"/>
                <a:gd name="connsiteY27" fmla="*/ 7383 h 10000"/>
                <a:gd name="connsiteX28" fmla="*/ 3114 w 10000"/>
                <a:gd name="connsiteY28" fmla="*/ 7595 h 10000"/>
                <a:gd name="connsiteX29" fmla="*/ 3471 w 10000"/>
                <a:gd name="connsiteY29" fmla="*/ 8084 h 10000"/>
                <a:gd name="connsiteX30" fmla="*/ 3471 w 10000"/>
                <a:gd name="connsiteY30" fmla="*/ 8455 h 10000"/>
                <a:gd name="connsiteX31" fmla="*/ 3997 w 10000"/>
                <a:gd name="connsiteY31" fmla="*/ 8853 h 10000"/>
                <a:gd name="connsiteX32" fmla="*/ 4285 w 10000"/>
                <a:gd name="connsiteY32" fmla="*/ 8429 h 10000"/>
                <a:gd name="connsiteX33" fmla="*/ 4643 w 10000"/>
                <a:gd name="connsiteY33" fmla="*/ 8749 h 10000"/>
                <a:gd name="connsiteX34" fmla="*/ 4928 w 10000"/>
                <a:gd name="connsiteY34" fmla="*/ 8271 h 10000"/>
                <a:gd name="connsiteX35" fmla="*/ 5251 w 10000"/>
                <a:gd name="connsiteY35" fmla="*/ 9030 h 10000"/>
                <a:gd name="connsiteX36" fmla="*/ 5709 w 10000"/>
                <a:gd name="connsiteY36" fmla="*/ 9452 h 10000"/>
                <a:gd name="connsiteX37" fmla="*/ 5759 w 10000"/>
                <a:gd name="connsiteY37" fmla="*/ 9825 h 10000"/>
                <a:gd name="connsiteX38" fmla="*/ 5946 w 10000"/>
                <a:gd name="connsiteY38" fmla="*/ 9873 h 10000"/>
                <a:gd name="connsiteX39" fmla="*/ 6216 w 10000"/>
                <a:gd name="connsiteY39" fmla="*/ 9527 h 10000"/>
                <a:gd name="connsiteX40" fmla="*/ 6558 w 10000"/>
                <a:gd name="connsiteY40" fmla="*/ 9740 h 10000"/>
                <a:gd name="connsiteX41" fmla="*/ 6675 w 10000"/>
                <a:gd name="connsiteY41" fmla="*/ 9556 h 10000"/>
                <a:gd name="connsiteX42" fmla="*/ 6797 w 10000"/>
                <a:gd name="connsiteY42" fmla="*/ 9527 h 10000"/>
                <a:gd name="connsiteX43" fmla="*/ 7029 w 10000"/>
                <a:gd name="connsiteY43" fmla="*/ 10000 h 10000"/>
                <a:gd name="connsiteX44" fmla="*/ 7251 w 10000"/>
                <a:gd name="connsiteY44" fmla="*/ 9605 h 10000"/>
                <a:gd name="connsiteX45" fmla="*/ 7521 w 10000"/>
                <a:gd name="connsiteY45" fmla="*/ 9631 h 10000"/>
                <a:gd name="connsiteX46" fmla="*/ 7727 w 10000"/>
                <a:gd name="connsiteY46" fmla="*/ 9421 h 10000"/>
                <a:gd name="connsiteX47" fmla="*/ 8015 w 10000"/>
                <a:gd name="connsiteY47" fmla="*/ 9631 h 10000"/>
                <a:gd name="connsiteX48" fmla="*/ 8389 w 10000"/>
                <a:gd name="connsiteY48" fmla="*/ 8980 h 10000"/>
                <a:gd name="connsiteX49" fmla="*/ 8521 w 10000"/>
                <a:gd name="connsiteY49" fmla="*/ 8980 h 10000"/>
                <a:gd name="connsiteX50" fmla="*/ 8760 w 10000"/>
                <a:gd name="connsiteY50" fmla="*/ 8455 h 10000"/>
                <a:gd name="connsiteX51" fmla="*/ 9775 w 10000"/>
                <a:gd name="connsiteY51" fmla="*/ 8429 h 10000"/>
                <a:gd name="connsiteX52" fmla="*/ 10000 w 10000"/>
                <a:gd name="connsiteY52" fmla="*/ 8217 h 10000"/>
                <a:gd name="connsiteX53" fmla="*/ 9983 w 10000"/>
                <a:gd name="connsiteY53" fmla="*/ 7959 h 10000"/>
                <a:gd name="connsiteX54" fmla="*/ 9915 w 10000"/>
                <a:gd name="connsiteY54" fmla="*/ 7383 h 10000"/>
                <a:gd name="connsiteX55" fmla="*/ 9491 w 10000"/>
                <a:gd name="connsiteY55" fmla="*/ 7196 h 10000"/>
                <a:gd name="connsiteX56" fmla="*/ 9288 w 10000"/>
                <a:gd name="connsiteY56" fmla="*/ 6280 h 10000"/>
                <a:gd name="connsiteX57" fmla="*/ 9169 w 10000"/>
                <a:gd name="connsiteY57" fmla="*/ 6176 h 10000"/>
                <a:gd name="connsiteX58" fmla="*/ 9138 w 10000"/>
                <a:gd name="connsiteY58" fmla="*/ 5524 h 10000"/>
                <a:gd name="connsiteX59" fmla="*/ 8985 w 10000"/>
                <a:gd name="connsiteY59" fmla="*/ 5494 h 10000"/>
                <a:gd name="connsiteX60" fmla="*/ 8928 w 10000"/>
                <a:gd name="connsiteY60" fmla="*/ 5158 h 10000"/>
                <a:gd name="connsiteX61" fmla="*/ 8674 w 10000"/>
                <a:gd name="connsiteY61" fmla="*/ 5075 h 10000"/>
                <a:gd name="connsiteX62" fmla="*/ 8590 w 10000"/>
                <a:gd name="connsiteY62" fmla="*/ 4557 h 10000"/>
                <a:gd name="connsiteX63" fmla="*/ 8168 w 10000"/>
                <a:gd name="connsiteY63" fmla="*/ 4057 h 10000"/>
                <a:gd name="connsiteX64" fmla="*/ 7708 w 10000"/>
                <a:gd name="connsiteY64" fmla="*/ 3978 h 10000"/>
                <a:gd name="connsiteX65" fmla="*/ 7829 w 10000"/>
                <a:gd name="connsiteY65" fmla="*/ 3402 h 10000"/>
                <a:gd name="connsiteX66" fmla="*/ 7796 w 10000"/>
                <a:gd name="connsiteY66" fmla="*/ 2982 h 10000"/>
                <a:gd name="connsiteX67" fmla="*/ 8185 w 10000"/>
                <a:gd name="connsiteY67" fmla="*/ 3011 h 10000"/>
                <a:gd name="connsiteX68" fmla="*/ 8269 w 10000"/>
                <a:gd name="connsiteY68" fmla="*/ 3136 h 10000"/>
                <a:gd name="connsiteX69" fmla="*/ 8506 w 10000"/>
                <a:gd name="connsiteY69" fmla="*/ 2874 h 10000"/>
                <a:gd name="connsiteX70" fmla="*/ 8575 w 10000"/>
                <a:gd name="connsiteY70" fmla="*/ 1939 h 10000"/>
                <a:gd name="connsiteX71" fmla="*/ 8474 w 10000"/>
                <a:gd name="connsiteY71" fmla="*/ 1228 h 10000"/>
                <a:gd name="connsiteX72" fmla="*/ 8760 w 10000"/>
                <a:gd name="connsiteY72" fmla="*/ 653 h 10000"/>
                <a:gd name="connsiteX73" fmla="*/ 8312 w 10000"/>
                <a:gd name="connsiteY73" fmla="*/ 5 h 10000"/>
                <a:gd name="connsiteX0" fmla="*/ 8312 w 10000"/>
                <a:gd name="connsiteY0" fmla="*/ 20 h 10015"/>
                <a:gd name="connsiteX1" fmla="*/ 6367 w 10000"/>
                <a:gd name="connsiteY1" fmla="*/ 1498 h 10015"/>
                <a:gd name="connsiteX2" fmla="*/ 5356 w 10000"/>
                <a:gd name="connsiteY2" fmla="*/ 729 h 10015"/>
                <a:gd name="connsiteX3" fmla="*/ 4417 w 10000"/>
                <a:gd name="connsiteY3" fmla="*/ 1594 h 10015"/>
                <a:gd name="connsiteX4" fmla="*/ 3551 w 10000"/>
                <a:gd name="connsiteY4" fmla="*/ 1497 h 10015"/>
                <a:gd name="connsiteX5" fmla="*/ 2597 w 10000"/>
                <a:gd name="connsiteY5" fmla="*/ 1810 h 10015"/>
                <a:gd name="connsiteX6" fmla="*/ 1875 w 10000"/>
                <a:gd name="connsiteY6" fmla="*/ 625 h 10015"/>
                <a:gd name="connsiteX7" fmla="*/ 1212 w 10000"/>
                <a:gd name="connsiteY7" fmla="*/ 1269 h 10015"/>
                <a:gd name="connsiteX8" fmla="*/ 508 w 10000"/>
                <a:gd name="connsiteY8" fmla="*/ 1298 h 10015"/>
                <a:gd name="connsiteX9" fmla="*/ 12 w 10000"/>
                <a:gd name="connsiteY9" fmla="*/ 2133 h 10015"/>
                <a:gd name="connsiteX10" fmla="*/ 151 w 10000"/>
                <a:gd name="connsiteY10" fmla="*/ 2314 h 10015"/>
                <a:gd name="connsiteX11" fmla="*/ 48 w 10000"/>
                <a:gd name="connsiteY11" fmla="*/ 2600 h 10015"/>
                <a:gd name="connsiteX12" fmla="*/ 625 w 10000"/>
                <a:gd name="connsiteY12" fmla="*/ 2683 h 10015"/>
                <a:gd name="connsiteX13" fmla="*/ 625 w 10000"/>
                <a:gd name="connsiteY13" fmla="*/ 2865 h 10015"/>
                <a:gd name="connsiteX14" fmla="*/ 605 w 10000"/>
                <a:gd name="connsiteY14" fmla="*/ 3285 h 10015"/>
                <a:gd name="connsiteX15" fmla="*/ 1216 w 10000"/>
                <a:gd name="connsiteY15" fmla="*/ 3438 h 10015"/>
                <a:gd name="connsiteX16" fmla="*/ 1216 w 10000"/>
                <a:gd name="connsiteY16" fmla="*/ 3789 h 10015"/>
                <a:gd name="connsiteX17" fmla="*/ 1539 w 10000"/>
                <a:gd name="connsiteY17" fmla="*/ 4045 h 10015"/>
                <a:gd name="connsiteX18" fmla="*/ 1437 w 10000"/>
                <a:gd name="connsiteY18" fmla="*/ 4433 h 10015"/>
                <a:gd name="connsiteX19" fmla="*/ 1891 w 10000"/>
                <a:gd name="connsiteY19" fmla="*/ 4778 h 10015"/>
                <a:gd name="connsiteX20" fmla="*/ 2167 w 10000"/>
                <a:gd name="connsiteY20" fmla="*/ 5404 h 10015"/>
                <a:gd name="connsiteX21" fmla="*/ 2419 w 10000"/>
                <a:gd name="connsiteY21" fmla="*/ 5646 h 10015"/>
                <a:gd name="connsiteX22" fmla="*/ 2318 w 10000"/>
                <a:gd name="connsiteY22" fmla="*/ 5854 h 10015"/>
                <a:gd name="connsiteX23" fmla="*/ 2454 w 10000"/>
                <a:gd name="connsiteY23" fmla="*/ 6088 h 10015"/>
                <a:gd name="connsiteX24" fmla="*/ 2434 w 10000"/>
                <a:gd name="connsiteY24" fmla="*/ 6421 h 10015"/>
                <a:gd name="connsiteX25" fmla="*/ 2696 w 10000"/>
                <a:gd name="connsiteY25" fmla="*/ 6455 h 10015"/>
                <a:gd name="connsiteX26" fmla="*/ 2980 w 10000"/>
                <a:gd name="connsiteY26" fmla="*/ 6825 h 10015"/>
                <a:gd name="connsiteX27" fmla="*/ 3050 w 10000"/>
                <a:gd name="connsiteY27" fmla="*/ 7398 h 10015"/>
                <a:gd name="connsiteX28" fmla="*/ 3114 w 10000"/>
                <a:gd name="connsiteY28" fmla="*/ 7610 h 10015"/>
                <a:gd name="connsiteX29" fmla="*/ 3471 w 10000"/>
                <a:gd name="connsiteY29" fmla="*/ 8099 h 10015"/>
                <a:gd name="connsiteX30" fmla="*/ 3471 w 10000"/>
                <a:gd name="connsiteY30" fmla="*/ 8470 h 10015"/>
                <a:gd name="connsiteX31" fmla="*/ 3997 w 10000"/>
                <a:gd name="connsiteY31" fmla="*/ 8868 h 10015"/>
                <a:gd name="connsiteX32" fmla="*/ 4285 w 10000"/>
                <a:gd name="connsiteY32" fmla="*/ 8444 h 10015"/>
                <a:gd name="connsiteX33" fmla="*/ 4643 w 10000"/>
                <a:gd name="connsiteY33" fmla="*/ 8764 h 10015"/>
                <a:gd name="connsiteX34" fmla="*/ 4928 w 10000"/>
                <a:gd name="connsiteY34" fmla="*/ 8286 h 10015"/>
                <a:gd name="connsiteX35" fmla="*/ 5251 w 10000"/>
                <a:gd name="connsiteY35" fmla="*/ 9045 h 10015"/>
                <a:gd name="connsiteX36" fmla="*/ 5709 w 10000"/>
                <a:gd name="connsiteY36" fmla="*/ 9467 h 10015"/>
                <a:gd name="connsiteX37" fmla="*/ 5759 w 10000"/>
                <a:gd name="connsiteY37" fmla="*/ 9840 h 10015"/>
                <a:gd name="connsiteX38" fmla="*/ 5946 w 10000"/>
                <a:gd name="connsiteY38" fmla="*/ 9888 h 10015"/>
                <a:gd name="connsiteX39" fmla="*/ 6216 w 10000"/>
                <a:gd name="connsiteY39" fmla="*/ 9542 h 10015"/>
                <a:gd name="connsiteX40" fmla="*/ 6558 w 10000"/>
                <a:gd name="connsiteY40" fmla="*/ 9755 h 10015"/>
                <a:gd name="connsiteX41" fmla="*/ 6675 w 10000"/>
                <a:gd name="connsiteY41" fmla="*/ 9571 h 10015"/>
                <a:gd name="connsiteX42" fmla="*/ 6797 w 10000"/>
                <a:gd name="connsiteY42" fmla="*/ 9542 h 10015"/>
                <a:gd name="connsiteX43" fmla="*/ 7029 w 10000"/>
                <a:gd name="connsiteY43" fmla="*/ 10015 h 10015"/>
                <a:gd name="connsiteX44" fmla="*/ 7251 w 10000"/>
                <a:gd name="connsiteY44" fmla="*/ 9620 h 10015"/>
                <a:gd name="connsiteX45" fmla="*/ 7521 w 10000"/>
                <a:gd name="connsiteY45" fmla="*/ 9646 h 10015"/>
                <a:gd name="connsiteX46" fmla="*/ 7727 w 10000"/>
                <a:gd name="connsiteY46" fmla="*/ 9436 h 10015"/>
                <a:gd name="connsiteX47" fmla="*/ 8015 w 10000"/>
                <a:gd name="connsiteY47" fmla="*/ 9646 h 10015"/>
                <a:gd name="connsiteX48" fmla="*/ 8389 w 10000"/>
                <a:gd name="connsiteY48" fmla="*/ 8995 h 10015"/>
                <a:gd name="connsiteX49" fmla="*/ 8521 w 10000"/>
                <a:gd name="connsiteY49" fmla="*/ 8995 h 10015"/>
                <a:gd name="connsiteX50" fmla="*/ 8760 w 10000"/>
                <a:gd name="connsiteY50" fmla="*/ 8470 h 10015"/>
                <a:gd name="connsiteX51" fmla="*/ 9775 w 10000"/>
                <a:gd name="connsiteY51" fmla="*/ 8444 h 10015"/>
                <a:gd name="connsiteX52" fmla="*/ 10000 w 10000"/>
                <a:gd name="connsiteY52" fmla="*/ 8232 h 10015"/>
                <a:gd name="connsiteX53" fmla="*/ 9983 w 10000"/>
                <a:gd name="connsiteY53" fmla="*/ 7974 h 10015"/>
                <a:gd name="connsiteX54" fmla="*/ 9915 w 10000"/>
                <a:gd name="connsiteY54" fmla="*/ 7398 h 10015"/>
                <a:gd name="connsiteX55" fmla="*/ 9491 w 10000"/>
                <a:gd name="connsiteY55" fmla="*/ 7211 h 10015"/>
                <a:gd name="connsiteX56" fmla="*/ 9288 w 10000"/>
                <a:gd name="connsiteY56" fmla="*/ 6295 h 10015"/>
                <a:gd name="connsiteX57" fmla="*/ 9169 w 10000"/>
                <a:gd name="connsiteY57" fmla="*/ 6191 h 10015"/>
                <a:gd name="connsiteX58" fmla="*/ 9138 w 10000"/>
                <a:gd name="connsiteY58" fmla="*/ 5539 h 10015"/>
                <a:gd name="connsiteX59" fmla="*/ 8985 w 10000"/>
                <a:gd name="connsiteY59" fmla="*/ 5509 h 10015"/>
                <a:gd name="connsiteX60" fmla="*/ 8928 w 10000"/>
                <a:gd name="connsiteY60" fmla="*/ 5173 h 10015"/>
                <a:gd name="connsiteX61" fmla="*/ 8674 w 10000"/>
                <a:gd name="connsiteY61" fmla="*/ 5090 h 10015"/>
                <a:gd name="connsiteX62" fmla="*/ 8590 w 10000"/>
                <a:gd name="connsiteY62" fmla="*/ 4572 h 10015"/>
                <a:gd name="connsiteX63" fmla="*/ 8168 w 10000"/>
                <a:gd name="connsiteY63" fmla="*/ 4072 h 10015"/>
                <a:gd name="connsiteX64" fmla="*/ 7708 w 10000"/>
                <a:gd name="connsiteY64" fmla="*/ 3993 h 10015"/>
                <a:gd name="connsiteX65" fmla="*/ 7829 w 10000"/>
                <a:gd name="connsiteY65" fmla="*/ 3417 h 10015"/>
                <a:gd name="connsiteX66" fmla="*/ 7796 w 10000"/>
                <a:gd name="connsiteY66" fmla="*/ 2997 h 10015"/>
                <a:gd name="connsiteX67" fmla="*/ 8185 w 10000"/>
                <a:gd name="connsiteY67" fmla="*/ 3026 h 10015"/>
                <a:gd name="connsiteX68" fmla="*/ 8269 w 10000"/>
                <a:gd name="connsiteY68" fmla="*/ 3151 h 10015"/>
                <a:gd name="connsiteX69" fmla="*/ 8506 w 10000"/>
                <a:gd name="connsiteY69" fmla="*/ 2889 h 10015"/>
                <a:gd name="connsiteX70" fmla="*/ 8575 w 10000"/>
                <a:gd name="connsiteY70" fmla="*/ 1954 h 10015"/>
                <a:gd name="connsiteX71" fmla="*/ 8474 w 10000"/>
                <a:gd name="connsiteY71" fmla="*/ 1243 h 10015"/>
                <a:gd name="connsiteX72" fmla="*/ 8760 w 10000"/>
                <a:gd name="connsiteY72" fmla="*/ 668 h 10015"/>
                <a:gd name="connsiteX73" fmla="*/ 8312 w 10000"/>
                <a:gd name="connsiteY73" fmla="*/ 20 h 10015"/>
                <a:gd name="connsiteX0" fmla="*/ 8312 w 10000"/>
                <a:gd name="connsiteY0" fmla="*/ 20 h 10015"/>
                <a:gd name="connsiteX1" fmla="*/ 7451 w 10000"/>
                <a:gd name="connsiteY1" fmla="*/ 921 h 10015"/>
                <a:gd name="connsiteX2" fmla="*/ 6367 w 10000"/>
                <a:gd name="connsiteY2" fmla="*/ 1498 h 10015"/>
                <a:gd name="connsiteX3" fmla="*/ 5356 w 10000"/>
                <a:gd name="connsiteY3" fmla="*/ 729 h 10015"/>
                <a:gd name="connsiteX4" fmla="*/ 4417 w 10000"/>
                <a:gd name="connsiteY4" fmla="*/ 1594 h 10015"/>
                <a:gd name="connsiteX5" fmla="*/ 3551 w 10000"/>
                <a:gd name="connsiteY5" fmla="*/ 1497 h 10015"/>
                <a:gd name="connsiteX6" fmla="*/ 2597 w 10000"/>
                <a:gd name="connsiteY6" fmla="*/ 1810 h 10015"/>
                <a:gd name="connsiteX7" fmla="*/ 1875 w 10000"/>
                <a:gd name="connsiteY7" fmla="*/ 625 h 10015"/>
                <a:gd name="connsiteX8" fmla="*/ 1212 w 10000"/>
                <a:gd name="connsiteY8" fmla="*/ 1269 h 10015"/>
                <a:gd name="connsiteX9" fmla="*/ 508 w 10000"/>
                <a:gd name="connsiteY9" fmla="*/ 1298 h 10015"/>
                <a:gd name="connsiteX10" fmla="*/ 12 w 10000"/>
                <a:gd name="connsiteY10" fmla="*/ 2133 h 10015"/>
                <a:gd name="connsiteX11" fmla="*/ 151 w 10000"/>
                <a:gd name="connsiteY11" fmla="*/ 2314 h 10015"/>
                <a:gd name="connsiteX12" fmla="*/ 48 w 10000"/>
                <a:gd name="connsiteY12" fmla="*/ 2600 h 10015"/>
                <a:gd name="connsiteX13" fmla="*/ 625 w 10000"/>
                <a:gd name="connsiteY13" fmla="*/ 2683 h 10015"/>
                <a:gd name="connsiteX14" fmla="*/ 625 w 10000"/>
                <a:gd name="connsiteY14" fmla="*/ 2865 h 10015"/>
                <a:gd name="connsiteX15" fmla="*/ 605 w 10000"/>
                <a:gd name="connsiteY15" fmla="*/ 3285 h 10015"/>
                <a:gd name="connsiteX16" fmla="*/ 1216 w 10000"/>
                <a:gd name="connsiteY16" fmla="*/ 3438 h 10015"/>
                <a:gd name="connsiteX17" fmla="*/ 1216 w 10000"/>
                <a:gd name="connsiteY17" fmla="*/ 3789 h 10015"/>
                <a:gd name="connsiteX18" fmla="*/ 1539 w 10000"/>
                <a:gd name="connsiteY18" fmla="*/ 4045 h 10015"/>
                <a:gd name="connsiteX19" fmla="*/ 1437 w 10000"/>
                <a:gd name="connsiteY19" fmla="*/ 4433 h 10015"/>
                <a:gd name="connsiteX20" fmla="*/ 1891 w 10000"/>
                <a:gd name="connsiteY20" fmla="*/ 4778 h 10015"/>
                <a:gd name="connsiteX21" fmla="*/ 2167 w 10000"/>
                <a:gd name="connsiteY21" fmla="*/ 5404 h 10015"/>
                <a:gd name="connsiteX22" fmla="*/ 2419 w 10000"/>
                <a:gd name="connsiteY22" fmla="*/ 5646 h 10015"/>
                <a:gd name="connsiteX23" fmla="*/ 2318 w 10000"/>
                <a:gd name="connsiteY23" fmla="*/ 5854 h 10015"/>
                <a:gd name="connsiteX24" fmla="*/ 2454 w 10000"/>
                <a:gd name="connsiteY24" fmla="*/ 6088 h 10015"/>
                <a:gd name="connsiteX25" fmla="*/ 2434 w 10000"/>
                <a:gd name="connsiteY25" fmla="*/ 6421 h 10015"/>
                <a:gd name="connsiteX26" fmla="*/ 2696 w 10000"/>
                <a:gd name="connsiteY26" fmla="*/ 6455 h 10015"/>
                <a:gd name="connsiteX27" fmla="*/ 2980 w 10000"/>
                <a:gd name="connsiteY27" fmla="*/ 6825 h 10015"/>
                <a:gd name="connsiteX28" fmla="*/ 3050 w 10000"/>
                <a:gd name="connsiteY28" fmla="*/ 7398 h 10015"/>
                <a:gd name="connsiteX29" fmla="*/ 3114 w 10000"/>
                <a:gd name="connsiteY29" fmla="*/ 7610 h 10015"/>
                <a:gd name="connsiteX30" fmla="*/ 3471 w 10000"/>
                <a:gd name="connsiteY30" fmla="*/ 8099 h 10015"/>
                <a:gd name="connsiteX31" fmla="*/ 3471 w 10000"/>
                <a:gd name="connsiteY31" fmla="*/ 8470 h 10015"/>
                <a:gd name="connsiteX32" fmla="*/ 3997 w 10000"/>
                <a:gd name="connsiteY32" fmla="*/ 8868 h 10015"/>
                <a:gd name="connsiteX33" fmla="*/ 4285 w 10000"/>
                <a:gd name="connsiteY33" fmla="*/ 8444 h 10015"/>
                <a:gd name="connsiteX34" fmla="*/ 4643 w 10000"/>
                <a:gd name="connsiteY34" fmla="*/ 8764 h 10015"/>
                <a:gd name="connsiteX35" fmla="*/ 4928 w 10000"/>
                <a:gd name="connsiteY35" fmla="*/ 8286 h 10015"/>
                <a:gd name="connsiteX36" fmla="*/ 5251 w 10000"/>
                <a:gd name="connsiteY36" fmla="*/ 9045 h 10015"/>
                <a:gd name="connsiteX37" fmla="*/ 5709 w 10000"/>
                <a:gd name="connsiteY37" fmla="*/ 9467 h 10015"/>
                <a:gd name="connsiteX38" fmla="*/ 5759 w 10000"/>
                <a:gd name="connsiteY38" fmla="*/ 9840 h 10015"/>
                <a:gd name="connsiteX39" fmla="*/ 5946 w 10000"/>
                <a:gd name="connsiteY39" fmla="*/ 9888 h 10015"/>
                <a:gd name="connsiteX40" fmla="*/ 6216 w 10000"/>
                <a:gd name="connsiteY40" fmla="*/ 9542 h 10015"/>
                <a:gd name="connsiteX41" fmla="*/ 6558 w 10000"/>
                <a:gd name="connsiteY41" fmla="*/ 9755 h 10015"/>
                <a:gd name="connsiteX42" fmla="*/ 6675 w 10000"/>
                <a:gd name="connsiteY42" fmla="*/ 9571 h 10015"/>
                <a:gd name="connsiteX43" fmla="*/ 6797 w 10000"/>
                <a:gd name="connsiteY43" fmla="*/ 9542 h 10015"/>
                <a:gd name="connsiteX44" fmla="*/ 7029 w 10000"/>
                <a:gd name="connsiteY44" fmla="*/ 10015 h 10015"/>
                <a:gd name="connsiteX45" fmla="*/ 7251 w 10000"/>
                <a:gd name="connsiteY45" fmla="*/ 9620 h 10015"/>
                <a:gd name="connsiteX46" fmla="*/ 7521 w 10000"/>
                <a:gd name="connsiteY46" fmla="*/ 9646 h 10015"/>
                <a:gd name="connsiteX47" fmla="*/ 7727 w 10000"/>
                <a:gd name="connsiteY47" fmla="*/ 9436 h 10015"/>
                <a:gd name="connsiteX48" fmla="*/ 8015 w 10000"/>
                <a:gd name="connsiteY48" fmla="*/ 9646 h 10015"/>
                <a:gd name="connsiteX49" fmla="*/ 8389 w 10000"/>
                <a:gd name="connsiteY49" fmla="*/ 8995 h 10015"/>
                <a:gd name="connsiteX50" fmla="*/ 8521 w 10000"/>
                <a:gd name="connsiteY50" fmla="*/ 8995 h 10015"/>
                <a:gd name="connsiteX51" fmla="*/ 8760 w 10000"/>
                <a:gd name="connsiteY51" fmla="*/ 8470 h 10015"/>
                <a:gd name="connsiteX52" fmla="*/ 9775 w 10000"/>
                <a:gd name="connsiteY52" fmla="*/ 8444 h 10015"/>
                <a:gd name="connsiteX53" fmla="*/ 10000 w 10000"/>
                <a:gd name="connsiteY53" fmla="*/ 8232 h 10015"/>
                <a:gd name="connsiteX54" fmla="*/ 9983 w 10000"/>
                <a:gd name="connsiteY54" fmla="*/ 7974 h 10015"/>
                <a:gd name="connsiteX55" fmla="*/ 9915 w 10000"/>
                <a:gd name="connsiteY55" fmla="*/ 7398 h 10015"/>
                <a:gd name="connsiteX56" fmla="*/ 9491 w 10000"/>
                <a:gd name="connsiteY56" fmla="*/ 7211 h 10015"/>
                <a:gd name="connsiteX57" fmla="*/ 9288 w 10000"/>
                <a:gd name="connsiteY57" fmla="*/ 6295 h 10015"/>
                <a:gd name="connsiteX58" fmla="*/ 9169 w 10000"/>
                <a:gd name="connsiteY58" fmla="*/ 6191 h 10015"/>
                <a:gd name="connsiteX59" fmla="*/ 9138 w 10000"/>
                <a:gd name="connsiteY59" fmla="*/ 5539 h 10015"/>
                <a:gd name="connsiteX60" fmla="*/ 8985 w 10000"/>
                <a:gd name="connsiteY60" fmla="*/ 5509 h 10015"/>
                <a:gd name="connsiteX61" fmla="*/ 8928 w 10000"/>
                <a:gd name="connsiteY61" fmla="*/ 5173 h 10015"/>
                <a:gd name="connsiteX62" fmla="*/ 8674 w 10000"/>
                <a:gd name="connsiteY62" fmla="*/ 5090 h 10015"/>
                <a:gd name="connsiteX63" fmla="*/ 8590 w 10000"/>
                <a:gd name="connsiteY63" fmla="*/ 4572 h 10015"/>
                <a:gd name="connsiteX64" fmla="*/ 8168 w 10000"/>
                <a:gd name="connsiteY64" fmla="*/ 4072 h 10015"/>
                <a:gd name="connsiteX65" fmla="*/ 7708 w 10000"/>
                <a:gd name="connsiteY65" fmla="*/ 3993 h 10015"/>
                <a:gd name="connsiteX66" fmla="*/ 7829 w 10000"/>
                <a:gd name="connsiteY66" fmla="*/ 3417 h 10015"/>
                <a:gd name="connsiteX67" fmla="*/ 7796 w 10000"/>
                <a:gd name="connsiteY67" fmla="*/ 2997 h 10015"/>
                <a:gd name="connsiteX68" fmla="*/ 8185 w 10000"/>
                <a:gd name="connsiteY68" fmla="*/ 3026 h 10015"/>
                <a:gd name="connsiteX69" fmla="*/ 8269 w 10000"/>
                <a:gd name="connsiteY69" fmla="*/ 3151 h 10015"/>
                <a:gd name="connsiteX70" fmla="*/ 8506 w 10000"/>
                <a:gd name="connsiteY70" fmla="*/ 2889 h 10015"/>
                <a:gd name="connsiteX71" fmla="*/ 8575 w 10000"/>
                <a:gd name="connsiteY71" fmla="*/ 1954 h 10015"/>
                <a:gd name="connsiteX72" fmla="*/ 8474 w 10000"/>
                <a:gd name="connsiteY72" fmla="*/ 1243 h 10015"/>
                <a:gd name="connsiteX73" fmla="*/ 8760 w 10000"/>
                <a:gd name="connsiteY73" fmla="*/ 668 h 10015"/>
                <a:gd name="connsiteX74" fmla="*/ 8312 w 10000"/>
                <a:gd name="connsiteY74" fmla="*/ 20 h 10015"/>
                <a:gd name="connsiteX0" fmla="*/ 8312 w 10000"/>
                <a:gd name="connsiteY0" fmla="*/ 598 h 10593"/>
                <a:gd name="connsiteX1" fmla="*/ 7451 w 10000"/>
                <a:gd name="connsiteY1" fmla="*/ 59 h 10593"/>
                <a:gd name="connsiteX2" fmla="*/ 6367 w 10000"/>
                <a:gd name="connsiteY2" fmla="*/ 2076 h 10593"/>
                <a:gd name="connsiteX3" fmla="*/ 5356 w 10000"/>
                <a:gd name="connsiteY3" fmla="*/ 1307 h 10593"/>
                <a:gd name="connsiteX4" fmla="*/ 4417 w 10000"/>
                <a:gd name="connsiteY4" fmla="*/ 2172 h 10593"/>
                <a:gd name="connsiteX5" fmla="*/ 3551 w 10000"/>
                <a:gd name="connsiteY5" fmla="*/ 2075 h 10593"/>
                <a:gd name="connsiteX6" fmla="*/ 2597 w 10000"/>
                <a:gd name="connsiteY6" fmla="*/ 2388 h 10593"/>
                <a:gd name="connsiteX7" fmla="*/ 1875 w 10000"/>
                <a:gd name="connsiteY7" fmla="*/ 1203 h 10593"/>
                <a:gd name="connsiteX8" fmla="*/ 1212 w 10000"/>
                <a:gd name="connsiteY8" fmla="*/ 1847 h 10593"/>
                <a:gd name="connsiteX9" fmla="*/ 508 w 10000"/>
                <a:gd name="connsiteY9" fmla="*/ 1876 h 10593"/>
                <a:gd name="connsiteX10" fmla="*/ 12 w 10000"/>
                <a:gd name="connsiteY10" fmla="*/ 2711 h 10593"/>
                <a:gd name="connsiteX11" fmla="*/ 151 w 10000"/>
                <a:gd name="connsiteY11" fmla="*/ 2892 h 10593"/>
                <a:gd name="connsiteX12" fmla="*/ 48 w 10000"/>
                <a:gd name="connsiteY12" fmla="*/ 3178 h 10593"/>
                <a:gd name="connsiteX13" fmla="*/ 625 w 10000"/>
                <a:gd name="connsiteY13" fmla="*/ 3261 h 10593"/>
                <a:gd name="connsiteX14" fmla="*/ 625 w 10000"/>
                <a:gd name="connsiteY14" fmla="*/ 3443 h 10593"/>
                <a:gd name="connsiteX15" fmla="*/ 605 w 10000"/>
                <a:gd name="connsiteY15" fmla="*/ 3863 h 10593"/>
                <a:gd name="connsiteX16" fmla="*/ 1216 w 10000"/>
                <a:gd name="connsiteY16" fmla="*/ 4016 h 10593"/>
                <a:gd name="connsiteX17" fmla="*/ 1216 w 10000"/>
                <a:gd name="connsiteY17" fmla="*/ 4367 h 10593"/>
                <a:gd name="connsiteX18" fmla="*/ 1539 w 10000"/>
                <a:gd name="connsiteY18" fmla="*/ 4623 h 10593"/>
                <a:gd name="connsiteX19" fmla="*/ 1437 w 10000"/>
                <a:gd name="connsiteY19" fmla="*/ 5011 h 10593"/>
                <a:gd name="connsiteX20" fmla="*/ 1891 w 10000"/>
                <a:gd name="connsiteY20" fmla="*/ 5356 h 10593"/>
                <a:gd name="connsiteX21" fmla="*/ 2167 w 10000"/>
                <a:gd name="connsiteY21" fmla="*/ 5982 h 10593"/>
                <a:gd name="connsiteX22" fmla="*/ 2419 w 10000"/>
                <a:gd name="connsiteY22" fmla="*/ 6224 h 10593"/>
                <a:gd name="connsiteX23" fmla="*/ 2318 w 10000"/>
                <a:gd name="connsiteY23" fmla="*/ 6432 h 10593"/>
                <a:gd name="connsiteX24" fmla="*/ 2454 w 10000"/>
                <a:gd name="connsiteY24" fmla="*/ 6666 h 10593"/>
                <a:gd name="connsiteX25" fmla="*/ 2434 w 10000"/>
                <a:gd name="connsiteY25" fmla="*/ 6999 h 10593"/>
                <a:gd name="connsiteX26" fmla="*/ 2696 w 10000"/>
                <a:gd name="connsiteY26" fmla="*/ 7033 h 10593"/>
                <a:gd name="connsiteX27" fmla="*/ 2980 w 10000"/>
                <a:gd name="connsiteY27" fmla="*/ 7403 h 10593"/>
                <a:gd name="connsiteX28" fmla="*/ 3050 w 10000"/>
                <a:gd name="connsiteY28" fmla="*/ 7976 h 10593"/>
                <a:gd name="connsiteX29" fmla="*/ 3114 w 10000"/>
                <a:gd name="connsiteY29" fmla="*/ 8188 h 10593"/>
                <a:gd name="connsiteX30" fmla="*/ 3471 w 10000"/>
                <a:gd name="connsiteY30" fmla="*/ 8677 h 10593"/>
                <a:gd name="connsiteX31" fmla="*/ 3471 w 10000"/>
                <a:gd name="connsiteY31" fmla="*/ 9048 h 10593"/>
                <a:gd name="connsiteX32" fmla="*/ 3997 w 10000"/>
                <a:gd name="connsiteY32" fmla="*/ 9446 h 10593"/>
                <a:gd name="connsiteX33" fmla="*/ 4285 w 10000"/>
                <a:gd name="connsiteY33" fmla="*/ 9022 h 10593"/>
                <a:gd name="connsiteX34" fmla="*/ 4643 w 10000"/>
                <a:gd name="connsiteY34" fmla="*/ 9342 h 10593"/>
                <a:gd name="connsiteX35" fmla="*/ 4928 w 10000"/>
                <a:gd name="connsiteY35" fmla="*/ 8864 h 10593"/>
                <a:gd name="connsiteX36" fmla="*/ 5251 w 10000"/>
                <a:gd name="connsiteY36" fmla="*/ 9623 h 10593"/>
                <a:gd name="connsiteX37" fmla="*/ 5709 w 10000"/>
                <a:gd name="connsiteY37" fmla="*/ 10045 h 10593"/>
                <a:gd name="connsiteX38" fmla="*/ 5759 w 10000"/>
                <a:gd name="connsiteY38" fmla="*/ 10418 h 10593"/>
                <a:gd name="connsiteX39" fmla="*/ 5946 w 10000"/>
                <a:gd name="connsiteY39" fmla="*/ 10466 h 10593"/>
                <a:gd name="connsiteX40" fmla="*/ 6216 w 10000"/>
                <a:gd name="connsiteY40" fmla="*/ 10120 h 10593"/>
                <a:gd name="connsiteX41" fmla="*/ 6558 w 10000"/>
                <a:gd name="connsiteY41" fmla="*/ 10333 h 10593"/>
                <a:gd name="connsiteX42" fmla="*/ 6675 w 10000"/>
                <a:gd name="connsiteY42" fmla="*/ 10149 h 10593"/>
                <a:gd name="connsiteX43" fmla="*/ 6797 w 10000"/>
                <a:gd name="connsiteY43" fmla="*/ 10120 h 10593"/>
                <a:gd name="connsiteX44" fmla="*/ 7029 w 10000"/>
                <a:gd name="connsiteY44" fmla="*/ 10593 h 10593"/>
                <a:gd name="connsiteX45" fmla="*/ 7251 w 10000"/>
                <a:gd name="connsiteY45" fmla="*/ 10198 h 10593"/>
                <a:gd name="connsiteX46" fmla="*/ 7521 w 10000"/>
                <a:gd name="connsiteY46" fmla="*/ 10224 h 10593"/>
                <a:gd name="connsiteX47" fmla="*/ 7727 w 10000"/>
                <a:gd name="connsiteY47" fmla="*/ 10014 h 10593"/>
                <a:gd name="connsiteX48" fmla="*/ 8015 w 10000"/>
                <a:gd name="connsiteY48" fmla="*/ 10224 h 10593"/>
                <a:gd name="connsiteX49" fmla="*/ 8389 w 10000"/>
                <a:gd name="connsiteY49" fmla="*/ 9573 h 10593"/>
                <a:gd name="connsiteX50" fmla="*/ 8521 w 10000"/>
                <a:gd name="connsiteY50" fmla="*/ 9573 h 10593"/>
                <a:gd name="connsiteX51" fmla="*/ 8760 w 10000"/>
                <a:gd name="connsiteY51" fmla="*/ 9048 h 10593"/>
                <a:gd name="connsiteX52" fmla="*/ 9775 w 10000"/>
                <a:gd name="connsiteY52" fmla="*/ 9022 h 10593"/>
                <a:gd name="connsiteX53" fmla="*/ 10000 w 10000"/>
                <a:gd name="connsiteY53" fmla="*/ 8810 h 10593"/>
                <a:gd name="connsiteX54" fmla="*/ 9983 w 10000"/>
                <a:gd name="connsiteY54" fmla="*/ 8552 h 10593"/>
                <a:gd name="connsiteX55" fmla="*/ 9915 w 10000"/>
                <a:gd name="connsiteY55" fmla="*/ 7976 h 10593"/>
                <a:gd name="connsiteX56" fmla="*/ 9491 w 10000"/>
                <a:gd name="connsiteY56" fmla="*/ 7789 h 10593"/>
                <a:gd name="connsiteX57" fmla="*/ 9288 w 10000"/>
                <a:gd name="connsiteY57" fmla="*/ 6873 h 10593"/>
                <a:gd name="connsiteX58" fmla="*/ 9169 w 10000"/>
                <a:gd name="connsiteY58" fmla="*/ 6769 h 10593"/>
                <a:gd name="connsiteX59" fmla="*/ 9138 w 10000"/>
                <a:gd name="connsiteY59" fmla="*/ 6117 h 10593"/>
                <a:gd name="connsiteX60" fmla="*/ 8985 w 10000"/>
                <a:gd name="connsiteY60" fmla="*/ 6087 h 10593"/>
                <a:gd name="connsiteX61" fmla="*/ 8928 w 10000"/>
                <a:gd name="connsiteY61" fmla="*/ 5751 h 10593"/>
                <a:gd name="connsiteX62" fmla="*/ 8674 w 10000"/>
                <a:gd name="connsiteY62" fmla="*/ 5668 h 10593"/>
                <a:gd name="connsiteX63" fmla="*/ 8590 w 10000"/>
                <a:gd name="connsiteY63" fmla="*/ 5150 h 10593"/>
                <a:gd name="connsiteX64" fmla="*/ 8168 w 10000"/>
                <a:gd name="connsiteY64" fmla="*/ 4650 h 10593"/>
                <a:gd name="connsiteX65" fmla="*/ 7708 w 10000"/>
                <a:gd name="connsiteY65" fmla="*/ 4571 h 10593"/>
                <a:gd name="connsiteX66" fmla="*/ 7829 w 10000"/>
                <a:gd name="connsiteY66" fmla="*/ 3995 h 10593"/>
                <a:gd name="connsiteX67" fmla="*/ 7796 w 10000"/>
                <a:gd name="connsiteY67" fmla="*/ 3575 h 10593"/>
                <a:gd name="connsiteX68" fmla="*/ 8185 w 10000"/>
                <a:gd name="connsiteY68" fmla="*/ 3604 h 10593"/>
                <a:gd name="connsiteX69" fmla="*/ 8269 w 10000"/>
                <a:gd name="connsiteY69" fmla="*/ 3729 h 10593"/>
                <a:gd name="connsiteX70" fmla="*/ 8506 w 10000"/>
                <a:gd name="connsiteY70" fmla="*/ 3467 h 10593"/>
                <a:gd name="connsiteX71" fmla="*/ 8575 w 10000"/>
                <a:gd name="connsiteY71" fmla="*/ 2532 h 10593"/>
                <a:gd name="connsiteX72" fmla="*/ 8474 w 10000"/>
                <a:gd name="connsiteY72" fmla="*/ 1821 h 10593"/>
                <a:gd name="connsiteX73" fmla="*/ 8760 w 10000"/>
                <a:gd name="connsiteY73" fmla="*/ 1246 h 10593"/>
                <a:gd name="connsiteX74" fmla="*/ 8312 w 10000"/>
                <a:gd name="connsiteY74" fmla="*/ 598 h 10593"/>
                <a:gd name="connsiteX0" fmla="*/ 8312 w 10000"/>
                <a:gd name="connsiteY0" fmla="*/ 2192 h 12187"/>
                <a:gd name="connsiteX1" fmla="*/ 7812 w 10000"/>
                <a:gd name="connsiteY1" fmla="*/ 21 h 12187"/>
                <a:gd name="connsiteX2" fmla="*/ 6367 w 10000"/>
                <a:gd name="connsiteY2" fmla="*/ 3670 h 12187"/>
                <a:gd name="connsiteX3" fmla="*/ 5356 w 10000"/>
                <a:gd name="connsiteY3" fmla="*/ 2901 h 12187"/>
                <a:gd name="connsiteX4" fmla="*/ 4417 w 10000"/>
                <a:gd name="connsiteY4" fmla="*/ 3766 h 12187"/>
                <a:gd name="connsiteX5" fmla="*/ 3551 w 10000"/>
                <a:gd name="connsiteY5" fmla="*/ 3669 h 12187"/>
                <a:gd name="connsiteX6" fmla="*/ 2597 w 10000"/>
                <a:gd name="connsiteY6" fmla="*/ 3982 h 12187"/>
                <a:gd name="connsiteX7" fmla="*/ 1875 w 10000"/>
                <a:gd name="connsiteY7" fmla="*/ 2797 h 12187"/>
                <a:gd name="connsiteX8" fmla="*/ 1212 w 10000"/>
                <a:gd name="connsiteY8" fmla="*/ 3441 h 12187"/>
                <a:gd name="connsiteX9" fmla="*/ 508 w 10000"/>
                <a:gd name="connsiteY9" fmla="*/ 3470 h 12187"/>
                <a:gd name="connsiteX10" fmla="*/ 12 w 10000"/>
                <a:gd name="connsiteY10" fmla="*/ 4305 h 12187"/>
                <a:gd name="connsiteX11" fmla="*/ 151 w 10000"/>
                <a:gd name="connsiteY11" fmla="*/ 4486 h 12187"/>
                <a:gd name="connsiteX12" fmla="*/ 48 w 10000"/>
                <a:gd name="connsiteY12" fmla="*/ 4772 h 12187"/>
                <a:gd name="connsiteX13" fmla="*/ 625 w 10000"/>
                <a:gd name="connsiteY13" fmla="*/ 4855 h 12187"/>
                <a:gd name="connsiteX14" fmla="*/ 625 w 10000"/>
                <a:gd name="connsiteY14" fmla="*/ 5037 h 12187"/>
                <a:gd name="connsiteX15" fmla="*/ 605 w 10000"/>
                <a:gd name="connsiteY15" fmla="*/ 5457 h 12187"/>
                <a:gd name="connsiteX16" fmla="*/ 1216 w 10000"/>
                <a:gd name="connsiteY16" fmla="*/ 5610 h 12187"/>
                <a:gd name="connsiteX17" fmla="*/ 1216 w 10000"/>
                <a:gd name="connsiteY17" fmla="*/ 5961 h 12187"/>
                <a:gd name="connsiteX18" fmla="*/ 1539 w 10000"/>
                <a:gd name="connsiteY18" fmla="*/ 6217 h 12187"/>
                <a:gd name="connsiteX19" fmla="*/ 1437 w 10000"/>
                <a:gd name="connsiteY19" fmla="*/ 6605 h 12187"/>
                <a:gd name="connsiteX20" fmla="*/ 1891 w 10000"/>
                <a:gd name="connsiteY20" fmla="*/ 6950 h 12187"/>
                <a:gd name="connsiteX21" fmla="*/ 2167 w 10000"/>
                <a:gd name="connsiteY21" fmla="*/ 7576 h 12187"/>
                <a:gd name="connsiteX22" fmla="*/ 2419 w 10000"/>
                <a:gd name="connsiteY22" fmla="*/ 7818 h 12187"/>
                <a:gd name="connsiteX23" fmla="*/ 2318 w 10000"/>
                <a:gd name="connsiteY23" fmla="*/ 8026 h 12187"/>
                <a:gd name="connsiteX24" fmla="*/ 2454 w 10000"/>
                <a:gd name="connsiteY24" fmla="*/ 8260 h 12187"/>
                <a:gd name="connsiteX25" fmla="*/ 2434 w 10000"/>
                <a:gd name="connsiteY25" fmla="*/ 8593 h 12187"/>
                <a:gd name="connsiteX26" fmla="*/ 2696 w 10000"/>
                <a:gd name="connsiteY26" fmla="*/ 8627 h 12187"/>
                <a:gd name="connsiteX27" fmla="*/ 2980 w 10000"/>
                <a:gd name="connsiteY27" fmla="*/ 8997 h 12187"/>
                <a:gd name="connsiteX28" fmla="*/ 3050 w 10000"/>
                <a:gd name="connsiteY28" fmla="*/ 9570 h 12187"/>
                <a:gd name="connsiteX29" fmla="*/ 3114 w 10000"/>
                <a:gd name="connsiteY29" fmla="*/ 9782 h 12187"/>
                <a:gd name="connsiteX30" fmla="*/ 3471 w 10000"/>
                <a:gd name="connsiteY30" fmla="*/ 10271 h 12187"/>
                <a:gd name="connsiteX31" fmla="*/ 3471 w 10000"/>
                <a:gd name="connsiteY31" fmla="*/ 10642 h 12187"/>
                <a:gd name="connsiteX32" fmla="*/ 3997 w 10000"/>
                <a:gd name="connsiteY32" fmla="*/ 11040 h 12187"/>
                <a:gd name="connsiteX33" fmla="*/ 4285 w 10000"/>
                <a:gd name="connsiteY33" fmla="*/ 10616 h 12187"/>
                <a:gd name="connsiteX34" fmla="*/ 4643 w 10000"/>
                <a:gd name="connsiteY34" fmla="*/ 10936 h 12187"/>
                <a:gd name="connsiteX35" fmla="*/ 4928 w 10000"/>
                <a:gd name="connsiteY35" fmla="*/ 10458 h 12187"/>
                <a:gd name="connsiteX36" fmla="*/ 5251 w 10000"/>
                <a:gd name="connsiteY36" fmla="*/ 11217 h 12187"/>
                <a:gd name="connsiteX37" fmla="*/ 5709 w 10000"/>
                <a:gd name="connsiteY37" fmla="*/ 11639 h 12187"/>
                <a:gd name="connsiteX38" fmla="*/ 5759 w 10000"/>
                <a:gd name="connsiteY38" fmla="*/ 12012 h 12187"/>
                <a:gd name="connsiteX39" fmla="*/ 5946 w 10000"/>
                <a:gd name="connsiteY39" fmla="*/ 12060 h 12187"/>
                <a:gd name="connsiteX40" fmla="*/ 6216 w 10000"/>
                <a:gd name="connsiteY40" fmla="*/ 11714 h 12187"/>
                <a:gd name="connsiteX41" fmla="*/ 6558 w 10000"/>
                <a:gd name="connsiteY41" fmla="*/ 11927 h 12187"/>
                <a:gd name="connsiteX42" fmla="*/ 6675 w 10000"/>
                <a:gd name="connsiteY42" fmla="*/ 11743 h 12187"/>
                <a:gd name="connsiteX43" fmla="*/ 6797 w 10000"/>
                <a:gd name="connsiteY43" fmla="*/ 11714 h 12187"/>
                <a:gd name="connsiteX44" fmla="*/ 7029 w 10000"/>
                <a:gd name="connsiteY44" fmla="*/ 12187 h 12187"/>
                <a:gd name="connsiteX45" fmla="*/ 7251 w 10000"/>
                <a:gd name="connsiteY45" fmla="*/ 11792 h 12187"/>
                <a:gd name="connsiteX46" fmla="*/ 7521 w 10000"/>
                <a:gd name="connsiteY46" fmla="*/ 11818 h 12187"/>
                <a:gd name="connsiteX47" fmla="*/ 7727 w 10000"/>
                <a:gd name="connsiteY47" fmla="*/ 11608 h 12187"/>
                <a:gd name="connsiteX48" fmla="*/ 8015 w 10000"/>
                <a:gd name="connsiteY48" fmla="*/ 11818 h 12187"/>
                <a:gd name="connsiteX49" fmla="*/ 8389 w 10000"/>
                <a:gd name="connsiteY49" fmla="*/ 11167 h 12187"/>
                <a:gd name="connsiteX50" fmla="*/ 8521 w 10000"/>
                <a:gd name="connsiteY50" fmla="*/ 11167 h 12187"/>
                <a:gd name="connsiteX51" fmla="*/ 8760 w 10000"/>
                <a:gd name="connsiteY51" fmla="*/ 10642 h 12187"/>
                <a:gd name="connsiteX52" fmla="*/ 9775 w 10000"/>
                <a:gd name="connsiteY52" fmla="*/ 10616 h 12187"/>
                <a:gd name="connsiteX53" fmla="*/ 10000 w 10000"/>
                <a:gd name="connsiteY53" fmla="*/ 10404 h 12187"/>
                <a:gd name="connsiteX54" fmla="*/ 9983 w 10000"/>
                <a:gd name="connsiteY54" fmla="*/ 10146 h 12187"/>
                <a:gd name="connsiteX55" fmla="*/ 9915 w 10000"/>
                <a:gd name="connsiteY55" fmla="*/ 9570 h 12187"/>
                <a:gd name="connsiteX56" fmla="*/ 9491 w 10000"/>
                <a:gd name="connsiteY56" fmla="*/ 9383 h 12187"/>
                <a:gd name="connsiteX57" fmla="*/ 9288 w 10000"/>
                <a:gd name="connsiteY57" fmla="*/ 8467 h 12187"/>
                <a:gd name="connsiteX58" fmla="*/ 9169 w 10000"/>
                <a:gd name="connsiteY58" fmla="*/ 8363 h 12187"/>
                <a:gd name="connsiteX59" fmla="*/ 9138 w 10000"/>
                <a:gd name="connsiteY59" fmla="*/ 7711 h 12187"/>
                <a:gd name="connsiteX60" fmla="*/ 8985 w 10000"/>
                <a:gd name="connsiteY60" fmla="*/ 7681 h 12187"/>
                <a:gd name="connsiteX61" fmla="*/ 8928 w 10000"/>
                <a:gd name="connsiteY61" fmla="*/ 7345 h 12187"/>
                <a:gd name="connsiteX62" fmla="*/ 8674 w 10000"/>
                <a:gd name="connsiteY62" fmla="*/ 7262 h 12187"/>
                <a:gd name="connsiteX63" fmla="*/ 8590 w 10000"/>
                <a:gd name="connsiteY63" fmla="*/ 6744 h 12187"/>
                <a:gd name="connsiteX64" fmla="*/ 8168 w 10000"/>
                <a:gd name="connsiteY64" fmla="*/ 6244 h 12187"/>
                <a:gd name="connsiteX65" fmla="*/ 7708 w 10000"/>
                <a:gd name="connsiteY65" fmla="*/ 6165 h 12187"/>
                <a:gd name="connsiteX66" fmla="*/ 7829 w 10000"/>
                <a:gd name="connsiteY66" fmla="*/ 5589 h 12187"/>
                <a:gd name="connsiteX67" fmla="*/ 7796 w 10000"/>
                <a:gd name="connsiteY67" fmla="*/ 5169 h 12187"/>
                <a:gd name="connsiteX68" fmla="*/ 8185 w 10000"/>
                <a:gd name="connsiteY68" fmla="*/ 5198 h 12187"/>
                <a:gd name="connsiteX69" fmla="*/ 8269 w 10000"/>
                <a:gd name="connsiteY69" fmla="*/ 5323 h 12187"/>
                <a:gd name="connsiteX70" fmla="*/ 8506 w 10000"/>
                <a:gd name="connsiteY70" fmla="*/ 5061 h 12187"/>
                <a:gd name="connsiteX71" fmla="*/ 8575 w 10000"/>
                <a:gd name="connsiteY71" fmla="*/ 4126 h 12187"/>
                <a:gd name="connsiteX72" fmla="*/ 8474 w 10000"/>
                <a:gd name="connsiteY72" fmla="*/ 3415 h 12187"/>
                <a:gd name="connsiteX73" fmla="*/ 8760 w 10000"/>
                <a:gd name="connsiteY73" fmla="*/ 2840 h 12187"/>
                <a:gd name="connsiteX74" fmla="*/ 8312 w 10000"/>
                <a:gd name="connsiteY74" fmla="*/ 2192 h 12187"/>
                <a:gd name="connsiteX0" fmla="*/ 8312 w 10000"/>
                <a:gd name="connsiteY0" fmla="*/ 2192 h 12187"/>
                <a:gd name="connsiteX1" fmla="*/ 7812 w 10000"/>
                <a:gd name="connsiteY1" fmla="*/ 21 h 12187"/>
                <a:gd name="connsiteX2" fmla="*/ 6873 w 10000"/>
                <a:gd name="connsiteY2" fmla="*/ 2517 h 12187"/>
                <a:gd name="connsiteX3" fmla="*/ 6367 w 10000"/>
                <a:gd name="connsiteY3" fmla="*/ 3670 h 12187"/>
                <a:gd name="connsiteX4" fmla="*/ 5356 w 10000"/>
                <a:gd name="connsiteY4" fmla="*/ 2901 h 12187"/>
                <a:gd name="connsiteX5" fmla="*/ 4417 w 10000"/>
                <a:gd name="connsiteY5" fmla="*/ 3766 h 12187"/>
                <a:gd name="connsiteX6" fmla="*/ 3551 w 10000"/>
                <a:gd name="connsiteY6" fmla="*/ 3669 h 12187"/>
                <a:gd name="connsiteX7" fmla="*/ 2597 w 10000"/>
                <a:gd name="connsiteY7" fmla="*/ 3982 h 12187"/>
                <a:gd name="connsiteX8" fmla="*/ 1875 w 10000"/>
                <a:gd name="connsiteY8" fmla="*/ 2797 h 12187"/>
                <a:gd name="connsiteX9" fmla="*/ 1212 w 10000"/>
                <a:gd name="connsiteY9" fmla="*/ 3441 h 12187"/>
                <a:gd name="connsiteX10" fmla="*/ 508 w 10000"/>
                <a:gd name="connsiteY10" fmla="*/ 3470 h 12187"/>
                <a:gd name="connsiteX11" fmla="*/ 12 w 10000"/>
                <a:gd name="connsiteY11" fmla="*/ 4305 h 12187"/>
                <a:gd name="connsiteX12" fmla="*/ 151 w 10000"/>
                <a:gd name="connsiteY12" fmla="*/ 4486 h 12187"/>
                <a:gd name="connsiteX13" fmla="*/ 48 w 10000"/>
                <a:gd name="connsiteY13" fmla="*/ 4772 h 12187"/>
                <a:gd name="connsiteX14" fmla="*/ 625 w 10000"/>
                <a:gd name="connsiteY14" fmla="*/ 4855 h 12187"/>
                <a:gd name="connsiteX15" fmla="*/ 625 w 10000"/>
                <a:gd name="connsiteY15" fmla="*/ 5037 h 12187"/>
                <a:gd name="connsiteX16" fmla="*/ 605 w 10000"/>
                <a:gd name="connsiteY16" fmla="*/ 5457 h 12187"/>
                <a:gd name="connsiteX17" fmla="*/ 1216 w 10000"/>
                <a:gd name="connsiteY17" fmla="*/ 5610 h 12187"/>
                <a:gd name="connsiteX18" fmla="*/ 1216 w 10000"/>
                <a:gd name="connsiteY18" fmla="*/ 5961 h 12187"/>
                <a:gd name="connsiteX19" fmla="*/ 1539 w 10000"/>
                <a:gd name="connsiteY19" fmla="*/ 6217 h 12187"/>
                <a:gd name="connsiteX20" fmla="*/ 1437 w 10000"/>
                <a:gd name="connsiteY20" fmla="*/ 6605 h 12187"/>
                <a:gd name="connsiteX21" fmla="*/ 1891 w 10000"/>
                <a:gd name="connsiteY21" fmla="*/ 6950 h 12187"/>
                <a:gd name="connsiteX22" fmla="*/ 2167 w 10000"/>
                <a:gd name="connsiteY22" fmla="*/ 7576 h 12187"/>
                <a:gd name="connsiteX23" fmla="*/ 2419 w 10000"/>
                <a:gd name="connsiteY23" fmla="*/ 7818 h 12187"/>
                <a:gd name="connsiteX24" fmla="*/ 2318 w 10000"/>
                <a:gd name="connsiteY24" fmla="*/ 8026 h 12187"/>
                <a:gd name="connsiteX25" fmla="*/ 2454 w 10000"/>
                <a:gd name="connsiteY25" fmla="*/ 8260 h 12187"/>
                <a:gd name="connsiteX26" fmla="*/ 2434 w 10000"/>
                <a:gd name="connsiteY26" fmla="*/ 8593 h 12187"/>
                <a:gd name="connsiteX27" fmla="*/ 2696 w 10000"/>
                <a:gd name="connsiteY27" fmla="*/ 8627 h 12187"/>
                <a:gd name="connsiteX28" fmla="*/ 2980 w 10000"/>
                <a:gd name="connsiteY28" fmla="*/ 8997 h 12187"/>
                <a:gd name="connsiteX29" fmla="*/ 3050 w 10000"/>
                <a:gd name="connsiteY29" fmla="*/ 9570 h 12187"/>
                <a:gd name="connsiteX30" fmla="*/ 3114 w 10000"/>
                <a:gd name="connsiteY30" fmla="*/ 9782 h 12187"/>
                <a:gd name="connsiteX31" fmla="*/ 3471 w 10000"/>
                <a:gd name="connsiteY31" fmla="*/ 10271 h 12187"/>
                <a:gd name="connsiteX32" fmla="*/ 3471 w 10000"/>
                <a:gd name="connsiteY32" fmla="*/ 10642 h 12187"/>
                <a:gd name="connsiteX33" fmla="*/ 3997 w 10000"/>
                <a:gd name="connsiteY33" fmla="*/ 11040 h 12187"/>
                <a:gd name="connsiteX34" fmla="*/ 4285 w 10000"/>
                <a:gd name="connsiteY34" fmla="*/ 10616 h 12187"/>
                <a:gd name="connsiteX35" fmla="*/ 4643 w 10000"/>
                <a:gd name="connsiteY35" fmla="*/ 10936 h 12187"/>
                <a:gd name="connsiteX36" fmla="*/ 4928 w 10000"/>
                <a:gd name="connsiteY36" fmla="*/ 10458 h 12187"/>
                <a:gd name="connsiteX37" fmla="*/ 5251 w 10000"/>
                <a:gd name="connsiteY37" fmla="*/ 11217 h 12187"/>
                <a:gd name="connsiteX38" fmla="*/ 5709 w 10000"/>
                <a:gd name="connsiteY38" fmla="*/ 11639 h 12187"/>
                <a:gd name="connsiteX39" fmla="*/ 5759 w 10000"/>
                <a:gd name="connsiteY39" fmla="*/ 12012 h 12187"/>
                <a:gd name="connsiteX40" fmla="*/ 5946 w 10000"/>
                <a:gd name="connsiteY40" fmla="*/ 12060 h 12187"/>
                <a:gd name="connsiteX41" fmla="*/ 6216 w 10000"/>
                <a:gd name="connsiteY41" fmla="*/ 11714 h 12187"/>
                <a:gd name="connsiteX42" fmla="*/ 6558 w 10000"/>
                <a:gd name="connsiteY42" fmla="*/ 11927 h 12187"/>
                <a:gd name="connsiteX43" fmla="*/ 6675 w 10000"/>
                <a:gd name="connsiteY43" fmla="*/ 11743 h 12187"/>
                <a:gd name="connsiteX44" fmla="*/ 6797 w 10000"/>
                <a:gd name="connsiteY44" fmla="*/ 11714 h 12187"/>
                <a:gd name="connsiteX45" fmla="*/ 7029 w 10000"/>
                <a:gd name="connsiteY45" fmla="*/ 12187 h 12187"/>
                <a:gd name="connsiteX46" fmla="*/ 7251 w 10000"/>
                <a:gd name="connsiteY46" fmla="*/ 11792 h 12187"/>
                <a:gd name="connsiteX47" fmla="*/ 7521 w 10000"/>
                <a:gd name="connsiteY47" fmla="*/ 11818 h 12187"/>
                <a:gd name="connsiteX48" fmla="*/ 7727 w 10000"/>
                <a:gd name="connsiteY48" fmla="*/ 11608 h 12187"/>
                <a:gd name="connsiteX49" fmla="*/ 8015 w 10000"/>
                <a:gd name="connsiteY49" fmla="*/ 11818 h 12187"/>
                <a:gd name="connsiteX50" fmla="*/ 8389 w 10000"/>
                <a:gd name="connsiteY50" fmla="*/ 11167 h 12187"/>
                <a:gd name="connsiteX51" fmla="*/ 8521 w 10000"/>
                <a:gd name="connsiteY51" fmla="*/ 11167 h 12187"/>
                <a:gd name="connsiteX52" fmla="*/ 8760 w 10000"/>
                <a:gd name="connsiteY52" fmla="*/ 10642 h 12187"/>
                <a:gd name="connsiteX53" fmla="*/ 9775 w 10000"/>
                <a:gd name="connsiteY53" fmla="*/ 10616 h 12187"/>
                <a:gd name="connsiteX54" fmla="*/ 10000 w 10000"/>
                <a:gd name="connsiteY54" fmla="*/ 10404 h 12187"/>
                <a:gd name="connsiteX55" fmla="*/ 9983 w 10000"/>
                <a:gd name="connsiteY55" fmla="*/ 10146 h 12187"/>
                <a:gd name="connsiteX56" fmla="*/ 9915 w 10000"/>
                <a:gd name="connsiteY56" fmla="*/ 9570 h 12187"/>
                <a:gd name="connsiteX57" fmla="*/ 9491 w 10000"/>
                <a:gd name="connsiteY57" fmla="*/ 9383 h 12187"/>
                <a:gd name="connsiteX58" fmla="*/ 9288 w 10000"/>
                <a:gd name="connsiteY58" fmla="*/ 8467 h 12187"/>
                <a:gd name="connsiteX59" fmla="*/ 9169 w 10000"/>
                <a:gd name="connsiteY59" fmla="*/ 8363 h 12187"/>
                <a:gd name="connsiteX60" fmla="*/ 9138 w 10000"/>
                <a:gd name="connsiteY60" fmla="*/ 7711 h 12187"/>
                <a:gd name="connsiteX61" fmla="*/ 8985 w 10000"/>
                <a:gd name="connsiteY61" fmla="*/ 7681 h 12187"/>
                <a:gd name="connsiteX62" fmla="*/ 8928 w 10000"/>
                <a:gd name="connsiteY62" fmla="*/ 7345 h 12187"/>
                <a:gd name="connsiteX63" fmla="*/ 8674 w 10000"/>
                <a:gd name="connsiteY63" fmla="*/ 7262 h 12187"/>
                <a:gd name="connsiteX64" fmla="*/ 8590 w 10000"/>
                <a:gd name="connsiteY64" fmla="*/ 6744 h 12187"/>
                <a:gd name="connsiteX65" fmla="*/ 8168 w 10000"/>
                <a:gd name="connsiteY65" fmla="*/ 6244 h 12187"/>
                <a:gd name="connsiteX66" fmla="*/ 7708 w 10000"/>
                <a:gd name="connsiteY66" fmla="*/ 6165 h 12187"/>
                <a:gd name="connsiteX67" fmla="*/ 7829 w 10000"/>
                <a:gd name="connsiteY67" fmla="*/ 5589 h 12187"/>
                <a:gd name="connsiteX68" fmla="*/ 7796 w 10000"/>
                <a:gd name="connsiteY68" fmla="*/ 5169 h 12187"/>
                <a:gd name="connsiteX69" fmla="*/ 8185 w 10000"/>
                <a:gd name="connsiteY69" fmla="*/ 5198 h 12187"/>
                <a:gd name="connsiteX70" fmla="*/ 8269 w 10000"/>
                <a:gd name="connsiteY70" fmla="*/ 5323 h 12187"/>
                <a:gd name="connsiteX71" fmla="*/ 8506 w 10000"/>
                <a:gd name="connsiteY71" fmla="*/ 5061 h 12187"/>
                <a:gd name="connsiteX72" fmla="*/ 8575 w 10000"/>
                <a:gd name="connsiteY72" fmla="*/ 4126 h 12187"/>
                <a:gd name="connsiteX73" fmla="*/ 8474 w 10000"/>
                <a:gd name="connsiteY73" fmla="*/ 3415 h 12187"/>
                <a:gd name="connsiteX74" fmla="*/ 8760 w 10000"/>
                <a:gd name="connsiteY74" fmla="*/ 2840 h 12187"/>
                <a:gd name="connsiteX75" fmla="*/ 8312 w 10000"/>
                <a:gd name="connsiteY75" fmla="*/ 2192 h 12187"/>
                <a:gd name="connsiteX0" fmla="*/ 8312 w 10000"/>
                <a:gd name="connsiteY0" fmla="*/ 2192 h 12187"/>
                <a:gd name="connsiteX1" fmla="*/ 7812 w 10000"/>
                <a:gd name="connsiteY1" fmla="*/ 21 h 12187"/>
                <a:gd name="connsiteX2" fmla="*/ 7523 w 10000"/>
                <a:gd name="connsiteY2" fmla="*/ 3477 h 12187"/>
                <a:gd name="connsiteX3" fmla="*/ 6367 w 10000"/>
                <a:gd name="connsiteY3" fmla="*/ 3670 h 12187"/>
                <a:gd name="connsiteX4" fmla="*/ 5356 w 10000"/>
                <a:gd name="connsiteY4" fmla="*/ 2901 h 12187"/>
                <a:gd name="connsiteX5" fmla="*/ 4417 w 10000"/>
                <a:gd name="connsiteY5" fmla="*/ 3766 h 12187"/>
                <a:gd name="connsiteX6" fmla="*/ 3551 w 10000"/>
                <a:gd name="connsiteY6" fmla="*/ 3669 h 12187"/>
                <a:gd name="connsiteX7" fmla="*/ 2597 w 10000"/>
                <a:gd name="connsiteY7" fmla="*/ 3982 h 12187"/>
                <a:gd name="connsiteX8" fmla="*/ 1875 w 10000"/>
                <a:gd name="connsiteY8" fmla="*/ 2797 h 12187"/>
                <a:gd name="connsiteX9" fmla="*/ 1212 w 10000"/>
                <a:gd name="connsiteY9" fmla="*/ 3441 h 12187"/>
                <a:gd name="connsiteX10" fmla="*/ 508 w 10000"/>
                <a:gd name="connsiteY10" fmla="*/ 3470 h 12187"/>
                <a:gd name="connsiteX11" fmla="*/ 12 w 10000"/>
                <a:gd name="connsiteY11" fmla="*/ 4305 h 12187"/>
                <a:gd name="connsiteX12" fmla="*/ 151 w 10000"/>
                <a:gd name="connsiteY12" fmla="*/ 4486 h 12187"/>
                <a:gd name="connsiteX13" fmla="*/ 48 w 10000"/>
                <a:gd name="connsiteY13" fmla="*/ 4772 h 12187"/>
                <a:gd name="connsiteX14" fmla="*/ 625 w 10000"/>
                <a:gd name="connsiteY14" fmla="*/ 4855 h 12187"/>
                <a:gd name="connsiteX15" fmla="*/ 625 w 10000"/>
                <a:gd name="connsiteY15" fmla="*/ 5037 h 12187"/>
                <a:gd name="connsiteX16" fmla="*/ 605 w 10000"/>
                <a:gd name="connsiteY16" fmla="*/ 5457 h 12187"/>
                <a:gd name="connsiteX17" fmla="*/ 1216 w 10000"/>
                <a:gd name="connsiteY17" fmla="*/ 5610 h 12187"/>
                <a:gd name="connsiteX18" fmla="*/ 1216 w 10000"/>
                <a:gd name="connsiteY18" fmla="*/ 5961 h 12187"/>
                <a:gd name="connsiteX19" fmla="*/ 1539 w 10000"/>
                <a:gd name="connsiteY19" fmla="*/ 6217 h 12187"/>
                <a:gd name="connsiteX20" fmla="*/ 1437 w 10000"/>
                <a:gd name="connsiteY20" fmla="*/ 6605 h 12187"/>
                <a:gd name="connsiteX21" fmla="*/ 1891 w 10000"/>
                <a:gd name="connsiteY21" fmla="*/ 6950 h 12187"/>
                <a:gd name="connsiteX22" fmla="*/ 2167 w 10000"/>
                <a:gd name="connsiteY22" fmla="*/ 7576 h 12187"/>
                <a:gd name="connsiteX23" fmla="*/ 2419 w 10000"/>
                <a:gd name="connsiteY23" fmla="*/ 7818 h 12187"/>
                <a:gd name="connsiteX24" fmla="*/ 2318 w 10000"/>
                <a:gd name="connsiteY24" fmla="*/ 8026 h 12187"/>
                <a:gd name="connsiteX25" fmla="*/ 2454 w 10000"/>
                <a:gd name="connsiteY25" fmla="*/ 8260 h 12187"/>
                <a:gd name="connsiteX26" fmla="*/ 2434 w 10000"/>
                <a:gd name="connsiteY26" fmla="*/ 8593 h 12187"/>
                <a:gd name="connsiteX27" fmla="*/ 2696 w 10000"/>
                <a:gd name="connsiteY27" fmla="*/ 8627 h 12187"/>
                <a:gd name="connsiteX28" fmla="*/ 2980 w 10000"/>
                <a:gd name="connsiteY28" fmla="*/ 8997 h 12187"/>
                <a:gd name="connsiteX29" fmla="*/ 3050 w 10000"/>
                <a:gd name="connsiteY29" fmla="*/ 9570 h 12187"/>
                <a:gd name="connsiteX30" fmla="*/ 3114 w 10000"/>
                <a:gd name="connsiteY30" fmla="*/ 9782 h 12187"/>
                <a:gd name="connsiteX31" fmla="*/ 3471 w 10000"/>
                <a:gd name="connsiteY31" fmla="*/ 10271 h 12187"/>
                <a:gd name="connsiteX32" fmla="*/ 3471 w 10000"/>
                <a:gd name="connsiteY32" fmla="*/ 10642 h 12187"/>
                <a:gd name="connsiteX33" fmla="*/ 3997 w 10000"/>
                <a:gd name="connsiteY33" fmla="*/ 11040 h 12187"/>
                <a:gd name="connsiteX34" fmla="*/ 4285 w 10000"/>
                <a:gd name="connsiteY34" fmla="*/ 10616 h 12187"/>
                <a:gd name="connsiteX35" fmla="*/ 4643 w 10000"/>
                <a:gd name="connsiteY35" fmla="*/ 10936 h 12187"/>
                <a:gd name="connsiteX36" fmla="*/ 4928 w 10000"/>
                <a:gd name="connsiteY36" fmla="*/ 10458 h 12187"/>
                <a:gd name="connsiteX37" fmla="*/ 5251 w 10000"/>
                <a:gd name="connsiteY37" fmla="*/ 11217 h 12187"/>
                <a:gd name="connsiteX38" fmla="*/ 5709 w 10000"/>
                <a:gd name="connsiteY38" fmla="*/ 11639 h 12187"/>
                <a:gd name="connsiteX39" fmla="*/ 5759 w 10000"/>
                <a:gd name="connsiteY39" fmla="*/ 12012 h 12187"/>
                <a:gd name="connsiteX40" fmla="*/ 5946 w 10000"/>
                <a:gd name="connsiteY40" fmla="*/ 12060 h 12187"/>
                <a:gd name="connsiteX41" fmla="*/ 6216 w 10000"/>
                <a:gd name="connsiteY41" fmla="*/ 11714 h 12187"/>
                <a:gd name="connsiteX42" fmla="*/ 6558 w 10000"/>
                <a:gd name="connsiteY42" fmla="*/ 11927 h 12187"/>
                <a:gd name="connsiteX43" fmla="*/ 6675 w 10000"/>
                <a:gd name="connsiteY43" fmla="*/ 11743 h 12187"/>
                <a:gd name="connsiteX44" fmla="*/ 6797 w 10000"/>
                <a:gd name="connsiteY44" fmla="*/ 11714 h 12187"/>
                <a:gd name="connsiteX45" fmla="*/ 7029 w 10000"/>
                <a:gd name="connsiteY45" fmla="*/ 12187 h 12187"/>
                <a:gd name="connsiteX46" fmla="*/ 7251 w 10000"/>
                <a:gd name="connsiteY46" fmla="*/ 11792 h 12187"/>
                <a:gd name="connsiteX47" fmla="*/ 7521 w 10000"/>
                <a:gd name="connsiteY47" fmla="*/ 11818 h 12187"/>
                <a:gd name="connsiteX48" fmla="*/ 7727 w 10000"/>
                <a:gd name="connsiteY48" fmla="*/ 11608 h 12187"/>
                <a:gd name="connsiteX49" fmla="*/ 8015 w 10000"/>
                <a:gd name="connsiteY49" fmla="*/ 11818 h 12187"/>
                <a:gd name="connsiteX50" fmla="*/ 8389 w 10000"/>
                <a:gd name="connsiteY50" fmla="*/ 11167 h 12187"/>
                <a:gd name="connsiteX51" fmla="*/ 8521 w 10000"/>
                <a:gd name="connsiteY51" fmla="*/ 11167 h 12187"/>
                <a:gd name="connsiteX52" fmla="*/ 8760 w 10000"/>
                <a:gd name="connsiteY52" fmla="*/ 10642 h 12187"/>
                <a:gd name="connsiteX53" fmla="*/ 9775 w 10000"/>
                <a:gd name="connsiteY53" fmla="*/ 10616 h 12187"/>
                <a:gd name="connsiteX54" fmla="*/ 10000 w 10000"/>
                <a:gd name="connsiteY54" fmla="*/ 10404 h 12187"/>
                <a:gd name="connsiteX55" fmla="*/ 9983 w 10000"/>
                <a:gd name="connsiteY55" fmla="*/ 10146 h 12187"/>
                <a:gd name="connsiteX56" fmla="*/ 9915 w 10000"/>
                <a:gd name="connsiteY56" fmla="*/ 9570 h 12187"/>
                <a:gd name="connsiteX57" fmla="*/ 9491 w 10000"/>
                <a:gd name="connsiteY57" fmla="*/ 9383 h 12187"/>
                <a:gd name="connsiteX58" fmla="*/ 9288 w 10000"/>
                <a:gd name="connsiteY58" fmla="*/ 8467 h 12187"/>
                <a:gd name="connsiteX59" fmla="*/ 9169 w 10000"/>
                <a:gd name="connsiteY59" fmla="*/ 8363 h 12187"/>
                <a:gd name="connsiteX60" fmla="*/ 9138 w 10000"/>
                <a:gd name="connsiteY60" fmla="*/ 7711 h 12187"/>
                <a:gd name="connsiteX61" fmla="*/ 8985 w 10000"/>
                <a:gd name="connsiteY61" fmla="*/ 7681 h 12187"/>
                <a:gd name="connsiteX62" fmla="*/ 8928 w 10000"/>
                <a:gd name="connsiteY62" fmla="*/ 7345 h 12187"/>
                <a:gd name="connsiteX63" fmla="*/ 8674 w 10000"/>
                <a:gd name="connsiteY63" fmla="*/ 7262 h 12187"/>
                <a:gd name="connsiteX64" fmla="*/ 8590 w 10000"/>
                <a:gd name="connsiteY64" fmla="*/ 6744 h 12187"/>
                <a:gd name="connsiteX65" fmla="*/ 8168 w 10000"/>
                <a:gd name="connsiteY65" fmla="*/ 6244 h 12187"/>
                <a:gd name="connsiteX66" fmla="*/ 7708 w 10000"/>
                <a:gd name="connsiteY66" fmla="*/ 6165 h 12187"/>
                <a:gd name="connsiteX67" fmla="*/ 7829 w 10000"/>
                <a:gd name="connsiteY67" fmla="*/ 5589 h 12187"/>
                <a:gd name="connsiteX68" fmla="*/ 7796 w 10000"/>
                <a:gd name="connsiteY68" fmla="*/ 5169 h 12187"/>
                <a:gd name="connsiteX69" fmla="*/ 8185 w 10000"/>
                <a:gd name="connsiteY69" fmla="*/ 5198 h 12187"/>
                <a:gd name="connsiteX70" fmla="*/ 8269 w 10000"/>
                <a:gd name="connsiteY70" fmla="*/ 5323 h 12187"/>
                <a:gd name="connsiteX71" fmla="*/ 8506 w 10000"/>
                <a:gd name="connsiteY71" fmla="*/ 5061 h 12187"/>
                <a:gd name="connsiteX72" fmla="*/ 8575 w 10000"/>
                <a:gd name="connsiteY72" fmla="*/ 4126 h 12187"/>
                <a:gd name="connsiteX73" fmla="*/ 8474 w 10000"/>
                <a:gd name="connsiteY73" fmla="*/ 3415 h 12187"/>
                <a:gd name="connsiteX74" fmla="*/ 8760 w 10000"/>
                <a:gd name="connsiteY74" fmla="*/ 2840 h 12187"/>
                <a:gd name="connsiteX75" fmla="*/ 8312 w 10000"/>
                <a:gd name="connsiteY75" fmla="*/ 2192 h 12187"/>
                <a:gd name="connsiteX0" fmla="*/ 8312 w 10000"/>
                <a:gd name="connsiteY0" fmla="*/ 2192 h 12187"/>
                <a:gd name="connsiteX1" fmla="*/ 7812 w 10000"/>
                <a:gd name="connsiteY1" fmla="*/ 21 h 12187"/>
                <a:gd name="connsiteX2" fmla="*/ 7523 w 10000"/>
                <a:gd name="connsiteY2" fmla="*/ 1845 h 12187"/>
                <a:gd name="connsiteX3" fmla="*/ 6367 w 10000"/>
                <a:gd name="connsiteY3" fmla="*/ 3670 h 12187"/>
                <a:gd name="connsiteX4" fmla="*/ 5356 w 10000"/>
                <a:gd name="connsiteY4" fmla="*/ 2901 h 12187"/>
                <a:gd name="connsiteX5" fmla="*/ 4417 w 10000"/>
                <a:gd name="connsiteY5" fmla="*/ 3766 h 12187"/>
                <a:gd name="connsiteX6" fmla="*/ 3551 w 10000"/>
                <a:gd name="connsiteY6" fmla="*/ 3669 h 12187"/>
                <a:gd name="connsiteX7" fmla="*/ 2597 w 10000"/>
                <a:gd name="connsiteY7" fmla="*/ 3982 h 12187"/>
                <a:gd name="connsiteX8" fmla="*/ 1875 w 10000"/>
                <a:gd name="connsiteY8" fmla="*/ 2797 h 12187"/>
                <a:gd name="connsiteX9" fmla="*/ 1212 w 10000"/>
                <a:gd name="connsiteY9" fmla="*/ 3441 h 12187"/>
                <a:gd name="connsiteX10" fmla="*/ 508 w 10000"/>
                <a:gd name="connsiteY10" fmla="*/ 3470 h 12187"/>
                <a:gd name="connsiteX11" fmla="*/ 12 w 10000"/>
                <a:gd name="connsiteY11" fmla="*/ 4305 h 12187"/>
                <a:gd name="connsiteX12" fmla="*/ 151 w 10000"/>
                <a:gd name="connsiteY12" fmla="*/ 4486 h 12187"/>
                <a:gd name="connsiteX13" fmla="*/ 48 w 10000"/>
                <a:gd name="connsiteY13" fmla="*/ 4772 h 12187"/>
                <a:gd name="connsiteX14" fmla="*/ 625 w 10000"/>
                <a:gd name="connsiteY14" fmla="*/ 4855 h 12187"/>
                <a:gd name="connsiteX15" fmla="*/ 625 w 10000"/>
                <a:gd name="connsiteY15" fmla="*/ 5037 h 12187"/>
                <a:gd name="connsiteX16" fmla="*/ 605 w 10000"/>
                <a:gd name="connsiteY16" fmla="*/ 5457 h 12187"/>
                <a:gd name="connsiteX17" fmla="*/ 1216 w 10000"/>
                <a:gd name="connsiteY17" fmla="*/ 5610 h 12187"/>
                <a:gd name="connsiteX18" fmla="*/ 1216 w 10000"/>
                <a:gd name="connsiteY18" fmla="*/ 5961 h 12187"/>
                <a:gd name="connsiteX19" fmla="*/ 1539 w 10000"/>
                <a:gd name="connsiteY19" fmla="*/ 6217 h 12187"/>
                <a:gd name="connsiteX20" fmla="*/ 1437 w 10000"/>
                <a:gd name="connsiteY20" fmla="*/ 6605 h 12187"/>
                <a:gd name="connsiteX21" fmla="*/ 1891 w 10000"/>
                <a:gd name="connsiteY21" fmla="*/ 6950 h 12187"/>
                <a:gd name="connsiteX22" fmla="*/ 2167 w 10000"/>
                <a:gd name="connsiteY22" fmla="*/ 7576 h 12187"/>
                <a:gd name="connsiteX23" fmla="*/ 2419 w 10000"/>
                <a:gd name="connsiteY23" fmla="*/ 7818 h 12187"/>
                <a:gd name="connsiteX24" fmla="*/ 2318 w 10000"/>
                <a:gd name="connsiteY24" fmla="*/ 8026 h 12187"/>
                <a:gd name="connsiteX25" fmla="*/ 2454 w 10000"/>
                <a:gd name="connsiteY25" fmla="*/ 8260 h 12187"/>
                <a:gd name="connsiteX26" fmla="*/ 2434 w 10000"/>
                <a:gd name="connsiteY26" fmla="*/ 8593 h 12187"/>
                <a:gd name="connsiteX27" fmla="*/ 2696 w 10000"/>
                <a:gd name="connsiteY27" fmla="*/ 8627 h 12187"/>
                <a:gd name="connsiteX28" fmla="*/ 2980 w 10000"/>
                <a:gd name="connsiteY28" fmla="*/ 8997 h 12187"/>
                <a:gd name="connsiteX29" fmla="*/ 3050 w 10000"/>
                <a:gd name="connsiteY29" fmla="*/ 9570 h 12187"/>
                <a:gd name="connsiteX30" fmla="*/ 3114 w 10000"/>
                <a:gd name="connsiteY30" fmla="*/ 9782 h 12187"/>
                <a:gd name="connsiteX31" fmla="*/ 3471 w 10000"/>
                <a:gd name="connsiteY31" fmla="*/ 10271 h 12187"/>
                <a:gd name="connsiteX32" fmla="*/ 3471 w 10000"/>
                <a:gd name="connsiteY32" fmla="*/ 10642 h 12187"/>
                <a:gd name="connsiteX33" fmla="*/ 3997 w 10000"/>
                <a:gd name="connsiteY33" fmla="*/ 11040 h 12187"/>
                <a:gd name="connsiteX34" fmla="*/ 4285 w 10000"/>
                <a:gd name="connsiteY34" fmla="*/ 10616 h 12187"/>
                <a:gd name="connsiteX35" fmla="*/ 4643 w 10000"/>
                <a:gd name="connsiteY35" fmla="*/ 10936 h 12187"/>
                <a:gd name="connsiteX36" fmla="*/ 4928 w 10000"/>
                <a:gd name="connsiteY36" fmla="*/ 10458 h 12187"/>
                <a:gd name="connsiteX37" fmla="*/ 5251 w 10000"/>
                <a:gd name="connsiteY37" fmla="*/ 11217 h 12187"/>
                <a:gd name="connsiteX38" fmla="*/ 5709 w 10000"/>
                <a:gd name="connsiteY38" fmla="*/ 11639 h 12187"/>
                <a:gd name="connsiteX39" fmla="*/ 5759 w 10000"/>
                <a:gd name="connsiteY39" fmla="*/ 12012 h 12187"/>
                <a:gd name="connsiteX40" fmla="*/ 5946 w 10000"/>
                <a:gd name="connsiteY40" fmla="*/ 12060 h 12187"/>
                <a:gd name="connsiteX41" fmla="*/ 6216 w 10000"/>
                <a:gd name="connsiteY41" fmla="*/ 11714 h 12187"/>
                <a:gd name="connsiteX42" fmla="*/ 6558 w 10000"/>
                <a:gd name="connsiteY42" fmla="*/ 11927 h 12187"/>
                <a:gd name="connsiteX43" fmla="*/ 6675 w 10000"/>
                <a:gd name="connsiteY43" fmla="*/ 11743 h 12187"/>
                <a:gd name="connsiteX44" fmla="*/ 6797 w 10000"/>
                <a:gd name="connsiteY44" fmla="*/ 11714 h 12187"/>
                <a:gd name="connsiteX45" fmla="*/ 7029 w 10000"/>
                <a:gd name="connsiteY45" fmla="*/ 12187 h 12187"/>
                <a:gd name="connsiteX46" fmla="*/ 7251 w 10000"/>
                <a:gd name="connsiteY46" fmla="*/ 11792 h 12187"/>
                <a:gd name="connsiteX47" fmla="*/ 7521 w 10000"/>
                <a:gd name="connsiteY47" fmla="*/ 11818 h 12187"/>
                <a:gd name="connsiteX48" fmla="*/ 7727 w 10000"/>
                <a:gd name="connsiteY48" fmla="*/ 11608 h 12187"/>
                <a:gd name="connsiteX49" fmla="*/ 8015 w 10000"/>
                <a:gd name="connsiteY49" fmla="*/ 11818 h 12187"/>
                <a:gd name="connsiteX50" fmla="*/ 8389 w 10000"/>
                <a:gd name="connsiteY50" fmla="*/ 11167 h 12187"/>
                <a:gd name="connsiteX51" fmla="*/ 8521 w 10000"/>
                <a:gd name="connsiteY51" fmla="*/ 11167 h 12187"/>
                <a:gd name="connsiteX52" fmla="*/ 8760 w 10000"/>
                <a:gd name="connsiteY52" fmla="*/ 10642 h 12187"/>
                <a:gd name="connsiteX53" fmla="*/ 9775 w 10000"/>
                <a:gd name="connsiteY53" fmla="*/ 10616 h 12187"/>
                <a:gd name="connsiteX54" fmla="*/ 10000 w 10000"/>
                <a:gd name="connsiteY54" fmla="*/ 10404 h 12187"/>
                <a:gd name="connsiteX55" fmla="*/ 9983 w 10000"/>
                <a:gd name="connsiteY55" fmla="*/ 10146 h 12187"/>
                <a:gd name="connsiteX56" fmla="*/ 9915 w 10000"/>
                <a:gd name="connsiteY56" fmla="*/ 9570 h 12187"/>
                <a:gd name="connsiteX57" fmla="*/ 9491 w 10000"/>
                <a:gd name="connsiteY57" fmla="*/ 9383 h 12187"/>
                <a:gd name="connsiteX58" fmla="*/ 9288 w 10000"/>
                <a:gd name="connsiteY58" fmla="*/ 8467 h 12187"/>
                <a:gd name="connsiteX59" fmla="*/ 9169 w 10000"/>
                <a:gd name="connsiteY59" fmla="*/ 8363 h 12187"/>
                <a:gd name="connsiteX60" fmla="*/ 9138 w 10000"/>
                <a:gd name="connsiteY60" fmla="*/ 7711 h 12187"/>
                <a:gd name="connsiteX61" fmla="*/ 8985 w 10000"/>
                <a:gd name="connsiteY61" fmla="*/ 7681 h 12187"/>
                <a:gd name="connsiteX62" fmla="*/ 8928 w 10000"/>
                <a:gd name="connsiteY62" fmla="*/ 7345 h 12187"/>
                <a:gd name="connsiteX63" fmla="*/ 8674 w 10000"/>
                <a:gd name="connsiteY63" fmla="*/ 7262 h 12187"/>
                <a:gd name="connsiteX64" fmla="*/ 8590 w 10000"/>
                <a:gd name="connsiteY64" fmla="*/ 6744 h 12187"/>
                <a:gd name="connsiteX65" fmla="*/ 8168 w 10000"/>
                <a:gd name="connsiteY65" fmla="*/ 6244 h 12187"/>
                <a:gd name="connsiteX66" fmla="*/ 7708 w 10000"/>
                <a:gd name="connsiteY66" fmla="*/ 6165 h 12187"/>
                <a:gd name="connsiteX67" fmla="*/ 7829 w 10000"/>
                <a:gd name="connsiteY67" fmla="*/ 5589 h 12187"/>
                <a:gd name="connsiteX68" fmla="*/ 7796 w 10000"/>
                <a:gd name="connsiteY68" fmla="*/ 5169 h 12187"/>
                <a:gd name="connsiteX69" fmla="*/ 8185 w 10000"/>
                <a:gd name="connsiteY69" fmla="*/ 5198 h 12187"/>
                <a:gd name="connsiteX70" fmla="*/ 8269 w 10000"/>
                <a:gd name="connsiteY70" fmla="*/ 5323 h 12187"/>
                <a:gd name="connsiteX71" fmla="*/ 8506 w 10000"/>
                <a:gd name="connsiteY71" fmla="*/ 5061 h 12187"/>
                <a:gd name="connsiteX72" fmla="*/ 8575 w 10000"/>
                <a:gd name="connsiteY72" fmla="*/ 4126 h 12187"/>
                <a:gd name="connsiteX73" fmla="*/ 8474 w 10000"/>
                <a:gd name="connsiteY73" fmla="*/ 3415 h 12187"/>
                <a:gd name="connsiteX74" fmla="*/ 8760 w 10000"/>
                <a:gd name="connsiteY74" fmla="*/ 2840 h 12187"/>
                <a:gd name="connsiteX75" fmla="*/ 8312 w 10000"/>
                <a:gd name="connsiteY75" fmla="*/ 2192 h 12187"/>
                <a:gd name="connsiteX0" fmla="*/ 8312 w 10000"/>
                <a:gd name="connsiteY0" fmla="*/ 2218 h 12213"/>
                <a:gd name="connsiteX1" fmla="*/ 7812 w 10000"/>
                <a:gd name="connsiteY1" fmla="*/ 47 h 12213"/>
                <a:gd name="connsiteX2" fmla="*/ 7523 w 10000"/>
                <a:gd name="connsiteY2" fmla="*/ 815 h 12213"/>
                <a:gd name="connsiteX3" fmla="*/ 7523 w 10000"/>
                <a:gd name="connsiteY3" fmla="*/ 1871 h 12213"/>
                <a:gd name="connsiteX4" fmla="*/ 6367 w 10000"/>
                <a:gd name="connsiteY4" fmla="*/ 3696 h 12213"/>
                <a:gd name="connsiteX5" fmla="*/ 5356 w 10000"/>
                <a:gd name="connsiteY5" fmla="*/ 2927 h 12213"/>
                <a:gd name="connsiteX6" fmla="*/ 4417 w 10000"/>
                <a:gd name="connsiteY6" fmla="*/ 3792 h 12213"/>
                <a:gd name="connsiteX7" fmla="*/ 3551 w 10000"/>
                <a:gd name="connsiteY7" fmla="*/ 3695 h 12213"/>
                <a:gd name="connsiteX8" fmla="*/ 2597 w 10000"/>
                <a:gd name="connsiteY8" fmla="*/ 4008 h 12213"/>
                <a:gd name="connsiteX9" fmla="*/ 1875 w 10000"/>
                <a:gd name="connsiteY9" fmla="*/ 2823 h 12213"/>
                <a:gd name="connsiteX10" fmla="*/ 1212 w 10000"/>
                <a:gd name="connsiteY10" fmla="*/ 3467 h 12213"/>
                <a:gd name="connsiteX11" fmla="*/ 508 w 10000"/>
                <a:gd name="connsiteY11" fmla="*/ 3496 h 12213"/>
                <a:gd name="connsiteX12" fmla="*/ 12 w 10000"/>
                <a:gd name="connsiteY12" fmla="*/ 4331 h 12213"/>
                <a:gd name="connsiteX13" fmla="*/ 151 w 10000"/>
                <a:gd name="connsiteY13" fmla="*/ 4512 h 12213"/>
                <a:gd name="connsiteX14" fmla="*/ 48 w 10000"/>
                <a:gd name="connsiteY14" fmla="*/ 4798 h 12213"/>
                <a:gd name="connsiteX15" fmla="*/ 625 w 10000"/>
                <a:gd name="connsiteY15" fmla="*/ 4881 h 12213"/>
                <a:gd name="connsiteX16" fmla="*/ 625 w 10000"/>
                <a:gd name="connsiteY16" fmla="*/ 5063 h 12213"/>
                <a:gd name="connsiteX17" fmla="*/ 605 w 10000"/>
                <a:gd name="connsiteY17" fmla="*/ 5483 h 12213"/>
                <a:gd name="connsiteX18" fmla="*/ 1216 w 10000"/>
                <a:gd name="connsiteY18" fmla="*/ 5636 h 12213"/>
                <a:gd name="connsiteX19" fmla="*/ 1216 w 10000"/>
                <a:gd name="connsiteY19" fmla="*/ 5987 h 12213"/>
                <a:gd name="connsiteX20" fmla="*/ 1539 w 10000"/>
                <a:gd name="connsiteY20" fmla="*/ 6243 h 12213"/>
                <a:gd name="connsiteX21" fmla="*/ 1437 w 10000"/>
                <a:gd name="connsiteY21" fmla="*/ 6631 h 12213"/>
                <a:gd name="connsiteX22" fmla="*/ 1891 w 10000"/>
                <a:gd name="connsiteY22" fmla="*/ 6976 h 12213"/>
                <a:gd name="connsiteX23" fmla="*/ 2167 w 10000"/>
                <a:gd name="connsiteY23" fmla="*/ 7602 h 12213"/>
                <a:gd name="connsiteX24" fmla="*/ 2419 w 10000"/>
                <a:gd name="connsiteY24" fmla="*/ 7844 h 12213"/>
                <a:gd name="connsiteX25" fmla="*/ 2318 w 10000"/>
                <a:gd name="connsiteY25" fmla="*/ 8052 h 12213"/>
                <a:gd name="connsiteX26" fmla="*/ 2454 w 10000"/>
                <a:gd name="connsiteY26" fmla="*/ 8286 h 12213"/>
                <a:gd name="connsiteX27" fmla="*/ 2434 w 10000"/>
                <a:gd name="connsiteY27" fmla="*/ 8619 h 12213"/>
                <a:gd name="connsiteX28" fmla="*/ 2696 w 10000"/>
                <a:gd name="connsiteY28" fmla="*/ 8653 h 12213"/>
                <a:gd name="connsiteX29" fmla="*/ 2980 w 10000"/>
                <a:gd name="connsiteY29" fmla="*/ 9023 h 12213"/>
                <a:gd name="connsiteX30" fmla="*/ 3050 w 10000"/>
                <a:gd name="connsiteY30" fmla="*/ 9596 h 12213"/>
                <a:gd name="connsiteX31" fmla="*/ 3114 w 10000"/>
                <a:gd name="connsiteY31" fmla="*/ 9808 h 12213"/>
                <a:gd name="connsiteX32" fmla="*/ 3471 w 10000"/>
                <a:gd name="connsiteY32" fmla="*/ 10297 h 12213"/>
                <a:gd name="connsiteX33" fmla="*/ 3471 w 10000"/>
                <a:gd name="connsiteY33" fmla="*/ 10668 h 12213"/>
                <a:gd name="connsiteX34" fmla="*/ 3997 w 10000"/>
                <a:gd name="connsiteY34" fmla="*/ 11066 h 12213"/>
                <a:gd name="connsiteX35" fmla="*/ 4285 w 10000"/>
                <a:gd name="connsiteY35" fmla="*/ 10642 h 12213"/>
                <a:gd name="connsiteX36" fmla="*/ 4643 w 10000"/>
                <a:gd name="connsiteY36" fmla="*/ 10962 h 12213"/>
                <a:gd name="connsiteX37" fmla="*/ 4928 w 10000"/>
                <a:gd name="connsiteY37" fmla="*/ 10484 h 12213"/>
                <a:gd name="connsiteX38" fmla="*/ 5251 w 10000"/>
                <a:gd name="connsiteY38" fmla="*/ 11243 h 12213"/>
                <a:gd name="connsiteX39" fmla="*/ 5709 w 10000"/>
                <a:gd name="connsiteY39" fmla="*/ 11665 h 12213"/>
                <a:gd name="connsiteX40" fmla="*/ 5759 w 10000"/>
                <a:gd name="connsiteY40" fmla="*/ 12038 h 12213"/>
                <a:gd name="connsiteX41" fmla="*/ 5946 w 10000"/>
                <a:gd name="connsiteY41" fmla="*/ 12086 h 12213"/>
                <a:gd name="connsiteX42" fmla="*/ 6216 w 10000"/>
                <a:gd name="connsiteY42" fmla="*/ 11740 h 12213"/>
                <a:gd name="connsiteX43" fmla="*/ 6558 w 10000"/>
                <a:gd name="connsiteY43" fmla="*/ 11953 h 12213"/>
                <a:gd name="connsiteX44" fmla="*/ 6675 w 10000"/>
                <a:gd name="connsiteY44" fmla="*/ 11769 h 12213"/>
                <a:gd name="connsiteX45" fmla="*/ 6797 w 10000"/>
                <a:gd name="connsiteY45" fmla="*/ 11740 h 12213"/>
                <a:gd name="connsiteX46" fmla="*/ 7029 w 10000"/>
                <a:gd name="connsiteY46" fmla="*/ 12213 h 12213"/>
                <a:gd name="connsiteX47" fmla="*/ 7251 w 10000"/>
                <a:gd name="connsiteY47" fmla="*/ 11818 h 12213"/>
                <a:gd name="connsiteX48" fmla="*/ 7521 w 10000"/>
                <a:gd name="connsiteY48" fmla="*/ 11844 h 12213"/>
                <a:gd name="connsiteX49" fmla="*/ 7727 w 10000"/>
                <a:gd name="connsiteY49" fmla="*/ 11634 h 12213"/>
                <a:gd name="connsiteX50" fmla="*/ 8015 w 10000"/>
                <a:gd name="connsiteY50" fmla="*/ 11844 h 12213"/>
                <a:gd name="connsiteX51" fmla="*/ 8389 w 10000"/>
                <a:gd name="connsiteY51" fmla="*/ 11193 h 12213"/>
                <a:gd name="connsiteX52" fmla="*/ 8521 w 10000"/>
                <a:gd name="connsiteY52" fmla="*/ 11193 h 12213"/>
                <a:gd name="connsiteX53" fmla="*/ 8760 w 10000"/>
                <a:gd name="connsiteY53" fmla="*/ 10668 h 12213"/>
                <a:gd name="connsiteX54" fmla="*/ 9775 w 10000"/>
                <a:gd name="connsiteY54" fmla="*/ 10642 h 12213"/>
                <a:gd name="connsiteX55" fmla="*/ 10000 w 10000"/>
                <a:gd name="connsiteY55" fmla="*/ 10430 h 12213"/>
                <a:gd name="connsiteX56" fmla="*/ 9983 w 10000"/>
                <a:gd name="connsiteY56" fmla="*/ 10172 h 12213"/>
                <a:gd name="connsiteX57" fmla="*/ 9915 w 10000"/>
                <a:gd name="connsiteY57" fmla="*/ 9596 h 12213"/>
                <a:gd name="connsiteX58" fmla="*/ 9491 w 10000"/>
                <a:gd name="connsiteY58" fmla="*/ 9409 h 12213"/>
                <a:gd name="connsiteX59" fmla="*/ 9288 w 10000"/>
                <a:gd name="connsiteY59" fmla="*/ 8493 h 12213"/>
                <a:gd name="connsiteX60" fmla="*/ 9169 w 10000"/>
                <a:gd name="connsiteY60" fmla="*/ 8389 h 12213"/>
                <a:gd name="connsiteX61" fmla="*/ 9138 w 10000"/>
                <a:gd name="connsiteY61" fmla="*/ 7737 h 12213"/>
                <a:gd name="connsiteX62" fmla="*/ 8985 w 10000"/>
                <a:gd name="connsiteY62" fmla="*/ 7707 h 12213"/>
                <a:gd name="connsiteX63" fmla="*/ 8928 w 10000"/>
                <a:gd name="connsiteY63" fmla="*/ 7371 h 12213"/>
                <a:gd name="connsiteX64" fmla="*/ 8674 w 10000"/>
                <a:gd name="connsiteY64" fmla="*/ 7288 h 12213"/>
                <a:gd name="connsiteX65" fmla="*/ 8590 w 10000"/>
                <a:gd name="connsiteY65" fmla="*/ 6770 h 12213"/>
                <a:gd name="connsiteX66" fmla="*/ 8168 w 10000"/>
                <a:gd name="connsiteY66" fmla="*/ 6270 h 12213"/>
                <a:gd name="connsiteX67" fmla="*/ 7708 w 10000"/>
                <a:gd name="connsiteY67" fmla="*/ 6191 h 12213"/>
                <a:gd name="connsiteX68" fmla="*/ 7829 w 10000"/>
                <a:gd name="connsiteY68" fmla="*/ 5615 h 12213"/>
                <a:gd name="connsiteX69" fmla="*/ 7796 w 10000"/>
                <a:gd name="connsiteY69" fmla="*/ 5195 h 12213"/>
                <a:gd name="connsiteX70" fmla="*/ 8185 w 10000"/>
                <a:gd name="connsiteY70" fmla="*/ 5224 h 12213"/>
                <a:gd name="connsiteX71" fmla="*/ 8269 w 10000"/>
                <a:gd name="connsiteY71" fmla="*/ 5349 h 12213"/>
                <a:gd name="connsiteX72" fmla="*/ 8506 w 10000"/>
                <a:gd name="connsiteY72" fmla="*/ 5087 h 12213"/>
                <a:gd name="connsiteX73" fmla="*/ 8575 w 10000"/>
                <a:gd name="connsiteY73" fmla="*/ 4152 h 12213"/>
                <a:gd name="connsiteX74" fmla="*/ 8474 w 10000"/>
                <a:gd name="connsiteY74" fmla="*/ 3441 h 12213"/>
                <a:gd name="connsiteX75" fmla="*/ 8760 w 10000"/>
                <a:gd name="connsiteY75" fmla="*/ 2866 h 12213"/>
                <a:gd name="connsiteX76" fmla="*/ 8312 w 10000"/>
                <a:gd name="connsiteY76" fmla="*/ 2218 h 12213"/>
                <a:gd name="connsiteX0" fmla="*/ 8312 w 10000"/>
                <a:gd name="connsiteY0" fmla="*/ 2373 h 12368"/>
                <a:gd name="connsiteX1" fmla="*/ 7812 w 10000"/>
                <a:gd name="connsiteY1" fmla="*/ 202 h 12368"/>
                <a:gd name="connsiteX2" fmla="*/ 7090 w 10000"/>
                <a:gd name="connsiteY2" fmla="*/ 202 h 12368"/>
                <a:gd name="connsiteX3" fmla="*/ 7523 w 10000"/>
                <a:gd name="connsiteY3" fmla="*/ 2026 h 12368"/>
                <a:gd name="connsiteX4" fmla="*/ 6367 w 10000"/>
                <a:gd name="connsiteY4" fmla="*/ 3851 h 12368"/>
                <a:gd name="connsiteX5" fmla="*/ 5356 w 10000"/>
                <a:gd name="connsiteY5" fmla="*/ 3082 h 12368"/>
                <a:gd name="connsiteX6" fmla="*/ 4417 w 10000"/>
                <a:gd name="connsiteY6" fmla="*/ 3947 h 12368"/>
                <a:gd name="connsiteX7" fmla="*/ 3551 w 10000"/>
                <a:gd name="connsiteY7" fmla="*/ 3850 h 12368"/>
                <a:gd name="connsiteX8" fmla="*/ 2597 w 10000"/>
                <a:gd name="connsiteY8" fmla="*/ 4163 h 12368"/>
                <a:gd name="connsiteX9" fmla="*/ 1875 w 10000"/>
                <a:gd name="connsiteY9" fmla="*/ 2978 h 12368"/>
                <a:gd name="connsiteX10" fmla="*/ 1212 w 10000"/>
                <a:gd name="connsiteY10" fmla="*/ 3622 h 12368"/>
                <a:gd name="connsiteX11" fmla="*/ 508 w 10000"/>
                <a:gd name="connsiteY11" fmla="*/ 3651 h 12368"/>
                <a:gd name="connsiteX12" fmla="*/ 12 w 10000"/>
                <a:gd name="connsiteY12" fmla="*/ 4486 h 12368"/>
                <a:gd name="connsiteX13" fmla="*/ 151 w 10000"/>
                <a:gd name="connsiteY13" fmla="*/ 4667 h 12368"/>
                <a:gd name="connsiteX14" fmla="*/ 48 w 10000"/>
                <a:gd name="connsiteY14" fmla="*/ 4953 h 12368"/>
                <a:gd name="connsiteX15" fmla="*/ 625 w 10000"/>
                <a:gd name="connsiteY15" fmla="*/ 5036 h 12368"/>
                <a:gd name="connsiteX16" fmla="*/ 625 w 10000"/>
                <a:gd name="connsiteY16" fmla="*/ 5218 h 12368"/>
                <a:gd name="connsiteX17" fmla="*/ 605 w 10000"/>
                <a:gd name="connsiteY17" fmla="*/ 5638 h 12368"/>
                <a:gd name="connsiteX18" fmla="*/ 1216 w 10000"/>
                <a:gd name="connsiteY18" fmla="*/ 5791 h 12368"/>
                <a:gd name="connsiteX19" fmla="*/ 1216 w 10000"/>
                <a:gd name="connsiteY19" fmla="*/ 6142 h 12368"/>
                <a:gd name="connsiteX20" fmla="*/ 1539 w 10000"/>
                <a:gd name="connsiteY20" fmla="*/ 6398 h 12368"/>
                <a:gd name="connsiteX21" fmla="*/ 1437 w 10000"/>
                <a:gd name="connsiteY21" fmla="*/ 6786 h 12368"/>
                <a:gd name="connsiteX22" fmla="*/ 1891 w 10000"/>
                <a:gd name="connsiteY22" fmla="*/ 7131 h 12368"/>
                <a:gd name="connsiteX23" fmla="*/ 2167 w 10000"/>
                <a:gd name="connsiteY23" fmla="*/ 7757 h 12368"/>
                <a:gd name="connsiteX24" fmla="*/ 2419 w 10000"/>
                <a:gd name="connsiteY24" fmla="*/ 7999 h 12368"/>
                <a:gd name="connsiteX25" fmla="*/ 2318 w 10000"/>
                <a:gd name="connsiteY25" fmla="*/ 8207 h 12368"/>
                <a:gd name="connsiteX26" fmla="*/ 2454 w 10000"/>
                <a:gd name="connsiteY26" fmla="*/ 8441 h 12368"/>
                <a:gd name="connsiteX27" fmla="*/ 2434 w 10000"/>
                <a:gd name="connsiteY27" fmla="*/ 8774 h 12368"/>
                <a:gd name="connsiteX28" fmla="*/ 2696 w 10000"/>
                <a:gd name="connsiteY28" fmla="*/ 8808 h 12368"/>
                <a:gd name="connsiteX29" fmla="*/ 2980 w 10000"/>
                <a:gd name="connsiteY29" fmla="*/ 9178 h 12368"/>
                <a:gd name="connsiteX30" fmla="*/ 3050 w 10000"/>
                <a:gd name="connsiteY30" fmla="*/ 9751 h 12368"/>
                <a:gd name="connsiteX31" fmla="*/ 3114 w 10000"/>
                <a:gd name="connsiteY31" fmla="*/ 9963 h 12368"/>
                <a:gd name="connsiteX32" fmla="*/ 3471 w 10000"/>
                <a:gd name="connsiteY32" fmla="*/ 10452 h 12368"/>
                <a:gd name="connsiteX33" fmla="*/ 3471 w 10000"/>
                <a:gd name="connsiteY33" fmla="*/ 10823 h 12368"/>
                <a:gd name="connsiteX34" fmla="*/ 3997 w 10000"/>
                <a:gd name="connsiteY34" fmla="*/ 11221 h 12368"/>
                <a:gd name="connsiteX35" fmla="*/ 4285 w 10000"/>
                <a:gd name="connsiteY35" fmla="*/ 10797 h 12368"/>
                <a:gd name="connsiteX36" fmla="*/ 4643 w 10000"/>
                <a:gd name="connsiteY36" fmla="*/ 11117 h 12368"/>
                <a:gd name="connsiteX37" fmla="*/ 4928 w 10000"/>
                <a:gd name="connsiteY37" fmla="*/ 10639 h 12368"/>
                <a:gd name="connsiteX38" fmla="*/ 5251 w 10000"/>
                <a:gd name="connsiteY38" fmla="*/ 11398 h 12368"/>
                <a:gd name="connsiteX39" fmla="*/ 5709 w 10000"/>
                <a:gd name="connsiteY39" fmla="*/ 11820 h 12368"/>
                <a:gd name="connsiteX40" fmla="*/ 5759 w 10000"/>
                <a:gd name="connsiteY40" fmla="*/ 12193 h 12368"/>
                <a:gd name="connsiteX41" fmla="*/ 5946 w 10000"/>
                <a:gd name="connsiteY41" fmla="*/ 12241 h 12368"/>
                <a:gd name="connsiteX42" fmla="*/ 6216 w 10000"/>
                <a:gd name="connsiteY42" fmla="*/ 11895 h 12368"/>
                <a:gd name="connsiteX43" fmla="*/ 6558 w 10000"/>
                <a:gd name="connsiteY43" fmla="*/ 12108 h 12368"/>
                <a:gd name="connsiteX44" fmla="*/ 6675 w 10000"/>
                <a:gd name="connsiteY44" fmla="*/ 11924 h 12368"/>
                <a:gd name="connsiteX45" fmla="*/ 6797 w 10000"/>
                <a:gd name="connsiteY45" fmla="*/ 11895 h 12368"/>
                <a:gd name="connsiteX46" fmla="*/ 7029 w 10000"/>
                <a:gd name="connsiteY46" fmla="*/ 12368 h 12368"/>
                <a:gd name="connsiteX47" fmla="*/ 7251 w 10000"/>
                <a:gd name="connsiteY47" fmla="*/ 11973 h 12368"/>
                <a:gd name="connsiteX48" fmla="*/ 7521 w 10000"/>
                <a:gd name="connsiteY48" fmla="*/ 11999 h 12368"/>
                <a:gd name="connsiteX49" fmla="*/ 7727 w 10000"/>
                <a:gd name="connsiteY49" fmla="*/ 11789 h 12368"/>
                <a:gd name="connsiteX50" fmla="*/ 8015 w 10000"/>
                <a:gd name="connsiteY50" fmla="*/ 11999 h 12368"/>
                <a:gd name="connsiteX51" fmla="*/ 8389 w 10000"/>
                <a:gd name="connsiteY51" fmla="*/ 11348 h 12368"/>
                <a:gd name="connsiteX52" fmla="*/ 8521 w 10000"/>
                <a:gd name="connsiteY52" fmla="*/ 11348 h 12368"/>
                <a:gd name="connsiteX53" fmla="*/ 8760 w 10000"/>
                <a:gd name="connsiteY53" fmla="*/ 10823 h 12368"/>
                <a:gd name="connsiteX54" fmla="*/ 9775 w 10000"/>
                <a:gd name="connsiteY54" fmla="*/ 10797 h 12368"/>
                <a:gd name="connsiteX55" fmla="*/ 10000 w 10000"/>
                <a:gd name="connsiteY55" fmla="*/ 10585 h 12368"/>
                <a:gd name="connsiteX56" fmla="*/ 9983 w 10000"/>
                <a:gd name="connsiteY56" fmla="*/ 10327 h 12368"/>
                <a:gd name="connsiteX57" fmla="*/ 9915 w 10000"/>
                <a:gd name="connsiteY57" fmla="*/ 9751 h 12368"/>
                <a:gd name="connsiteX58" fmla="*/ 9491 w 10000"/>
                <a:gd name="connsiteY58" fmla="*/ 9564 h 12368"/>
                <a:gd name="connsiteX59" fmla="*/ 9288 w 10000"/>
                <a:gd name="connsiteY59" fmla="*/ 8648 h 12368"/>
                <a:gd name="connsiteX60" fmla="*/ 9169 w 10000"/>
                <a:gd name="connsiteY60" fmla="*/ 8544 h 12368"/>
                <a:gd name="connsiteX61" fmla="*/ 9138 w 10000"/>
                <a:gd name="connsiteY61" fmla="*/ 7892 h 12368"/>
                <a:gd name="connsiteX62" fmla="*/ 8985 w 10000"/>
                <a:gd name="connsiteY62" fmla="*/ 7862 h 12368"/>
                <a:gd name="connsiteX63" fmla="*/ 8928 w 10000"/>
                <a:gd name="connsiteY63" fmla="*/ 7526 h 12368"/>
                <a:gd name="connsiteX64" fmla="*/ 8674 w 10000"/>
                <a:gd name="connsiteY64" fmla="*/ 7443 h 12368"/>
                <a:gd name="connsiteX65" fmla="*/ 8590 w 10000"/>
                <a:gd name="connsiteY65" fmla="*/ 6925 h 12368"/>
                <a:gd name="connsiteX66" fmla="*/ 8168 w 10000"/>
                <a:gd name="connsiteY66" fmla="*/ 6425 h 12368"/>
                <a:gd name="connsiteX67" fmla="*/ 7708 w 10000"/>
                <a:gd name="connsiteY67" fmla="*/ 6346 h 12368"/>
                <a:gd name="connsiteX68" fmla="*/ 7829 w 10000"/>
                <a:gd name="connsiteY68" fmla="*/ 5770 h 12368"/>
                <a:gd name="connsiteX69" fmla="*/ 7796 w 10000"/>
                <a:gd name="connsiteY69" fmla="*/ 5350 h 12368"/>
                <a:gd name="connsiteX70" fmla="*/ 8185 w 10000"/>
                <a:gd name="connsiteY70" fmla="*/ 5379 h 12368"/>
                <a:gd name="connsiteX71" fmla="*/ 8269 w 10000"/>
                <a:gd name="connsiteY71" fmla="*/ 5504 h 12368"/>
                <a:gd name="connsiteX72" fmla="*/ 8506 w 10000"/>
                <a:gd name="connsiteY72" fmla="*/ 5242 h 12368"/>
                <a:gd name="connsiteX73" fmla="*/ 8575 w 10000"/>
                <a:gd name="connsiteY73" fmla="*/ 4307 h 12368"/>
                <a:gd name="connsiteX74" fmla="*/ 8474 w 10000"/>
                <a:gd name="connsiteY74" fmla="*/ 3596 h 12368"/>
                <a:gd name="connsiteX75" fmla="*/ 8760 w 10000"/>
                <a:gd name="connsiteY75" fmla="*/ 3021 h 12368"/>
                <a:gd name="connsiteX76" fmla="*/ 8312 w 10000"/>
                <a:gd name="connsiteY76" fmla="*/ 2373 h 12368"/>
                <a:gd name="connsiteX0" fmla="*/ 8312 w 10000"/>
                <a:gd name="connsiteY0" fmla="*/ 2224 h 12219"/>
                <a:gd name="connsiteX1" fmla="*/ 7812 w 10000"/>
                <a:gd name="connsiteY1" fmla="*/ 53 h 12219"/>
                <a:gd name="connsiteX2" fmla="*/ 7090 w 10000"/>
                <a:gd name="connsiteY2" fmla="*/ 725 h 12219"/>
                <a:gd name="connsiteX3" fmla="*/ 7523 w 10000"/>
                <a:gd name="connsiteY3" fmla="*/ 1877 h 12219"/>
                <a:gd name="connsiteX4" fmla="*/ 6367 w 10000"/>
                <a:gd name="connsiteY4" fmla="*/ 3702 h 12219"/>
                <a:gd name="connsiteX5" fmla="*/ 5356 w 10000"/>
                <a:gd name="connsiteY5" fmla="*/ 2933 h 12219"/>
                <a:gd name="connsiteX6" fmla="*/ 4417 w 10000"/>
                <a:gd name="connsiteY6" fmla="*/ 3798 h 12219"/>
                <a:gd name="connsiteX7" fmla="*/ 3551 w 10000"/>
                <a:gd name="connsiteY7" fmla="*/ 3701 h 12219"/>
                <a:gd name="connsiteX8" fmla="*/ 2597 w 10000"/>
                <a:gd name="connsiteY8" fmla="*/ 4014 h 12219"/>
                <a:gd name="connsiteX9" fmla="*/ 1875 w 10000"/>
                <a:gd name="connsiteY9" fmla="*/ 2829 h 12219"/>
                <a:gd name="connsiteX10" fmla="*/ 1212 w 10000"/>
                <a:gd name="connsiteY10" fmla="*/ 3473 h 12219"/>
                <a:gd name="connsiteX11" fmla="*/ 508 w 10000"/>
                <a:gd name="connsiteY11" fmla="*/ 3502 h 12219"/>
                <a:gd name="connsiteX12" fmla="*/ 12 w 10000"/>
                <a:gd name="connsiteY12" fmla="*/ 4337 h 12219"/>
                <a:gd name="connsiteX13" fmla="*/ 151 w 10000"/>
                <a:gd name="connsiteY13" fmla="*/ 4518 h 12219"/>
                <a:gd name="connsiteX14" fmla="*/ 48 w 10000"/>
                <a:gd name="connsiteY14" fmla="*/ 4804 h 12219"/>
                <a:gd name="connsiteX15" fmla="*/ 625 w 10000"/>
                <a:gd name="connsiteY15" fmla="*/ 4887 h 12219"/>
                <a:gd name="connsiteX16" fmla="*/ 625 w 10000"/>
                <a:gd name="connsiteY16" fmla="*/ 5069 h 12219"/>
                <a:gd name="connsiteX17" fmla="*/ 605 w 10000"/>
                <a:gd name="connsiteY17" fmla="*/ 5489 h 12219"/>
                <a:gd name="connsiteX18" fmla="*/ 1216 w 10000"/>
                <a:gd name="connsiteY18" fmla="*/ 5642 h 12219"/>
                <a:gd name="connsiteX19" fmla="*/ 1216 w 10000"/>
                <a:gd name="connsiteY19" fmla="*/ 5993 h 12219"/>
                <a:gd name="connsiteX20" fmla="*/ 1539 w 10000"/>
                <a:gd name="connsiteY20" fmla="*/ 6249 h 12219"/>
                <a:gd name="connsiteX21" fmla="*/ 1437 w 10000"/>
                <a:gd name="connsiteY21" fmla="*/ 6637 h 12219"/>
                <a:gd name="connsiteX22" fmla="*/ 1891 w 10000"/>
                <a:gd name="connsiteY22" fmla="*/ 6982 h 12219"/>
                <a:gd name="connsiteX23" fmla="*/ 2167 w 10000"/>
                <a:gd name="connsiteY23" fmla="*/ 7608 h 12219"/>
                <a:gd name="connsiteX24" fmla="*/ 2419 w 10000"/>
                <a:gd name="connsiteY24" fmla="*/ 7850 h 12219"/>
                <a:gd name="connsiteX25" fmla="*/ 2318 w 10000"/>
                <a:gd name="connsiteY25" fmla="*/ 8058 h 12219"/>
                <a:gd name="connsiteX26" fmla="*/ 2454 w 10000"/>
                <a:gd name="connsiteY26" fmla="*/ 8292 h 12219"/>
                <a:gd name="connsiteX27" fmla="*/ 2434 w 10000"/>
                <a:gd name="connsiteY27" fmla="*/ 8625 h 12219"/>
                <a:gd name="connsiteX28" fmla="*/ 2696 w 10000"/>
                <a:gd name="connsiteY28" fmla="*/ 8659 h 12219"/>
                <a:gd name="connsiteX29" fmla="*/ 2980 w 10000"/>
                <a:gd name="connsiteY29" fmla="*/ 9029 h 12219"/>
                <a:gd name="connsiteX30" fmla="*/ 3050 w 10000"/>
                <a:gd name="connsiteY30" fmla="*/ 9602 h 12219"/>
                <a:gd name="connsiteX31" fmla="*/ 3114 w 10000"/>
                <a:gd name="connsiteY31" fmla="*/ 9814 h 12219"/>
                <a:gd name="connsiteX32" fmla="*/ 3471 w 10000"/>
                <a:gd name="connsiteY32" fmla="*/ 10303 h 12219"/>
                <a:gd name="connsiteX33" fmla="*/ 3471 w 10000"/>
                <a:gd name="connsiteY33" fmla="*/ 10674 h 12219"/>
                <a:gd name="connsiteX34" fmla="*/ 3997 w 10000"/>
                <a:gd name="connsiteY34" fmla="*/ 11072 h 12219"/>
                <a:gd name="connsiteX35" fmla="*/ 4285 w 10000"/>
                <a:gd name="connsiteY35" fmla="*/ 10648 h 12219"/>
                <a:gd name="connsiteX36" fmla="*/ 4643 w 10000"/>
                <a:gd name="connsiteY36" fmla="*/ 10968 h 12219"/>
                <a:gd name="connsiteX37" fmla="*/ 4928 w 10000"/>
                <a:gd name="connsiteY37" fmla="*/ 10490 h 12219"/>
                <a:gd name="connsiteX38" fmla="*/ 5251 w 10000"/>
                <a:gd name="connsiteY38" fmla="*/ 11249 h 12219"/>
                <a:gd name="connsiteX39" fmla="*/ 5709 w 10000"/>
                <a:gd name="connsiteY39" fmla="*/ 11671 h 12219"/>
                <a:gd name="connsiteX40" fmla="*/ 5759 w 10000"/>
                <a:gd name="connsiteY40" fmla="*/ 12044 h 12219"/>
                <a:gd name="connsiteX41" fmla="*/ 5946 w 10000"/>
                <a:gd name="connsiteY41" fmla="*/ 12092 h 12219"/>
                <a:gd name="connsiteX42" fmla="*/ 6216 w 10000"/>
                <a:gd name="connsiteY42" fmla="*/ 11746 h 12219"/>
                <a:gd name="connsiteX43" fmla="*/ 6558 w 10000"/>
                <a:gd name="connsiteY43" fmla="*/ 11959 h 12219"/>
                <a:gd name="connsiteX44" fmla="*/ 6675 w 10000"/>
                <a:gd name="connsiteY44" fmla="*/ 11775 h 12219"/>
                <a:gd name="connsiteX45" fmla="*/ 6797 w 10000"/>
                <a:gd name="connsiteY45" fmla="*/ 11746 h 12219"/>
                <a:gd name="connsiteX46" fmla="*/ 7029 w 10000"/>
                <a:gd name="connsiteY46" fmla="*/ 12219 h 12219"/>
                <a:gd name="connsiteX47" fmla="*/ 7251 w 10000"/>
                <a:gd name="connsiteY47" fmla="*/ 11824 h 12219"/>
                <a:gd name="connsiteX48" fmla="*/ 7521 w 10000"/>
                <a:gd name="connsiteY48" fmla="*/ 11850 h 12219"/>
                <a:gd name="connsiteX49" fmla="*/ 7727 w 10000"/>
                <a:gd name="connsiteY49" fmla="*/ 11640 h 12219"/>
                <a:gd name="connsiteX50" fmla="*/ 8015 w 10000"/>
                <a:gd name="connsiteY50" fmla="*/ 11850 h 12219"/>
                <a:gd name="connsiteX51" fmla="*/ 8389 w 10000"/>
                <a:gd name="connsiteY51" fmla="*/ 11199 h 12219"/>
                <a:gd name="connsiteX52" fmla="*/ 8521 w 10000"/>
                <a:gd name="connsiteY52" fmla="*/ 11199 h 12219"/>
                <a:gd name="connsiteX53" fmla="*/ 8760 w 10000"/>
                <a:gd name="connsiteY53" fmla="*/ 10674 h 12219"/>
                <a:gd name="connsiteX54" fmla="*/ 9775 w 10000"/>
                <a:gd name="connsiteY54" fmla="*/ 10648 h 12219"/>
                <a:gd name="connsiteX55" fmla="*/ 10000 w 10000"/>
                <a:gd name="connsiteY55" fmla="*/ 10436 h 12219"/>
                <a:gd name="connsiteX56" fmla="*/ 9983 w 10000"/>
                <a:gd name="connsiteY56" fmla="*/ 10178 h 12219"/>
                <a:gd name="connsiteX57" fmla="*/ 9915 w 10000"/>
                <a:gd name="connsiteY57" fmla="*/ 9602 h 12219"/>
                <a:gd name="connsiteX58" fmla="*/ 9491 w 10000"/>
                <a:gd name="connsiteY58" fmla="*/ 9415 h 12219"/>
                <a:gd name="connsiteX59" fmla="*/ 9288 w 10000"/>
                <a:gd name="connsiteY59" fmla="*/ 8499 h 12219"/>
                <a:gd name="connsiteX60" fmla="*/ 9169 w 10000"/>
                <a:gd name="connsiteY60" fmla="*/ 8395 h 12219"/>
                <a:gd name="connsiteX61" fmla="*/ 9138 w 10000"/>
                <a:gd name="connsiteY61" fmla="*/ 7743 h 12219"/>
                <a:gd name="connsiteX62" fmla="*/ 8985 w 10000"/>
                <a:gd name="connsiteY62" fmla="*/ 7713 h 12219"/>
                <a:gd name="connsiteX63" fmla="*/ 8928 w 10000"/>
                <a:gd name="connsiteY63" fmla="*/ 7377 h 12219"/>
                <a:gd name="connsiteX64" fmla="*/ 8674 w 10000"/>
                <a:gd name="connsiteY64" fmla="*/ 7294 h 12219"/>
                <a:gd name="connsiteX65" fmla="*/ 8590 w 10000"/>
                <a:gd name="connsiteY65" fmla="*/ 6776 h 12219"/>
                <a:gd name="connsiteX66" fmla="*/ 8168 w 10000"/>
                <a:gd name="connsiteY66" fmla="*/ 6276 h 12219"/>
                <a:gd name="connsiteX67" fmla="*/ 7708 w 10000"/>
                <a:gd name="connsiteY67" fmla="*/ 6197 h 12219"/>
                <a:gd name="connsiteX68" fmla="*/ 7829 w 10000"/>
                <a:gd name="connsiteY68" fmla="*/ 5621 h 12219"/>
                <a:gd name="connsiteX69" fmla="*/ 7796 w 10000"/>
                <a:gd name="connsiteY69" fmla="*/ 5201 h 12219"/>
                <a:gd name="connsiteX70" fmla="*/ 8185 w 10000"/>
                <a:gd name="connsiteY70" fmla="*/ 5230 h 12219"/>
                <a:gd name="connsiteX71" fmla="*/ 8269 w 10000"/>
                <a:gd name="connsiteY71" fmla="*/ 5355 h 12219"/>
                <a:gd name="connsiteX72" fmla="*/ 8506 w 10000"/>
                <a:gd name="connsiteY72" fmla="*/ 5093 h 12219"/>
                <a:gd name="connsiteX73" fmla="*/ 8575 w 10000"/>
                <a:gd name="connsiteY73" fmla="*/ 4158 h 12219"/>
                <a:gd name="connsiteX74" fmla="*/ 8474 w 10000"/>
                <a:gd name="connsiteY74" fmla="*/ 3447 h 12219"/>
                <a:gd name="connsiteX75" fmla="*/ 8760 w 10000"/>
                <a:gd name="connsiteY75" fmla="*/ 2872 h 12219"/>
                <a:gd name="connsiteX76" fmla="*/ 8312 w 10000"/>
                <a:gd name="connsiteY76" fmla="*/ 2224 h 12219"/>
                <a:gd name="connsiteX0" fmla="*/ 8312 w 10000"/>
                <a:gd name="connsiteY0" fmla="*/ 2049 h 12044"/>
                <a:gd name="connsiteX1" fmla="*/ 8101 w 10000"/>
                <a:gd name="connsiteY1" fmla="*/ 70 h 12044"/>
                <a:gd name="connsiteX2" fmla="*/ 7090 w 10000"/>
                <a:gd name="connsiteY2" fmla="*/ 550 h 12044"/>
                <a:gd name="connsiteX3" fmla="*/ 7523 w 10000"/>
                <a:gd name="connsiteY3" fmla="*/ 1702 h 12044"/>
                <a:gd name="connsiteX4" fmla="*/ 6367 w 10000"/>
                <a:gd name="connsiteY4" fmla="*/ 3527 h 12044"/>
                <a:gd name="connsiteX5" fmla="*/ 5356 w 10000"/>
                <a:gd name="connsiteY5" fmla="*/ 2758 h 12044"/>
                <a:gd name="connsiteX6" fmla="*/ 4417 w 10000"/>
                <a:gd name="connsiteY6" fmla="*/ 3623 h 12044"/>
                <a:gd name="connsiteX7" fmla="*/ 3551 w 10000"/>
                <a:gd name="connsiteY7" fmla="*/ 3526 h 12044"/>
                <a:gd name="connsiteX8" fmla="*/ 2597 w 10000"/>
                <a:gd name="connsiteY8" fmla="*/ 3839 h 12044"/>
                <a:gd name="connsiteX9" fmla="*/ 1875 w 10000"/>
                <a:gd name="connsiteY9" fmla="*/ 2654 h 12044"/>
                <a:gd name="connsiteX10" fmla="*/ 1212 w 10000"/>
                <a:gd name="connsiteY10" fmla="*/ 3298 h 12044"/>
                <a:gd name="connsiteX11" fmla="*/ 508 w 10000"/>
                <a:gd name="connsiteY11" fmla="*/ 3327 h 12044"/>
                <a:gd name="connsiteX12" fmla="*/ 12 w 10000"/>
                <a:gd name="connsiteY12" fmla="*/ 4162 h 12044"/>
                <a:gd name="connsiteX13" fmla="*/ 151 w 10000"/>
                <a:gd name="connsiteY13" fmla="*/ 4343 h 12044"/>
                <a:gd name="connsiteX14" fmla="*/ 48 w 10000"/>
                <a:gd name="connsiteY14" fmla="*/ 4629 h 12044"/>
                <a:gd name="connsiteX15" fmla="*/ 625 w 10000"/>
                <a:gd name="connsiteY15" fmla="*/ 4712 h 12044"/>
                <a:gd name="connsiteX16" fmla="*/ 625 w 10000"/>
                <a:gd name="connsiteY16" fmla="*/ 4894 h 12044"/>
                <a:gd name="connsiteX17" fmla="*/ 605 w 10000"/>
                <a:gd name="connsiteY17" fmla="*/ 5314 h 12044"/>
                <a:gd name="connsiteX18" fmla="*/ 1216 w 10000"/>
                <a:gd name="connsiteY18" fmla="*/ 5467 h 12044"/>
                <a:gd name="connsiteX19" fmla="*/ 1216 w 10000"/>
                <a:gd name="connsiteY19" fmla="*/ 5818 h 12044"/>
                <a:gd name="connsiteX20" fmla="*/ 1539 w 10000"/>
                <a:gd name="connsiteY20" fmla="*/ 6074 h 12044"/>
                <a:gd name="connsiteX21" fmla="*/ 1437 w 10000"/>
                <a:gd name="connsiteY21" fmla="*/ 6462 h 12044"/>
                <a:gd name="connsiteX22" fmla="*/ 1891 w 10000"/>
                <a:gd name="connsiteY22" fmla="*/ 6807 h 12044"/>
                <a:gd name="connsiteX23" fmla="*/ 2167 w 10000"/>
                <a:gd name="connsiteY23" fmla="*/ 7433 h 12044"/>
                <a:gd name="connsiteX24" fmla="*/ 2419 w 10000"/>
                <a:gd name="connsiteY24" fmla="*/ 7675 h 12044"/>
                <a:gd name="connsiteX25" fmla="*/ 2318 w 10000"/>
                <a:gd name="connsiteY25" fmla="*/ 7883 h 12044"/>
                <a:gd name="connsiteX26" fmla="*/ 2454 w 10000"/>
                <a:gd name="connsiteY26" fmla="*/ 8117 h 12044"/>
                <a:gd name="connsiteX27" fmla="*/ 2434 w 10000"/>
                <a:gd name="connsiteY27" fmla="*/ 8450 h 12044"/>
                <a:gd name="connsiteX28" fmla="*/ 2696 w 10000"/>
                <a:gd name="connsiteY28" fmla="*/ 8484 h 12044"/>
                <a:gd name="connsiteX29" fmla="*/ 2980 w 10000"/>
                <a:gd name="connsiteY29" fmla="*/ 8854 h 12044"/>
                <a:gd name="connsiteX30" fmla="*/ 3050 w 10000"/>
                <a:gd name="connsiteY30" fmla="*/ 9427 h 12044"/>
                <a:gd name="connsiteX31" fmla="*/ 3114 w 10000"/>
                <a:gd name="connsiteY31" fmla="*/ 9639 h 12044"/>
                <a:gd name="connsiteX32" fmla="*/ 3471 w 10000"/>
                <a:gd name="connsiteY32" fmla="*/ 10128 h 12044"/>
                <a:gd name="connsiteX33" fmla="*/ 3471 w 10000"/>
                <a:gd name="connsiteY33" fmla="*/ 10499 h 12044"/>
                <a:gd name="connsiteX34" fmla="*/ 3997 w 10000"/>
                <a:gd name="connsiteY34" fmla="*/ 10897 h 12044"/>
                <a:gd name="connsiteX35" fmla="*/ 4285 w 10000"/>
                <a:gd name="connsiteY35" fmla="*/ 10473 h 12044"/>
                <a:gd name="connsiteX36" fmla="*/ 4643 w 10000"/>
                <a:gd name="connsiteY36" fmla="*/ 10793 h 12044"/>
                <a:gd name="connsiteX37" fmla="*/ 4928 w 10000"/>
                <a:gd name="connsiteY37" fmla="*/ 10315 h 12044"/>
                <a:gd name="connsiteX38" fmla="*/ 5251 w 10000"/>
                <a:gd name="connsiteY38" fmla="*/ 11074 h 12044"/>
                <a:gd name="connsiteX39" fmla="*/ 5709 w 10000"/>
                <a:gd name="connsiteY39" fmla="*/ 11496 h 12044"/>
                <a:gd name="connsiteX40" fmla="*/ 5759 w 10000"/>
                <a:gd name="connsiteY40" fmla="*/ 11869 h 12044"/>
                <a:gd name="connsiteX41" fmla="*/ 5946 w 10000"/>
                <a:gd name="connsiteY41" fmla="*/ 11917 h 12044"/>
                <a:gd name="connsiteX42" fmla="*/ 6216 w 10000"/>
                <a:gd name="connsiteY42" fmla="*/ 11571 h 12044"/>
                <a:gd name="connsiteX43" fmla="*/ 6558 w 10000"/>
                <a:gd name="connsiteY43" fmla="*/ 11784 h 12044"/>
                <a:gd name="connsiteX44" fmla="*/ 6675 w 10000"/>
                <a:gd name="connsiteY44" fmla="*/ 11600 h 12044"/>
                <a:gd name="connsiteX45" fmla="*/ 6797 w 10000"/>
                <a:gd name="connsiteY45" fmla="*/ 11571 h 12044"/>
                <a:gd name="connsiteX46" fmla="*/ 7029 w 10000"/>
                <a:gd name="connsiteY46" fmla="*/ 12044 h 12044"/>
                <a:gd name="connsiteX47" fmla="*/ 7251 w 10000"/>
                <a:gd name="connsiteY47" fmla="*/ 11649 h 12044"/>
                <a:gd name="connsiteX48" fmla="*/ 7521 w 10000"/>
                <a:gd name="connsiteY48" fmla="*/ 11675 h 12044"/>
                <a:gd name="connsiteX49" fmla="*/ 7727 w 10000"/>
                <a:gd name="connsiteY49" fmla="*/ 11465 h 12044"/>
                <a:gd name="connsiteX50" fmla="*/ 8015 w 10000"/>
                <a:gd name="connsiteY50" fmla="*/ 11675 h 12044"/>
                <a:gd name="connsiteX51" fmla="*/ 8389 w 10000"/>
                <a:gd name="connsiteY51" fmla="*/ 11024 h 12044"/>
                <a:gd name="connsiteX52" fmla="*/ 8521 w 10000"/>
                <a:gd name="connsiteY52" fmla="*/ 11024 h 12044"/>
                <a:gd name="connsiteX53" fmla="*/ 8760 w 10000"/>
                <a:gd name="connsiteY53" fmla="*/ 10499 h 12044"/>
                <a:gd name="connsiteX54" fmla="*/ 9775 w 10000"/>
                <a:gd name="connsiteY54" fmla="*/ 10473 h 12044"/>
                <a:gd name="connsiteX55" fmla="*/ 10000 w 10000"/>
                <a:gd name="connsiteY55" fmla="*/ 10261 h 12044"/>
                <a:gd name="connsiteX56" fmla="*/ 9983 w 10000"/>
                <a:gd name="connsiteY56" fmla="*/ 10003 h 12044"/>
                <a:gd name="connsiteX57" fmla="*/ 9915 w 10000"/>
                <a:gd name="connsiteY57" fmla="*/ 9427 h 12044"/>
                <a:gd name="connsiteX58" fmla="*/ 9491 w 10000"/>
                <a:gd name="connsiteY58" fmla="*/ 9240 h 12044"/>
                <a:gd name="connsiteX59" fmla="*/ 9288 w 10000"/>
                <a:gd name="connsiteY59" fmla="*/ 8324 h 12044"/>
                <a:gd name="connsiteX60" fmla="*/ 9169 w 10000"/>
                <a:gd name="connsiteY60" fmla="*/ 8220 h 12044"/>
                <a:gd name="connsiteX61" fmla="*/ 9138 w 10000"/>
                <a:gd name="connsiteY61" fmla="*/ 7568 h 12044"/>
                <a:gd name="connsiteX62" fmla="*/ 8985 w 10000"/>
                <a:gd name="connsiteY62" fmla="*/ 7538 h 12044"/>
                <a:gd name="connsiteX63" fmla="*/ 8928 w 10000"/>
                <a:gd name="connsiteY63" fmla="*/ 7202 h 12044"/>
                <a:gd name="connsiteX64" fmla="*/ 8674 w 10000"/>
                <a:gd name="connsiteY64" fmla="*/ 7119 h 12044"/>
                <a:gd name="connsiteX65" fmla="*/ 8590 w 10000"/>
                <a:gd name="connsiteY65" fmla="*/ 6601 h 12044"/>
                <a:gd name="connsiteX66" fmla="*/ 8168 w 10000"/>
                <a:gd name="connsiteY66" fmla="*/ 6101 h 12044"/>
                <a:gd name="connsiteX67" fmla="*/ 7708 w 10000"/>
                <a:gd name="connsiteY67" fmla="*/ 6022 h 12044"/>
                <a:gd name="connsiteX68" fmla="*/ 7829 w 10000"/>
                <a:gd name="connsiteY68" fmla="*/ 5446 h 12044"/>
                <a:gd name="connsiteX69" fmla="*/ 7796 w 10000"/>
                <a:gd name="connsiteY69" fmla="*/ 5026 h 12044"/>
                <a:gd name="connsiteX70" fmla="*/ 8185 w 10000"/>
                <a:gd name="connsiteY70" fmla="*/ 5055 h 12044"/>
                <a:gd name="connsiteX71" fmla="*/ 8269 w 10000"/>
                <a:gd name="connsiteY71" fmla="*/ 5180 h 12044"/>
                <a:gd name="connsiteX72" fmla="*/ 8506 w 10000"/>
                <a:gd name="connsiteY72" fmla="*/ 4918 h 12044"/>
                <a:gd name="connsiteX73" fmla="*/ 8575 w 10000"/>
                <a:gd name="connsiteY73" fmla="*/ 3983 h 12044"/>
                <a:gd name="connsiteX74" fmla="*/ 8474 w 10000"/>
                <a:gd name="connsiteY74" fmla="*/ 3272 h 12044"/>
                <a:gd name="connsiteX75" fmla="*/ 8760 w 10000"/>
                <a:gd name="connsiteY75" fmla="*/ 2697 h 12044"/>
                <a:gd name="connsiteX76" fmla="*/ 8312 w 10000"/>
                <a:gd name="connsiteY76" fmla="*/ 2049 h 12044"/>
                <a:gd name="connsiteX0" fmla="*/ 9756 w 10000"/>
                <a:gd name="connsiteY0" fmla="*/ 1761 h 12044"/>
                <a:gd name="connsiteX1" fmla="*/ 8101 w 10000"/>
                <a:gd name="connsiteY1" fmla="*/ 70 h 12044"/>
                <a:gd name="connsiteX2" fmla="*/ 7090 w 10000"/>
                <a:gd name="connsiteY2" fmla="*/ 550 h 12044"/>
                <a:gd name="connsiteX3" fmla="*/ 7523 w 10000"/>
                <a:gd name="connsiteY3" fmla="*/ 1702 h 12044"/>
                <a:gd name="connsiteX4" fmla="*/ 6367 w 10000"/>
                <a:gd name="connsiteY4" fmla="*/ 3527 h 12044"/>
                <a:gd name="connsiteX5" fmla="*/ 5356 w 10000"/>
                <a:gd name="connsiteY5" fmla="*/ 2758 h 12044"/>
                <a:gd name="connsiteX6" fmla="*/ 4417 w 10000"/>
                <a:gd name="connsiteY6" fmla="*/ 3623 h 12044"/>
                <a:gd name="connsiteX7" fmla="*/ 3551 w 10000"/>
                <a:gd name="connsiteY7" fmla="*/ 3526 h 12044"/>
                <a:gd name="connsiteX8" fmla="*/ 2597 w 10000"/>
                <a:gd name="connsiteY8" fmla="*/ 3839 h 12044"/>
                <a:gd name="connsiteX9" fmla="*/ 1875 w 10000"/>
                <a:gd name="connsiteY9" fmla="*/ 2654 h 12044"/>
                <a:gd name="connsiteX10" fmla="*/ 1212 w 10000"/>
                <a:gd name="connsiteY10" fmla="*/ 3298 h 12044"/>
                <a:gd name="connsiteX11" fmla="*/ 508 w 10000"/>
                <a:gd name="connsiteY11" fmla="*/ 3327 h 12044"/>
                <a:gd name="connsiteX12" fmla="*/ 12 w 10000"/>
                <a:gd name="connsiteY12" fmla="*/ 4162 h 12044"/>
                <a:gd name="connsiteX13" fmla="*/ 151 w 10000"/>
                <a:gd name="connsiteY13" fmla="*/ 4343 h 12044"/>
                <a:gd name="connsiteX14" fmla="*/ 48 w 10000"/>
                <a:gd name="connsiteY14" fmla="*/ 4629 h 12044"/>
                <a:gd name="connsiteX15" fmla="*/ 625 w 10000"/>
                <a:gd name="connsiteY15" fmla="*/ 4712 h 12044"/>
                <a:gd name="connsiteX16" fmla="*/ 625 w 10000"/>
                <a:gd name="connsiteY16" fmla="*/ 4894 h 12044"/>
                <a:gd name="connsiteX17" fmla="*/ 605 w 10000"/>
                <a:gd name="connsiteY17" fmla="*/ 5314 h 12044"/>
                <a:gd name="connsiteX18" fmla="*/ 1216 w 10000"/>
                <a:gd name="connsiteY18" fmla="*/ 5467 h 12044"/>
                <a:gd name="connsiteX19" fmla="*/ 1216 w 10000"/>
                <a:gd name="connsiteY19" fmla="*/ 5818 h 12044"/>
                <a:gd name="connsiteX20" fmla="*/ 1539 w 10000"/>
                <a:gd name="connsiteY20" fmla="*/ 6074 h 12044"/>
                <a:gd name="connsiteX21" fmla="*/ 1437 w 10000"/>
                <a:gd name="connsiteY21" fmla="*/ 6462 h 12044"/>
                <a:gd name="connsiteX22" fmla="*/ 1891 w 10000"/>
                <a:gd name="connsiteY22" fmla="*/ 6807 h 12044"/>
                <a:gd name="connsiteX23" fmla="*/ 2167 w 10000"/>
                <a:gd name="connsiteY23" fmla="*/ 7433 h 12044"/>
                <a:gd name="connsiteX24" fmla="*/ 2419 w 10000"/>
                <a:gd name="connsiteY24" fmla="*/ 7675 h 12044"/>
                <a:gd name="connsiteX25" fmla="*/ 2318 w 10000"/>
                <a:gd name="connsiteY25" fmla="*/ 7883 h 12044"/>
                <a:gd name="connsiteX26" fmla="*/ 2454 w 10000"/>
                <a:gd name="connsiteY26" fmla="*/ 8117 h 12044"/>
                <a:gd name="connsiteX27" fmla="*/ 2434 w 10000"/>
                <a:gd name="connsiteY27" fmla="*/ 8450 h 12044"/>
                <a:gd name="connsiteX28" fmla="*/ 2696 w 10000"/>
                <a:gd name="connsiteY28" fmla="*/ 8484 h 12044"/>
                <a:gd name="connsiteX29" fmla="*/ 2980 w 10000"/>
                <a:gd name="connsiteY29" fmla="*/ 8854 h 12044"/>
                <a:gd name="connsiteX30" fmla="*/ 3050 w 10000"/>
                <a:gd name="connsiteY30" fmla="*/ 9427 h 12044"/>
                <a:gd name="connsiteX31" fmla="*/ 3114 w 10000"/>
                <a:gd name="connsiteY31" fmla="*/ 9639 h 12044"/>
                <a:gd name="connsiteX32" fmla="*/ 3471 w 10000"/>
                <a:gd name="connsiteY32" fmla="*/ 10128 h 12044"/>
                <a:gd name="connsiteX33" fmla="*/ 3471 w 10000"/>
                <a:gd name="connsiteY33" fmla="*/ 10499 h 12044"/>
                <a:gd name="connsiteX34" fmla="*/ 3997 w 10000"/>
                <a:gd name="connsiteY34" fmla="*/ 10897 h 12044"/>
                <a:gd name="connsiteX35" fmla="*/ 4285 w 10000"/>
                <a:gd name="connsiteY35" fmla="*/ 10473 h 12044"/>
                <a:gd name="connsiteX36" fmla="*/ 4643 w 10000"/>
                <a:gd name="connsiteY36" fmla="*/ 10793 h 12044"/>
                <a:gd name="connsiteX37" fmla="*/ 4928 w 10000"/>
                <a:gd name="connsiteY37" fmla="*/ 10315 h 12044"/>
                <a:gd name="connsiteX38" fmla="*/ 5251 w 10000"/>
                <a:gd name="connsiteY38" fmla="*/ 11074 h 12044"/>
                <a:gd name="connsiteX39" fmla="*/ 5709 w 10000"/>
                <a:gd name="connsiteY39" fmla="*/ 11496 h 12044"/>
                <a:gd name="connsiteX40" fmla="*/ 5759 w 10000"/>
                <a:gd name="connsiteY40" fmla="*/ 11869 h 12044"/>
                <a:gd name="connsiteX41" fmla="*/ 5946 w 10000"/>
                <a:gd name="connsiteY41" fmla="*/ 11917 h 12044"/>
                <a:gd name="connsiteX42" fmla="*/ 6216 w 10000"/>
                <a:gd name="connsiteY42" fmla="*/ 11571 h 12044"/>
                <a:gd name="connsiteX43" fmla="*/ 6558 w 10000"/>
                <a:gd name="connsiteY43" fmla="*/ 11784 h 12044"/>
                <a:gd name="connsiteX44" fmla="*/ 6675 w 10000"/>
                <a:gd name="connsiteY44" fmla="*/ 11600 h 12044"/>
                <a:gd name="connsiteX45" fmla="*/ 6797 w 10000"/>
                <a:gd name="connsiteY45" fmla="*/ 11571 h 12044"/>
                <a:gd name="connsiteX46" fmla="*/ 7029 w 10000"/>
                <a:gd name="connsiteY46" fmla="*/ 12044 h 12044"/>
                <a:gd name="connsiteX47" fmla="*/ 7251 w 10000"/>
                <a:gd name="connsiteY47" fmla="*/ 11649 h 12044"/>
                <a:gd name="connsiteX48" fmla="*/ 7521 w 10000"/>
                <a:gd name="connsiteY48" fmla="*/ 11675 h 12044"/>
                <a:gd name="connsiteX49" fmla="*/ 7727 w 10000"/>
                <a:gd name="connsiteY49" fmla="*/ 11465 h 12044"/>
                <a:gd name="connsiteX50" fmla="*/ 8015 w 10000"/>
                <a:gd name="connsiteY50" fmla="*/ 11675 h 12044"/>
                <a:gd name="connsiteX51" fmla="*/ 8389 w 10000"/>
                <a:gd name="connsiteY51" fmla="*/ 11024 h 12044"/>
                <a:gd name="connsiteX52" fmla="*/ 8521 w 10000"/>
                <a:gd name="connsiteY52" fmla="*/ 11024 h 12044"/>
                <a:gd name="connsiteX53" fmla="*/ 8760 w 10000"/>
                <a:gd name="connsiteY53" fmla="*/ 10499 h 12044"/>
                <a:gd name="connsiteX54" fmla="*/ 9775 w 10000"/>
                <a:gd name="connsiteY54" fmla="*/ 10473 h 12044"/>
                <a:gd name="connsiteX55" fmla="*/ 10000 w 10000"/>
                <a:gd name="connsiteY55" fmla="*/ 10261 h 12044"/>
                <a:gd name="connsiteX56" fmla="*/ 9983 w 10000"/>
                <a:gd name="connsiteY56" fmla="*/ 10003 h 12044"/>
                <a:gd name="connsiteX57" fmla="*/ 9915 w 10000"/>
                <a:gd name="connsiteY57" fmla="*/ 9427 h 12044"/>
                <a:gd name="connsiteX58" fmla="*/ 9491 w 10000"/>
                <a:gd name="connsiteY58" fmla="*/ 9240 h 12044"/>
                <a:gd name="connsiteX59" fmla="*/ 9288 w 10000"/>
                <a:gd name="connsiteY59" fmla="*/ 8324 h 12044"/>
                <a:gd name="connsiteX60" fmla="*/ 9169 w 10000"/>
                <a:gd name="connsiteY60" fmla="*/ 8220 h 12044"/>
                <a:gd name="connsiteX61" fmla="*/ 9138 w 10000"/>
                <a:gd name="connsiteY61" fmla="*/ 7568 h 12044"/>
                <a:gd name="connsiteX62" fmla="*/ 8985 w 10000"/>
                <a:gd name="connsiteY62" fmla="*/ 7538 h 12044"/>
                <a:gd name="connsiteX63" fmla="*/ 8928 w 10000"/>
                <a:gd name="connsiteY63" fmla="*/ 7202 h 12044"/>
                <a:gd name="connsiteX64" fmla="*/ 8674 w 10000"/>
                <a:gd name="connsiteY64" fmla="*/ 7119 h 12044"/>
                <a:gd name="connsiteX65" fmla="*/ 8590 w 10000"/>
                <a:gd name="connsiteY65" fmla="*/ 6601 h 12044"/>
                <a:gd name="connsiteX66" fmla="*/ 8168 w 10000"/>
                <a:gd name="connsiteY66" fmla="*/ 6101 h 12044"/>
                <a:gd name="connsiteX67" fmla="*/ 7708 w 10000"/>
                <a:gd name="connsiteY67" fmla="*/ 6022 h 12044"/>
                <a:gd name="connsiteX68" fmla="*/ 7829 w 10000"/>
                <a:gd name="connsiteY68" fmla="*/ 5446 h 12044"/>
                <a:gd name="connsiteX69" fmla="*/ 7796 w 10000"/>
                <a:gd name="connsiteY69" fmla="*/ 5026 h 12044"/>
                <a:gd name="connsiteX70" fmla="*/ 8185 w 10000"/>
                <a:gd name="connsiteY70" fmla="*/ 5055 h 12044"/>
                <a:gd name="connsiteX71" fmla="*/ 8269 w 10000"/>
                <a:gd name="connsiteY71" fmla="*/ 5180 h 12044"/>
                <a:gd name="connsiteX72" fmla="*/ 8506 w 10000"/>
                <a:gd name="connsiteY72" fmla="*/ 4918 h 12044"/>
                <a:gd name="connsiteX73" fmla="*/ 8575 w 10000"/>
                <a:gd name="connsiteY73" fmla="*/ 3983 h 12044"/>
                <a:gd name="connsiteX74" fmla="*/ 8474 w 10000"/>
                <a:gd name="connsiteY74" fmla="*/ 3272 h 12044"/>
                <a:gd name="connsiteX75" fmla="*/ 8760 w 10000"/>
                <a:gd name="connsiteY75" fmla="*/ 2697 h 12044"/>
                <a:gd name="connsiteX76" fmla="*/ 9756 w 10000"/>
                <a:gd name="connsiteY76" fmla="*/ 1761 h 12044"/>
                <a:gd name="connsiteX0" fmla="*/ 9756 w 10000"/>
                <a:gd name="connsiteY0" fmla="*/ 1761 h 12044"/>
                <a:gd name="connsiteX1" fmla="*/ 8823 w 10000"/>
                <a:gd name="connsiteY1" fmla="*/ 646 h 12044"/>
                <a:gd name="connsiteX2" fmla="*/ 8101 w 10000"/>
                <a:gd name="connsiteY2" fmla="*/ 70 h 12044"/>
                <a:gd name="connsiteX3" fmla="*/ 7090 w 10000"/>
                <a:gd name="connsiteY3" fmla="*/ 550 h 12044"/>
                <a:gd name="connsiteX4" fmla="*/ 7523 w 10000"/>
                <a:gd name="connsiteY4" fmla="*/ 1702 h 12044"/>
                <a:gd name="connsiteX5" fmla="*/ 6367 w 10000"/>
                <a:gd name="connsiteY5" fmla="*/ 3527 h 12044"/>
                <a:gd name="connsiteX6" fmla="*/ 5356 w 10000"/>
                <a:gd name="connsiteY6" fmla="*/ 2758 h 12044"/>
                <a:gd name="connsiteX7" fmla="*/ 4417 w 10000"/>
                <a:gd name="connsiteY7" fmla="*/ 3623 h 12044"/>
                <a:gd name="connsiteX8" fmla="*/ 3551 w 10000"/>
                <a:gd name="connsiteY8" fmla="*/ 3526 h 12044"/>
                <a:gd name="connsiteX9" fmla="*/ 2597 w 10000"/>
                <a:gd name="connsiteY9" fmla="*/ 3839 h 12044"/>
                <a:gd name="connsiteX10" fmla="*/ 1875 w 10000"/>
                <a:gd name="connsiteY10" fmla="*/ 2654 h 12044"/>
                <a:gd name="connsiteX11" fmla="*/ 1212 w 10000"/>
                <a:gd name="connsiteY11" fmla="*/ 3298 h 12044"/>
                <a:gd name="connsiteX12" fmla="*/ 508 w 10000"/>
                <a:gd name="connsiteY12" fmla="*/ 3327 h 12044"/>
                <a:gd name="connsiteX13" fmla="*/ 12 w 10000"/>
                <a:gd name="connsiteY13" fmla="*/ 4162 h 12044"/>
                <a:gd name="connsiteX14" fmla="*/ 151 w 10000"/>
                <a:gd name="connsiteY14" fmla="*/ 4343 h 12044"/>
                <a:gd name="connsiteX15" fmla="*/ 48 w 10000"/>
                <a:gd name="connsiteY15" fmla="*/ 4629 h 12044"/>
                <a:gd name="connsiteX16" fmla="*/ 625 w 10000"/>
                <a:gd name="connsiteY16" fmla="*/ 4712 h 12044"/>
                <a:gd name="connsiteX17" fmla="*/ 625 w 10000"/>
                <a:gd name="connsiteY17" fmla="*/ 4894 h 12044"/>
                <a:gd name="connsiteX18" fmla="*/ 605 w 10000"/>
                <a:gd name="connsiteY18" fmla="*/ 5314 h 12044"/>
                <a:gd name="connsiteX19" fmla="*/ 1216 w 10000"/>
                <a:gd name="connsiteY19" fmla="*/ 5467 h 12044"/>
                <a:gd name="connsiteX20" fmla="*/ 1216 w 10000"/>
                <a:gd name="connsiteY20" fmla="*/ 5818 h 12044"/>
                <a:gd name="connsiteX21" fmla="*/ 1539 w 10000"/>
                <a:gd name="connsiteY21" fmla="*/ 6074 h 12044"/>
                <a:gd name="connsiteX22" fmla="*/ 1437 w 10000"/>
                <a:gd name="connsiteY22" fmla="*/ 6462 h 12044"/>
                <a:gd name="connsiteX23" fmla="*/ 1891 w 10000"/>
                <a:gd name="connsiteY23" fmla="*/ 6807 h 12044"/>
                <a:gd name="connsiteX24" fmla="*/ 2167 w 10000"/>
                <a:gd name="connsiteY24" fmla="*/ 7433 h 12044"/>
                <a:gd name="connsiteX25" fmla="*/ 2419 w 10000"/>
                <a:gd name="connsiteY25" fmla="*/ 7675 h 12044"/>
                <a:gd name="connsiteX26" fmla="*/ 2318 w 10000"/>
                <a:gd name="connsiteY26" fmla="*/ 7883 h 12044"/>
                <a:gd name="connsiteX27" fmla="*/ 2454 w 10000"/>
                <a:gd name="connsiteY27" fmla="*/ 8117 h 12044"/>
                <a:gd name="connsiteX28" fmla="*/ 2434 w 10000"/>
                <a:gd name="connsiteY28" fmla="*/ 8450 h 12044"/>
                <a:gd name="connsiteX29" fmla="*/ 2696 w 10000"/>
                <a:gd name="connsiteY29" fmla="*/ 8484 h 12044"/>
                <a:gd name="connsiteX30" fmla="*/ 2980 w 10000"/>
                <a:gd name="connsiteY30" fmla="*/ 8854 h 12044"/>
                <a:gd name="connsiteX31" fmla="*/ 3050 w 10000"/>
                <a:gd name="connsiteY31" fmla="*/ 9427 h 12044"/>
                <a:gd name="connsiteX32" fmla="*/ 3114 w 10000"/>
                <a:gd name="connsiteY32" fmla="*/ 9639 h 12044"/>
                <a:gd name="connsiteX33" fmla="*/ 3471 w 10000"/>
                <a:gd name="connsiteY33" fmla="*/ 10128 h 12044"/>
                <a:gd name="connsiteX34" fmla="*/ 3471 w 10000"/>
                <a:gd name="connsiteY34" fmla="*/ 10499 h 12044"/>
                <a:gd name="connsiteX35" fmla="*/ 3997 w 10000"/>
                <a:gd name="connsiteY35" fmla="*/ 10897 h 12044"/>
                <a:gd name="connsiteX36" fmla="*/ 4285 w 10000"/>
                <a:gd name="connsiteY36" fmla="*/ 10473 h 12044"/>
                <a:gd name="connsiteX37" fmla="*/ 4643 w 10000"/>
                <a:gd name="connsiteY37" fmla="*/ 10793 h 12044"/>
                <a:gd name="connsiteX38" fmla="*/ 4928 w 10000"/>
                <a:gd name="connsiteY38" fmla="*/ 10315 h 12044"/>
                <a:gd name="connsiteX39" fmla="*/ 5251 w 10000"/>
                <a:gd name="connsiteY39" fmla="*/ 11074 h 12044"/>
                <a:gd name="connsiteX40" fmla="*/ 5709 w 10000"/>
                <a:gd name="connsiteY40" fmla="*/ 11496 h 12044"/>
                <a:gd name="connsiteX41" fmla="*/ 5759 w 10000"/>
                <a:gd name="connsiteY41" fmla="*/ 11869 h 12044"/>
                <a:gd name="connsiteX42" fmla="*/ 5946 w 10000"/>
                <a:gd name="connsiteY42" fmla="*/ 11917 h 12044"/>
                <a:gd name="connsiteX43" fmla="*/ 6216 w 10000"/>
                <a:gd name="connsiteY43" fmla="*/ 11571 h 12044"/>
                <a:gd name="connsiteX44" fmla="*/ 6558 w 10000"/>
                <a:gd name="connsiteY44" fmla="*/ 11784 h 12044"/>
                <a:gd name="connsiteX45" fmla="*/ 6675 w 10000"/>
                <a:gd name="connsiteY45" fmla="*/ 11600 h 12044"/>
                <a:gd name="connsiteX46" fmla="*/ 6797 w 10000"/>
                <a:gd name="connsiteY46" fmla="*/ 11571 h 12044"/>
                <a:gd name="connsiteX47" fmla="*/ 7029 w 10000"/>
                <a:gd name="connsiteY47" fmla="*/ 12044 h 12044"/>
                <a:gd name="connsiteX48" fmla="*/ 7251 w 10000"/>
                <a:gd name="connsiteY48" fmla="*/ 11649 h 12044"/>
                <a:gd name="connsiteX49" fmla="*/ 7521 w 10000"/>
                <a:gd name="connsiteY49" fmla="*/ 11675 h 12044"/>
                <a:gd name="connsiteX50" fmla="*/ 7727 w 10000"/>
                <a:gd name="connsiteY50" fmla="*/ 11465 h 12044"/>
                <a:gd name="connsiteX51" fmla="*/ 8015 w 10000"/>
                <a:gd name="connsiteY51" fmla="*/ 11675 h 12044"/>
                <a:gd name="connsiteX52" fmla="*/ 8389 w 10000"/>
                <a:gd name="connsiteY52" fmla="*/ 11024 h 12044"/>
                <a:gd name="connsiteX53" fmla="*/ 8521 w 10000"/>
                <a:gd name="connsiteY53" fmla="*/ 11024 h 12044"/>
                <a:gd name="connsiteX54" fmla="*/ 8760 w 10000"/>
                <a:gd name="connsiteY54" fmla="*/ 10499 h 12044"/>
                <a:gd name="connsiteX55" fmla="*/ 9775 w 10000"/>
                <a:gd name="connsiteY55" fmla="*/ 10473 h 12044"/>
                <a:gd name="connsiteX56" fmla="*/ 10000 w 10000"/>
                <a:gd name="connsiteY56" fmla="*/ 10261 h 12044"/>
                <a:gd name="connsiteX57" fmla="*/ 9983 w 10000"/>
                <a:gd name="connsiteY57" fmla="*/ 10003 h 12044"/>
                <a:gd name="connsiteX58" fmla="*/ 9915 w 10000"/>
                <a:gd name="connsiteY58" fmla="*/ 9427 h 12044"/>
                <a:gd name="connsiteX59" fmla="*/ 9491 w 10000"/>
                <a:gd name="connsiteY59" fmla="*/ 9240 h 12044"/>
                <a:gd name="connsiteX60" fmla="*/ 9288 w 10000"/>
                <a:gd name="connsiteY60" fmla="*/ 8324 h 12044"/>
                <a:gd name="connsiteX61" fmla="*/ 9169 w 10000"/>
                <a:gd name="connsiteY61" fmla="*/ 8220 h 12044"/>
                <a:gd name="connsiteX62" fmla="*/ 9138 w 10000"/>
                <a:gd name="connsiteY62" fmla="*/ 7568 h 12044"/>
                <a:gd name="connsiteX63" fmla="*/ 8985 w 10000"/>
                <a:gd name="connsiteY63" fmla="*/ 7538 h 12044"/>
                <a:gd name="connsiteX64" fmla="*/ 8928 w 10000"/>
                <a:gd name="connsiteY64" fmla="*/ 7202 h 12044"/>
                <a:gd name="connsiteX65" fmla="*/ 8674 w 10000"/>
                <a:gd name="connsiteY65" fmla="*/ 7119 h 12044"/>
                <a:gd name="connsiteX66" fmla="*/ 8590 w 10000"/>
                <a:gd name="connsiteY66" fmla="*/ 6601 h 12044"/>
                <a:gd name="connsiteX67" fmla="*/ 8168 w 10000"/>
                <a:gd name="connsiteY67" fmla="*/ 6101 h 12044"/>
                <a:gd name="connsiteX68" fmla="*/ 7708 w 10000"/>
                <a:gd name="connsiteY68" fmla="*/ 6022 h 12044"/>
                <a:gd name="connsiteX69" fmla="*/ 7829 w 10000"/>
                <a:gd name="connsiteY69" fmla="*/ 5446 h 12044"/>
                <a:gd name="connsiteX70" fmla="*/ 7796 w 10000"/>
                <a:gd name="connsiteY70" fmla="*/ 5026 h 12044"/>
                <a:gd name="connsiteX71" fmla="*/ 8185 w 10000"/>
                <a:gd name="connsiteY71" fmla="*/ 5055 h 12044"/>
                <a:gd name="connsiteX72" fmla="*/ 8269 w 10000"/>
                <a:gd name="connsiteY72" fmla="*/ 5180 h 12044"/>
                <a:gd name="connsiteX73" fmla="*/ 8506 w 10000"/>
                <a:gd name="connsiteY73" fmla="*/ 4918 h 12044"/>
                <a:gd name="connsiteX74" fmla="*/ 8575 w 10000"/>
                <a:gd name="connsiteY74" fmla="*/ 3983 h 12044"/>
                <a:gd name="connsiteX75" fmla="*/ 8474 w 10000"/>
                <a:gd name="connsiteY75" fmla="*/ 3272 h 12044"/>
                <a:gd name="connsiteX76" fmla="*/ 8760 w 10000"/>
                <a:gd name="connsiteY76" fmla="*/ 2697 h 12044"/>
                <a:gd name="connsiteX77" fmla="*/ 9756 w 10000"/>
                <a:gd name="connsiteY77" fmla="*/ 1761 h 12044"/>
                <a:gd name="connsiteX0" fmla="*/ 9756 w 10000"/>
                <a:gd name="connsiteY0" fmla="*/ 1761 h 12044"/>
                <a:gd name="connsiteX1" fmla="*/ 7884 w 10000"/>
                <a:gd name="connsiteY1" fmla="*/ 1414 h 12044"/>
                <a:gd name="connsiteX2" fmla="*/ 8101 w 10000"/>
                <a:gd name="connsiteY2" fmla="*/ 70 h 12044"/>
                <a:gd name="connsiteX3" fmla="*/ 7090 w 10000"/>
                <a:gd name="connsiteY3" fmla="*/ 550 h 12044"/>
                <a:gd name="connsiteX4" fmla="*/ 7523 w 10000"/>
                <a:gd name="connsiteY4" fmla="*/ 1702 h 12044"/>
                <a:gd name="connsiteX5" fmla="*/ 6367 w 10000"/>
                <a:gd name="connsiteY5" fmla="*/ 3527 h 12044"/>
                <a:gd name="connsiteX6" fmla="*/ 5356 w 10000"/>
                <a:gd name="connsiteY6" fmla="*/ 2758 h 12044"/>
                <a:gd name="connsiteX7" fmla="*/ 4417 w 10000"/>
                <a:gd name="connsiteY7" fmla="*/ 3623 h 12044"/>
                <a:gd name="connsiteX8" fmla="*/ 3551 w 10000"/>
                <a:gd name="connsiteY8" fmla="*/ 3526 h 12044"/>
                <a:gd name="connsiteX9" fmla="*/ 2597 w 10000"/>
                <a:gd name="connsiteY9" fmla="*/ 3839 h 12044"/>
                <a:gd name="connsiteX10" fmla="*/ 1875 w 10000"/>
                <a:gd name="connsiteY10" fmla="*/ 2654 h 12044"/>
                <a:gd name="connsiteX11" fmla="*/ 1212 w 10000"/>
                <a:gd name="connsiteY11" fmla="*/ 3298 h 12044"/>
                <a:gd name="connsiteX12" fmla="*/ 508 w 10000"/>
                <a:gd name="connsiteY12" fmla="*/ 3327 h 12044"/>
                <a:gd name="connsiteX13" fmla="*/ 12 w 10000"/>
                <a:gd name="connsiteY13" fmla="*/ 4162 h 12044"/>
                <a:gd name="connsiteX14" fmla="*/ 151 w 10000"/>
                <a:gd name="connsiteY14" fmla="*/ 4343 h 12044"/>
                <a:gd name="connsiteX15" fmla="*/ 48 w 10000"/>
                <a:gd name="connsiteY15" fmla="*/ 4629 h 12044"/>
                <a:gd name="connsiteX16" fmla="*/ 625 w 10000"/>
                <a:gd name="connsiteY16" fmla="*/ 4712 h 12044"/>
                <a:gd name="connsiteX17" fmla="*/ 625 w 10000"/>
                <a:gd name="connsiteY17" fmla="*/ 4894 h 12044"/>
                <a:gd name="connsiteX18" fmla="*/ 605 w 10000"/>
                <a:gd name="connsiteY18" fmla="*/ 5314 h 12044"/>
                <a:gd name="connsiteX19" fmla="*/ 1216 w 10000"/>
                <a:gd name="connsiteY19" fmla="*/ 5467 h 12044"/>
                <a:gd name="connsiteX20" fmla="*/ 1216 w 10000"/>
                <a:gd name="connsiteY20" fmla="*/ 5818 h 12044"/>
                <a:gd name="connsiteX21" fmla="*/ 1539 w 10000"/>
                <a:gd name="connsiteY21" fmla="*/ 6074 h 12044"/>
                <a:gd name="connsiteX22" fmla="*/ 1437 w 10000"/>
                <a:gd name="connsiteY22" fmla="*/ 6462 h 12044"/>
                <a:gd name="connsiteX23" fmla="*/ 1891 w 10000"/>
                <a:gd name="connsiteY23" fmla="*/ 6807 h 12044"/>
                <a:gd name="connsiteX24" fmla="*/ 2167 w 10000"/>
                <a:gd name="connsiteY24" fmla="*/ 7433 h 12044"/>
                <a:gd name="connsiteX25" fmla="*/ 2419 w 10000"/>
                <a:gd name="connsiteY25" fmla="*/ 7675 h 12044"/>
                <a:gd name="connsiteX26" fmla="*/ 2318 w 10000"/>
                <a:gd name="connsiteY26" fmla="*/ 7883 h 12044"/>
                <a:gd name="connsiteX27" fmla="*/ 2454 w 10000"/>
                <a:gd name="connsiteY27" fmla="*/ 8117 h 12044"/>
                <a:gd name="connsiteX28" fmla="*/ 2434 w 10000"/>
                <a:gd name="connsiteY28" fmla="*/ 8450 h 12044"/>
                <a:gd name="connsiteX29" fmla="*/ 2696 w 10000"/>
                <a:gd name="connsiteY29" fmla="*/ 8484 h 12044"/>
                <a:gd name="connsiteX30" fmla="*/ 2980 w 10000"/>
                <a:gd name="connsiteY30" fmla="*/ 8854 h 12044"/>
                <a:gd name="connsiteX31" fmla="*/ 3050 w 10000"/>
                <a:gd name="connsiteY31" fmla="*/ 9427 h 12044"/>
                <a:gd name="connsiteX32" fmla="*/ 3114 w 10000"/>
                <a:gd name="connsiteY32" fmla="*/ 9639 h 12044"/>
                <a:gd name="connsiteX33" fmla="*/ 3471 w 10000"/>
                <a:gd name="connsiteY33" fmla="*/ 10128 h 12044"/>
                <a:gd name="connsiteX34" fmla="*/ 3471 w 10000"/>
                <a:gd name="connsiteY34" fmla="*/ 10499 h 12044"/>
                <a:gd name="connsiteX35" fmla="*/ 3997 w 10000"/>
                <a:gd name="connsiteY35" fmla="*/ 10897 h 12044"/>
                <a:gd name="connsiteX36" fmla="*/ 4285 w 10000"/>
                <a:gd name="connsiteY36" fmla="*/ 10473 h 12044"/>
                <a:gd name="connsiteX37" fmla="*/ 4643 w 10000"/>
                <a:gd name="connsiteY37" fmla="*/ 10793 h 12044"/>
                <a:gd name="connsiteX38" fmla="*/ 4928 w 10000"/>
                <a:gd name="connsiteY38" fmla="*/ 10315 h 12044"/>
                <a:gd name="connsiteX39" fmla="*/ 5251 w 10000"/>
                <a:gd name="connsiteY39" fmla="*/ 11074 h 12044"/>
                <a:gd name="connsiteX40" fmla="*/ 5709 w 10000"/>
                <a:gd name="connsiteY40" fmla="*/ 11496 h 12044"/>
                <a:gd name="connsiteX41" fmla="*/ 5759 w 10000"/>
                <a:gd name="connsiteY41" fmla="*/ 11869 h 12044"/>
                <a:gd name="connsiteX42" fmla="*/ 5946 w 10000"/>
                <a:gd name="connsiteY42" fmla="*/ 11917 h 12044"/>
                <a:gd name="connsiteX43" fmla="*/ 6216 w 10000"/>
                <a:gd name="connsiteY43" fmla="*/ 11571 h 12044"/>
                <a:gd name="connsiteX44" fmla="*/ 6558 w 10000"/>
                <a:gd name="connsiteY44" fmla="*/ 11784 h 12044"/>
                <a:gd name="connsiteX45" fmla="*/ 6675 w 10000"/>
                <a:gd name="connsiteY45" fmla="*/ 11600 h 12044"/>
                <a:gd name="connsiteX46" fmla="*/ 6797 w 10000"/>
                <a:gd name="connsiteY46" fmla="*/ 11571 h 12044"/>
                <a:gd name="connsiteX47" fmla="*/ 7029 w 10000"/>
                <a:gd name="connsiteY47" fmla="*/ 12044 h 12044"/>
                <a:gd name="connsiteX48" fmla="*/ 7251 w 10000"/>
                <a:gd name="connsiteY48" fmla="*/ 11649 h 12044"/>
                <a:gd name="connsiteX49" fmla="*/ 7521 w 10000"/>
                <a:gd name="connsiteY49" fmla="*/ 11675 h 12044"/>
                <a:gd name="connsiteX50" fmla="*/ 7727 w 10000"/>
                <a:gd name="connsiteY50" fmla="*/ 11465 h 12044"/>
                <a:gd name="connsiteX51" fmla="*/ 8015 w 10000"/>
                <a:gd name="connsiteY51" fmla="*/ 11675 h 12044"/>
                <a:gd name="connsiteX52" fmla="*/ 8389 w 10000"/>
                <a:gd name="connsiteY52" fmla="*/ 11024 h 12044"/>
                <a:gd name="connsiteX53" fmla="*/ 8521 w 10000"/>
                <a:gd name="connsiteY53" fmla="*/ 11024 h 12044"/>
                <a:gd name="connsiteX54" fmla="*/ 8760 w 10000"/>
                <a:gd name="connsiteY54" fmla="*/ 10499 h 12044"/>
                <a:gd name="connsiteX55" fmla="*/ 9775 w 10000"/>
                <a:gd name="connsiteY55" fmla="*/ 10473 h 12044"/>
                <a:gd name="connsiteX56" fmla="*/ 10000 w 10000"/>
                <a:gd name="connsiteY56" fmla="*/ 10261 h 12044"/>
                <a:gd name="connsiteX57" fmla="*/ 9983 w 10000"/>
                <a:gd name="connsiteY57" fmla="*/ 10003 h 12044"/>
                <a:gd name="connsiteX58" fmla="*/ 9915 w 10000"/>
                <a:gd name="connsiteY58" fmla="*/ 9427 h 12044"/>
                <a:gd name="connsiteX59" fmla="*/ 9491 w 10000"/>
                <a:gd name="connsiteY59" fmla="*/ 9240 h 12044"/>
                <a:gd name="connsiteX60" fmla="*/ 9288 w 10000"/>
                <a:gd name="connsiteY60" fmla="*/ 8324 h 12044"/>
                <a:gd name="connsiteX61" fmla="*/ 9169 w 10000"/>
                <a:gd name="connsiteY61" fmla="*/ 8220 h 12044"/>
                <a:gd name="connsiteX62" fmla="*/ 9138 w 10000"/>
                <a:gd name="connsiteY62" fmla="*/ 7568 h 12044"/>
                <a:gd name="connsiteX63" fmla="*/ 8985 w 10000"/>
                <a:gd name="connsiteY63" fmla="*/ 7538 h 12044"/>
                <a:gd name="connsiteX64" fmla="*/ 8928 w 10000"/>
                <a:gd name="connsiteY64" fmla="*/ 7202 h 12044"/>
                <a:gd name="connsiteX65" fmla="*/ 8674 w 10000"/>
                <a:gd name="connsiteY65" fmla="*/ 7119 h 12044"/>
                <a:gd name="connsiteX66" fmla="*/ 8590 w 10000"/>
                <a:gd name="connsiteY66" fmla="*/ 6601 h 12044"/>
                <a:gd name="connsiteX67" fmla="*/ 8168 w 10000"/>
                <a:gd name="connsiteY67" fmla="*/ 6101 h 12044"/>
                <a:gd name="connsiteX68" fmla="*/ 7708 w 10000"/>
                <a:gd name="connsiteY68" fmla="*/ 6022 h 12044"/>
                <a:gd name="connsiteX69" fmla="*/ 7829 w 10000"/>
                <a:gd name="connsiteY69" fmla="*/ 5446 h 12044"/>
                <a:gd name="connsiteX70" fmla="*/ 7796 w 10000"/>
                <a:gd name="connsiteY70" fmla="*/ 5026 h 12044"/>
                <a:gd name="connsiteX71" fmla="*/ 8185 w 10000"/>
                <a:gd name="connsiteY71" fmla="*/ 5055 h 12044"/>
                <a:gd name="connsiteX72" fmla="*/ 8269 w 10000"/>
                <a:gd name="connsiteY72" fmla="*/ 5180 h 12044"/>
                <a:gd name="connsiteX73" fmla="*/ 8506 w 10000"/>
                <a:gd name="connsiteY73" fmla="*/ 4918 h 12044"/>
                <a:gd name="connsiteX74" fmla="*/ 8575 w 10000"/>
                <a:gd name="connsiteY74" fmla="*/ 3983 h 12044"/>
                <a:gd name="connsiteX75" fmla="*/ 8474 w 10000"/>
                <a:gd name="connsiteY75" fmla="*/ 3272 h 12044"/>
                <a:gd name="connsiteX76" fmla="*/ 8760 w 10000"/>
                <a:gd name="connsiteY76" fmla="*/ 2697 h 12044"/>
                <a:gd name="connsiteX77" fmla="*/ 9756 w 10000"/>
                <a:gd name="connsiteY77" fmla="*/ 1761 h 12044"/>
                <a:gd name="connsiteX0" fmla="*/ 8312 w 10000"/>
                <a:gd name="connsiteY0" fmla="*/ 2145 h 12044"/>
                <a:gd name="connsiteX1" fmla="*/ 7884 w 10000"/>
                <a:gd name="connsiteY1" fmla="*/ 1414 h 12044"/>
                <a:gd name="connsiteX2" fmla="*/ 8101 w 10000"/>
                <a:gd name="connsiteY2" fmla="*/ 70 h 12044"/>
                <a:gd name="connsiteX3" fmla="*/ 7090 w 10000"/>
                <a:gd name="connsiteY3" fmla="*/ 550 h 12044"/>
                <a:gd name="connsiteX4" fmla="*/ 7523 w 10000"/>
                <a:gd name="connsiteY4" fmla="*/ 1702 h 12044"/>
                <a:gd name="connsiteX5" fmla="*/ 6367 w 10000"/>
                <a:gd name="connsiteY5" fmla="*/ 3527 h 12044"/>
                <a:gd name="connsiteX6" fmla="*/ 5356 w 10000"/>
                <a:gd name="connsiteY6" fmla="*/ 2758 h 12044"/>
                <a:gd name="connsiteX7" fmla="*/ 4417 w 10000"/>
                <a:gd name="connsiteY7" fmla="*/ 3623 h 12044"/>
                <a:gd name="connsiteX8" fmla="*/ 3551 w 10000"/>
                <a:gd name="connsiteY8" fmla="*/ 3526 h 12044"/>
                <a:gd name="connsiteX9" fmla="*/ 2597 w 10000"/>
                <a:gd name="connsiteY9" fmla="*/ 3839 h 12044"/>
                <a:gd name="connsiteX10" fmla="*/ 1875 w 10000"/>
                <a:gd name="connsiteY10" fmla="*/ 2654 h 12044"/>
                <a:gd name="connsiteX11" fmla="*/ 1212 w 10000"/>
                <a:gd name="connsiteY11" fmla="*/ 3298 h 12044"/>
                <a:gd name="connsiteX12" fmla="*/ 508 w 10000"/>
                <a:gd name="connsiteY12" fmla="*/ 3327 h 12044"/>
                <a:gd name="connsiteX13" fmla="*/ 12 w 10000"/>
                <a:gd name="connsiteY13" fmla="*/ 4162 h 12044"/>
                <a:gd name="connsiteX14" fmla="*/ 151 w 10000"/>
                <a:gd name="connsiteY14" fmla="*/ 4343 h 12044"/>
                <a:gd name="connsiteX15" fmla="*/ 48 w 10000"/>
                <a:gd name="connsiteY15" fmla="*/ 4629 h 12044"/>
                <a:gd name="connsiteX16" fmla="*/ 625 w 10000"/>
                <a:gd name="connsiteY16" fmla="*/ 4712 h 12044"/>
                <a:gd name="connsiteX17" fmla="*/ 625 w 10000"/>
                <a:gd name="connsiteY17" fmla="*/ 4894 h 12044"/>
                <a:gd name="connsiteX18" fmla="*/ 605 w 10000"/>
                <a:gd name="connsiteY18" fmla="*/ 5314 h 12044"/>
                <a:gd name="connsiteX19" fmla="*/ 1216 w 10000"/>
                <a:gd name="connsiteY19" fmla="*/ 5467 h 12044"/>
                <a:gd name="connsiteX20" fmla="*/ 1216 w 10000"/>
                <a:gd name="connsiteY20" fmla="*/ 5818 h 12044"/>
                <a:gd name="connsiteX21" fmla="*/ 1539 w 10000"/>
                <a:gd name="connsiteY21" fmla="*/ 6074 h 12044"/>
                <a:gd name="connsiteX22" fmla="*/ 1437 w 10000"/>
                <a:gd name="connsiteY22" fmla="*/ 6462 h 12044"/>
                <a:gd name="connsiteX23" fmla="*/ 1891 w 10000"/>
                <a:gd name="connsiteY23" fmla="*/ 6807 h 12044"/>
                <a:gd name="connsiteX24" fmla="*/ 2167 w 10000"/>
                <a:gd name="connsiteY24" fmla="*/ 7433 h 12044"/>
                <a:gd name="connsiteX25" fmla="*/ 2419 w 10000"/>
                <a:gd name="connsiteY25" fmla="*/ 7675 h 12044"/>
                <a:gd name="connsiteX26" fmla="*/ 2318 w 10000"/>
                <a:gd name="connsiteY26" fmla="*/ 7883 h 12044"/>
                <a:gd name="connsiteX27" fmla="*/ 2454 w 10000"/>
                <a:gd name="connsiteY27" fmla="*/ 8117 h 12044"/>
                <a:gd name="connsiteX28" fmla="*/ 2434 w 10000"/>
                <a:gd name="connsiteY28" fmla="*/ 8450 h 12044"/>
                <a:gd name="connsiteX29" fmla="*/ 2696 w 10000"/>
                <a:gd name="connsiteY29" fmla="*/ 8484 h 12044"/>
                <a:gd name="connsiteX30" fmla="*/ 2980 w 10000"/>
                <a:gd name="connsiteY30" fmla="*/ 8854 h 12044"/>
                <a:gd name="connsiteX31" fmla="*/ 3050 w 10000"/>
                <a:gd name="connsiteY31" fmla="*/ 9427 h 12044"/>
                <a:gd name="connsiteX32" fmla="*/ 3114 w 10000"/>
                <a:gd name="connsiteY32" fmla="*/ 9639 h 12044"/>
                <a:gd name="connsiteX33" fmla="*/ 3471 w 10000"/>
                <a:gd name="connsiteY33" fmla="*/ 10128 h 12044"/>
                <a:gd name="connsiteX34" fmla="*/ 3471 w 10000"/>
                <a:gd name="connsiteY34" fmla="*/ 10499 h 12044"/>
                <a:gd name="connsiteX35" fmla="*/ 3997 w 10000"/>
                <a:gd name="connsiteY35" fmla="*/ 10897 h 12044"/>
                <a:gd name="connsiteX36" fmla="*/ 4285 w 10000"/>
                <a:gd name="connsiteY36" fmla="*/ 10473 h 12044"/>
                <a:gd name="connsiteX37" fmla="*/ 4643 w 10000"/>
                <a:gd name="connsiteY37" fmla="*/ 10793 h 12044"/>
                <a:gd name="connsiteX38" fmla="*/ 4928 w 10000"/>
                <a:gd name="connsiteY38" fmla="*/ 10315 h 12044"/>
                <a:gd name="connsiteX39" fmla="*/ 5251 w 10000"/>
                <a:gd name="connsiteY39" fmla="*/ 11074 h 12044"/>
                <a:gd name="connsiteX40" fmla="*/ 5709 w 10000"/>
                <a:gd name="connsiteY40" fmla="*/ 11496 h 12044"/>
                <a:gd name="connsiteX41" fmla="*/ 5759 w 10000"/>
                <a:gd name="connsiteY41" fmla="*/ 11869 h 12044"/>
                <a:gd name="connsiteX42" fmla="*/ 5946 w 10000"/>
                <a:gd name="connsiteY42" fmla="*/ 11917 h 12044"/>
                <a:gd name="connsiteX43" fmla="*/ 6216 w 10000"/>
                <a:gd name="connsiteY43" fmla="*/ 11571 h 12044"/>
                <a:gd name="connsiteX44" fmla="*/ 6558 w 10000"/>
                <a:gd name="connsiteY44" fmla="*/ 11784 h 12044"/>
                <a:gd name="connsiteX45" fmla="*/ 6675 w 10000"/>
                <a:gd name="connsiteY45" fmla="*/ 11600 h 12044"/>
                <a:gd name="connsiteX46" fmla="*/ 6797 w 10000"/>
                <a:gd name="connsiteY46" fmla="*/ 11571 h 12044"/>
                <a:gd name="connsiteX47" fmla="*/ 7029 w 10000"/>
                <a:gd name="connsiteY47" fmla="*/ 12044 h 12044"/>
                <a:gd name="connsiteX48" fmla="*/ 7251 w 10000"/>
                <a:gd name="connsiteY48" fmla="*/ 11649 h 12044"/>
                <a:gd name="connsiteX49" fmla="*/ 7521 w 10000"/>
                <a:gd name="connsiteY49" fmla="*/ 11675 h 12044"/>
                <a:gd name="connsiteX50" fmla="*/ 7727 w 10000"/>
                <a:gd name="connsiteY50" fmla="*/ 11465 h 12044"/>
                <a:gd name="connsiteX51" fmla="*/ 8015 w 10000"/>
                <a:gd name="connsiteY51" fmla="*/ 11675 h 12044"/>
                <a:gd name="connsiteX52" fmla="*/ 8389 w 10000"/>
                <a:gd name="connsiteY52" fmla="*/ 11024 h 12044"/>
                <a:gd name="connsiteX53" fmla="*/ 8521 w 10000"/>
                <a:gd name="connsiteY53" fmla="*/ 11024 h 12044"/>
                <a:gd name="connsiteX54" fmla="*/ 8760 w 10000"/>
                <a:gd name="connsiteY54" fmla="*/ 10499 h 12044"/>
                <a:gd name="connsiteX55" fmla="*/ 9775 w 10000"/>
                <a:gd name="connsiteY55" fmla="*/ 10473 h 12044"/>
                <a:gd name="connsiteX56" fmla="*/ 10000 w 10000"/>
                <a:gd name="connsiteY56" fmla="*/ 10261 h 12044"/>
                <a:gd name="connsiteX57" fmla="*/ 9983 w 10000"/>
                <a:gd name="connsiteY57" fmla="*/ 10003 h 12044"/>
                <a:gd name="connsiteX58" fmla="*/ 9915 w 10000"/>
                <a:gd name="connsiteY58" fmla="*/ 9427 h 12044"/>
                <a:gd name="connsiteX59" fmla="*/ 9491 w 10000"/>
                <a:gd name="connsiteY59" fmla="*/ 9240 h 12044"/>
                <a:gd name="connsiteX60" fmla="*/ 9288 w 10000"/>
                <a:gd name="connsiteY60" fmla="*/ 8324 h 12044"/>
                <a:gd name="connsiteX61" fmla="*/ 9169 w 10000"/>
                <a:gd name="connsiteY61" fmla="*/ 8220 h 12044"/>
                <a:gd name="connsiteX62" fmla="*/ 9138 w 10000"/>
                <a:gd name="connsiteY62" fmla="*/ 7568 h 12044"/>
                <a:gd name="connsiteX63" fmla="*/ 8985 w 10000"/>
                <a:gd name="connsiteY63" fmla="*/ 7538 h 12044"/>
                <a:gd name="connsiteX64" fmla="*/ 8928 w 10000"/>
                <a:gd name="connsiteY64" fmla="*/ 7202 h 12044"/>
                <a:gd name="connsiteX65" fmla="*/ 8674 w 10000"/>
                <a:gd name="connsiteY65" fmla="*/ 7119 h 12044"/>
                <a:gd name="connsiteX66" fmla="*/ 8590 w 10000"/>
                <a:gd name="connsiteY66" fmla="*/ 6601 h 12044"/>
                <a:gd name="connsiteX67" fmla="*/ 8168 w 10000"/>
                <a:gd name="connsiteY67" fmla="*/ 6101 h 12044"/>
                <a:gd name="connsiteX68" fmla="*/ 7708 w 10000"/>
                <a:gd name="connsiteY68" fmla="*/ 6022 h 12044"/>
                <a:gd name="connsiteX69" fmla="*/ 7829 w 10000"/>
                <a:gd name="connsiteY69" fmla="*/ 5446 h 12044"/>
                <a:gd name="connsiteX70" fmla="*/ 7796 w 10000"/>
                <a:gd name="connsiteY70" fmla="*/ 5026 h 12044"/>
                <a:gd name="connsiteX71" fmla="*/ 8185 w 10000"/>
                <a:gd name="connsiteY71" fmla="*/ 5055 h 12044"/>
                <a:gd name="connsiteX72" fmla="*/ 8269 w 10000"/>
                <a:gd name="connsiteY72" fmla="*/ 5180 h 12044"/>
                <a:gd name="connsiteX73" fmla="*/ 8506 w 10000"/>
                <a:gd name="connsiteY73" fmla="*/ 4918 h 12044"/>
                <a:gd name="connsiteX74" fmla="*/ 8575 w 10000"/>
                <a:gd name="connsiteY74" fmla="*/ 3983 h 12044"/>
                <a:gd name="connsiteX75" fmla="*/ 8474 w 10000"/>
                <a:gd name="connsiteY75" fmla="*/ 3272 h 12044"/>
                <a:gd name="connsiteX76" fmla="*/ 8760 w 10000"/>
                <a:gd name="connsiteY76" fmla="*/ 2697 h 12044"/>
                <a:gd name="connsiteX77" fmla="*/ 8312 w 10000"/>
                <a:gd name="connsiteY77" fmla="*/ 2145 h 1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0000" h="12044">
                  <a:moveTo>
                    <a:pt x="8312" y="2145"/>
                  </a:moveTo>
                  <a:cubicBezTo>
                    <a:pt x="8166" y="1931"/>
                    <a:pt x="8160" y="1696"/>
                    <a:pt x="7884" y="1414"/>
                  </a:cubicBezTo>
                  <a:cubicBezTo>
                    <a:pt x="7608" y="1132"/>
                    <a:pt x="8390" y="86"/>
                    <a:pt x="8101" y="70"/>
                  </a:cubicBezTo>
                  <a:cubicBezTo>
                    <a:pt x="7970" y="-164"/>
                    <a:pt x="7138" y="246"/>
                    <a:pt x="7090" y="550"/>
                  </a:cubicBezTo>
                  <a:cubicBezTo>
                    <a:pt x="7042" y="854"/>
                    <a:pt x="7716" y="1222"/>
                    <a:pt x="7523" y="1702"/>
                  </a:cubicBezTo>
                  <a:cubicBezTo>
                    <a:pt x="7330" y="2182"/>
                    <a:pt x="6620" y="3463"/>
                    <a:pt x="6367" y="3527"/>
                  </a:cubicBezTo>
                  <a:cubicBezTo>
                    <a:pt x="6067" y="3549"/>
                    <a:pt x="5561" y="2566"/>
                    <a:pt x="5356" y="2758"/>
                  </a:cubicBezTo>
                  <a:cubicBezTo>
                    <a:pt x="5151" y="2950"/>
                    <a:pt x="4910" y="3399"/>
                    <a:pt x="4417" y="3623"/>
                  </a:cubicBezTo>
                  <a:cubicBezTo>
                    <a:pt x="3924" y="3847"/>
                    <a:pt x="3999" y="3410"/>
                    <a:pt x="3551" y="3526"/>
                  </a:cubicBezTo>
                  <a:cubicBezTo>
                    <a:pt x="3233" y="3631"/>
                    <a:pt x="2876" y="3984"/>
                    <a:pt x="2597" y="3839"/>
                  </a:cubicBezTo>
                  <a:cubicBezTo>
                    <a:pt x="2318" y="3693"/>
                    <a:pt x="2106" y="2744"/>
                    <a:pt x="1875" y="2654"/>
                  </a:cubicBezTo>
                  <a:cubicBezTo>
                    <a:pt x="1644" y="2564"/>
                    <a:pt x="1439" y="3186"/>
                    <a:pt x="1212" y="3298"/>
                  </a:cubicBezTo>
                  <a:cubicBezTo>
                    <a:pt x="984" y="3412"/>
                    <a:pt x="708" y="3184"/>
                    <a:pt x="508" y="3327"/>
                  </a:cubicBezTo>
                  <a:cubicBezTo>
                    <a:pt x="309" y="3472"/>
                    <a:pt x="72" y="3993"/>
                    <a:pt x="12" y="4162"/>
                  </a:cubicBezTo>
                  <a:cubicBezTo>
                    <a:pt x="-48" y="4331"/>
                    <a:pt x="151" y="4343"/>
                    <a:pt x="151" y="4343"/>
                  </a:cubicBezTo>
                  <a:cubicBezTo>
                    <a:pt x="117" y="4442"/>
                    <a:pt x="80" y="4531"/>
                    <a:pt x="48" y="4629"/>
                  </a:cubicBezTo>
                  <a:lnTo>
                    <a:pt x="625" y="4712"/>
                  </a:lnTo>
                  <a:lnTo>
                    <a:pt x="625" y="4894"/>
                  </a:lnTo>
                  <a:cubicBezTo>
                    <a:pt x="625" y="4894"/>
                    <a:pt x="504" y="5102"/>
                    <a:pt x="605" y="5314"/>
                  </a:cubicBezTo>
                  <a:cubicBezTo>
                    <a:pt x="706" y="5529"/>
                    <a:pt x="1216" y="5467"/>
                    <a:pt x="1216" y="5467"/>
                  </a:cubicBezTo>
                  <a:lnTo>
                    <a:pt x="1216" y="5818"/>
                  </a:lnTo>
                  <a:cubicBezTo>
                    <a:pt x="1216" y="5818"/>
                    <a:pt x="1489" y="5789"/>
                    <a:pt x="1539" y="6074"/>
                  </a:cubicBezTo>
                  <a:cubicBezTo>
                    <a:pt x="1589" y="6362"/>
                    <a:pt x="1336" y="6203"/>
                    <a:pt x="1437" y="6462"/>
                  </a:cubicBezTo>
                  <a:cubicBezTo>
                    <a:pt x="1539" y="6728"/>
                    <a:pt x="1778" y="6778"/>
                    <a:pt x="1891" y="6807"/>
                  </a:cubicBezTo>
                  <a:cubicBezTo>
                    <a:pt x="2013" y="6833"/>
                    <a:pt x="2167" y="7433"/>
                    <a:pt x="2167" y="7433"/>
                  </a:cubicBezTo>
                  <a:cubicBezTo>
                    <a:pt x="2167" y="7433"/>
                    <a:pt x="2419" y="7457"/>
                    <a:pt x="2419" y="7675"/>
                  </a:cubicBezTo>
                  <a:cubicBezTo>
                    <a:pt x="2419" y="7883"/>
                    <a:pt x="2304" y="7725"/>
                    <a:pt x="2318" y="7883"/>
                  </a:cubicBezTo>
                  <a:cubicBezTo>
                    <a:pt x="2334" y="8033"/>
                    <a:pt x="2454" y="8117"/>
                    <a:pt x="2454" y="8117"/>
                  </a:cubicBezTo>
                  <a:cubicBezTo>
                    <a:pt x="2449" y="8230"/>
                    <a:pt x="2438" y="8336"/>
                    <a:pt x="2434" y="8450"/>
                  </a:cubicBezTo>
                  <a:lnTo>
                    <a:pt x="2696" y="8484"/>
                  </a:lnTo>
                  <a:cubicBezTo>
                    <a:pt x="2696" y="8484"/>
                    <a:pt x="2847" y="8640"/>
                    <a:pt x="2980" y="8854"/>
                  </a:cubicBezTo>
                  <a:cubicBezTo>
                    <a:pt x="3114" y="9057"/>
                    <a:pt x="3050" y="9427"/>
                    <a:pt x="3050" y="9427"/>
                  </a:cubicBezTo>
                  <a:cubicBezTo>
                    <a:pt x="3070" y="9494"/>
                    <a:pt x="3093" y="9565"/>
                    <a:pt x="3114" y="9639"/>
                  </a:cubicBezTo>
                  <a:lnTo>
                    <a:pt x="3471" y="10128"/>
                  </a:lnTo>
                  <a:lnTo>
                    <a:pt x="3471" y="10499"/>
                  </a:lnTo>
                  <a:lnTo>
                    <a:pt x="3997" y="10897"/>
                  </a:lnTo>
                  <a:cubicBezTo>
                    <a:pt x="3997" y="10897"/>
                    <a:pt x="4134" y="10473"/>
                    <a:pt x="4285" y="10473"/>
                  </a:cubicBezTo>
                  <a:cubicBezTo>
                    <a:pt x="4437" y="10473"/>
                    <a:pt x="4455" y="10793"/>
                    <a:pt x="4643" y="10793"/>
                  </a:cubicBezTo>
                  <a:cubicBezTo>
                    <a:pt x="4826" y="10793"/>
                    <a:pt x="4812" y="10315"/>
                    <a:pt x="4928" y="10315"/>
                  </a:cubicBezTo>
                  <a:cubicBezTo>
                    <a:pt x="5049" y="10315"/>
                    <a:pt x="5111" y="10764"/>
                    <a:pt x="5251" y="11074"/>
                  </a:cubicBezTo>
                  <a:cubicBezTo>
                    <a:pt x="5386" y="11390"/>
                    <a:pt x="5709" y="11496"/>
                    <a:pt x="5709" y="11496"/>
                  </a:cubicBezTo>
                  <a:cubicBezTo>
                    <a:pt x="5727" y="11619"/>
                    <a:pt x="5742" y="11742"/>
                    <a:pt x="5759" y="11869"/>
                  </a:cubicBezTo>
                  <a:lnTo>
                    <a:pt x="5946" y="11917"/>
                  </a:lnTo>
                  <a:cubicBezTo>
                    <a:pt x="5946" y="11917"/>
                    <a:pt x="6134" y="11571"/>
                    <a:pt x="6216" y="11571"/>
                  </a:cubicBezTo>
                  <a:cubicBezTo>
                    <a:pt x="6304" y="11571"/>
                    <a:pt x="6456" y="11761"/>
                    <a:pt x="6558" y="11784"/>
                  </a:cubicBezTo>
                  <a:cubicBezTo>
                    <a:pt x="6660" y="11809"/>
                    <a:pt x="6675" y="11600"/>
                    <a:pt x="6675" y="11600"/>
                  </a:cubicBezTo>
                  <a:cubicBezTo>
                    <a:pt x="6718" y="11593"/>
                    <a:pt x="6755" y="11582"/>
                    <a:pt x="6797" y="11571"/>
                  </a:cubicBezTo>
                  <a:cubicBezTo>
                    <a:pt x="6872" y="11729"/>
                    <a:pt x="6953" y="11885"/>
                    <a:pt x="7029" y="12044"/>
                  </a:cubicBezTo>
                  <a:cubicBezTo>
                    <a:pt x="7105" y="11917"/>
                    <a:pt x="7176" y="11784"/>
                    <a:pt x="7251" y="11649"/>
                  </a:cubicBezTo>
                  <a:lnTo>
                    <a:pt x="7521" y="11675"/>
                  </a:lnTo>
                  <a:cubicBezTo>
                    <a:pt x="7521" y="11675"/>
                    <a:pt x="7644" y="11465"/>
                    <a:pt x="7727" y="11465"/>
                  </a:cubicBezTo>
                  <a:cubicBezTo>
                    <a:pt x="7815" y="11465"/>
                    <a:pt x="7796" y="11628"/>
                    <a:pt x="8015" y="11675"/>
                  </a:cubicBezTo>
                  <a:cubicBezTo>
                    <a:pt x="8234" y="11730"/>
                    <a:pt x="8389" y="11024"/>
                    <a:pt x="8389" y="11024"/>
                  </a:cubicBezTo>
                  <a:lnTo>
                    <a:pt x="8521" y="11024"/>
                  </a:lnTo>
                  <a:lnTo>
                    <a:pt x="8760" y="10499"/>
                  </a:lnTo>
                  <a:lnTo>
                    <a:pt x="9775" y="10473"/>
                  </a:lnTo>
                  <a:lnTo>
                    <a:pt x="10000" y="10261"/>
                  </a:lnTo>
                  <a:cubicBezTo>
                    <a:pt x="9994" y="10176"/>
                    <a:pt x="9989" y="10087"/>
                    <a:pt x="9983" y="10003"/>
                  </a:cubicBezTo>
                  <a:cubicBezTo>
                    <a:pt x="9983" y="10003"/>
                    <a:pt x="10000" y="9639"/>
                    <a:pt x="9915" y="9427"/>
                  </a:cubicBezTo>
                  <a:cubicBezTo>
                    <a:pt x="9828" y="9211"/>
                    <a:pt x="9661" y="9448"/>
                    <a:pt x="9491" y="9240"/>
                  </a:cubicBezTo>
                  <a:cubicBezTo>
                    <a:pt x="9322" y="9037"/>
                    <a:pt x="9288" y="8324"/>
                    <a:pt x="9288" y="8324"/>
                  </a:cubicBezTo>
                  <a:cubicBezTo>
                    <a:pt x="9249" y="8290"/>
                    <a:pt x="9207" y="8255"/>
                    <a:pt x="9169" y="8220"/>
                  </a:cubicBezTo>
                  <a:cubicBezTo>
                    <a:pt x="9159" y="8009"/>
                    <a:pt x="9145" y="7782"/>
                    <a:pt x="9138" y="7568"/>
                  </a:cubicBezTo>
                  <a:lnTo>
                    <a:pt x="8985" y="7538"/>
                  </a:lnTo>
                  <a:cubicBezTo>
                    <a:pt x="8967" y="7422"/>
                    <a:pt x="8947" y="7311"/>
                    <a:pt x="8928" y="7202"/>
                  </a:cubicBezTo>
                  <a:cubicBezTo>
                    <a:pt x="8928" y="7202"/>
                    <a:pt x="8744" y="7252"/>
                    <a:pt x="8674" y="7119"/>
                  </a:cubicBezTo>
                  <a:cubicBezTo>
                    <a:pt x="8606" y="6989"/>
                    <a:pt x="8590" y="6601"/>
                    <a:pt x="8590" y="6601"/>
                  </a:cubicBezTo>
                  <a:cubicBezTo>
                    <a:pt x="8590" y="6601"/>
                    <a:pt x="8308" y="6203"/>
                    <a:pt x="8168" y="6101"/>
                  </a:cubicBezTo>
                  <a:cubicBezTo>
                    <a:pt x="8032" y="5987"/>
                    <a:pt x="7761" y="6150"/>
                    <a:pt x="7708" y="6022"/>
                  </a:cubicBezTo>
                  <a:cubicBezTo>
                    <a:pt x="7660" y="5888"/>
                    <a:pt x="7829" y="5446"/>
                    <a:pt x="7829" y="5446"/>
                  </a:cubicBezTo>
                  <a:cubicBezTo>
                    <a:pt x="7819" y="5303"/>
                    <a:pt x="7806" y="5165"/>
                    <a:pt x="7796" y="5026"/>
                  </a:cubicBezTo>
                  <a:lnTo>
                    <a:pt x="8185" y="5055"/>
                  </a:lnTo>
                  <a:cubicBezTo>
                    <a:pt x="8214" y="5095"/>
                    <a:pt x="8242" y="5134"/>
                    <a:pt x="8269" y="5180"/>
                  </a:cubicBezTo>
                  <a:lnTo>
                    <a:pt x="8506" y="4918"/>
                  </a:lnTo>
                  <a:cubicBezTo>
                    <a:pt x="8627" y="4795"/>
                    <a:pt x="8575" y="3983"/>
                    <a:pt x="8575" y="3983"/>
                  </a:cubicBezTo>
                  <a:cubicBezTo>
                    <a:pt x="8575" y="3983"/>
                    <a:pt x="8458" y="3477"/>
                    <a:pt x="8474" y="3272"/>
                  </a:cubicBezTo>
                  <a:cubicBezTo>
                    <a:pt x="8491" y="3064"/>
                    <a:pt x="8787" y="2885"/>
                    <a:pt x="8760" y="2697"/>
                  </a:cubicBezTo>
                  <a:cubicBezTo>
                    <a:pt x="8733" y="2509"/>
                    <a:pt x="8458" y="2359"/>
                    <a:pt x="8312" y="2145"/>
                  </a:cubicBezTo>
                  <a:close/>
                </a:path>
              </a:pathLst>
            </a:custGeom>
            <a:grpFill/>
            <a:ln w="0" cap="flat">
              <a:solidFill>
                <a:srgbClr val="FFFFFF"/>
              </a:solidFill>
              <a:prstDash val="solid"/>
              <a:miter lim="800000"/>
              <a:headEnd/>
              <a:tailEnd/>
            </a:ln>
          </p:spPr>
          <p:txBody>
            <a:bodyPr vert="horz" wrap="non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endParaRPr>
            </a:p>
          </p:txBody>
        </p:sp>
      </p:grpSp>
      <p:grpSp>
        <p:nvGrpSpPr>
          <p:cNvPr id="1365" name="Gruppieren 3"/>
          <p:cNvGrpSpPr/>
          <p:nvPr/>
        </p:nvGrpSpPr>
        <p:grpSpPr>
          <a:xfrm>
            <a:off x="2957338" y="1681050"/>
            <a:ext cx="2262734" cy="2179998"/>
            <a:chOff x="9252520" y="1749856"/>
            <a:chExt cx="3672408" cy="3538128"/>
          </a:xfrm>
        </p:grpSpPr>
        <p:sp>
          <p:nvSpPr>
            <p:cNvPr id="1366" name="Rechteck 1365"/>
            <p:cNvSpPr/>
            <p:nvPr/>
          </p:nvSpPr>
          <p:spPr bwMode="auto">
            <a:xfrm>
              <a:off x="9252520" y="1749856"/>
              <a:ext cx="3672408" cy="3538128"/>
            </a:xfrm>
            <a:prstGeom prst="rect">
              <a:avLst/>
            </a:prstGeom>
            <a:solidFill>
              <a:srgbClr val="FFFFFF"/>
            </a:solidFill>
            <a:ln w="28575">
              <a:solidFill>
                <a:schemeClr val="accent2"/>
              </a:solidFill>
              <a:miter lim="800000"/>
              <a:headEnd/>
              <a:tailEnd/>
            </a:ln>
            <a:effectLst/>
          </p:spPr>
          <p:txBody>
            <a:bodyPr wrap="square" lIns="90000" tIns="46800" rIns="90000" bIns="46800" rtlCol="0" anchor="ctr">
              <a:noAutofit/>
            </a:bodyPr>
            <a:lstStyle/>
            <a:p>
              <a:pPr marL="0" marR="0" lvl="0" indent="0" algn="ctr" defTabSz="914400" eaLnBrk="0" fontAlgn="auto" latinLnBrk="0" hangingPunct="0">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dirty="0" err="1" smtClean="0">
                <a:ln>
                  <a:noFill/>
                </a:ln>
                <a:effectLst/>
                <a:uLnTx/>
                <a:uFillTx/>
                <a:latin typeface="Verdana" pitchFamily="34" charset="0"/>
                <a:ea typeface="Verdana" pitchFamily="34" charset="0"/>
              </a:endParaRPr>
            </a:p>
          </p:txBody>
        </p:sp>
        <p:grpSp>
          <p:nvGrpSpPr>
            <p:cNvPr id="1367" name="Gruppieren 369"/>
            <p:cNvGrpSpPr>
              <a:grpSpLocks/>
            </p:cNvGrpSpPr>
            <p:nvPr/>
          </p:nvGrpSpPr>
          <p:grpSpPr>
            <a:xfrm>
              <a:off x="9468544" y="1980156"/>
              <a:ext cx="3312000" cy="3166303"/>
              <a:chOff x="5527949" y="2883722"/>
              <a:chExt cx="2679800" cy="2570001"/>
            </a:xfrm>
            <a:solidFill>
              <a:srgbClr val="C8D8E6"/>
            </a:solidFill>
          </p:grpSpPr>
          <p:grpSp>
            <p:nvGrpSpPr>
              <p:cNvPr id="1368" name="Gruppieren 245"/>
              <p:cNvGrpSpPr/>
              <p:nvPr/>
            </p:nvGrpSpPr>
            <p:grpSpPr>
              <a:xfrm>
                <a:off x="5531527" y="4841911"/>
                <a:ext cx="636855" cy="536676"/>
                <a:chOff x="3785960" y="2701793"/>
                <a:chExt cx="330908" cy="278855"/>
              </a:xfrm>
              <a:grpFill/>
            </p:grpSpPr>
            <p:sp>
              <p:nvSpPr>
                <p:cNvPr id="1465" name="Freeform 190"/>
                <p:cNvSpPr>
                  <a:spLocks/>
                </p:cNvSpPr>
                <p:nvPr/>
              </p:nvSpPr>
              <p:spPr bwMode="auto">
                <a:xfrm>
                  <a:off x="3785960" y="2774296"/>
                  <a:ext cx="57631" cy="172890"/>
                </a:xfrm>
                <a:custGeom>
                  <a:avLst/>
                  <a:gdLst>
                    <a:gd name="T0" fmla="*/ 19 w 69"/>
                    <a:gd name="T1" fmla="*/ 0 h 189"/>
                    <a:gd name="T2" fmla="*/ 7 w 69"/>
                    <a:gd name="T3" fmla="*/ 59 h 189"/>
                    <a:gd name="T4" fmla="*/ 13 w 69"/>
                    <a:gd name="T5" fmla="*/ 123 h 189"/>
                    <a:gd name="T6" fmla="*/ 9 w 69"/>
                    <a:gd name="T7" fmla="*/ 161 h 189"/>
                    <a:gd name="T8" fmla="*/ 0 w 69"/>
                    <a:gd name="T9" fmla="*/ 185 h 189"/>
                    <a:gd name="T10" fmla="*/ 25 w 69"/>
                    <a:gd name="T11" fmla="*/ 189 h 189"/>
                    <a:gd name="T12" fmla="*/ 43 w 69"/>
                    <a:gd name="T13" fmla="*/ 141 h 189"/>
                    <a:gd name="T14" fmla="*/ 46 w 69"/>
                    <a:gd name="T15" fmla="*/ 75 h 189"/>
                    <a:gd name="T16" fmla="*/ 55 w 69"/>
                    <a:gd name="T17" fmla="*/ 41 h 189"/>
                    <a:gd name="T18" fmla="*/ 69 w 69"/>
                    <a:gd name="T19" fmla="*/ 12 h 189"/>
                    <a:gd name="T20" fmla="*/ 48 w 69"/>
                    <a:gd name="T21" fmla="*/ 3 h 189"/>
                    <a:gd name="T22" fmla="*/ 19 w 69"/>
                    <a:gd name="T2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189">
                      <a:moveTo>
                        <a:pt x="19" y="0"/>
                      </a:moveTo>
                      <a:lnTo>
                        <a:pt x="7" y="59"/>
                      </a:lnTo>
                      <a:lnTo>
                        <a:pt x="13" y="123"/>
                      </a:lnTo>
                      <a:lnTo>
                        <a:pt x="9" y="161"/>
                      </a:lnTo>
                      <a:lnTo>
                        <a:pt x="0" y="185"/>
                      </a:lnTo>
                      <a:lnTo>
                        <a:pt x="25" y="189"/>
                      </a:lnTo>
                      <a:lnTo>
                        <a:pt x="43" y="141"/>
                      </a:lnTo>
                      <a:lnTo>
                        <a:pt x="46" y="75"/>
                      </a:lnTo>
                      <a:lnTo>
                        <a:pt x="55" y="41"/>
                      </a:lnTo>
                      <a:lnTo>
                        <a:pt x="69" y="12"/>
                      </a:lnTo>
                      <a:lnTo>
                        <a:pt x="48" y="3"/>
                      </a:lnTo>
                      <a:lnTo>
                        <a:pt x="19" y="0"/>
                      </a:ln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6" name="Freeform 192"/>
                <p:cNvSpPr>
                  <a:spLocks/>
                </p:cNvSpPr>
                <p:nvPr/>
              </p:nvSpPr>
              <p:spPr bwMode="auto">
                <a:xfrm>
                  <a:off x="4022328" y="2875161"/>
                  <a:ext cx="18570" cy="12842"/>
                </a:xfrm>
                <a:custGeom>
                  <a:avLst/>
                  <a:gdLst>
                    <a:gd name="T0" fmla="*/ 5 w 22"/>
                    <a:gd name="T1" fmla="*/ 7 h 14"/>
                    <a:gd name="T2" fmla="*/ 2 w 22"/>
                    <a:gd name="T3" fmla="*/ 13 h 14"/>
                    <a:gd name="T4" fmla="*/ 20 w 22"/>
                    <a:gd name="T5" fmla="*/ 12 h 14"/>
                    <a:gd name="T6" fmla="*/ 5 w 22"/>
                    <a:gd name="T7" fmla="*/ 7 h 14"/>
                  </a:gdLst>
                  <a:ahLst/>
                  <a:cxnLst>
                    <a:cxn ang="0">
                      <a:pos x="T0" y="T1"/>
                    </a:cxn>
                    <a:cxn ang="0">
                      <a:pos x="T2" y="T3"/>
                    </a:cxn>
                    <a:cxn ang="0">
                      <a:pos x="T4" y="T5"/>
                    </a:cxn>
                    <a:cxn ang="0">
                      <a:pos x="T6" y="T7"/>
                    </a:cxn>
                  </a:cxnLst>
                  <a:rect l="0" t="0" r="r" b="b"/>
                  <a:pathLst>
                    <a:path w="22" h="14">
                      <a:moveTo>
                        <a:pt x="5" y="7"/>
                      </a:moveTo>
                      <a:cubicBezTo>
                        <a:pt x="3" y="8"/>
                        <a:pt x="0" y="13"/>
                        <a:pt x="2" y="13"/>
                      </a:cubicBezTo>
                      <a:cubicBezTo>
                        <a:pt x="8" y="14"/>
                        <a:pt x="14" y="12"/>
                        <a:pt x="20" y="12"/>
                      </a:cubicBezTo>
                      <a:cubicBezTo>
                        <a:pt x="22" y="1"/>
                        <a:pt x="12" y="0"/>
                        <a:pt x="5" y="7"/>
                      </a:cubicBezTo>
                      <a:close/>
                    </a:path>
                  </a:pathLst>
                </a:custGeom>
                <a:grp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7" name="Freeform 193"/>
                <p:cNvSpPr>
                  <a:spLocks/>
                </p:cNvSpPr>
                <p:nvPr/>
              </p:nvSpPr>
              <p:spPr bwMode="auto">
                <a:xfrm>
                  <a:off x="4018952" y="2900844"/>
                  <a:ext cx="21102" cy="8256"/>
                </a:xfrm>
                <a:custGeom>
                  <a:avLst/>
                  <a:gdLst>
                    <a:gd name="T0" fmla="*/ 21 w 25"/>
                    <a:gd name="T1" fmla="*/ 0 h 9"/>
                    <a:gd name="T2" fmla="*/ 15 w 25"/>
                    <a:gd name="T3" fmla="*/ 9 h 9"/>
                    <a:gd name="T4" fmla="*/ 24 w 25"/>
                    <a:gd name="T5" fmla="*/ 3 h 9"/>
                    <a:gd name="T6" fmla="*/ 21 w 25"/>
                    <a:gd name="T7" fmla="*/ 0 h 9"/>
                  </a:gdLst>
                  <a:ahLst/>
                  <a:cxnLst>
                    <a:cxn ang="0">
                      <a:pos x="T0" y="T1"/>
                    </a:cxn>
                    <a:cxn ang="0">
                      <a:pos x="T2" y="T3"/>
                    </a:cxn>
                    <a:cxn ang="0">
                      <a:pos x="T4" y="T5"/>
                    </a:cxn>
                    <a:cxn ang="0">
                      <a:pos x="T6" y="T7"/>
                    </a:cxn>
                  </a:cxnLst>
                  <a:rect l="0" t="0" r="r" b="b"/>
                  <a:pathLst>
                    <a:path w="25" h="9">
                      <a:moveTo>
                        <a:pt x="21" y="0"/>
                      </a:moveTo>
                      <a:cubicBezTo>
                        <a:pt x="15" y="1"/>
                        <a:pt x="0" y="7"/>
                        <a:pt x="15" y="9"/>
                      </a:cubicBezTo>
                      <a:cubicBezTo>
                        <a:pt x="17" y="9"/>
                        <a:pt x="25" y="9"/>
                        <a:pt x="24" y="3"/>
                      </a:cubicBezTo>
                      <a:cubicBezTo>
                        <a:pt x="23" y="0"/>
                        <a:pt x="15" y="0"/>
                        <a:pt x="21" y="0"/>
                      </a:cubicBezTo>
                      <a:close/>
                    </a:path>
                  </a:pathLst>
                </a:custGeom>
                <a:grp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8" name="Freeform 194"/>
                <p:cNvSpPr>
                  <a:spLocks/>
                </p:cNvSpPr>
                <p:nvPr/>
              </p:nvSpPr>
              <p:spPr bwMode="auto">
                <a:xfrm>
                  <a:off x="4055249" y="2851311"/>
                  <a:ext cx="31232" cy="24766"/>
                </a:xfrm>
                <a:custGeom>
                  <a:avLst/>
                  <a:gdLst>
                    <a:gd name="T0" fmla="*/ 24 w 37"/>
                    <a:gd name="T1" fmla="*/ 0 h 27"/>
                    <a:gd name="T2" fmla="*/ 6 w 37"/>
                    <a:gd name="T3" fmla="*/ 8 h 27"/>
                    <a:gd name="T4" fmla="*/ 0 w 37"/>
                    <a:gd name="T5" fmla="*/ 21 h 27"/>
                    <a:gd name="T6" fmla="*/ 6 w 37"/>
                    <a:gd name="T7" fmla="*/ 24 h 27"/>
                    <a:gd name="T8" fmla="*/ 35 w 37"/>
                    <a:gd name="T9" fmla="*/ 23 h 27"/>
                    <a:gd name="T10" fmla="*/ 30 w 37"/>
                    <a:gd name="T11" fmla="*/ 6 h 27"/>
                    <a:gd name="T12" fmla="*/ 24 w 37"/>
                    <a:gd name="T13" fmla="*/ 5 h 27"/>
                    <a:gd name="T14" fmla="*/ 24 w 37"/>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24" y="0"/>
                      </a:moveTo>
                      <a:cubicBezTo>
                        <a:pt x="18" y="4"/>
                        <a:pt x="12" y="4"/>
                        <a:pt x="6" y="8"/>
                      </a:cubicBezTo>
                      <a:cubicBezTo>
                        <a:pt x="3" y="12"/>
                        <a:pt x="2" y="16"/>
                        <a:pt x="0" y="21"/>
                      </a:cubicBezTo>
                      <a:cubicBezTo>
                        <a:pt x="2" y="22"/>
                        <a:pt x="4" y="24"/>
                        <a:pt x="6" y="24"/>
                      </a:cubicBezTo>
                      <a:cubicBezTo>
                        <a:pt x="16" y="25"/>
                        <a:pt x="26" y="27"/>
                        <a:pt x="35" y="23"/>
                      </a:cubicBezTo>
                      <a:cubicBezTo>
                        <a:pt x="37" y="22"/>
                        <a:pt x="33" y="8"/>
                        <a:pt x="30" y="6"/>
                      </a:cubicBezTo>
                      <a:cubicBezTo>
                        <a:pt x="28" y="5"/>
                        <a:pt x="25" y="6"/>
                        <a:pt x="24" y="5"/>
                      </a:cubicBezTo>
                      <a:cubicBezTo>
                        <a:pt x="23" y="4"/>
                        <a:pt x="24" y="2"/>
                        <a:pt x="24"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9" name="Freeform 195"/>
                <p:cNvSpPr>
                  <a:spLocks/>
                </p:cNvSpPr>
                <p:nvPr/>
              </p:nvSpPr>
              <p:spPr bwMode="auto">
                <a:xfrm>
                  <a:off x="4091545" y="2839386"/>
                  <a:ext cx="25323" cy="13760"/>
                </a:xfrm>
                <a:custGeom>
                  <a:avLst/>
                  <a:gdLst>
                    <a:gd name="T0" fmla="*/ 5 w 30"/>
                    <a:gd name="T1" fmla="*/ 1 h 15"/>
                    <a:gd name="T2" fmla="*/ 10 w 30"/>
                    <a:gd name="T3" fmla="*/ 15 h 15"/>
                    <a:gd name="T4" fmla="*/ 17 w 30"/>
                    <a:gd name="T5" fmla="*/ 0 h 15"/>
                    <a:gd name="T6" fmla="*/ 5 w 30"/>
                    <a:gd name="T7" fmla="*/ 1 h 15"/>
                  </a:gdLst>
                  <a:ahLst/>
                  <a:cxnLst>
                    <a:cxn ang="0">
                      <a:pos x="T0" y="T1"/>
                    </a:cxn>
                    <a:cxn ang="0">
                      <a:pos x="T2" y="T3"/>
                    </a:cxn>
                    <a:cxn ang="0">
                      <a:pos x="T4" y="T5"/>
                    </a:cxn>
                    <a:cxn ang="0">
                      <a:pos x="T6" y="T7"/>
                    </a:cxn>
                  </a:cxnLst>
                  <a:rect l="0" t="0" r="r" b="b"/>
                  <a:pathLst>
                    <a:path w="30" h="15">
                      <a:moveTo>
                        <a:pt x="5" y="1"/>
                      </a:moveTo>
                      <a:cubicBezTo>
                        <a:pt x="0" y="9"/>
                        <a:pt x="2" y="11"/>
                        <a:pt x="10" y="15"/>
                      </a:cubicBezTo>
                      <a:cubicBezTo>
                        <a:pt x="20" y="13"/>
                        <a:pt x="30" y="8"/>
                        <a:pt x="17" y="0"/>
                      </a:cubicBezTo>
                      <a:cubicBezTo>
                        <a:pt x="6" y="1"/>
                        <a:pt x="10" y="1"/>
                        <a:pt x="5" y="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70" name="Freeform 196"/>
                <p:cNvSpPr>
                  <a:spLocks/>
                </p:cNvSpPr>
                <p:nvPr/>
              </p:nvSpPr>
              <p:spPr bwMode="auto">
                <a:xfrm>
                  <a:off x="3804550" y="2701793"/>
                  <a:ext cx="285306" cy="278855"/>
                </a:xfrm>
                <a:custGeom>
                  <a:avLst/>
                  <a:gdLst>
                    <a:gd name="T0" fmla="*/ 47 w 338"/>
                    <a:gd name="T1" fmla="*/ 88 h 304"/>
                    <a:gd name="T2" fmla="*/ 23 w 338"/>
                    <a:gd name="T3" fmla="*/ 81 h 304"/>
                    <a:gd name="T4" fmla="*/ 3 w 338"/>
                    <a:gd name="T5" fmla="*/ 76 h 304"/>
                    <a:gd name="T6" fmla="*/ 0 w 338"/>
                    <a:gd name="T7" fmla="*/ 46 h 304"/>
                    <a:gd name="T8" fmla="*/ 5 w 338"/>
                    <a:gd name="T9" fmla="*/ 7 h 304"/>
                    <a:gd name="T10" fmla="*/ 18 w 338"/>
                    <a:gd name="T11" fmla="*/ 0 h 304"/>
                    <a:gd name="T12" fmla="*/ 50 w 338"/>
                    <a:gd name="T13" fmla="*/ 10 h 304"/>
                    <a:gd name="T14" fmla="*/ 83 w 338"/>
                    <a:gd name="T15" fmla="*/ 12 h 304"/>
                    <a:gd name="T16" fmla="*/ 108 w 338"/>
                    <a:gd name="T17" fmla="*/ 21 h 304"/>
                    <a:gd name="T18" fmla="*/ 122 w 338"/>
                    <a:gd name="T19" fmla="*/ 13 h 304"/>
                    <a:gd name="T20" fmla="*/ 137 w 338"/>
                    <a:gd name="T21" fmla="*/ 22 h 304"/>
                    <a:gd name="T22" fmla="*/ 156 w 338"/>
                    <a:gd name="T23" fmla="*/ 21 h 304"/>
                    <a:gd name="T24" fmla="*/ 183 w 338"/>
                    <a:gd name="T25" fmla="*/ 24 h 304"/>
                    <a:gd name="T26" fmla="*/ 258 w 338"/>
                    <a:gd name="T27" fmla="*/ 57 h 304"/>
                    <a:gd name="T28" fmla="*/ 284 w 338"/>
                    <a:gd name="T29" fmla="*/ 63 h 304"/>
                    <a:gd name="T30" fmla="*/ 309 w 338"/>
                    <a:gd name="T31" fmla="*/ 57 h 304"/>
                    <a:gd name="T32" fmla="*/ 338 w 338"/>
                    <a:gd name="T33" fmla="*/ 64 h 304"/>
                    <a:gd name="T34" fmla="*/ 308 w 338"/>
                    <a:gd name="T35" fmla="*/ 91 h 304"/>
                    <a:gd name="T36" fmla="*/ 270 w 338"/>
                    <a:gd name="T37" fmla="*/ 106 h 304"/>
                    <a:gd name="T38" fmla="*/ 261 w 338"/>
                    <a:gd name="T39" fmla="*/ 126 h 304"/>
                    <a:gd name="T40" fmla="*/ 251 w 338"/>
                    <a:gd name="T41" fmla="*/ 124 h 304"/>
                    <a:gd name="T42" fmla="*/ 228 w 338"/>
                    <a:gd name="T43" fmla="*/ 151 h 304"/>
                    <a:gd name="T44" fmla="*/ 222 w 338"/>
                    <a:gd name="T45" fmla="*/ 189 h 304"/>
                    <a:gd name="T46" fmla="*/ 237 w 338"/>
                    <a:gd name="T47" fmla="*/ 204 h 304"/>
                    <a:gd name="T48" fmla="*/ 201 w 338"/>
                    <a:gd name="T49" fmla="*/ 232 h 304"/>
                    <a:gd name="T50" fmla="*/ 204 w 338"/>
                    <a:gd name="T51" fmla="*/ 261 h 304"/>
                    <a:gd name="T52" fmla="*/ 173 w 338"/>
                    <a:gd name="T53" fmla="*/ 261 h 304"/>
                    <a:gd name="T54" fmla="*/ 158 w 338"/>
                    <a:gd name="T55" fmla="*/ 304 h 304"/>
                    <a:gd name="T56" fmla="*/ 129 w 338"/>
                    <a:gd name="T57" fmla="*/ 286 h 304"/>
                    <a:gd name="T58" fmla="*/ 96 w 338"/>
                    <a:gd name="T59" fmla="*/ 283 h 304"/>
                    <a:gd name="T60" fmla="*/ 57 w 338"/>
                    <a:gd name="T61" fmla="*/ 294 h 304"/>
                    <a:gd name="T62" fmla="*/ 42 w 338"/>
                    <a:gd name="T63" fmla="*/ 282 h 304"/>
                    <a:gd name="T64" fmla="*/ 18 w 338"/>
                    <a:gd name="T65" fmla="*/ 268 h 304"/>
                    <a:gd name="T66" fmla="*/ 2 w 338"/>
                    <a:gd name="T67" fmla="*/ 265 h 304"/>
                    <a:gd name="T68" fmla="*/ 21 w 338"/>
                    <a:gd name="T69" fmla="*/ 223 h 304"/>
                    <a:gd name="T70" fmla="*/ 23 w 338"/>
                    <a:gd name="T71" fmla="*/ 175 h 304"/>
                    <a:gd name="T72" fmla="*/ 27 w 338"/>
                    <a:gd name="T73" fmla="*/ 135 h 304"/>
                    <a:gd name="T74" fmla="*/ 39 w 338"/>
                    <a:gd name="T75" fmla="*/ 103 h 304"/>
                    <a:gd name="T76" fmla="*/ 47 w 338"/>
                    <a:gd name="T77" fmla="*/ 8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8" h="304">
                      <a:moveTo>
                        <a:pt x="47" y="88"/>
                      </a:moveTo>
                      <a:lnTo>
                        <a:pt x="23" y="81"/>
                      </a:lnTo>
                      <a:lnTo>
                        <a:pt x="3" y="76"/>
                      </a:lnTo>
                      <a:lnTo>
                        <a:pt x="0" y="46"/>
                      </a:lnTo>
                      <a:lnTo>
                        <a:pt x="5" y="7"/>
                      </a:lnTo>
                      <a:lnTo>
                        <a:pt x="18" y="0"/>
                      </a:lnTo>
                      <a:lnTo>
                        <a:pt x="50" y="10"/>
                      </a:lnTo>
                      <a:lnTo>
                        <a:pt x="83" y="12"/>
                      </a:lnTo>
                      <a:lnTo>
                        <a:pt x="108" y="21"/>
                      </a:lnTo>
                      <a:lnTo>
                        <a:pt x="122" y="13"/>
                      </a:lnTo>
                      <a:lnTo>
                        <a:pt x="137" y="22"/>
                      </a:lnTo>
                      <a:lnTo>
                        <a:pt x="156" y="21"/>
                      </a:lnTo>
                      <a:lnTo>
                        <a:pt x="183" y="24"/>
                      </a:lnTo>
                      <a:lnTo>
                        <a:pt x="258" y="57"/>
                      </a:lnTo>
                      <a:lnTo>
                        <a:pt x="284" y="63"/>
                      </a:lnTo>
                      <a:lnTo>
                        <a:pt x="309" y="57"/>
                      </a:lnTo>
                      <a:lnTo>
                        <a:pt x="338" y="64"/>
                      </a:lnTo>
                      <a:lnTo>
                        <a:pt x="308" y="91"/>
                      </a:lnTo>
                      <a:lnTo>
                        <a:pt x="270" y="106"/>
                      </a:lnTo>
                      <a:lnTo>
                        <a:pt x="261" y="126"/>
                      </a:lnTo>
                      <a:lnTo>
                        <a:pt x="251" y="124"/>
                      </a:lnTo>
                      <a:lnTo>
                        <a:pt x="228" y="151"/>
                      </a:lnTo>
                      <a:lnTo>
                        <a:pt x="222" y="189"/>
                      </a:lnTo>
                      <a:lnTo>
                        <a:pt x="237" y="204"/>
                      </a:lnTo>
                      <a:lnTo>
                        <a:pt x="201" y="232"/>
                      </a:lnTo>
                      <a:lnTo>
                        <a:pt x="204" y="261"/>
                      </a:lnTo>
                      <a:lnTo>
                        <a:pt x="173" y="261"/>
                      </a:lnTo>
                      <a:lnTo>
                        <a:pt x="158" y="304"/>
                      </a:lnTo>
                      <a:lnTo>
                        <a:pt x="129" y="286"/>
                      </a:lnTo>
                      <a:lnTo>
                        <a:pt x="96" y="283"/>
                      </a:lnTo>
                      <a:lnTo>
                        <a:pt x="57" y="294"/>
                      </a:lnTo>
                      <a:lnTo>
                        <a:pt x="42" y="282"/>
                      </a:lnTo>
                      <a:lnTo>
                        <a:pt x="18" y="268"/>
                      </a:lnTo>
                      <a:lnTo>
                        <a:pt x="2" y="265"/>
                      </a:lnTo>
                      <a:lnTo>
                        <a:pt x="21" y="223"/>
                      </a:lnTo>
                      <a:lnTo>
                        <a:pt x="23" y="175"/>
                      </a:lnTo>
                      <a:lnTo>
                        <a:pt x="27" y="135"/>
                      </a:lnTo>
                      <a:lnTo>
                        <a:pt x="39" y="103"/>
                      </a:lnTo>
                      <a:lnTo>
                        <a:pt x="47" y="88"/>
                      </a:ln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grpSp>
            <p:nvGrpSpPr>
              <p:cNvPr id="1369" name="Gruppieren 252"/>
              <p:cNvGrpSpPr/>
              <p:nvPr/>
            </p:nvGrpSpPr>
            <p:grpSpPr>
              <a:xfrm>
                <a:off x="5527949" y="3639758"/>
                <a:ext cx="543833" cy="758501"/>
                <a:chOff x="3784101" y="2077158"/>
                <a:chExt cx="282574" cy="394115"/>
              </a:xfrm>
              <a:grpFill/>
            </p:grpSpPr>
            <p:sp>
              <p:nvSpPr>
                <p:cNvPr id="1453" name="Freeform 206"/>
                <p:cNvSpPr>
                  <a:spLocks/>
                </p:cNvSpPr>
                <p:nvPr/>
              </p:nvSpPr>
              <p:spPr bwMode="auto">
                <a:xfrm>
                  <a:off x="3784101" y="2279793"/>
                  <a:ext cx="85516" cy="152441"/>
                </a:xfrm>
                <a:custGeom>
                  <a:avLst/>
                  <a:gdLst>
                    <a:gd name="T0" fmla="*/ 71 w 101"/>
                    <a:gd name="T1" fmla="*/ 138 h 166"/>
                    <a:gd name="T2" fmla="*/ 47 w 101"/>
                    <a:gd name="T3" fmla="*/ 140 h 166"/>
                    <a:gd name="T4" fmla="*/ 33 w 101"/>
                    <a:gd name="T5" fmla="*/ 164 h 166"/>
                    <a:gd name="T6" fmla="*/ 1 w 101"/>
                    <a:gd name="T7" fmla="*/ 154 h 166"/>
                    <a:gd name="T8" fmla="*/ 25 w 101"/>
                    <a:gd name="T9" fmla="*/ 108 h 166"/>
                    <a:gd name="T10" fmla="*/ 15 w 101"/>
                    <a:gd name="T11" fmla="*/ 86 h 166"/>
                    <a:gd name="T12" fmla="*/ 9 w 101"/>
                    <a:gd name="T13" fmla="*/ 30 h 166"/>
                    <a:gd name="T14" fmla="*/ 31 w 101"/>
                    <a:gd name="T15" fmla="*/ 32 h 166"/>
                    <a:gd name="T16" fmla="*/ 49 w 101"/>
                    <a:gd name="T17" fmla="*/ 30 h 166"/>
                    <a:gd name="T18" fmla="*/ 43 w 101"/>
                    <a:gd name="T19" fmla="*/ 10 h 166"/>
                    <a:gd name="T20" fmla="*/ 65 w 101"/>
                    <a:gd name="T21" fmla="*/ 0 h 166"/>
                    <a:gd name="T22" fmla="*/ 75 w 101"/>
                    <a:gd name="T23" fmla="*/ 6 h 166"/>
                    <a:gd name="T24" fmla="*/ 91 w 101"/>
                    <a:gd name="T25" fmla="*/ 2 h 166"/>
                    <a:gd name="T26" fmla="*/ 81 w 101"/>
                    <a:gd name="T27" fmla="*/ 28 h 166"/>
                    <a:gd name="T28" fmla="*/ 77 w 101"/>
                    <a:gd name="T29" fmla="*/ 62 h 166"/>
                    <a:gd name="T30" fmla="*/ 99 w 101"/>
                    <a:gd name="T31" fmla="*/ 68 h 166"/>
                    <a:gd name="T32" fmla="*/ 101 w 101"/>
                    <a:gd name="T33" fmla="*/ 102 h 166"/>
                    <a:gd name="T34" fmla="*/ 97 w 101"/>
                    <a:gd name="T35" fmla="*/ 136 h 166"/>
                    <a:gd name="T36" fmla="*/ 71 w 101"/>
                    <a:gd name="T37" fmla="*/ 13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1" h="166">
                      <a:moveTo>
                        <a:pt x="71" y="138"/>
                      </a:moveTo>
                      <a:lnTo>
                        <a:pt x="47" y="140"/>
                      </a:lnTo>
                      <a:lnTo>
                        <a:pt x="33" y="164"/>
                      </a:lnTo>
                      <a:cubicBezTo>
                        <a:pt x="25" y="166"/>
                        <a:pt x="2" y="163"/>
                        <a:pt x="1" y="154"/>
                      </a:cubicBezTo>
                      <a:cubicBezTo>
                        <a:pt x="0" y="145"/>
                        <a:pt x="23" y="119"/>
                        <a:pt x="25" y="108"/>
                      </a:cubicBezTo>
                      <a:lnTo>
                        <a:pt x="15" y="86"/>
                      </a:lnTo>
                      <a:cubicBezTo>
                        <a:pt x="12" y="73"/>
                        <a:pt x="6" y="39"/>
                        <a:pt x="9" y="30"/>
                      </a:cubicBezTo>
                      <a:cubicBezTo>
                        <a:pt x="12" y="21"/>
                        <a:pt x="24" y="32"/>
                        <a:pt x="31" y="32"/>
                      </a:cubicBezTo>
                      <a:lnTo>
                        <a:pt x="49" y="30"/>
                      </a:lnTo>
                      <a:lnTo>
                        <a:pt x="43" y="10"/>
                      </a:lnTo>
                      <a:lnTo>
                        <a:pt x="65" y="0"/>
                      </a:lnTo>
                      <a:lnTo>
                        <a:pt x="75" y="6"/>
                      </a:lnTo>
                      <a:lnTo>
                        <a:pt x="91" y="2"/>
                      </a:lnTo>
                      <a:lnTo>
                        <a:pt x="81" y="28"/>
                      </a:lnTo>
                      <a:lnTo>
                        <a:pt x="77" y="62"/>
                      </a:lnTo>
                      <a:lnTo>
                        <a:pt x="99" y="68"/>
                      </a:lnTo>
                      <a:lnTo>
                        <a:pt x="101" y="102"/>
                      </a:lnTo>
                      <a:lnTo>
                        <a:pt x="97" y="136"/>
                      </a:lnTo>
                      <a:lnTo>
                        <a:pt x="71" y="138"/>
                      </a:ln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4" name="Freeform 208"/>
                <p:cNvSpPr>
                  <a:spLocks/>
                </p:cNvSpPr>
                <p:nvPr/>
              </p:nvSpPr>
              <p:spPr bwMode="auto">
                <a:xfrm>
                  <a:off x="3851027" y="2282464"/>
                  <a:ext cx="37356" cy="62325"/>
                </a:xfrm>
                <a:custGeom>
                  <a:avLst/>
                  <a:gdLst>
                    <a:gd name="T0" fmla="*/ 12 w 44"/>
                    <a:gd name="T1" fmla="*/ 0 h 68"/>
                    <a:gd name="T2" fmla="*/ 0 w 44"/>
                    <a:gd name="T3" fmla="*/ 26 h 68"/>
                    <a:gd name="T4" fmla="*/ 0 w 44"/>
                    <a:gd name="T5" fmla="*/ 60 h 68"/>
                    <a:gd name="T6" fmla="*/ 20 w 44"/>
                    <a:gd name="T7" fmla="*/ 68 h 68"/>
                    <a:gd name="T8" fmla="*/ 42 w 44"/>
                    <a:gd name="T9" fmla="*/ 48 h 68"/>
                    <a:gd name="T10" fmla="*/ 44 w 44"/>
                    <a:gd name="T11" fmla="*/ 22 h 68"/>
                    <a:gd name="T12" fmla="*/ 12 w 44"/>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44" h="68">
                      <a:moveTo>
                        <a:pt x="12" y="0"/>
                      </a:moveTo>
                      <a:lnTo>
                        <a:pt x="0" y="26"/>
                      </a:lnTo>
                      <a:lnTo>
                        <a:pt x="0" y="60"/>
                      </a:lnTo>
                      <a:lnTo>
                        <a:pt x="20" y="68"/>
                      </a:lnTo>
                      <a:lnTo>
                        <a:pt x="42" y="48"/>
                      </a:lnTo>
                      <a:lnTo>
                        <a:pt x="44" y="22"/>
                      </a:lnTo>
                      <a:lnTo>
                        <a:pt x="12" y="0"/>
                      </a:ln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5" name="Freeform 209"/>
                <p:cNvSpPr>
                  <a:spLocks/>
                </p:cNvSpPr>
                <p:nvPr/>
              </p:nvSpPr>
              <p:spPr bwMode="auto">
                <a:xfrm>
                  <a:off x="3873950" y="2154148"/>
                  <a:ext cx="192725" cy="317125"/>
                </a:xfrm>
                <a:custGeom>
                  <a:avLst/>
                  <a:gdLst>
                    <a:gd name="T0" fmla="*/ 51 w 227"/>
                    <a:gd name="T1" fmla="*/ 6 h 346"/>
                    <a:gd name="T2" fmla="*/ 35 w 227"/>
                    <a:gd name="T3" fmla="*/ 40 h 346"/>
                    <a:gd name="T4" fmla="*/ 19 w 227"/>
                    <a:gd name="T5" fmla="*/ 64 h 346"/>
                    <a:gd name="T6" fmla="*/ 11 w 227"/>
                    <a:gd name="T7" fmla="*/ 76 h 346"/>
                    <a:gd name="T8" fmla="*/ 19 w 227"/>
                    <a:gd name="T9" fmla="*/ 94 h 346"/>
                    <a:gd name="T10" fmla="*/ 31 w 227"/>
                    <a:gd name="T11" fmla="*/ 120 h 346"/>
                    <a:gd name="T12" fmla="*/ 59 w 227"/>
                    <a:gd name="T13" fmla="*/ 118 h 346"/>
                    <a:gd name="T14" fmla="*/ 31 w 227"/>
                    <a:gd name="T15" fmla="*/ 140 h 346"/>
                    <a:gd name="T16" fmla="*/ 37 w 227"/>
                    <a:gd name="T17" fmla="*/ 162 h 346"/>
                    <a:gd name="T18" fmla="*/ 87 w 227"/>
                    <a:gd name="T19" fmla="*/ 164 h 346"/>
                    <a:gd name="T20" fmla="*/ 95 w 227"/>
                    <a:gd name="T21" fmla="*/ 192 h 346"/>
                    <a:gd name="T22" fmla="*/ 49 w 227"/>
                    <a:gd name="T23" fmla="*/ 222 h 346"/>
                    <a:gd name="T24" fmla="*/ 45 w 227"/>
                    <a:gd name="T25" fmla="*/ 228 h 346"/>
                    <a:gd name="T26" fmla="*/ 53 w 227"/>
                    <a:gd name="T27" fmla="*/ 240 h 346"/>
                    <a:gd name="T28" fmla="*/ 37 w 227"/>
                    <a:gd name="T29" fmla="*/ 258 h 346"/>
                    <a:gd name="T30" fmla="*/ 23 w 227"/>
                    <a:gd name="T31" fmla="*/ 276 h 346"/>
                    <a:gd name="T32" fmla="*/ 91 w 227"/>
                    <a:gd name="T33" fmla="*/ 292 h 346"/>
                    <a:gd name="T34" fmla="*/ 31 w 227"/>
                    <a:gd name="T35" fmla="*/ 314 h 346"/>
                    <a:gd name="T36" fmla="*/ 7 w 227"/>
                    <a:gd name="T37" fmla="*/ 326 h 346"/>
                    <a:gd name="T38" fmla="*/ 19 w 227"/>
                    <a:gd name="T39" fmla="*/ 346 h 346"/>
                    <a:gd name="T40" fmla="*/ 59 w 227"/>
                    <a:gd name="T41" fmla="*/ 328 h 346"/>
                    <a:gd name="T42" fmla="*/ 113 w 227"/>
                    <a:gd name="T43" fmla="*/ 318 h 346"/>
                    <a:gd name="T44" fmla="*/ 197 w 227"/>
                    <a:gd name="T45" fmla="*/ 304 h 346"/>
                    <a:gd name="T46" fmla="*/ 203 w 227"/>
                    <a:gd name="T47" fmla="*/ 284 h 346"/>
                    <a:gd name="T48" fmla="*/ 215 w 227"/>
                    <a:gd name="T49" fmla="*/ 282 h 346"/>
                    <a:gd name="T50" fmla="*/ 207 w 227"/>
                    <a:gd name="T51" fmla="*/ 234 h 346"/>
                    <a:gd name="T52" fmla="*/ 175 w 227"/>
                    <a:gd name="T53" fmla="*/ 252 h 346"/>
                    <a:gd name="T54" fmla="*/ 157 w 227"/>
                    <a:gd name="T55" fmla="*/ 236 h 346"/>
                    <a:gd name="T56" fmla="*/ 137 w 227"/>
                    <a:gd name="T57" fmla="*/ 144 h 346"/>
                    <a:gd name="T58" fmla="*/ 83 w 227"/>
                    <a:gd name="T59" fmla="*/ 114 h 346"/>
                    <a:gd name="T60" fmla="*/ 105 w 227"/>
                    <a:gd name="T61" fmla="*/ 104 h 346"/>
                    <a:gd name="T62" fmla="*/ 119 w 227"/>
                    <a:gd name="T63" fmla="*/ 80 h 346"/>
                    <a:gd name="T64" fmla="*/ 117 w 227"/>
                    <a:gd name="T65" fmla="*/ 56 h 346"/>
                    <a:gd name="T66" fmla="*/ 59 w 227"/>
                    <a:gd name="T67" fmla="*/ 40 h 346"/>
                    <a:gd name="T68" fmla="*/ 93 w 227"/>
                    <a:gd name="T69" fmla="*/ 20 h 346"/>
                    <a:gd name="T70" fmla="*/ 105 w 227"/>
                    <a:gd name="T71" fmla="*/ 6 h 346"/>
                    <a:gd name="T72" fmla="*/ 71 w 227"/>
                    <a:gd name="T73" fmla="*/ 0 h 346"/>
                    <a:gd name="T74" fmla="*/ 51 w 227"/>
                    <a:gd name="T75" fmla="*/ 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7" h="346">
                      <a:moveTo>
                        <a:pt x="51" y="6"/>
                      </a:moveTo>
                      <a:cubicBezTo>
                        <a:pt x="41" y="16"/>
                        <a:pt x="38" y="26"/>
                        <a:pt x="35" y="40"/>
                      </a:cubicBezTo>
                      <a:cubicBezTo>
                        <a:pt x="15" y="35"/>
                        <a:pt x="24" y="47"/>
                        <a:pt x="19" y="64"/>
                      </a:cubicBezTo>
                      <a:cubicBezTo>
                        <a:pt x="18" y="69"/>
                        <a:pt x="11" y="76"/>
                        <a:pt x="11" y="76"/>
                      </a:cubicBezTo>
                      <a:cubicBezTo>
                        <a:pt x="13" y="83"/>
                        <a:pt x="17" y="87"/>
                        <a:pt x="19" y="94"/>
                      </a:cubicBezTo>
                      <a:cubicBezTo>
                        <a:pt x="13" y="113"/>
                        <a:pt x="7" y="117"/>
                        <a:pt x="31" y="120"/>
                      </a:cubicBezTo>
                      <a:cubicBezTo>
                        <a:pt x="42" y="119"/>
                        <a:pt x="48" y="114"/>
                        <a:pt x="59" y="118"/>
                      </a:cubicBezTo>
                      <a:cubicBezTo>
                        <a:pt x="54" y="125"/>
                        <a:pt x="34" y="132"/>
                        <a:pt x="31" y="140"/>
                      </a:cubicBezTo>
                      <a:cubicBezTo>
                        <a:pt x="28" y="146"/>
                        <a:pt x="37" y="162"/>
                        <a:pt x="37" y="162"/>
                      </a:cubicBezTo>
                      <a:cubicBezTo>
                        <a:pt x="52" y="166"/>
                        <a:pt x="80" y="150"/>
                        <a:pt x="87" y="164"/>
                      </a:cubicBezTo>
                      <a:cubicBezTo>
                        <a:pt x="83" y="175"/>
                        <a:pt x="90" y="182"/>
                        <a:pt x="95" y="192"/>
                      </a:cubicBezTo>
                      <a:cubicBezTo>
                        <a:pt x="84" y="226"/>
                        <a:pt x="99" y="219"/>
                        <a:pt x="49" y="222"/>
                      </a:cubicBezTo>
                      <a:cubicBezTo>
                        <a:pt x="48" y="224"/>
                        <a:pt x="44" y="226"/>
                        <a:pt x="45" y="228"/>
                      </a:cubicBezTo>
                      <a:cubicBezTo>
                        <a:pt x="46" y="233"/>
                        <a:pt x="53" y="240"/>
                        <a:pt x="53" y="240"/>
                      </a:cubicBezTo>
                      <a:cubicBezTo>
                        <a:pt x="50" y="260"/>
                        <a:pt x="53" y="253"/>
                        <a:pt x="37" y="258"/>
                      </a:cubicBezTo>
                      <a:cubicBezTo>
                        <a:pt x="28" y="272"/>
                        <a:pt x="27" y="265"/>
                        <a:pt x="23" y="276"/>
                      </a:cubicBezTo>
                      <a:cubicBezTo>
                        <a:pt x="29" y="294"/>
                        <a:pt x="75" y="290"/>
                        <a:pt x="91" y="292"/>
                      </a:cubicBezTo>
                      <a:cubicBezTo>
                        <a:pt x="84" y="312"/>
                        <a:pt x="50" y="313"/>
                        <a:pt x="31" y="314"/>
                      </a:cubicBezTo>
                      <a:cubicBezTo>
                        <a:pt x="18" y="316"/>
                        <a:pt x="18" y="319"/>
                        <a:pt x="7" y="326"/>
                      </a:cubicBezTo>
                      <a:cubicBezTo>
                        <a:pt x="0" y="340"/>
                        <a:pt x="4" y="340"/>
                        <a:pt x="19" y="346"/>
                      </a:cubicBezTo>
                      <a:cubicBezTo>
                        <a:pt x="39" y="344"/>
                        <a:pt x="40" y="332"/>
                        <a:pt x="59" y="328"/>
                      </a:cubicBezTo>
                      <a:cubicBezTo>
                        <a:pt x="70" y="317"/>
                        <a:pt x="98" y="314"/>
                        <a:pt x="113" y="318"/>
                      </a:cubicBezTo>
                      <a:cubicBezTo>
                        <a:pt x="156" y="314"/>
                        <a:pt x="163" y="307"/>
                        <a:pt x="197" y="304"/>
                      </a:cubicBezTo>
                      <a:cubicBezTo>
                        <a:pt x="193" y="278"/>
                        <a:pt x="165" y="291"/>
                        <a:pt x="203" y="284"/>
                      </a:cubicBezTo>
                      <a:cubicBezTo>
                        <a:pt x="207" y="283"/>
                        <a:pt x="211" y="283"/>
                        <a:pt x="215" y="282"/>
                      </a:cubicBezTo>
                      <a:cubicBezTo>
                        <a:pt x="227" y="266"/>
                        <a:pt x="224" y="245"/>
                        <a:pt x="207" y="234"/>
                      </a:cubicBezTo>
                      <a:cubicBezTo>
                        <a:pt x="197" y="227"/>
                        <a:pt x="186" y="258"/>
                        <a:pt x="175" y="252"/>
                      </a:cubicBezTo>
                      <a:cubicBezTo>
                        <a:pt x="162" y="254"/>
                        <a:pt x="153" y="223"/>
                        <a:pt x="157" y="236"/>
                      </a:cubicBezTo>
                      <a:cubicBezTo>
                        <a:pt x="154" y="211"/>
                        <a:pt x="155" y="162"/>
                        <a:pt x="137" y="144"/>
                      </a:cubicBezTo>
                      <a:cubicBezTo>
                        <a:pt x="126" y="111"/>
                        <a:pt x="117" y="122"/>
                        <a:pt x="83" y="114"/>
                      </a:cubicBezTo>
                      <a:cubicBezTo>
                        <a:pt x="68" y="94"/>
                        <a:pt x="87" y="105"/>
                        <a:pt x="105" y="104"/>
                      </a:cubicBezTo>
                      <a:cubicBezTo>
                        <a:pt x="110" y="90"/>
                        <a:pt x="90" y="85"/>
                        <a:pt x="119" y="80"/>
                      </a:cubicBezTo>
                      <a:cubicBezTo>
                        <a:pt x="128" y="74"/>
                        <a:pt x="129" y="60"/>
                        <a:pt x="117" y="56"/>
                      </a:cubicBezTo>
                      <a:cubicBezTo>
                        <a:pt x="95" y="49"/>
                        <a:pt x="82" y="42"/>
                        <a:pt x="59" y="40"/>
                      </a:cubicBezTo>
                      <a:cubicBezTo>
                        <a:pt x="68" y="27"/>
                        <a:pt x="77" y="21"/>
                        <a:pt x="93" y="20"/>
                      </a:cubicBezTo>
                      <a:cubicBezTo>
                        <a:pt x="105" y="12"/>
                        <a:pt x="118" y="13"/>
                        <a:pt x="105" y="6"/>
                      </a:cubicBezTo>
                      <a:cubicBezTo>
                        <a:pt x="96" y="1"/>
                        <a:pt x="79" y="1"/>
                        <a:pt x="71" y="0"/>
                      </a:cubicBezTo>
                      <a:cubicBezTo>
                        <a:pt x="67" y="1"/>
                        <a:pt x="47" y="10"/>
                        <a:pt x="51" y="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6" name="Freeform 210"/>
                <p:cNvSpPr>
                  <a:spLocks/>
                </p:cNvSpPr>
                <p:nvPr/>
              </p:nvSpPr>
              <p:spPr bwMode="auto">
                <a:xfrm>
                  <a:off x="3893477" y="2336541"/>
                  <a:ext cx="25470" cy="13748"/>
                </a:xfrm>
                <a:custGeom>
                  <a:avLst/>
                  <a:gdLst>
                    <a:gd name="T0" fmla="*/ 16 w 30"/>
                    <a:gd name="T1" fmla="*/ 7 h 15"/>
                    <a:gd name="T2" fmla="*/ 12 w 30"/>
                    <a:gd name="T3" fmla="*/ 15 h 15"/>
                    <a:gd name="T4" fmla="*/ 26 w 30"/>
                    <a:gd name="T5" fmla="*/ 11 h 15"/>
                    <a:gd name="T6" fmla="*/ 16 w 30"/>
                    <a:gd name="T7" fmla="*/ 7 h 15"/>
                  </a:gdLst>
                  <a:ahLst/>
                  <a:cxnLst>
                    <a:cxn ang="0">
                      <a:pos x="T0" y="T1"/>
                    </a:cxn>
                    <a:cxn ang="0">
                      <a:pos x="T2" y="T3"/>
                    </a:cxn>
                    <a:cxn ang="0">
                      <a:pos x="T4" y="T5"/>
                    </a:cxn>
                    <a:cxn ang="0">
                      <a:pos x="T6" y="T7"/>
                    </a:cxn>
                  </a:cxnLst>
                  <a:rect l="0" t="0" r="r" b="b"/>
                  <a:pathLst>
                    <a:path w="30" h="15">
                      <a:moveTo>
                        <a:pt x="16" y="7"/>
                      </a:moveTo>
                      <a:cubicBezTo>
                        <a:pt x="15" y="7"/>
                        <a:pt x="0" y="10"/>
                        <a:pt x="12" y="15"/>
                      </a:cubicBezTo>
                      <a:cubicBezTo>
                        <a:pt x="13" y="15"/>
                        <a:pt x="24" y="12"/>
                        <a:pt x="26" y="11"/>
                      </a:cubicBezTo>
                      <a:cubicBezTo>
                        <a:pt x="30" y="0"/>
                        <a:pt x="23" y="3"/>
                        <a:pt x="16" y="7"/>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7" name="Freeform 211"/>
                <p:cNvSpPr>
                  <a:spLocks/>
                </p:cNvSpPr>
                <p:nvPr/>
              </p:nvSpPr>
              <p:spPr bwMode="auto">
                <a:xfrm>
                  <a:off x="3899420" y="2313627"/>
                  <a:ext cx="21225" cy="21081"/>
                </a:xfrm>
                <a:custGeom>
                  <a:avLst/>
                  <a:gdLst>
                    <a:gd name="T0" fmla="*/ 17 w 25"/>
                    <a:gd name="T1" fmla="*/ 6 h 23"/>
                    <a:gd name="T2" fmla="*/ 5 w 25"/>
                    <a:gd name="T3" fmla="*/ 20 h 23"/>
                    <a:gd name="T4" fmla="*/ 25 w 25"/>
                    <a:gd name="T5" fmla="*/ 8 h 23"/>
                    <a:gd name="T6" fmla="*/ 17 w 25"/>
                    <a:gd name="T7" fmla="*/ 6 h 23"/>
                  </a:gdLst>
                  <a:ahLst/>
                  <a:cxnLst>
                    <a:cxn ang="0">
                      <a:pos x="T0" y="T1"/>
                    </a:cxn>
                    <a:cxn ang="0">
                      <a:pos x="T2" y="T3"/>
                    </a:cxn>
                    <a:cxn ang="0">
                      <a:pos x="T4" y="T5"/>
                    </a:cxn>
                    <a:cxn ang="0">
                      <a:pos x="T6" y="T7"/>
                    </a:cxn>
                  </a:cxnLst>
                  <a:rect l="0" t="0" r="r" b="b"/>
                  <a:pathLst>
                    <a:path w="25" h="23">
                      <a:moveTo>
                        <a:pt x="17" y="6"/>
                      </a:moveTo>
                      <a:cubicBezTo>
                        <a:pt x="15" y="7"/>
                        <a:pt x="0" y="15"/>
                        <a:pt x="5" y="20"/>
                      </a:cubicBezTo>
                      <a:cubicBezTo>
                        <a:pt x="8" y="23"/>
                        <a:pt x="23" y="10"/>
                        <a:pt x="25" y="8"/>
                      </a:cubicBezTo>
                      <a:cubicBezTo>
                        <a:pt x="22" y="0"/>
                        <a:pt x="25" y="1"/>
                        <a:pt x="17" y="6"/>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8" name="Freeform 212"/>
                <p:cNvSpPr>
                  <a:spLocks/>
                </p:cNvSpPr>
                <p:nvPr/>
              </p:nvSpPr>
              <p:spPr bwMode="auto">
                <a:xfrm>
                  <a:off x="3872252" y="2269633"/>
                  <a:ext cx="33111" cy="10082"/>
                </a:xfrm>
                <a:custGeom>
                  <a:avLst/>
                  <a:gdLst>
                    <a:gd name="T0" fmla="*/ 19 w 39"/>
                    <a:gd name="T1" fmla="*/ 0 h 11"/>
                    <a:gd name="T2" fmla="*/ 13 w 39"/>
                    <a:gd name="T3" fmla="*/ 10 h 11"/>
                    <a:gd name="T4" fmla="*/ 35 w 39"/>
                    <a:gd name="T5" fmla="*/ 8 h 11"/>
                    <a:gd name="T6" fmla="*/ 19 w 39"/>
                    <a:gd name="T7" fmla="*/ 0 h 11"/>
                  </a:gdLst>
                  <a:ahLst/>
                  <a:cxnLst>
                    <a:cxn ang="0">
                      <a:pos x="T0" y="T1"/>
                    </a:cxn>
                    <a:cxn ang="0">
                      <a:pos x="T2" y="T3"/>
                    </a:cxn>
                    <a:cxn ang="0">
                      <a:pos x="T4" y="T5"/>
                    </a:cxn>
                    <a:cxn ang="0">
                      <a:pos x="T6" y="T7"/>
                    </a:cxn>
                  </a:cxnLst>
                  <a:rect l="0" t="0" r="r" b="b"/>
                  <a:pathLst>
                    <a:path w="39" h="11">
                      <a:moveTo>
                        <a:pt x="19" y="0"/>
                      </a:moveTo>
                      <a:cubicBezTo>
                        <a:pt x="12" y="1"/>
                        <a:pt x="0" y="6"/>
                        <a:pt x="13" y="10"/>
                      </a:cubicBezTo>
                      <a:cubicBezTo>
                        <a:pt x="20" y="9"/>
                        <a:pt x="28" y="11"/>
                        <a:pt x="35" y="8"/>
                      </a:cubicBezTo>
                      <a:cubicBezTo>
                        <a:pt x="39" y="6"/>
                        <a:pt x="19" y="0"/>
                        <a:pt x="19" y="0"/>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9" name="Freeform 213"/>
                <p:cNvSpPr>
                  <a:spLocks/>
                </p:cNvSpPr>
                <p:nvPr/>
              </p:nvSpPr>
              <p:spPr bwMode="auto">
                <a:xfrm>
                  <a:off x="3860366" y="2223805"/>
                  <a:ext cx="19527" cy="18330"/>
                </a:xfrm>
                <a:custGeom>
                  <a:avLst/>
                  <a:gdLst>
                    <a:gd name="T0" fmla="*/ 17 w 23"/>
                    <a:gd name="T1" fmla="*/ 0 h 20"/>
                    <a:gd name="T2" fmla="*/ 15 w 23"/>
                    <a:gd name="T3" fmla="*/ 20 h 20"/>
                    <a:gd name="T4" fmla="*/ 23 w 23"/>
                    <a:gd name="T5" fmla="*/ 10 h 20"/>
                    <a:gd name="T6" fmla="*/ 17 w 23"/>
                    <a:gd name="T7" fmla="*/ 0 h 20"/>
                  </a:gdLst>
                  <a:ahLst/>
                  <a:cxnLst>
                    <a:cxn ang="0">
                      <a:pos x="T0" y="T1"/>
                    </a:cxn>
                    <a:cxn ang="0">
                      <a:pos x="T2" y="T3"/>
                    </a:cxn>
                    <a:cxn ang="0">
                      <a:pos x="T4" y="T5"/>
                    </a:cxn>
                    <a:cxn ang="0">
                      <a:pos x="T6" y="T7"/>
                    </a:cxn>
                  </a:cxnLst>
                  <a:rect l="0" t="0" r="r" b="b"/>
                  <a:pathLst>
                    <a:path w="23" h="20">
                      <a:moveTo>
                        <a:pt x="17" y="0"/>
                      </a:moveTo>
                      <a:cubicBezTo>
                        <a:pt x="11" y="8"/>
                        <a:pt x="0" y="15"/>
                        <a:pt x="15" y="20"/>
                      </a:cubicBezTo>
                      <a:cubicBezTo>
                        <a:pt x="20" y="17"/>
                        <a:pt x="23" y="16"/>
                        <a:pt x="23" y="10"/>
                      </a:cubicBezTo>
                      <a:cubicBezTo>
                        <a:pt x="23" y="4"/>
                        <a:pt x="13" y="0"/>
                        <a:pt x="17"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0" name="Freeform 214"/>
                <p:cNvSpPr>
                  <a:spLocks/>
                </p:cNvSpPr>
                <p:nvPr/>
              </p:nvSpPr>
              <p:spPr bwMode="auto">
                <a:xfrm>
                  <a:off x="3869705" y="2157814"/>
                  <a:ext cx="19527" cy="32080"/>
                </a:xfrm>
                <a:custGeom>
                  <a:avLst/>
                  <a:gdLst>
                    <a:gd name="T0" fmla="*/ 18 w 23"/>
                    <a:gd name="T1" fmla="*/ 0 h 35"/>
                    <a:gd name="T2" fmla="*/ 0 w 23"/>
                    <a:gd name="T3" fmla="*/ 22 h 35"/>
                    <a:gd name="T4" fmla="*/ 20 w 23"/>
                    <a:gd name="T5" fmla="*/ 18 h 35"/>
                    <a:gd name="T6" fmla="*/ 18 w 23"/>
                    <a:gd name="T7" fmla="*/ 0 h 35"/>
                  </a:gdLst>
                  <a:ahLst/>
                  <a:cxnLst>
                    <a:cxn ang="0">
                      <a:pos x="T0" y="T1"/>
                    </a:cxn>
                    <a:cxn ang="0">
                      <a:pos x="T2" y="T3"/>
                    </a:cxn>
                    <a:cxn ang="0">
                      <a:pos x="T4" y="T5"/>
                    </a:cxn>
                    <a:cxn ang="0">
                      <a:pos x="T6" y="T7"/>
                    </a:cxn>
                  </a:cxnLst>
                  <a:rect l="0" t="0" r="r" b="b"/>
                  <a:pathLst>
                    <a:path w="23" h="35">
                      <a:moveTo>
                        <a:pt x="18" y="0"/>
                      </a:moveTo>
                      <a:cubicBezTo>
                        <a:pt x="8" y="3"/>
                        <a:pt x="3" y="12"/>
                        <a:pt x="0" y="22"/>
                      </a:cubicBezTo>
                      <a:cubicBezTo>
                        <a:pt x="4" y="35"/>
                        <a:pt x="14" y="24"/>
                        <a:pt x="20" y="18"/>
                      </a:cubicBezTo>
                      <a:cubicBezTo>
                        <a:pt x="23" y="10"/>
                        <a:pt x="18" y="8"/>
                        <a:pt x="18"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1" name="Freeform 215"/>
                <p:cNvSpPr>
                  <a:spLocks/>
                </p:cNvSpPr>
                <p:nvPr/>
              </p:nvSpPr>
              <p:spPr bwMode="auto">
                <a:xfrm>
                  <a:off x="3991962" y="2077158"/>
                  <a:ext cx="16131" cy="43994"/>
                </a:xfrm>
                <a:custGeom>
                  <a:avLst/>
                  <a:gdLst>
                    <a:gd name="T0" fmla="*/ 12 w 19"/>
                    <a:gd name="T1" fmla="*/ 0 h 48"/>
                    <a:gd name="T2" fmla="*/ 0 w 19"/>
                    <a:gd name="T3" fmla="*/ 24 h 48"/>
                    <a:gd name="T4" fmla="*/ 14 w 19"/>
                    <a:gd name="T5" fmla="*/ 36 h 48"/>
                    <a:gd name="T6" fmla="*/ 16 w 19"/>
                    <a:gd name="T7" fmla="*/ 6 h 48"/>
                    <a:gd name="T8" fmla="*/ 12 w 19"/>
                    <a:gd name="T9" fmla="*/ 0 h 48"/>
                  </a:gdLst>
                  <a:ahLst/>
                  <a:cxnLst>
                    <a:cxn ang="0">
                      <a:pos x="T0" y="T1"/>
                    </a:cxn>
                    <a:cxn ang="0">
                      <a:pos x="T2" y="T3"/>
                    </a:cxn>
                    <a:cxn ang="0">
                      <a:pos x="T4" y="T5"/>
                    </a:cxn>
                    <a:cxn ang="0">
                      <a:pos x="T6" y="T7"/>
                    </a:cxn>
                    <a:cxn ang="0">
                      <a:pos x="T8" y="T9"/>
                    </a:cxn>
                  </a:cxnLst>
                  <a:rect l="0" t="0" r="r" b="b"/>
                  <a:pathLst>
                    <a:path w="19" h="48">
                      <a:moveTo>
                        <a:pt x="12" y="0"/>
                      </a:moveTo>
                      <a:cubicBezTo>
                        <a:pt x="6" y="6"/>
                        <a:pt x="0" y="24"/>
                        <a:pt x="0" y="24"/>
                      </a:cubicBezTo>
                      <a:cubicBezTo>
                        <a:pt x="2" y="38"/>
                        <a:pt x="2" y="48"/>
                        <a:pt x="14" y="36"/>
                      </a:cubicBezTo>
                      <a:cubicBezTo>
                        <a:pt x="18" y="25"/>
                        <a:pt x="19" y="18"/>
                        <a:pt x="16" y="6"/>
                      </a:cubicBezTo>
                      <a:cubicBezTo>
                        <a:pt x="15" y="4"/>
                        <a:pt x="12" y="0"/>
                        <a:pt x="12"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2" name="Freeform 216"/>
                <p:cNvSpPr>
                  <a:spLocks/>
                </p:cNvSpPr>
                <p:nvPr/>
              </p:nvSpPr>
              <p:spPr bwMode="auto">
                <a:xfrm>
                  <a:off x="3948663" y="2120236"/>
                  <a:ext cx="20376" cy="22914"/>
                </a:xfrm>
                <a:custGeom>
                  <a:avLst/>
                  <a:gdLst>
                    <a:gd name="T0" fmla="*/ 15 w 24"/>
                    <a:gd name="T1" fmla="*/ 7 h 25"/>
                    <a:gd name="T2" fmla="*/ 13 w 24"/>
                    <a:gd name="T3" fmla="*/ 25 h 25"/>
                    <a:gd name="T4" fmla="*/ 17 w 24"/>
                    <a:gd name="T5" fmla="*/ 17 h 25"/>
                    <a:gd name="T6" fmla="*/ 23 w 24"/>
                    <a:gd name="T7" fmla="*/ 11 h 25"/>
                    <a:gd name="T8" fmla="*/ 11 w 24"/>
                    <a:gd name="T9" fmla="*/ 3 h 25"/>
                    <a:gd name="T10" fmla="*/ 15 w 24"/>
                    <a:gd name="T11" fmla="*/ 7 h 25"/>
                  </a:gdLst>
                  <a:ahLst/>
                  <a:cxnLst>
                    <a:cxn ang="0">
                      <a:pos x="T0" y="T1"/>
                    </a:cxn>
                    <a:cxn ang="0">
                      <a:pos x="T2" y="T3"/>
                    </a:cxn>
                    <a:cxn ang="0">
                      <a:pos x="T4" y="T5"/>
                    </a:cxn>
                    <a:cxn ang="0">
                      <a:pos x="T6" y="T7"/>
                    </a:cxn>
                    <a:cxn ang="0">
                      <a:pos x="T8" y="T9"/>
                    </a:cxn>
                    <a:cxn ang="0">
                      <a:pos x="T10" y="T11"/>
                    </a:cxn>
                  </a:cxnLst>
                  <a:rect l="0" t="0" r="r" b="b"/>
                  <a:pathLst>
                    <a:path w="24" h="25">
                      <a:moveTo>
                        <a:pt x="15" y="7"/>
                      </a:moveTo>
                      <a:cubicBezTo>
                        <a:pt x="0" y="11"/>
                        <a:pt x="2" y="17"/>
                        <a:pt x="13" y="25"/>
                      </a:cubicBezTo>
                      <a:cubicBezTo>
                        <a:pt x="14" y="22"/>
                        <a:pt x="15" y="19"/>
                        <a:pt x="17" y="17"/>
                      </a:cubicBezTo>
                      <a:cubicBezTo>
                        <a:pt x="19" y="15"/>
                        <a:pt x="24" y="14"/>
                        <a:pt x="23" y="11"/>
                      </a:cubicBezTo>
                      <a:cubicBezTo>
                        <a:pt x="21" y="7"/>
                        <a:pt x="8" y="0"/>
                        <a:pt x="11" y="3"/>
                      </a:cubicBezTo>
                      <a:cubicBezTo>
                        <a:pt x="12" y="4"/>
                        <a:pt x="14" y="6"/>
                        <a:pt x="15" y="7"/>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3" name="Freeform 217"/>
                <p:cNvSpPr>
                  <a:spLocks/>
                </p:cNvSpPr>
                <p:nvPr/>
              </p:nvSpPr>
              <p:spPr bwMode="auto">
                <a:xfrm>
                  <a:off x="3874799" y="2187144"/>
                  <a:ext cx="10188" cy="32080"/>
                </a:xfrm>
                <a:custGeom>
                  <a:avLst/>
                  <a:gdLst>
                    <a:gd name="T0" fmla="*/ 0 w 12"/>
                    <a:gd name="T1" fmla="*/ 12 h 35"/>
                    <a:gd name="T2" fmla="*/ 12 w 12"/>
                    <a:gd name="T3" fmla="*/ 6 h 35"/>
                    <a:gd name="T4" fmla="*/ 0 w 12"/>
                    <a:gd name="T5" fmla="*/ 12 h 35"/>
                  </a:gdLst>
                  <a:ahLst/>
                  <a:cxnLst>
                    <a:cxn ang="0">
                      <a:pos x="T0" y="T1"/>
                    </a:cxn>
                    <a:cxn ang="0">
                      <a:pos x="T2" y="T3"/>
                    </a:cxn>
                    <a:cxn ang="0">
                      <a:pos x="T4" y="T5"/>
                    </a:cxn>
                  </a:cxnLst>
                  <a:rect l="0" t="0" r="r" b="b"/>
                  <a:pathLst>
                    <a:path w="12" h="35">
                      <a:moveTo>
                        <a:pt x="0" y="12"/>
                      </a:moveTo>
                      <a:cubicBezTo>
                        <a:pt x="4" y="35"/>
                        <a:pt x="6" y="15"/>
                        <a:pt x="12" y="6"/>
                      </a:cubicBezTo>
                      <a:cubicBezTo>
                        <a:pt x="3" y="0"/>
                        <a:pt x="4" y="4"/>
                        <a:pt x="0" y="12"/>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64" name="Freeform 218"/>
                <p:cNvSpPr>
                  <a:spLocks/>
                </p:cNvSpPr>
                <p:nvPr/>
              </p:nvSpPr>
              <p:spPr bwMode="auto">
                <a:xfrm>
                  <a:off x="3868007" y="2243053"/>
                  <a:ext cx="13584" cy="22914"/>
                </a:xfrm>
                <a:custGeom>
                  <a:avLst/>
                  <a:gdLst>
                    <a:gd name="T0" fmla="*/ 6 w 16"/>
                    <a:gd name="T1" fmla="*/ 7 h 25"/>
                    <a:gd name="T2" fmla="*/ 10 w 16"/>
                    <a:gd name="T3" fmla="*/ 25 h 25"/>
                    <a:gd name="T4" fmla="*/ 12 w 16"/>
                    <a:gd name="T5" fmla="*/ 11 h 25"/>
                    <a:gd name="T6" fmla="*/ 6 w 16"/>
                    <a:gd name="T7" fmla="*/ 7 h 25"/>
                  </a:gdLst>
                  <a:ahLst/>
                  <a:cxnLst>
                    <a:cxn ang="0">
                      <a:pos x="T0" y="T1"/>
                    </a:cxn>
                    <a:cxn ang="0">
                      <a:pos x="T2" y="T3"/>
                    </a:cxn>
                    <a:cxn ang="0">
                      <a:pos x="T4" y="T5"/>
                    </a:cxn>
                    <a:cxn ang="0">
                      <a:pos x="T6" y="T7"/>
                    </a:cxn>
                  </a:cxnLst>
                  <a:rect l="0" t="0" r="r" b="b"/>
                  <a:pathLst>
                    <a:path w="16" h="25">
                      <a:moveTo>
                        <a:pt x="6" y="7"/>
                      </a:moveTo>
                      <a:cubicBezTo>
                        <a:pt x="0" y="16"/>
                        <a:pt x="2" y="19"/>
                        <a:pt x="10" y="25"/>
                      </a:cubicBezTo>
                      <a:cubicBezTo>
                        <a:pt x="14" y="19"/>
                        <a:pt x="16" y="19"/>
                        <a:pt x="12" y="11"/>
                      </a:cubicBezTo>
                      <a:cubicBezTo>
                        <a:pt x="6" y="0"/>
                        <a:pt x="6" y="3"/>
                        <a:pt x="6" y="7"/>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sp>
            <p:nvSpPr>
              <p:cNvPr id="1370" name="Freeform 223"/>
              <p:cNvSpPr>
                <a:spLocks/>
              </p:cNvSpPr>
              <p:nvPr/>
            </p:nvSpPr>
            <p:spPr bwMode="auto">
              <a:xfrm>
                <a:off x="6440327" y="4019646"/>
                <a:ext cx="39136" cy="31759"/>
              </a:xfrm>
              <a:custGeom>
                <a:avLst/>
                <a:gdLst>
                  <a:gd name="T0" fmla="*/ 6 w 24"/>
                  <a:gd name="T1" fmla="*/ 0 h 18"/>
                  <a:gd name="T2" fmla="*/ 10 w 24"/>
                  <a:gd name="T3" fmla="*/ 18 h 18"/>
                  <a:gd name="T4" fmla="*/ 6 w 24"/>
                  <a:gd name="T5" fmla="*/ 0 h 18"/>
                </a:gdLst>
                <a:ahLst/>
                <a:cxnLst>
                  <a:cxn ang="0">
                    <a:pos x="T0" y="T1"/>
                  </a:cxn>
                  <a:cxn ang="0">
                    <a:pos x="T2" y="T3"/>
                  </a:cxn>
                  <a:cxn ang="0">
                    <a:pos x="T4" y="T5"/>
                  </a:cxn>
                </a:cxnLst>
                <a:rect l="0" t="0" r="r" b="b"/>
                <a:pathLst>
                  <a:path w="24" h="18">
                    <a:moveTo>
                      <a:pt x="6" y="0"/>
                    </a:moveTo>
                    <a:cubicBezTo>
                      <a:pt x="0" y="9"/>
                      <a:pt x="2" y="12"/>
                      <a:pt x="10" y="18"/>
                    </a:cubicBezTo>
                    <a:cubicBezTo>
                      <a:pt x="24" y="13"/>
                      <a:pt x="19" y="0"/>
                      <a:pt x="6"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1" name="Freeform 230"/>
              <p:cNvSpPr>
                <a:spLocks/>
              </p:cNvSpPr>
              <p:nvPr/>
            </p:nvSpPr>
            <p:spPr bwMode="auto">
              <a:xfrm>
                <a:off x="6641275" y="3070765"/>
                <a:ext cx="57189" cy="61759"/>
              </a:xfrm>
              <a:custGeom>
                <a:avLst/>
                <a:gdLst>
                  <a:gd name="T0" fmla="*/ 17 w 35"/>
                  <a:gd name="T1" fmla="*/ 16 h 35"/>
                  <a:gd name="T2" fmla="*/ 20 w 35"/>
                  <a:gd name="T3" fmla="*/ 31 h 35"/>
                  <a:gd name="T4" fmla="*/ 26 w 35"/>
                  <a:gd name="T5" fmla="*/ 22 h 35"/>
                  <a:gd name="T6" fmla="*/ 35 w 35"/>
                  <a:gd name="T7" fmla="*/ 16 h 35"/>
                  <a:gd name="T8" fmla="*/ 17 w 35"/>
                  <a:gd name="T9" fmla="*/ 16 h 35"/>
                </a:gdLst>
                <a:ahLst/>
                <a:cxnLst>
                  <a:cxn ang="0">
                    <a:pos x="T0" y="T1"/>
                  </a:cxn>
                  <a:cxn ang="0">
                    <a:pos x="T2" y="T3"/>
                  </a:cxn>
                  <a:cxn ang="0">
                    <a:pos x="T4" y="T5"/>
                  </a:cxn>
                  <a:cxn ang="0">
                    <a:pos x="T6" y="T7"/>
                  </a:cxn>
                  <a:cxn ang="0">
                    <a:pos x="T8" y="T9"/>
                  </a:cxn>
                </a:cxnLst>
                <a:rect l="0" t="0" r="r" b="b"/>
                <a:pathLst>
                  <a:path w="35" h="35">
                    <a:moveTo>
                      <a:pt x="17" y="16"/>
                    </a:moveTo>
                    <a:cubicBezTo>
                      <a:pt x="17" y="16"/>
                      <a:pt x="0" y="35"/>
                      <a:pt x="20" y="31"/>
                    </a:cubicBezTo>
                    <a:cubicBezTo>
                      <a:pt x="24" y="30"/>
                      <a:pt x="23" y="25"/>
                      <a:pt x="26" y="22"/>
                    </a:cubicBezTo>
                    <a:cubicBezTo>
                      <a:pt x="29" y="19"/>
                      <a:pt x="32" y="18"/>
                      <a:pt x="35" y="16"/>
                    </a:cubicBezTo>
                    <a:cubicBezTo>
                      <a:pt x="30" y="0"/>
                      <a:pt x="24" y="1"/>
                      <a:pt x="17" y="1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2" name="Freeform 238"/>
              <p:cNvSpPr>
                <a:spLocks/>
              </p:cNvSpPr>
              <p:nvPr/>
            </p:nvSpPr>
            <p:spPr bwMode="auto">
              <a:xfrm>
                <a:off x="6368402" y="3434266"/>
                <a:ext cx="32679" cy="22939"/>
              </a:xfrm>
              <a:custGeom>
                <a:avLst/>
                <a:gdLst>
                  <a:gd name="T0" fmla="*/ 14 w 20"/>
                  <a:gd name="T1" fmla="*/ 1 h 13"/>
                  <a:gd name="T2" fmla="*/ 12 w 20"/>
                  <a:gd name="T3" fmla="*/ 13 h 13"/>
                  <a:gd name="T4" fmla="*/ 14 w 20"/>
                  <a:gd name="T5" fmla="*/ 1 h 13"/>
                </a:gdLst>
                <a:ahLst/>
                <a:cxnLst>
                  <a:cxn ang="0">
                    <a:pos x="T0" y="T1"/>
                  </a:cxn>
                  <a:cxn ang="0">
                    <a:pos x="T2" y="T3"/>
                  </a:cxn>
                  <a:cxn ang="0">
                    <a:pos x="T4" y="T5"/>
                  </a:cxn>
                </a:cxnLst>
                <a:rect l="0" t="0" r="r" b="b"/>
                <a:pathLst>
                  <a:path w="20" h="13">
                    <a:moveTo>
                      <a:pt x="14" y="1"/>
                    </a:moveTo>
                    <a:cubicBezTo>
                      <a:pt x="2" y="3"/>
                      <a:pt x="0" y="9"/>
                      <a:pt x="12" y="13"/>
                    </a:cubicBezTo>
                    <a:cubicBezTo>
                      <a:pt x="16" y="0"/>
                      <a:pt x="20" y="1"/>
                      <a:pt x="14" y="1"/>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3" name="Freeform 239"/>
              <p:cNvSpPr>
                <a:spLocks/>
              </p:cNvSpPr>
              <p:nvPr/>
            </p:nvSpPr>
            <p:spPr bwMode="auto">
              <a:xfrm>
                <a:off x="6597159" y="3113115"/>
                <a:ext cx="45751" cy="40585"/>
              </a:xfrm>
              <a:custGeom>
                <a:avLst/>
                <a:gdLst>
                  <a:gd name="T0" fmla="*/ 0 w 28"/>
                  <a:gd name="T1" fmla="*/ 17 h 23"/>
                  <a:gd name="T2" fmla="*/ 20 w 28"/>
                  <a:gd name="T3" fmla="*/ 13 h 23"/>
                  <a:gd name="T4" fmla="*/ 6 w 28"/>
                  <a:gd name="T5" fmla="*/ 5 h 23"/>
                  <a:gd name="T6" fmla="*/ 0 w 28"/>
                  <a:gd name="T7" fmla="*/ 17 h 23"/>
                </a:gdLst>
                <a:ahLst/>
                <a:cxnLst>
                  <a:cxn ang="0">
                    <a:pos x="T0" y="T1"/>
                  </a:cxn>
                  <a:cxn ang="0">
                    <a:pos x="T2" y="T3"/>
                  </a:cxn>
                  <a:cxn ang="0">
                    <a:pos x="T4" y="T5"/>
                  </a:cxn>
                  <a:cxn ang="0">
                    <a:pos x="T6" y="T7"/>
                  </a:cxn>
                </a:cxnLst>
                <a:rect l="0" t="0" r="r" b="b"/>
                <a:pathLst>
                  <a:path w="28" h="23">
                    <a:moveTo>
                      <a:pt x="0" y="17"/>
                    </a:moveTo>
                    <a:cubicBezTo>
                      <a:pt x="9" y="23"/>
                      <a:pt x="12" y="18"/>
                      <a:pt x="20" y="13"/>
                    </a:cubicBezTo>
                    <a:cubicBezTo>
                      <a:pt x="28" y="0"/>
                      <a:pt x="15" y="3"/>
                      <a:pt x="6" y="5"/>
                    </a:cubicBezTo>
                    <a:cubicBezTo>
                      <a:pt x="1" y="13"/>
                      <a:pt x="3" y="9"/>
                      <a:pt x="0" y="17"/>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4" name="Freeform 240"/>
              <p:cNvSpPr>
                <a:spLocks/>
              </p:cNvSpPr>
              <p:nvPr/>
            </p:nvSpPr>
            <p:spPr bwMode="auto">
              <a:xfrm>
                <a:off x="6549774" y="3125467"/>
                <a:ext cx="34313" cy="47645"/>
              </a:xfrm>
              <a:custGeom>
                <a:avLst/>
                <a:gdLst>
                  <a:gd name="T0" fmla="*/ 13 w 21"/>
                  <a:gd name="T1" fmla="*/ 8 h 27"/>
                  <a:gd name="T2" fmla="*/ 17 w 21"/>
                  <a:gd name="T3" fmla="*/ 18 h 27"/>
                  <a:gd name="T4" fmla="*/ 13 w 21"/>
                  <a:gd name="T5" fmla="*/ 8 h 27"/>
                </a:gdLst>
                <a:ahLst/>
                <a:cxnLst>
                  <a:cxn ang="0">
                    <a:pos x="T0" y="T1"/>
                  </a:cxn>
                  <a:cxn ang="0">
                    <a:pos x="T2" y="T3"/>
                  </a:cxn>
                  <a:cxn ang="0">
                    <a:pos x="T4" y="T5"/>
                  </a:cxn>
                </a:cxnLst>
                <a:rect l="0" t="0" r="r" b="b"/>
                <a:pathLst>
                  <a:path w="21" h="27">
                    <a:moveTo>
                      <a:pt x="13" y="8"/>
                    </a:moveTo>
                    <a:cubicBezTo>
                      <a:pt x="4" y="14"/>
                      <a:pt x="0" y="27"/>
                      <a:pt x="17" y="18"/>
                    </a:cubicBezTo>
                    <a:cubicBezTo>
                      <a:pt x="21" y="12"/>
                      <a:pt x="21" y="0"/>
                      <a:pt x="13" y="8"/>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5" name="Freeform 241"/>
              <p:cNvSpPr>
                <a:spLocks/>
              </p:cNvSpPr>
              <p:nvPr/>
            </p:nvSpPr>
            <p:spPr bwMode="auto">
              <a:xfrm>
                <a:off x="6618400" y="3069000"/>
                <a:ext cx="32679" cy="42350"/>
              </a:xfrm>
              <a:custGeom>
                <a:avLst/>
                <a:gdLst>
                  <a:gd name="T0" fmla="*/ 9 w 20"/>
                  <a:gd name="T1" fmla="*/ 0 h 24"/>
                  <a:gd name="T2" fmla="*/ 3 w 20"/>
                  <a:gd name="T3" fmla="*/ 24 h 24"/>
                  <a:gd name="T4" fmla="*/ 9 w 20"/>
                  <a:gd name="T5" fmla="*/ 0 h 24"/>
                </a:gdLst>
                <a:ahLst/>
                <a:cxnLst>
                  <a:cxn ang="0">
                    <a:pos x="T0" y="T1"/>
                  </a:cxn>
                  <a:cxn ang="0">
                    <a:pos x="T2" y="T3"/>
                  </a:cxn>
                  <a:cxn ang="0">
                    <a:pos x="T4" y="T5"/>
                  </a:cxn>
                </a:cxnLst>
                <a:rect l="0" t="0" r="r" b="b"/>
                <a:pathLst>
                  <a:path w="20" h="24">
                    <a:moveTo>
                      <a:pt x="9" y="0"/>
                    </a:moveTo>
                    <a:cubicBezTo>
                      <a:pt x="0" y="9"/>
                      <a:pt x="1" y="12"/>
                      <a:pt x="3" y="24"/>
                    </a:cubicBezTo>
                    <a:cubicBezTo>
                      <a:pt x="14" y="18"/>
                      <a:pt x="20" y="11"/>
                      <a:pt x="9"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6" name="Freeform 242"/>
              <p:cNvSpPr>
                <a:spLocks/>
              </p:cNvSpPr>
              <p:nvPr/>
            </p:nvSpPr>
            <p:spPr bwMode="auto">
              <a:xfrm>
                <a:off x="6700100" y="3030180"/>
                <a:ext cx="31045" cy="56465"/>
              </a:xfrm>
              <a:custGeom>
                <a:avLst/>
                <a:gdLst>
                  <a:gd name="T0" fmla="*/ 5 w 19"/>
                  <a:gd name="T1" fmla="*/ 8 h 32"/>
                  <a:gd name="T2" fmla="*/ 5 w 19"/>
                  <a:gd name="T3" fmla="*/ 30 h 32"/>
                  <a:gd name="T4" fmla="*/ 9 w 19"/>
                  <a:gd name="T5" fmla="*/ 22 h 32"/>
                  <a:gd name="T6" fmla="*/ 19 w 19"/>
                  <a:gd name="T7" fmla="*/ 8 h 32"/>
                  <a:gd name="T8" fmla="*/ 5 w 19"/>
                  <a:gd name="T9" fmla="*/ 8 h 32"/>
                </a:gdLst>
                <a:ahLst/>
                <a:cxnLst>
                  <a:cxn ang="0">
                    <a:pos x="T0" y="T1"/>
                  </a:cxn>
                  <a:cxn ang="0">
                    <a:pos x="T2" y="T3"/>
                  </a:cxn>
                  <a:cxn ang="0">
                    <a:pos x="T4" y="T5"/>
                  </a:cxn>
                  <a:cxn ang="0">
                    <a:pos x="T6" y="T7"/>
                  </a:cxn>
                  <a:cxn ang="0">
                    <a:pos x="T8" y="T9"/>
                  </a:cxn>
                </a:cxnLst>
                <a:rect l="0" t="0" r="r" b="b"/>
                <a:pathLst>
                  <a:path w="19" h="32">
                    <a:moveTo>
                      <a:pt x="5" y="8"/>
                    </a:moveTo>
                    <a:cubicBezTo>
                      <a:pt x="4" y="14"/>
                      <a:pt x="0" y="25"/>
                      <a:pt x="5" y="30"/>
                    </a:cubicBezTo>
                    <a:cubicBezTo>
                      <a:pt x="7" y="32"/>
                      <a:pt x="7" y="25"/>
                      <a:pt x="9" y="22"/>
                    </a:cubicBezTo>
                    <a:cubicBezTo>
                      <a:pt x="12" y="17"/>
                      <a:pt x="16" y="13"/>
                      <a:pt x="19" y="8"/>
                    </a:cubicBezTo>
                    <a:cubicBezTo>
                      <a:pt x="9" y="0"/>
                      <a:pt x="13" y="0"/>
                      <a:pt x="5" y="8"/>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377" name="Gruppieren 280"/>
              <p:cNvGrpSpPr/>
              <p:nvPr/>
            </p:nvGrpSpPr>
            <p:grpSpPr>
              <a:xfrm>
                <a:off x="6232784" y="2883722"/>
                <a:ext cx="1037573" cy="956395"/>
                <a:chOff x="4150331" y="1684324"/>
                <a:chExt cx="539120" cy="496940"/>
              </a:xfrm>
              <a:grpFill/>
            </p:grpSpPr>
            <p:sp>
              <p:nvSpPr>
                <p:cNvPr id="1451" name="Freeform 229"/>
                <p:cNvSpPr>
                  <a:spLocks/>
                </p:cNvSpPr>
                <p:nvPr/>
              </p:nvSpPr>
              <p:spPr bwMode="auto">
                <a:xfrm>
                  <a:off x="4150331" y="1684324"/>
                  <a:ext cx="539120" cy="496940"/>
                </a:xfrm>
                <a:custGeom>
                  <a:avLst/>
                  <a:gdLst>
                    <a:gd name="T0" fmla="*/ 144 w 635"/>
                    <a:gd name="T1" fmla="*/ 509 h 542"/>
                    <a:gd name="T2" fmla="*/ 129 w 635"/>
                    <a:gd name="T3" fmla="*/ 509 h 542"/>
                    <a:gd name="T4" fmla="*/ 18 w 635"/>
                    <a:gd name="T5" fmla="*/ 521 h 542"/>
                    <a:gd name="T6" fmla="*/ 45 w 635"/>
                    <a:gd name="T7" fmla="*/ 458 h 542"/>
                    <a:gd name="T8" fmla="*/ 15 w 635"/>
                    <a:gd name="T9" fmla="*/ 422 h 542"/>
                    <a:gd name="T10" fmla="*/ 18 w 635"/>
                    <a:gd name="T11" fmla="*/ 404 h 542"/>
                    <a:gd name="T12" fmla="*/ 48 w 635"/>
                    <a:gd name="T13" fmla="*/ 353 h 542"/>
                    <a:gd name="T14" fmla="*/ 66 w 635"/>
                    <a:gd name="T15" fmla="*/ 338 h 542"/>
                    <a:gd name="T16" fmla="*/ 147 w 635"/>
                    <a:gd name="T17" fmla="*/ 335 h 542"/>
                    <a:gd name="T18" fmla="*/ 123 w 635"/>
                    <a:gd name="T19" fmla="*/ 317 h 542"/>
                    <a:gd name="T20" fmla="*/ 165 w 635"/>
                    <a:gd name="T21" fmla="*/ 260 h 542"/>
                    <a:gd name="T22" fmla="*/ 192 w 635"/>
                    <a:gd name="T23" fmla="*/ 233 h 542"/>
                    <a:gd name="T24" fmla="*/ 210 w 635"/>
                    <a:gd name="T25" fmla="*/ 200 h 542"/>
                    <a:gd name="T26" fmla="*/ 246 w 635"/>
                    <a:gd name="T27" fmla="*/ 173 h 542"/>
                    <a:gd name="T28" fmla="*/ 324 w 635"/>
                    <a:gd name="T29" fmla="*/ 107 h 542"/>
                    <a:gd name="T30" fmla="*/ 420 w 635"/>
                    <a:gd name="T31" fmla="*/ 71 h 542"/>
                    <a:gd name="T32" fmla="*/ 405 w 635"/>
                    <a:gd name="T33" fmla="*/ 50 h 542"/>
                    <a:gd name="T34" fmla="*/ 450 w 635"/>
                    <a:gd name="T35" fmla="*/ 38 h 542"/>
                    <a:gd name="T36" fmla="*/ 471 w 635"/>
                    <a:gd name="T37" fmla="*/ 47 h 542"/>
                    <a:gd name="T38" fmla="*/ 516 w 635"/>
                    <a:gd name="T39" fmla="*/ 29 h 542"/>
                    <a:gd name="T40" fmla="*/ 552 w 635"/>
                    <a:gd name="T41" fmla="*/ 38 h 542"/>
                    <a:gd name="T42" fmla="*/ 606 w 635"/>
                    <a:gd name="T43" fmla="*/ 41 h 542"/>
                    <a:gd name="T44" fmla="*/ 609 w 635"/>
                    <a:gd name="T45" fmla="*/ 74 h 542"/>
                    <a:gd name="T46" fmla="*/ 516 w 635"/>
                    <a:gd name="T47" fmla="*/ 89 h 542"/>
                    <a:gd name="T48" fmla="*/ 474 w 635"/>
                    <a:gd name="T49" fmla="*/ 137 h 542"/>
                    <a:gd name="T50" fmla="*/ 453 w 635"/>
                    <a:gd name="T51" fmla="*/ 140 h 542"/>
                    <a:gd name="T52" fmla="*/ 369 w 635"/>
                    <a:gd name="T53" fmla="*/ 143 h 542"/>
                    <a:gd name="T54" fmla="*/ 324 w 635"/>
                    <a:gd name="T55" fmla="*/ 155 h 542"/>
                    <a:gd name="T56" fmla="*/ 255 w 635"/>
                    <a:gd name="T57" fmla="*/ 233 h 542"/>
                    <a:gd name="T58" fmla="*/ 219 w 635"/>
                    <a:gd name="T59" fmla="*/ 350 h 542"/>
                    <a:gd name="T60" fmla="*/ 189 w 635"/>
                    <a:gd name="T61" fmla="*/ 404 h 542"/>
                    <a:gd name="T62" fmla="*/ 165 w 635"/>
                    <a:gd name="T63" fmla="*/ 533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5" h="542">
                      <a:moveTo>
                        <a:pt x="165" y="533"/>
                      </a:moveTo>
                      <a:cubicBezTo>
                        <a:pt x="144" y="519"/>
                        <a:pt x="149" y="528"/>
                        <a:pt x="144" y="509"/>
                      </a:cubicBezTo>
                      <a:cubicBezTo>
                        <a:pt x="143" y="499"/>
                        <a:pt x="145" y="488"/>
                        <a:pt x="141" y="479"/>
                      </a:cubicBezTo>
                      <a:cubicBezTo>
                        <a:pt x="134" y="462"/>
                        <a:pt x="136" y="502"/>
                        <a:pt x="129" y="509"/>
                      </a:cubicBezTo>
                      <a:cubicBezTo>
                        <a:pt x="114" y="524"/>
                        <a:pt x="86" y="538"/>
                        <a:pt x="66" y="542"/>
                      </a:cubicBezTo>
                      <a:cubicBezTo>
                        <a:pt x="28" y="537"/>
                        <a:pt x="47" y="531"/>
                        <a:pt x="18" y="521"/>
                      </a:cubicBezTo>
                      <a:cubicBezTo>
                        <a:pt x="13" y="506"/>
                        <a:pt x="19" y="500"/>
                        <a:pt x="9" y="485"/>
                      </a:cubicBezTo>
                      <a:cubicBezTo>
                        <a:pt x="14" y="461"/>
                        <a:pt x="24" y="465"/>
                        <a:pt x="45" y="458"/>
                      </a:cubicBezTo>
                      <a:cubicBezTo>
                        <a:pt x="40" y="443"/>
                        <a:pt x="31" y="446"/>
                        <a:pt x="15" y="443"/>
                      </a:cubicBezTo>
                      <a:cubicBezTo>
                        <a:pt x="8" y="432"/>
                        <a:pt x="0" y="427"/>
                        <a:pt x="15" y="422"/>
                      </a:cubicBezTo>
                      <a:cubicBezTo>
                        <a:pt x="29" y="427"/>
                        <a:pt x="36" y="428"/>
                        <a:pt x="51" y="425"/>
                      </a:cubicBezTo>
                      <a:cubicBezTo>
                        <a:pt x="59" y="402"/>
                        <a:pt x="38" y="406"/>
                        <a:pt x="18" y="404"/>
                      </a:cubicBezTo>
                      <a:cubicBezTo>
                        <a:pt x="22" y="379"/>
                        <a:pt x="21" y="379"/>
                        <a:pt x="45" y="374"/>
                      </a:cubicBezTo>
                      <a:cubicBezTo>
                        <a:pt x="46" y="367"/>
                        <a:pt x="44" y="359"/>
                        <a:pt x="48" y="353"/>
                      </a:cubicBezTo>
                      <a:cubicBezTo>
                        <a:pt x="50" y="350"/>
                        <a:pt x="54" y="357"/>
                        <a:pt x="57" y="356"/>
                      </a:cubicBezTo>
                      <a:cubicBezTo>
                        <a:pt x="66" y="352"/>
                        <a:pt x="61" y="343"/>
                        <a:pt x="66" y="338"/>
                      </a:cubicBezTo>
                      <a:cubicBezTo>
                        <a:pt x="74" y="330"/>
                        <a:pt x="88" y="333"/>
                        <a:pt x="99" y="332"/>
                      </a:cubicBezTo>
                      <a:cubicBezTo>
                        <a:pt x="127" y="341"/>
                        <a:pt x="111" y="339"/>
                        <a:pt x="147" y="335"/>
                      </a:cubicBezTo>
                      <a:cubicBezTo>
                        <a:pt x="163" y="325"/>
                        <a:pt x="172" y="318"/>
                        <a:pt x="153" y="305"/>
                      </a:cubicBezTo>
                      <a:cubicBezTo>
                        <a:pt x="142" y="308"/>
                        <a:pt x="134" y="313"/>
                        <a:pt x="123" y="317"/>
                      </a:cubicBezTo>
                      <a:cubicBezTo>
                        <a:pt x="117" y="295"/>
                        <a:pt x="128" y="292"/>
                        <a:pt x="147" y="287"/>
                      </a:cubicBezTo>
                      <a:cubicBezTo>
                        <a:pt x="160" y="267"/>
                        <a:pt x="131" y="271"/>
                        <a:pt x="165" y="260"/>
                      </a:cubicBezTo>
                      <a:cubicBezTo>
                        <a:pt x="169" y="261"/>
                        <a:pt x="173" y="263"/>
                        <a:pt x="177" y="263"/>
                      </a:cubicBezTo>
                      <a:cubicBezTo>
                        <a:pt x="196" y="263"/>
                        <a:pt x="183" y="242"/>
                        <a:pt x="192" y="233"/>
                      </a:cubicBezTo>
                      <a:cubicBezTo>
                        <a:pt x="196" y="229"/>
                        <a:pt x="204" y="231"/>
                        <a:pt x="210" y="230"/>
                      </a:cubicBezTo>
                      <a:cubicBezTo>
                        <a:pt x="222" y="218"/>
                        <a:pt x="219" y="214"/>
                        <a:pt x="210" y="200"/>
                      </a:cubicBezTo>
                      <a:cubicBezTo>
                        <a:pt x="216" y="196"/>
                        <a:pt x="223" y="195"/>
                        <a:pt x="228" y="191"/>
                      </a:cubicBezTo>
                      <a:cubicBezTo>
                        <a:pt x="235" y="186"/>
                        <a:pt x="246" y="173"/>
                        <a:pt x="246" y="173"/>
                      </a:cubicBezTo>
                      <a:cubicBezTo>
                        <a:pt x="257" y="141"/>
                        <a:pt x="265" y="157"/>
                        <a:pt x="291" y="140"/>
                      </a:cubicBezTo>
                      <a:cubicBezTo>
                        <a:pt x="295" y="119"/>
                        <a:pt x="303" y="114"/>
                        <a:pt x="324" y="107"/>
                      </a:cubicBezTo>
                      <a:cubicBezTo>
                        <a:pt x="343" y="88"/>
                        <a:pt x="321" y="77"/>
                        <a:pt x="351" y="83"/>
                      </a:cubicBezTo>
                      <a:cubicBezTo>
                        <a:pt x="375" y="80"/>
                        <a:pt x="396" y="74"/>
                        <a:pt x="420" y="71"/>
                      </a:cubicBezTo>
                      <a:cubicBezTo>
                        <a:pt x="413" y="61"/>
                        <a:pt x="408" y="57"/>
                        <a:pt x="396" y="53"/>
                      </a:cubicBezTo>
                      <a:cubicBezTo>
                        <a:pt x="399" y="52"/>
                        <a:pt x="402" y="49"/>
                        <a:pt x="405" y="50"/>
                      </a:cubicBezTo>
                      <a:cubicBezTo>
                        <a:pt x="412" y="52"/>
                        <a:pt x="423" y="62"/>
                        <a:pt x="423" y="62"/>
                      </a:cubicBezTo>
                      <a:cubicBezTo>
                        <a:pt x="457" y="51"/>
                        <a:pt x="435" y="53"/>
                        <a:pt x="450" y="38"/>
                      </a:cubicBezTo>
                      <a:cubicBezTo>
                        <a:pt x="455" y="33"/>
                        <a:pt x="468" y="26"/>
                        <a:pt x="468" y="26"/>
                      </a:cubicBezTo>
                      <a:cubicBezTo>
                        <a:pt x="469" y="33"/>
                        <a:pt x="468" y="41"/>
                        <a:pt x="471" y="47"/>
                      </a:cubicBezTo>
                      <a:cubicBezTo>
                        <a:pt x="479" y="63"/>
                        <a:pt x="493" y="25"/>
                        <a:pt x="495" y="20"/>
                      </a:cubicBezTo>
                      <a:cubicBezTo>
                        <a:pt x="509" y="25"/>
                        <a:pt x="501" y="34"/>
                        <a:pt x="516" y="29"/>
                      </a:cubicBezTo>
                      <a:cubicBezTo>
                        <a:pt x="519" y="1"/>
                        <a:pt x="517" y="0"/>
                        <a:pt x="543" y="5"/>
                      </a:cubicBezTo>
                      <a:cubicBezTo>
                        <a:pt x="538" y="19"/>
                        <a:pt x="536" y="33"/>
                        <a:pt x="552" y="38"/>
                      </a:cubicBezTo>
                      <a:cubicBezTo>
                        <a:pt x="576" y="20"/>
                        <a:pt x="567" y="19"/>
                        <a:pt x="603" y="23"/>
                      </a:cubicBezTo>
                      <a:cubicBezTo>
                        <a:pt x="633" y="46"/>
                        <a:pt x="635" y="51"/>
                        <a:pt x="606" y="41"/>
                      </a:cubicBezTo>
                      <a:cubicBezTo>
                        <a:pt x="586" y="43"/>
                        <a:pt x="565" y="44"/>
                        <a:pt x="546" y="50"/>
                      </a:cubicBezTo>
                      <a:cubicBezTo>
                        <a:pt x="540" y="67"/>
                        <a:pt x="594" y="69"/>
                        <a:pt x="609" y="74"/>
                      </a:cubicBezTo>
                      <a:cubicBezTo>
                        <a:pt x="614" y="88"/>
                        <a:pt x="571" y="123"/>
                        <a:pt x="555" y="128"/>
                      </a:cubicBezTo>
                      <a:cubicBezTo>
                        <a:pt x="539" y="104"/>
                        <a:pt x="543" y="96"/>
                        <a:pt x="516" y="89"/>
                      </a:cubicBezTo>
                      <a:cubicBezTo>
                        <a:pt x="510" y="90"/>
                        <a:pt x="503" y="89"/>
                        <a:pt x="498" y="92"/>
                      </a:cubicBezTo>
                      <a:cubicBezTo>
                        <a:pt x="486" y="99"/>
                        <a:pt x="499" y="129"/>
                        <a:pt x="474" y="137"/>
                      </a:cubicBezTo>
                      <a:cubicBezTo>
                        <a:pt x="473" y="140"/>
                        <a:pt x="474" y="146"/>
                        <a:pt x="471" y="146"/>
                      </a:cubicBezTo>
                      <a:cubicBezTo>
                        <a:pt x="465" y="147"/>
                        <a:pt x="453" y="140"/>
                        <a:pt x="453" y="140"/>
                      </a:cubicBezTo>
                      <a:cubicBezTo>
                        <a:pt x="433" y="180"/>
                        <a:pt x="432" y="119"/>
                        <a:pt x="414" y="107"/>
                      </a:cubicBezTo>
                      <a:cubicBezTo>
                        <a:pt x="406" y="131"/>
                        <a:pt x="388" y="130"/>
                        <a:pt x="369" y="143"/>
                      </a:cubicBezTo>
                      <a:cubicBezTo>
                        <a:pt x="366" y="152"/>
                        <a:pt x="348" y="164"/>
                        <a:pt x="348" y="164"/>
                      </a:cubicBezTo>
                      <a:cubicBezTo>
                        <a:pt x="341" y="184"/>
                        <a:pt x="334" y="161"/>
                        <a:pt x="324" y="155"/>
                      </a:cubicBezTo>
                      <a:cubicBezTo>
                        <a:pt x="311" y="194"/>
                        <a:pt x="322" y="187"/>
                        <a:pt x="273" y="191"/>
                      </a:cubicBezTo>
                      <a:cubicBezTo>
                        <a:pt x="270" y="211"/>
                        <a:pt x="269" y="219"/>
                        <a:pt x="255" y="233"/>
                      </a:cubicBezTo>
                      <a:cubicBezTo>
                        <a:pt x="251" y="245"/>
                        <a:pt x="245" y="250"/>
                        <a:pt x="234" y="257"/>
                      </a:cubicBezTo>
                      <a:cubicBezTo>
                        <a:pt x="215" y="285"/>
                        <a:pt x="238" y="322"/>
                        <a:pt x="219" y="350"/>
                      </a:cubicBezTo>
                      <a:cubicBezTo>
                        <a:pt x="208" y="343"/>
                        <a:pt x="204" y="340"/>
                        <a:pt x="192" y="344"/>
                      </a:cubicBezTo>
                      <a:cubicBezTo>
                        <a:pt x="174" y="371"/>
                        <a:pt x="181" y="374"/>
                        <a:pt x="189" y="404"/>
                      </a:cubicBezTo>
                      <a:cubicBezTo>
                        <a:pt x="191" y="441"/>
                        <a:pt x="192" y="471"/>
                        <a:pt x="183" y="506"/>
                      </a:cubicBezTo>
                      <a:cubicBezTo>
                        <a:pt x="181" y="516"/>
                        <a:pt x="165" y="527"/>
                        <a:pt x="165" y="533"/>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2" name="Freeform 243"/>
                <p:cNvSpPr>
                  <a:spLocks/>
                </p:cNvSpPr>
                <p:nvPr/>
              </p:nvSpPr>
              <p:spPr bwMode="auto">
                <a:xfrm>
                  <a:off x="4487387" y="1700827"/>
                  <a:ext cx="35658" cy="25672"/>
                </a:xfrm>
                <a:custGeom>
                  <a:avLst/>
                  <a:gdLst>
                    <a:gd name="T0" fmla="*/ 38 w 42"/>
                    <a:gd name="T1" fmla="*/ 3 h 28"/>
                    <a:gd name="T2" fmla="*/ 0 w 42"/>
                    <a:gd name="T3" fmla="*/ 15 h 28"/>
                    <a:gd name="T4" fmla="*/ 38 w 42"/>
                    <a:gd name="T5" fmla="*/ 15 h 28"/>
                    <a:gd name="T6" fmla="*/ 42 w 42"/>
                    <a:gd name="T7" fmla="*/ 9 h 28"/>
                    <a:gd name="T8" fmla="*/ 38 w 42"/>
                    <a:gd name="T9" fmla="*/ 3 h 28"/>
                  </a:gdLst>
                  <a:ahLst/>
                  <a:cxnLst>
                    <a:cxn ang="0">
                      <a:pos x="T0" y="T1"/>
                    </a:cxn>
                    <a:cxn ang="0">
                      <a:pos x="T2" y="T3"/>
                    </a:cxn>
                    <a:cxn ang="0">
                      <a:pos x="T4" y="T5"/>
                    </a:cxn>
                    <a:cxn ang="0">
                      <a:pos x="T6" y="T7"/>
                    </a:cxn>
                    <a:cxn ang="0">
                      <a:pos x="T8" y="T9"/>
                    </a:cxn>
                  </a:cxnLst>
                  <a:rect l="0" t="0" r="r" b="b"/>
                  <a:pathLst>
                    <a:path w="42" h="28">
                      <a:moveTo>
                        <a:pt x="38" y="3"/>
                      </a:moveTo>
                      <a:cubicBezTo>
                        <a:pt x="25" y="4"/>
                        <a:pt x="8" y="3"/>
                        <a:pt x="0" y="15"/>
                      </a:cubicBezTo>
                      <a:cubicBezTo>
                        <a:pt x="9" y="28"/>
                        <a:pt x="25" y="18"/>
                        <a:pt x="38" y="15"/>
                      </a:cubicBezTo>
                      <a:cubicBezTo>
                        <a:pt x="39" y="13"/>
                        <a:pt x="42" y="11"/>
                        <a:pt x="42" y="9"/>
                      </a:cubicBezTo>
                      <a:cubicBezTo>
                        <a:pt x="40" y="0"/>
                        <a:pt x="32" y="9"/>
                        <a:pt x="38" y="3"/>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sp>
            <p:nvSpPr>
              <p:cNvPr id="1378" name="Freeform 244"/>
              <p:cNvSpPr>
                <a:spLocks/>
              </p:cNvSpPr>
              <p:nvPr/>
            </p:nvSpPr>
            <p:spPr bwMode="auto">
              <a:xfrm>
                <a:off x="6754021" y="3000181"/>
                <a:ext cx="47385" cy="37056"/>
              </a:xfrm>
              <a:custGeom>
                <a:avLst/>
                <a:gdLst>
                  <a:gd name="T0" fmla="*/ 0 w 29"/>
                  <a:gd name="T1" fmla="*/ 9 h 21"/>
                  <a:gd name="T2" fmla="*/ 4 w 29"/>
                  <a:gd name="T3" fmla="*/ 15 h 21"/>
                  <a:gd name="T4" fmla="*/ 8 w 29"/>
                  <a:gd name="T5" fmla="*/ 1 h 21"/>
                  <a:gd name="T6" fmla="*/ 0 w 29"/>
                  <a:gd name="T7" fmla="*/ 9 h 21"/>
                </a:gdLst>
                <a:ahLst/>
                <a:cxnLst>
                  <a:cxn ang="0">
                    <a:pos x="T0" y="T1"/>
                  </a:cxn>
                  <a:cxn ang="0">
                    <a:pos x="T2" y="T3"/>
                  </a:cxn>
                  <a:cxn ang="0">
                    <a:pos x="T4" y="T5"/>
                  </a:cxn>
                  <a:cxn ang="0">
                    <a:pos x="T6" y="T7"/>
                  </a:cxn>
                </a:cxnLst>
                <a:rect l="0" t="0" r="r" b="b"/>
                <a:pathLst>
                  <a:path w="29" h="21">
                    <a:moveTo>
                      <a:pt x="0" y="9"/>
                    </a:moveTo>
                    <a:cubicBezTo>
                      <a:pt x="1" y="11"/>
                      <a:pt x="2" y="14"/>
                      <a:pt x="4" y="15"/>
                    </a:cubicBezTo>
                    <a:cubicBezTo>
                      <a:pt x="29" y="21"/>
                      <a:pt x="12" y="0"/>
                      <a:pt x="8" y="1"/>
                    </a:cubicBezTo>
                    <a:cubicBezTo>
                      <a:pt x="4" y="2"/>
                      <a:pt x="3" y="6"/>
                      <a:pt x="0" y="9"/>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79" name="Freeform 245"/>
              <p:cNvSpPr>
                <a:spLocks/>
              </p:cNvSpPr>
              <p:nvPr/>
            </p:nvSpPr>
            <p:spPr bwMode="auto">
              <a:xfrm>
                <a:off x="6633500" y="4069098"/>
                <a:ext cx="472274" cy="450807"/>
              </a:xfrm>
              <a:custGeom>
                <a:avLst/>
                <a:gdLst>
                  <a:gd name="T0" fmla="*/ 276 w 290"/>
                  <a:gd name="T1" fmla="*/ 60 h 256"/>
                  <a:gd name="T2" fmla="*/ 265 w 290"/>
                  <a:gd name="T3" fmla="*/ 85 h 256"/>
                  <a:gd name="T4" fmla="*/ 270 w 290"/>
                  <a:gd name="T5" fmla="*/ 135 h 256"/>
                  <a:gd name="T6" fmla="*/ 285 w 290"/>
                  <a:gd name="T7" fmla="*/ 168 h 256"/>
                  <a:gd name="T8" fmla="*/ 277 w 290"/>
                  <a:gd name="T9" fmla="*/ 184 h 256"/>
                  <a:gd name="T10" fmla="*/ 258 w 290"/>
                  <a:gd name="T11" fmla="*/ 226 h 256"/>
                  <a:gd name="T12" fmla="*/ 247 w 290"/>
                  <a:gd name="T13" fmla="*/ 256 h 256"/>
                  <a:gd name="T14" fmla="*/ 217 w 290"/>
                  <a:gd name="T15" fmla="*/ 232 h 256"/>
                  <a:gd name="T16" fmla="*/ 189 w 290"/>
                  <a:gd name="T17" fmla="*/ 237 h 256"/>
                  <a:gd name="T18" fmla="*/ 141 w 290"/>
                  <a:gd name="T19" fmla="*/ 217 h 256"/>
                  <a:gd name="T20" fmla="*/ 124 w 290"/>
                  <a:gd name="T21" fmla="*/ 207 h 256"/>
                  <a:gd name="T22" fmla="*/ 109 w 290"/>
                  <a:gd name="T23" fmla="*/ 196 h 256"/>
                  <a:gd name="T24" fmla="*/ 90 w 290"/>
                  <a:gd name="T25" fmla="*/ 198 h 256"/>
                  <a:gd name="T26" fmla="*/ 66 w 290"/>
                  <a:gd name="T27" fmla="*/ 169 h 256"/>
                  <a:gd name="T28" fmla="*/ 24 w 290"/>
                  <a:gd name="T29" fmla="*/ 154 h 256"/>
                  <a:gd name="T30" fmla="*/ 15 w 290"/>
                  <a:gd name="T31" fmla="*/ 75 h 256"/>
                  <a:gd name="T32" fmla="*/ 4 w 290"/>
                  <a:gd name="T33" fmla="*/ 55 h 256"/>
                  <a:gd name="T34" fmla="*/ 39 w 290"/>
                  <a:gd name="T35" fmla="*/ 25 h 256"/>
                  <a:gd name="T36" fmla="*/ 66 w 290"/>
                  <a:gd name="T37" fmla="*/ 12 h 256"/>
                  <a:gd name="T38" fmla="*/ 88 w 290"/>
                  <a:gd name="T39" fmla="*/ 0 h 256"/>
                  <a:gd name="T40" fmla="*/ 112 w 290"/>
                  <a:gd name="T41" fmla="*/ 1 h 256"/>
                  <a:gd name="T42" fmla="*/ 126 w 290"/>
                  <a:gd name="T43" fmla="*/ 4 h 256"/>
                  <a:gd name="T44" fmla="*/ 142 w 290"/>
                  <a:gd name="T45" fmla="*/ 19 h 256"/>
                  <a:gd name="T46" fmla="*/ 172 w 290"/>
                  <a:gd name="T47" fmla="*/ 15 h 256"/>
                  <a:gd name="T48" fmla="*/ 207 w 290"/>
                  <a:gd name="T49" fmla="*/ 18 h 256"/>
                  <a:gd name="T50" fmla="*/ 249 w 290"/>
                  <a:gd name="T51" fmla="*/ 27 h 256"/>
                  <a:gd name="T52" fmla="*/ 271 w 290"/>
                  <a:gd name="T53" fmla="*/ 57 h 256"/>
                  <a:gd name="T54" fmla="*/ 276 w 290"/>
                  <a:gd name="T55" fmla="*/ 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256">
                    <a:moveTo>
                      <a:pt x="276" y="60"/>
                    </a:moveTo>
                    <a:cubicBezTo>
                      <a:pt x="271" y="68"/>
                      <a:pt x="268" y="76"/>
                      <a:pt x="265" y="85"/>
                    </a:cubicBezTo>
                    <a:cubicBezTo>
                      <a:pt x="263" y="102"/>
                      <a:pt x="261" y="120"/>
                      <a:pt x="270" y="135"/>
                    </a:cubicBezTo>
                    <a:cubicBezTo>
                      <a:pt x="271" y="150"/>
                      <a:pt x="272" y="160"/>
                      <a:pt x="285" y="168"/>
                    </a:cubicBezTo>
                    <a:cubicBezTo>
                      <a:pt x="290" y="175"/>
                      <a:pt x="285" y="182"/>
                      <a:pt x="277" y="184"/>
                    </a:cubicBezTo>
                    <a:cubicBezTo>
                      <a:pt x="269" y="196"/>
                      <a:pt x="269" y="218"/>
                      <a:pt x="258" y="226"/>
                    </a:cubicBezTo>
                    <a:cubicBezTo>
                      <a:pt x="252" y="238"/>
                      <a:pt x="263" y="253"/>
                      <a:pt x="247" y="256"/>
                    </a:cubicBezTo>
                    <a:cubicBezTo>
                      <a:pt x="236" y="249"/>
                      <a:pt x="230" y="236"/>
                      <a:pt x="217" y="232"/>
                    </a:cubicBezTo>
                    <a:cubicBezTo>
                      <a:pt x="207" y="233"/>
                      <a:pt x="198" y="233"/>
                      <a:pt x="189" y="237"/>
                    </a:cubicBezTo>
                    <a:cubicBezTo>
                      <a:pt x="169" y="234"/>
                      <a:pt x="160" y="222"/>
                      <a:pt x="141" y="217"/>
                    </a:cubicBezTo>
                    <a:cubicBezTo>
                      <a:pt x="135" y="214"/>
                      <a:pt x="130" y="211"/>
                      <a:pt x="124" y="207"/>
                    </a:cubicBezTo>
                    <a:cubicBezTo>
                      <a:pt x="119" y="200"/>
                      <a:pt x="117" y="199"/>
                      <a:pt x="109" y="196"/>
                    </a:cubicBezTo>
                    <a:cubicBezTo>
                      <a:pt x="103" y="197"/>
                      <a:pt x="96" y="198"/>
                      <a:pt x="90" y="198"/>
                    </a:cubicBezTo>
                    <a:cubicBezTo>
                      <a:pt x="78" y="198"/>
                      <a:pt x="74" y="176"/>
                      <a:pt x="66" y="169"/>
                    </a:cubicBezTo>
                    <a:cubicBezTo>
                      <a:pt x="57" y="161"/>
                      <a:pt x="35" y="156"/>
                      <a:pt x="24" y="154"/>
                    </a:cubicBezTo>
                    <a:cubicBezTo>
                      <a:pt x="20" y="128"/>
                      <a:pt x="18" y="101"/>
                      <a:pt x="15" y="75"/>
                    </a:cubicBezTo>
                    <a:cubicBezTo>
                      <a:pt x="14" y="68"/>
                      <a:pt x="7" y="61"/>
                      <a:pt x="4" y="55"/>
                    </a:cubicBezTo>
                    <a:cubicBezTo>
                      <a:pt x="0" y="30"/>
                      <a:pt x="20" y="29"/>
                      <a:pt x="39" y="25"/>
                    </a:cubicBezTo>
                    <a:cubicBezTo>
                      <a:pt x="47" y="21"/>
                      <a:pt x="57" y="14"/>
                      <a:pt x="66" y="12"/>
                    </a:cubicBezTo>
                    <a:cubicBezTo>
                      <a:pt x="73" y="7"/>
                      <a:pt x="79" y="1"/>
                      <a:pt x="88" y="0"/>
                    </a:cubicBezTo>
                    <a:cubicBezTo>
                      <a:pt x="96" y="0"/>
                      <a:pt x="104" y="0"/>
                      <a:pt x="112" y="1"/>
                    </a:cubicBezTo>
                    <a:cubicBezTo>
                      <a:pt x="117" y="1"/>
                      <a:pt x="126" y="4"/>
                      <a:pt x="126" y="4"/>
                    </a:cubicBezTo>
                    <a:cubicBezTo>
                      <a:pt x="133" y="16"/>
                      <a:pt x="120" y="17"/>
                      <a:pt x="142" y="19"/>
                    </a:cubicBezTo>
                    <a:cubicBezTo>
                      <a:pt x="160" y="28"/>
                      <a:pt x="156" y="18"/>
                      <a:pt x="172" y="15"/>
                    </a:cubicBezTo>
                    <a:cubicBezTo>
                      <a:pt x="183" y="15"/>
                      <a:pt x="194" y="16"/>
                      <a:pt x="207" y="18"/>
                    </a:cubicBezTo>
                    <a:cubicBezTo>
                      <a:pt x="220" y="20"/>
                      <a:pt x="238" y="21"/>
                      <a:pt x="249" y="27"/>
                    </a:cubicBezTo>
                    <a:cubicBezTo>
                      <a:pt x="256" y="36"/>
                      <a:pt x="262" y="50"/>
                      <a:pt x="271" y="57"/>
                    </a:cubicBezTo>
                    <a:cubicBezTo>
                      <a:pt x="273" y="61"/>
                      <a:pt x="274" y="60"/>
                      <a:pt x="276" y="6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0" name="Freeform 246"/>
              <p:cNvSpPr>
                <a:spLocks/>
              </p:cNvSpPr>
              <p:nvPr/>
            </p:nvSpPr>
            <p:spPr bwMode="auto">
              <a:xfrm>
                <a:off x="6045113" y="3959034"/>
                <a:ext cx="418609" cy="586766"/>
              </a:xfrm>
              <a:custGeom>
                <a:avLst/>
                <a:gdLst>
                  <a:gd name="T0" fmla="*/ 252 w 258"/>
                  <a:gd name="T1" fmla="*/ 171 h 331"/>
                  <a:gd name="T2" fmla="*/ 245 w 258"/>
                  <a:gd name="T3" fmla="*/ 104 h 331"/>
                  <a:gd name="T4" fmla="*/ 234 w 258"/>
                  <a:gd name="T5" fmla="*/ 69 h 331"/>
                  <a:gd name="T6" fmla="*/ 206 w 258"/>
                  <a:gd name="T7" fmla="*/ 45 h 331"/>
                  <a:gd name="T8" fmla="*/ 194 w 258"/>
                  <a:gd name="T9" fmla="*/ 32 h 331"/>
                  <a:gd name="T10" fmla="*/ 180 w 258"/>
                  <a:gd name="T11" fmla="*/ 41 h 331"/>
                  <a:gd name="T12" fmla="*/ 155 w 258"/>
                  <a:gd name="T13" fmla="*/ 44 h 331"/>
                  <a:gd name="T14" fmla="*/ 140 w 258"/>
                  <a:gd name="T15" fmla="*/ 63 h 331"/>
                  <a:gd name="T16" fmla="*/ 107 w 258"/>
                  <a:gd name="T17" fmla="*/ 47 h 331"/>
                  <a:gd name="T18" fmla="*/ 90 w 258"/>
                  <a:gd name="T19" fmla="*/ 21 h 331"/>
                  <a:gd name="T20" fmla="*/ 89 w 258"/>
                  <a:gd name="T21" fmla="*/ 6 h 331"/>
                  <a:gd name="T22" fmla="*/ 78 w 258"/>
                  <a:gd name="T23" fmla="*/ 0 h 331"/>
                  <a:gd name="T24" fmla="*/ 60 w 258"/>
                  <a:gd name="T25" fmla="*/ 27 h 331"/>
                  <a:gd name="T26" fmla="*/ 86 w 258"/>
                  <a:gd name="T27" fmla="*/ 48 h 331"/>
                  <a:gd name="T28" fmla="*/ 90 w 258"/>
                  <a:gd name="T29" fmla="*/ 59 h 331"/>
                  <a:gd name="T30" fmla="*/ 59 w 258"/>
                  <a:gd name="T31" fmla="*/ 65 h 331"/>
                  <a:gd name="T32" fmla="*/ 47 w 258"/>
                  <a:gd name="T33" fmla="*/ 80 h 331"/>
                  <a:gd name="T34" fmla="*/ 27 w 258"/>
                  <a:gd name="T35" fmla="*/ 120 h 331"/>
                  <a:gd name="T36" fmla="*/ 14 w 258"/>
                  <a:gd name="T37" fmla="*/ 156 h 331"/>
                  <a:gd name="T38" fmla="*/ 11 w 258"/>
                  <a:gd name="T39" fmla="*/ 161 h 331"/>
                  <a:gd name="T40" fmla="*/ 6 w 258"/>
                  <a:gd name="T41" fmla="*/ 164 h 331"/>
                  <a:gd name="T42" fmla="*/ 0 w 258"/>
                  <a:gd name="T43" fmla="*/ 186 h 331"/>
                  <a:gd name="T44" fmla="*/ 3 w 258"/>
                  <a:gd name="T45" fmla="*/ 224 h 331"/>
                  <a:gd name="T46" fmla="*/ 11 w 258"/>
                  <a:gd name="T47" fmla="*/ 243 h 331"/>
                  <a:gd name="T48" fmla="*/ 30 w 258"/>
                  <a:gd name="T49" fmla="*/ 258 h 331"/>
                  <a:gd name="T50" fmla="*/ 29 w 258"/>
                  <a:gd name="T51" fmla="*/ 297 h 331"/>
                  <a:gd name="T52" fmla="*/ 29 w 258"/>
                  <a:gd name="T53" fmla="*/ 320 h 331"/>
                  <a:gd name="T54" fmla="*/ 63 w 258"/>
                  <a:gd name="T55" fmla="*/ 323 h 331"/>
                  <a:gd name="T56" fmla="*/ 102 w 258"/>
                  <a:gd name="T57" fmla="*/ 330 h 331"/>
                  <a:gd name="T58" fmla="*/ 167 w 258"/>
                  <a:gd name="T59" fmla="*/ 318 h 331"/>
                  <a:gd name="T60" fmla="*/ 194 w 258"/>
                  <a:gd name="T61" fmla="*/ 324 h 331"/>
                  <a:gd name="T62" fmla="*/ 209 w 258"/>
                  <a:gd name="T63" fmla="*/ 321 h 331"/>
                  <a:gd name="T64" fmla="*/ 207 w 258"/>
                  <a:gd name="T65" fmla="*/ 297 h 331"/>
                  <a:gd name="T66" fmla="*/ 215 w 258"/>
                  <a:gd name="T67" fmla="*/ 276 h 331"/>
                  <a:gd name="T68" fmla="*/ 224 w 258"/>
                  <a:gd name="T69" fmla="*/ 261 h 331"/>
                  <a:gd name="T70" fmla="*/ 203 w 258"/>
                  <a:gd name="T71" fmla="*/ 240 h 331"/>
                  <a:gd name="T72" fmla="*/ 200 w 258"/>
                  <a:gd name="T73" fmla="*/ 221 h 331"/>
                  <a:gd name="T74" fmla="*/ 191 w 258"/>
                  <a:gd name="T75" fmla="*/ 210 h 331"/>
                  <a:gd name="T76" fmla="*/ 236 w 258"/>
                  <a:gd name="T77" fmla="*/ 195 h 331"/>
                  <a:gd name="T78" fmla="*/ 248 w 258"/>
                  <a:gd name="T79" fmla="*/ 182 h 331"/>
                  <a:gd name="T80" fmla="*/ 252 w 258"/>
                  <a:gd name="T81" fmla="*/ 17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8" h="331">
                    <a:moveTo>
                      <a:pt x="252" y="171"/>
                    </a:moveTo>
                    <a:cubicBezTo>
                      <a:pt x="248" y="149"/>
                      <a:pt x="258" y="122"/>
                      <a:pt x="245" y="104"/>
                    </a:cubicBezTo>
                    <a:cubicBezTo>
                      <a:pt x="242" y="90"/>
                      <a:pt x="239" y="82"/>
                      <a:pt x="234" y="69"/>
                    </a:cubicBezTo>
                    <a:cubicBezTo>
                      <a:pt x="230" y="44"/>
                      <a:pt x="237" y="49"/>
                      <a:pt x="206" y="45"/>
                    </a:cubicBezTo>
                    <a:cubicBezTo>
                      <a:pt x="202" y="40"/>
                      <a:pt x="194" y="32"/>
                      <a:pt x="194" y="32"/>
                    </a:cubicBezTo>
                    <a:cubicBezTo>
                      <a:pt x="185" y="33"/>
                      <a:pt x="188" y="39"/>
                      <a:pt x="180" y="41"/>
                    </a:cubicBezTo>
                    <a:cubicBezTo>
                      <a:pt x="172" y="43"/>
                      <a:pt x="163" y="43"/>
                      <a:pt x="155" y="44"/>
                    </a:cubicBezTo>
                    <a:cubicBezTo>
                      <a:pt x="150" y="55"/>
                      <a:pt x="154" y="61"/>
                      <a:pt x="140" y="63"/>
                    </a:cubicBezTo>
                    <a:cubicBezTo>
                      <a:pt x="122" y="49"/>
                      <a:pt x="141" y="49"/>
                      <a:pt x="107" y="47"/>
                    </a:cubicBezTo>
                    <a:cubicBezTo>
                      <a:pt x="103" y="37"/>
                      <a:pt x="100" y="26"/>
                      <a:pt x="90" y="21"/>
                    </a:cubicBezTo>
                    <a:cubicBezTo>
                      <a:pt x="84" y="14"/>
                      <a:pt x="94" y="14"/>
                      <a:pt x="89" y="6"/>
                    </a:cubicBezTo>
                    <a:cubicBezTo>
                      <a:pt x="88" y="5"/>
                      <a:pt x="79" y="0"/>
                      <a:pt x="78" y="0"/>
                    </a:cubicBezTo>
                    <a:cubicBezTo>
                      <a:pt x="52" y="5"/>
                      <a:pt x="78" y="16"/>
                      <a:pt x="60" y="27"/>
                    </a:cubicBezTo>
                    <a:cubicBezTo>
                      <a:pt x="55" y="51"/>
                      <a:pt x="69" y="47"/>
                      <a:pt x="86" y="48"/>
                    </a:cubicBezTo>
                    <a:cubicBezTo>
                      <a:pt x="78" y="57"/>
                      <a:pt x="97" y="58"/>
                      <a:pt x="90" y="59"/>
                    </a:cubicBezTo>
                    <a:cubicBezTo>
                      <a:pt x="81" y="66"/>
                      <a:pt x="69" y="60"/>
                      <a:pt x="59" y="65"/>
                    </a:cubicBezTo>
                    <a:cubicBezTo>
                      <a:pt x="55" y="73"/>
                      <a:pt x="56" y="76"/>
                      <a:pt x="47" y="80"/>
                    </a:cubicBezTo>
                    <a:cubicBezTo>
                      <a:pt x="40" y="93"/>
                      <a:pt x="36" y="108"/>
                      <a:pt x="27" y="120"/>
                    </a:cubicBezTo>
                    <a:cubicBezTo>
                      <a:pt x="29" y="136"/>
                      <a:pt x="34" y="154"/>
                      <a:pt x="14" y="156"/>
                    </a:cubicBezTo>
                    <a:cubicBezTo>
                      <a:pt x="13" y="158"/>
                      <a:pt x="12" y="160"/>
                      <a:pt x="11" y="161"/>
                    </a:cubicBezTo>
                    <a:cubicBezTo>
                      <a:pt x="10" y="162"/>
                      <a:pt x="7" y="162"/>
                      <a:pt x="6" y="164"/>
                    </a:cubicBezTo>
                    <a:cubicBezTo>
                      <a:pt x="2" y="170"/>
                      <a:pt x="3" y="180"/>
                      <a:pt x="0" y="186"/>
                    </a:cubicBezTo>
                    <a:cubicBezTo>
                      <a:pt x="3" y="204"/>
                      <a:pt x="5" y="203"/>
                      <a:pt x="3" y="224"/>
                    </a:cubicBezTo>
                    <a:cubicBezTo>
                      <a:pt x="5" y="232"/>
                      <a:pt x="7" y="236"/>
                      <a:pt x="11" y="243"/>
                    </a:cubicBezTo>
                    <a:cubicBezTo>
                      <a:pt x="13" y="255"/>
                      <a:pt x="19" y="256"/>
                      <a:pt x="30" y="258"/>
                    </a:cubicBezTo>
                    <a:cubicBezTo>
                      <a:pt x="39" y="261"/>
                      <a:pt x="30" y="287"/>
                      <a:pt x="29" y="297"/>
                    </a:cubicBezTo>
                    <a:cubicBezTo>
                      <a:pt x="30" y="307"/>
                      <a:pt x="21" y="316"/>
                      <a:pt x="29" y="320"/>
                    </a:cubicBezTo>
                    <a:cubicBezTo>
                      <a:pt x="35" y="324"/>
                      <a:pt x="51" y="321"/>
                      <a:pt x="63" y="323"/>
                    </a:cubicBezTo>
                    <a:cubicBezTo>
                      <a:pt x="77" y="330"/>
                      <a:pt x="86" y="329"/>
                      <a:pt x="102" y="330"/>
                    </a:cubicBezTo>
                    <a:cubicBezTo>
                      <a:pt x="171" y="329"/>
                      <a:pt x="134" y="331"/>
                      <a:pt x="167" y="318"/>
                    </a:cubicBezTo>
                    <a:cubicBezTo>
                      <a:pt x="183" y="320"/>
                      <a:pt x="183" y="322"/>
                      <a:pt x="194" y="324"/>
                    </a:cubicBezTo>
                    <a:cubicBezTo>
                      <a:pt x="200" y="327"/>
                      <a:pt x="203" y="324"/>
                      <a:pt x="209" y="321"/>
                    </a:cubicBezTo>
                    <a:cubicBezTo>
                      <a:pt x="215" y="313"/>
                      <a:pt x="212" y="305"/>
                      <a:pt x="207" y="297"/>
                    </a:cubicBezTo>
                    <a:cubicBezTo>
                      <a:pt x="209" y="287"/>
                      <a:pt x="207" y="281"/>
                      <a:pt x="215" y="276"/>
                    </a:cubicBezTo>
                    <a:cubicBezTo>
                      <a:pt x="218" y="271"/>
                      <a:pt x="221" y="266"/>
                      <a:pt x="224" y="261"/>
                    </a:cubicBezTo>
                    <a:cubicBezTo>
                      <a:pt x="222" y="250"/>
                      <a:pt x="212" y="247"/>
                      <a:pt x="203" y="240"/>
                    </a:cubicBezTo>
                    <a:cubicBezTo>
                      <a:pt x="201" y="234"/>
                      <a:pt x="202" y="227"/>
                      <a:pt x="200" y="221"/>
                    </a:cubicBezTo>
                    <a:cubicBezTo>
                      <a:pt x="198" y="217"/>
                      <a:pt x="191" y="210"/>
                      <a:pt x="191" y="210"/>
                    </a:cubicBezTo>
                    <a:cubicBezTo>
                      <a:pt x="201" y="190"/>
                      <a:pt x="214" y="196"/>
                      <a:pt x="236" y="195"/>
                    </a:cubicBezTo>
                    <a:cubicBezTo>
                      <a:pt x="246" y="185"/>
                      <a:pt x="242" y="189"/>
                      <a:pt x="248" y="182"/>
                    </a:cubicBezTo>
                    <a:cubicBezTo>
                      <a:pt x="248" y="180"/>
                      <a:pt x="249" y="171"/>
                      <a:pt x="252" y="17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1" name="Freeform 247"/>
              <p:cNvSpPr>
                <a:spLocks/>
              </p:cNvSpPr>
              <p:nvPr/>
            </p:nvSpPr>
            <p:spPr bwMode="auto">
              <a:xfrm>
                <a:off x="6143338" y="4162122"/>
                <a:ext cx="203935" cy="228981"/>
              </a:xfrm>
              <a:custGeom>
                <a:avLst/>
                <a:gdLst>
                  <a:gd name="T0" fmla="*/ 73 w 126"/>
                  <a:gd name="T1" fmla="*/ 130 h 130"/>
                  <a:gd name="T2" fmla="*/ 96 w 126"/>
                  <a:gd name="T3" fmla="*/ 84 h 130"/>
                  <a:gd name="T4" fmla="*/ 114 w 126"/>
                  <a:gd name="T5" fmla="*/ 27 h 130"/>
                  <a:gd name="T6" fmla="*/ 120 w 126"/>
                  <a:gd name="T7" fmla="*/ 9 h 130"/>
                  <a:gd name="T8" fmla="*/ 93 w 126"/>
                  <a:gd name="T9" fmla="*/ 6 h 130"/>
                  <a:gd name="T10" fmla="*/ 75 w 126"/>
                  <a:gd name="T11" fmla="*/ 0 h 130"/>
                  <a:gd name="T12" fmla="*/ 60 w 126"/>
                  <a:gd name="T13" fmla="*/ 7 h 130"/>
                  <a:gd name="T14" fmla="*/ 63 w 126"/>
                  <a:gd name="T15" fmla="*/ 21 h 130"/>
                  <a:gd name="T16" fmla="*/ 69 w 126"/>
                  <a:gd name="T17" fmla="*/ 33 h 130"/>
                  <a:gd name="T18" fmla="*/ 45 w 126"/>
                  <a:gd name="T19" fmla="*/ 30 h 130"/>
                  <a:gd name="T20" fmla="*/ 34 w 126"/>
                  <a:gd name="T21" fmla="*/ 27 h 130"/>
                  <a:gd name="T22" fmla="*/ 27 w 126"/>
                  <a:gd name="T23" fmla="*/ 48 h 130"/>
                  <a:gd name="T24" fmla="*/ 25 w 126"/>
                  <a:gd name="T25" fmla="*/ 52 h 130"/>
                  <a:gd name="T26" fmla="*/ 0 w 126"/>
                  <a:gd name="T27" fmla="*/ 96 h 130"/>
                  <a:gd name="T28" fmla="*/ 37 w 126"/>
                  <a:gd name="T29" fmla="*/ 103 h 130"/>
                  <a:gd name="T30" fmla="*/ 63 w 126"/>
                  <a:gd name="T31" fmla="*/ 118 h 130"/>
                  <a:gd name="T32" fmla="*/ 73 w 126"/>
                  <a:gd name="T3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30">
                    <a:moveTo>
                      <a:pt x="73" y="130"/>
                    </a:moveTo>
                    <a:cubicBezTo>
                      <a:pt x="76" y="111"/>
                      <a:pt x="73" y="89"/>
                      <a:pt x="96" y="84"/>
                    </a:cubicBezTo>
                    <a:cubicBezTo>
                      <a:pt x="108" y="64"/>
                      <a:pt x="99" y="47"/>
                      <a:pt x="114" y="27"/>
                    </a:cubicBezTo>
                    <a:cubicBezTo>
                      <a:pt x="115" y="21"/>
                      <a:pt x="117" y="15"/>
                      <a:pt x="120" y="9"/>
                    </a:cubicBezTo>
                    <a:cubicBezTo>
                      <a:pt x="106" y="3"/>
                      <a:pt x="126" y="11"/>
                      <a:pt x="93" y="6"/>
                    </a:cubicBezTo>
                    <a:cubicBezTo>
                      <a:pt x="87" y="5"/>
                      <a:pt x="81" y="1"/>
                      <a:pt x="75" y="0"/>
                    </a:cubicBezTo>
                    <a:cubicBezTo>
                      <a:pt x="69" y="1"/>
                      <a:pt x="65" y="3"/>
                      <a:pt x="60" y="7"/>
                    </a:cubicBezTo>
                    <a:cubicBezTo>
                      <a:pt x="57" y="14"/>
                      <a:pt x="60" y="15"/>
                      <a:pt x="63" y="21"/>
                    </a:cubicBezTo>
                    <a:cubicBezTo>
                      <a:pt x="65" y="25"/>
                      <a:pt x="69" y="33"/>
                      <a:pt x="69" y="33"/>
                    </a:cubicBezTo>
                    <a:cubicBezTo>
                      <a:pt x="64" y="42"/>
                      <a:pt x="52" y="32"/>
                      <a:pt x="45" y="30"/>
                    </a:cubicBezTo>
                    <a:cubicBezTo>
                      <a:pt x="40" y="25"/>
                      <a:pt x="37" y="18"/>
                      <a:pt x="34" y="27"/>
                    </a:cubicBezTo>
                    <a:cubicBezTo>
                      <a:pt x="33" y="40"/>
                      <a:pt x="34" y="33"/>
                      <a:pt x="27" y="48"/>
                    </a:cubicBezTo>
                    <a:cubicBezTo>
                      <a:pt x="26" y="49"/>
                      <a:pt x="25" y="52"/>
                      <a:pt x="25" y="52"/>
                    </a:cubicBezTo>
                    <a:cubicBezTo>
                      <a:pt x="22" y="68"/>
                      <a:pt x="8" y="82"/>
                      <a:pt x="0" y="96"/>
                    </a:cubicBezTo>
                    <a:cubicBezTo>
                      <a:pt x="3" y="113"/>
                      <a:pt x="22" y="104"/>
                      <a:pt x="37" y="103"/>
                    </a:cubicBezTo>
                    <a:cubicBezTo>
                      <a:pt x="48" y="106"/>
                      <a:pt x="53" y="116"/>
                      <a:pt x="63" y="118"/>
                    </a:cubicBezTo>
                    <a:cubicBezTo>
                      <a:pt x="67" y="123"/>
                      <a:pt x="72" y="124"/>
                      <a:pt x="73" y="13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2" name="Freeform 250"/>
              <p:cNvSpPr>
                <a:spLocks/>
              </p:cNvSpPr>
              <p:nvPr/>
            </p:nvSpPr>
            <p:spPr bwMode="auto">
              <a:xfrm>
                <a:off x="5742619" y="4323126"/>
                <a:ext cx="577538" cy="648064"/>
              </a:xfrm>
              <a:custGeom>
                <a:avLst/>
                <a:gdLst>
                  <a:gd name="T0" fmla="*/ 210 w 356"/>
                  <a:gd name="T1" fmla="*/ 11 h 366"/>
                  <a:gd name="T2" fmla="*/ 252 w 356"/>
                  <a:gd name="T3" fmla="*/ 51 h 366"/>
                  <a:gd name="T4" fmla="*/ 281 w 356"/>
                  <a:gd name="T5" fmla="*/ 66 h 366"/>
                  <a:gd name="T6" fmla="*/ 296 w 356"/>
                  <a:gd name="T7" fmla="*/ 75 h 366"/>
                  <a:gd name="T8" fmla="*/ 312 w 356"/>
                  <a:gd name="T9" fmla="*/ 86 h 366"/>
                  <a:gd name="T10" fmla="*/ 347 w 356"/>
                  <a:gd name="T11" fmla="*/ 98 h 366"/>
                  <a:gd name="T12" fmla="*/ 348 w 356"/>
                  <a:gd name="T13" fmla="*/ 126 h 366"/>
                  <a:gd name="T14" fmla="*/ 344 w 356"/>
                  <a:gd name="T15" fmla="*/ 140 h 366"/>
                  <a:gd name="T16" fmla="*/ 342 w 356"/>
                  <a:gd name="T17" fmla="*/ 165 h 366"/>
                  <a:gd name="T18" fmla="*/ 332 w 356"/>
                  <a:gd name="T19" fmla="*/ 179 h 366"/>
                  <a:gd name="T20" fmla="*/ 323 w 356"/>
                  <a:gd name="T21" fmla="*/ 186 h 366"/>
                  <a:gd name="T22" fmla="*/ 342 w 356"/>
                  <a:gd name="T23" fmla="*/ 222 h 366"/>
                  <a:gd name="T24" fmla="*/ 338 w 356"/>
                  <a:gd name="T25" fmla="*/ 261 h 366"/>
                  <a:gd name="T26" fmla="*/ 347 w 356"/>
                  <a:gd name="T27" fmla="*/ 282 h 366"/>
                  <a:gd name="T28" fmla="*/ 330 w 356"/>
                  <a:gd name="T29" fmla="*/ 318 h 366"/>
                  <a:gd name="T30" fmla="*/ 317 w 356"/>
                  <a:gd name="T31" fmla="*/ 329 h 366"/>
                  <a:gd name="T32" fmla="*/ 294 w 356"/>
                  <a:gd name="T33" fmla="*/ 305 h 366"/>
                  <a:gd name="T34" fmla="*/ 282 w 356"/>
                  <a:gd name="T35" fmla="*/ 320 h 366"/>
                  <a:gd name="T36" fmla="*/ 249 w 356"/>
                  <a:gd name="T37" fmla="*/ 308 h 366"/>
                  <a:gd name="T38" fmla="*/ 234 w 356"/>
                  <a:gd name="T39" fmla="*/ 318 h 366"/>
                  <a:gd name="T40" fmla="*/ 228 w 356"/>
                  <a:gd name="T41" fmla="*/ 341 h 366"/>
                  <a:gd name="T42" fmla="*/ 201 w 356"/>
                  <a:gd name="T43" fmla="*/ 348 h 366"/>
                  <a:gd name="T44" fmla="*/ 179 w 356"/>
                  <a:gd name="T45" fmla="*/ 353 h 366"/>
                  <a:gd name="T46" fmla="*/ 147 w 356"/>
                  <a:gd name="T47" fmla="*/ 347 h 366"/>
                  <a:gd name="T48" fmla="*/ 126 w 356"/>
                  <a:gd name="T49" fmla="*/ 339 h 366"/>
                  <a:gd name="T50" fmla="*/ 102 w 356"/>
                  <a:gd name="T51" fmla="*/ 326 h 366"/>
                  <a:gd name="T52" fmla="*/ 72 w 356"/>
                  <a:gd name="T53" fmla="*/ 312 h 366"/>
                  <a:gd name="T54" fmla="*/ 83 w 356"/>
                  <a:gd name="T55" fmla="*/ 282 h 366"/>
                  <a:gd name="T56" fmla="*/ 89 w 356"/>
                  <a:gd name="T57" fmla="*/ 252 h 366"/>
                  <a:gd name="T58" fmla="*/ 108 w 356"/>
                  <a:gd name="T59" fmla="*/ 246 h 366"/>
                  <a:gd name="T60" fmla="*/ 105 w 356"/>
                  <a:gd name="T61" fmla="*/ 221 h 366"/>
                  <a:gd name="T62" fmla="*/ 99 w 356"/>
                  <a:gd name="T63" fmla="*/ 203 h 366"/>
                  <a:gd name="T64" fmla="*/ 93 w 356"/>
                  <a:gd name="T65" fmla="*/ 191 h 366"/>
                  <a:gd name="T66" fmla="*/ 92 w 356"/>
                  <a:gd name="T67" fmla="*/ 176 h 366"/>
                  <a:gd name="T68" fmla="*/ 78 w 356"/>
                  <a:gd name="T69" fmla="*/ 170 h 366"/>
                  <a:gd name="T70" fmla="*/ 15 w 356"/>
                  <a:gd name="T71" fmla="*/ 135 h 366"/>
                  <a:gd name="T72" fmla="*/ 2 w 356"/>
                  <a:gd name="T73" fmla="*/ 111 h 366"/>
                  <a:gd name="T74" fmla="*/ 14 w 356"/>
                  <a:gd name="T75" fmla="*/ 93 h 366"/>
                  <a:gd name="T76" fmla="*/ 45 w 356"/>
                  <a:gd name="T77" fmla="*/ 98 h 366"/>
                  <a:gd name="T78" fmla="*/ 62 w 356"/>
                  <a:gd name="T79" fmla="*/ 113 h 366"/>
                  <a:gd name="T80" fmla="*/ 72 w 356"/>
                  <a:gd name="T81" fmla="*/ 99 h 366"/>
                  <a:gd name="T82" fmla="*/ 80 w 356"/>
                  <a:gd name="T83" fmla="*/ 65 h 366"/>
                  <a:gd name="T84" fmla="*/ 101 w 356"/>
                  <a:gd name="T85" fmla="*/ 77 h 366"/>
                  <a:gd name="T86" fmla="*/ 134 w 356"/>
                  <a:gd name="T87" fmla="*/ 81 h 366"/>
                  <a:gd name="T88" fmla="*/ 149 w 356"/>
                  <a:gd name="T89" fmla="*/ 80 h 366"/>
                  <a:gd name="T90" fmla="*/ 176 w 356"/>
                  <a:gd name="T91" fmla="*/ 57 h 366"/>
                  <a:gd name="T92" fmla="*/ 182 w 356"/>
                  <a:gd name="T93" fmla="*/ 32 h 366"/>
                  <a:gd name="T94" fmla="*/ 194 w 356"/>
                  <a:gd name="T95" fmla="*/ 5 h 366"/>
                  <a:gd name="T96" fmla="*/ 210 w 356"/>
                  <a:gd name="T97" fmla="*/ 8 h 366"/>
                  <a:gd name="T98" fmla="*/ 210 w 356"/>
                  <a:gd name="T99" fmla="*/ 11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6" h="366">
                    <a:moveTo>
                      <a:pt x="210" y="11"/>
                    </a:moveTo>
                    <a:cubicBezTo>
                      <a:pt x="213" y="25"/>
                      <a:pt x="239" y="50"/>
                      <a:pt x="252" y="51"/>
                    </a:cubicBezTo>
                    <a:cubicBezTo>
                      <a:pt x="263" y="55"/>
                      <a:pt x="272" y="59"/>
                      <a:pt x="281" y="66"/>
                    </a:cubicBezTo>
                    <a:cubicBezTo>
                      <a:pt x="285" y="73"/>
                      <a:pt x="288" y="74"/>
                      <a:pt x="296" y="75"/>
                    </a:cubicBezTo>
                    <a:cubicBezTo>
                      <a:pt x="302" y="78"/>
                      <a:pt x="306" y="83"/>
                      <a:pt x="312" y="86"/>
                    </a:cubicBezTo>
                    <a:cubicBezTo>
                      <a:pt x="319" y="96"/>
                      <a:pt x="336" y="94"/>
                      <a:pt x="347" y="98"/>
                    </a:cubicBezTo>
                    <a:cubicBezTo>
                      <a:pt x="356" y="105"/>
                      <a:pt x="353" y="117"/>
                      <a:pt x="348" y="126"/>
                    </a:cubicBezTo>
                    <a:cubicBezTo>
                      <a:pt x="347" y="131"/>
                      <a:pt x="345" y="135"/>
                      <a:pt x="344" y="140"/>
                    </a:cubicBezTo>
                    <a:cubicBezTo>
                      <a:pt x="345" y="149"/>
                      <a:pt x="346" y="157"/>
                      <a:pt x="342" y="165"/>
                    </a:cubicBezTo>
                    <a:cubicBezTo>
                      <a:pt x="341" y="171"/>
                      <a:pt x="337" y="175"/>
                      <a:pt x="332" y="179"/>
                    </a:cubicBezTo>
                    <a:cubicBezTo>
                      <a:pt x="329" y="182"/>
                      <a:pt x="323" y="186"/>
                      <a:pt x="323" y="186"/>
                    </a:cubicBezTo>
                    <a:cubicBezTo>
                      <a:pt x="315" y="205"/>
                      <a:pt x="328" y="212"/>
                      <a:pt x="342" y="222"/>
                    </a:cubicBezTo>
                    <a:cubicBezTo>
                      <a:pt x="348" y="236"/>
                      <a:pt x="347" y="248"/>
                      <a:pt x="338" y="261"/>
                    </a:cubicBezTo>
                    <a:cubicBezTo>
                      <a:pt x="339" y="269"/>
                      <a:pt x="342" y="275"/>
                      <a:pt x="347" y="282"/>
                    </a:cubicBezTo>
                    <a:cubicBezTo>
                      <a:pt x="345" y="298"/>
                      <a:pt x="344" y="309"/>
                      <a:pt x="330" y="318"/>
                    </a:cubicBezTo>
                    <a:cubicBezTo>
                      <a:pt x="326" y="323"/>
                      <a:pt x="323" y="326"/>
                      <a:pt x="317" y="329"/>
                    </a:cubicBezTo>
                    <a:cubicBezTo>
                      <a:pt x="306" y="324"/>
                      <a:pt x="301" y="314"/>
                      <a:pt x="294" y="305"/>
                    </a:cubicBezTo>
                    <a:cubicBezTo>
                      <a:pt x="287" y="310"/>
                      <a:pt x="290" y="317"/>
                      <a:pt x="282" y="320"/>
                    </a:cubicBezTo>
                    <a:cubicBezTo>
                      <a:pt x="265" y="312"/>
                      <a:pt x="273" y="309"/>
                      <a:pt x="249" y="308"/>
                    </a:cubicBezTo>
                    <a:cubicBezTo>
                      <a:pt x="233" y="309"/>
                      <a:pt x="239" y="308"/>
                      <a:pt x="234" y="318"/>
                    </a:cubicBezTo>
                    <a:cubicBezTo>
                      <a:pt x="233" y="326"/>
                      <a:pt x="231" y="333"/>
                      <a:pt x="228" y="341"/>
                    </a:cubicBezTo>
                    <a:cubicBezTo>
                      <a:pt x="226" y="366"/>
                      <a:pt x="219" y="351"/>
                      <a:pt x="201" y="348"/>
                    </a:cubicBezTo>
                    <a:cubicBezTo>
                      <a:pt x="182" y="351"/>
                      <a:pt x="188" y="348"/>
                      <a:pt x="179" y="353"/>
                    </a:cubicBezTo>
                    <a:cubicBezTo>
                      <a:pt x="167" y="352"/>
                      <a:pt x="158" y="349"/>
                      <a:pt x="147" y="347"/>
                    </a:cubicBezTo>
                    <a:cubicBezTo>
                      <a:pt x="140" y="344"/>
                      <a:pt x="133" y="343"/>
                      <a:pt x="126" y="339"/>
                    </a:cubicBezTo>
                    <a:cubicBezTo>
                      <a:pt x="118" y="334"/>
                      <a:pt x="112" y="328"/>
                      <a:pt x="102" y="326"/>
                    </a:cubicBezTo>
                    <a:cubicBezTo>
                      <a:pt x="92" y="321"/>
                      <a:pt x="82" y="318"/>
                      <a:pt x="72" y="312"/>
                    </a:cubicBezTo>
                    <a:cubicBezTo>
                      <a:pt x="76" y="303"/>
                      <a:pt x="79" y="292"/>
                      <a:pt x="83" y="282"/>
                    </a:cubicBezTo>
                    <a:cubicBezTo>
                      <a:pt x="84" y="271"/>
                      <a:pt x="86" y="262"/>
                      <a:pt x="89" y="252"/>
                    </a:cubicBezTo>
                    <a:cubicBezTo>
                      <a:pt x="91" y="238"/>
                      <a:pt x="95" y="245"/>
                      <a:pt x="108" y="246"/>
                    </a:cubicBezTo>
                    <a:cubicBezTo>
                      <a:pt x="113" y="239"/>
                      <a:pt x="107" y="229"/>
                      <a:pt x="105" y="221"/>
                    </a:cubicBezTo>
                    <a:cubicBezTo>
                      <a:pt x="104" y="212"/>
                      <a:pt x="103" y="210"/>
                      <a:pt x="99" y="203"/>
                    </a:cubicBezTo>
                    <a:cubicBezTo>
                      <a:pt x="97" y="199"/>
                      <a:pt x="93" y="191"/>
                      <a:pt x="93" y="191"/>
                    </a:cubicBezTo>
                    <a:cubicBezTo>
                      <a:pt x="93" y="186"/>
                      <a:pt x="94" y="181"/>
                      <a:pt x="92" y="176"/>
                    </a:cubicBezTo>
                    <a:cubicBezTo>
                      <a:pt x="90" y="171"/>
                      <a:pt x="82" y="173"/>
                      <a:pt x="78" y="170"/>
                    </a:cubicBezTo>
                    <a:cubicBezTo>
                      <a:pt x="56" y="155"/>
                      <a:pt x="39" y="147"/>
                      <a:pt x="15" y="135"/>
                    </a:cubicBezTo>
                    <a:cubicBezTo>
                      <a:pt x="12" y="126"/>
                      <a:pt x="7" y="119"/>
                      <a:pt x="2" y="111"/>
                    </a:cubicBezTo>
                    <a:cubicBezTo>
                      <a:pt x="3" y="97"/>
                      <a:pt x="0" y="91"/>
                      <a:pt x="14" y="93"/>
                    </a:cubicBezTo>
                    <a:cubicBezTo>
                      <a:pt x="24" y="92"/>
                      <a:pt x="39" y="88"/>
                      <a:pt x="45" y="98"/>
                    </a:cubicBezTo>
                    <a:cubicBezTo>
                      <a:pt x="48" y="112"/>
                      <a:pt x="48" y="111"/>
                      <a:pt x="62" y="113"/>
                    </a:cubicBezTo>
                    <a:cubicBezTo>
                      <a:pt x="71" y="109"/>
                      <a:pt x="71" y="108"/>
                      <a:pt x="72" y="99"/>
                    </a:cubicBezTo>
                    <a:cubicBezTo>
                      <a:pt x="71" y="87"/>
                      <a:pt x="65" y="67"/>
                      <a:pt x="80" y="65"/>
                    </a:cubicBezTo>
                    <a:cubicBezTo>
                      <a:pt x="96" y="69"/>
                      <a:pt x="89" y="71"/>
                      <a:pt x="101" y="77"/>
                    </a:cubicBezTo>
                    <a:cubicBezTo>
                      <a:pt x="111" y="81"/>
                      <a:pt x="125" y="81"/>
                      <a:pt x="134" y="81"/>
                    </a:cubicBezTo>
                    <a:cubicBezTo>
                      <a:pt x="141" y="83"/>
                      <a:pt x="144" y="86"/>
                      <a:pt x="149" y="80"/>
                    </a:cubicBezTo>
                    <a:cubicBezTo>
                      <a:pt x="151" y="63"/>
                      <a:pt x="160" y="61"/>
                      <a:pt x="176" y="57"/>
                    </a:cubicBezTo>
                    <a:cubicBezTo>
                      <a:pt x="185" y="48"/>
                      <a:pt x="183" y="47"/>
                      <a:pt x="182" y="32"/>
                    </a:cubicBezTo>
                    <a:cubicBezTo>
                      <a:pt x="184" y="19"/>
                      <a:pt x="181" y="8"/>
                      <a:pt x="194" y="5"/>
                    </a:cubicBezTo>
                    <a:cubicBezTo>
                      <a:pt x="199" y="2"/>
                      <a:pt x="205" y="10"/>
                      <a:pt x="210" y="8"/>
                    </a:cubicBezTo>
                    <a:cubicBezTo>
                      <a:pt x="212" y="16"/>
                      <a:pt x="210" y="0"/>
                      <a:pt x="210" y="1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3" name="Freeform 252"/>
              <p:cNvSpPr>
                <a:spLocks/>
              </p:cNvSpPr>
              <p:nvPr/>
            </p:nvSpPr>
            <p:spPr bwMode="auto">
              <a:xfrm>
                <a:off x="6261406" y="4605774"/>
                <a:ext cx="189626" cy="107335"/>
              </a:xfrm>
              <a:custGeom>
                <a:avLst/>
                <a:gdLst>
                  <a:gd name="T0" fmla="*/ 90 w 117"/>
                  <a:gd name="T1" fmla="*/ 11 h 62"/>
                  <a:gd name="T2" fmla="*/ 117 w 117"/>
                  <a:gd name="T3" fmla="*/ 39 h 62"/>
                  <a:gd name="T4" fmla="*/ 105 w 117"/>
                  <a:gd name="T5" fmla="*/ 59 h 62"/>
                  <a:gd name="T6" fmla="*/ 72 w 117"/>
                  <a:gd name="T7" fmla="*/ 44 h 62"/>
                  <a:gd name="T8" fmla="*/ 51 w 117"/>
                  <a:gd name="T9" fmla="*/ 51 h 62"/>
                  <a:gd name="T10" fmla="*/ 33 w 117"/>
                  <a:gd name="T11" fmla="*/ 57 h 62"/>
                  <a:gd name="T12" fmla="*/ 18 w 117"/>
                  <a:gd name="T13" fmla="*/ 60 h 62"/>
                  <a:gd name="T14" fmla="*/ 3 w 117"/>
                  <a:gd name="T15" fmla="*/ 44 h 62"/>
                  <a:gd name="T16" fmla="*/ 15 w 117"/>
                  <a:gd name="T17" fmla="*/ 20 h 62"/>
                  <a:gd name="T18" fmla="*/ 30 w 117"/>
                  <a:gd name="T19" fmla="*/ 0 h 62"/>
                  <a:gd name="T20" fmla="*/ 71 w 117"/>
                  <a:gd name="T21" fmla="*/ 5 h 62"/>
                  <a:gd name="T22" fmla="*/ 90 w 117"/>
                  <a:gd name="T23"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62">
                    <a:moveTo>
                      <a:pt x="90" y="11"/>
                    </a:moveTo>
                    <a:cubicBezTo>
                      <a:pt x="98" y="22"/>
                      <a:pt x="109" y="27"/>
                      <a:pt x="117" y="39"/>
                    </a:cubicBezTo>
                    <a:cubicBezTo>
                      <a:pt x="116" y="55"/>
                      <a:pt x="117" y="53"/>
                      <a:pt x="105" y="59"/>
                    </a:cubicBezTo>
                    <a:cubicBezTo>
                      <a:pt x="84" y="57"/>
                      <a:pt x="83" y="59"/>
                      <a:pt x="72" y="44"/>
                    </a:cubicBezTo>
                    <a:cubicBezTo>
                      <a:pt x="63" y="45"/>
                      <a:pt x="60" y="50"/>
                      <a:pt x="51" y="51"/>
                    </a:cubicBezTo>
                    <a:cubicBezTo>
                      <a:pt x="46" y="55"/>
                      <a:pt x="33" y="57"/>
                      <a:pt x="33" y="57"/>
                    </a:cubicBezTo>
                    <a:cubicBezTo>
                      <a:pt x="27" y="62"/>
                      <a:pt x="25" y="62"/>
                      <a:pt x="18" y="60"/>
                    </a:cubicBezTo>
                    <a:cubicBezTo>
                      <a:pt x="12" y="54"/>
                      <a:pt x="10" y="48"/>
                      <a:pt x="3" y="44"/>
                    </a:cubicBezTo>
                    <a:cubicBezTo>
                      <a:pt x="0" y="27"/>
                      <a:pt x="2" y="30"/>
                      <a:pt x="15" y="20"/>
                    </a:cubicBezTo>
                    <a:cubicBezTo>
                      <a:pt x="19" y="13"/>
                      <a:pt x="23" y="3"/>
                      <a:pt x="30" y="0"/>
                    </a:cubicBezTo>
                    <a:cubicBezTo>
                      <a:pt x="43" y="5"/>
                      <a:pt x="57" y="4"/>
                      <a:pt x="71" y="5"/>
                    </a:cubicBezTo>
                    <a:cubicBezTo>
                      <a:pt x="78" y="6"/>
                      <a:pt x="83" y="11"/>
                      <a:pt x="90" y="1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4" name="Freeform 253"/>
              <p:cNvSpPr>
                <a:spLocks/>
              </p:cNvSpPr>
              <p:nvPr/>
            </p:nvSpPr>
            <p:spPr bwMode="auto">
              <a:xfrm>
                <a:off x="6572678" y="4348168"/>
                <a:ext cx="275492" cy="168159"/>
              </a:xfrm>
              <a:custGeom>
                <a:avLst/>
                <a:gdLst>
                  <a:gd name="T0" fmla="*/ 57 w 169"/>
                  <a:gd name="T1" fmla="*/ 0 h 96"/>
                  <a:gd name="T2" fmla="*/ 20 w 169"/>
                  <a:gd name="T3" fmla="*/ 21 h 96"/>
                  <a:gd name="T4" fmla="*/ 6 w 169"/>
                  <a:gd name="T5" fmla="*/ 25 h 96"/>
                  <a:gd name="T6" fmla="*/ 3 w 169"/>
                  <a:gd name="T7" fmla="*/ 46 h 96"/>
                  <a:gd name="T8" fmla="*/ 21 w 169"/>
                  <a:gd name="T9" fmla="*/ 75 h 96"/>
                  <a:gd name="T10" fmla="*/ 104 w 169"/>
                  <a:gd name="T11" fmla="*/ 90 h 96"/>
                  <a:gd name="T12" fmla="*/ 125 w 169"/>
                  <a:gd name="T13" fmla="*/ 91 h 96"/>
                  <a:gd name="T14" fmla="*/ 158 w 169"/>
                  <a:gd name="T15" fmla="*/ 76 h 96"/>
                  <a:gd name="T16" fmla="*/ 164 w 169"/>
                  <a:gd name="T17" fmla="*/ 63 h 96"/>
                  <a:gd name="T18" fmla="*/ 123 w 169"/>
                  <a:gd name="T19" fmla="*/ 37 h 96"/>
                  <a:gd name="T20" fmla="*/ 110 w 169"/>
                  <a:gd name="T21" fmla="*/ 21 h 96"/>
                  <a:gd name="T22" fmla="*/ 99 w 169"/>
                  <a:gd name="T23" fmla="*/ 15 h 96"/>
                  <a:gd name="T24" fmla="*/ 57 w 169"/>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96">
                    <a:moveTo>
                      <a:pt x="57" y="0"/>
                    </a:moveTo>
                    <a:cubicBezTo>
                      <a:pt x="41" y="21"/>
                      <a:pt x="58" y="18"/>
                      <a:pt x="20" y="21"/>
                    </a:cubicBezTo>
                    <a:cubicBezTo>
                      <a:pt x="15" y="22"/>
                      <a:pt x="11" y="24"/>
                      <a:pt x="6" y="25"/>
                    </a:cubicBezTo>
                    <a:cubicBezTo>
                      <a:pt x="2" y="31"/>
                      <a:pt x="0" y="39"/>
                      <a:pt x="3" y="46"/>
                    </a:cubicBezTo>
                    <a:cubicBezTo>
                      <a:pt x="6" y="63"/>
                      <a:pt x="7" y="65"/>
                      <a:pt x="21" y="75"/>
                    </a:cubicBezTo>
                    <a:cubicBezTo>
                      <a:pt x="32" y="96"/>
                      <a:pt x="98" y="90"/>
                      <a:pt x="104" y="90"/>
                    </a:cubicBezTo>
                    <a:cubicBezTo>
                      <a:pt x="113" y="91"/>
                      <a:pt x="116" y="93"/>
                      <a:pt x="125" y="91"/>
                    </a:cubicBezTo>
                    <a:cubicBezTo>
                      <a:pt x="136" y="83"/>
                      <a:pt x="146" y="82"/>
                      <a:pt x="158" y="76"/>
                    </a:cubicBezTo>
                    <a:cubicBezTo>
                      <a:pt x="161" y="72"/>
                      <a:pt x="162" y="68"/>
                      <a:pt x="164" y="63"/>
                    </a:cubicBezTo>
                    <a:cubicBezTo>
                      <a:pt x="169" y="37"/>
                      <a:pt x="140" y="38"/>
                      <a:pt x="123" y="37"/>
                    </a:cubicBezTo>
                    <a:cubicBezTo>
                      <a:pt x="118" y="34"/>
                      <a:pt x="115" y="24"/>
                      <a:pt x="110" y="21"/>
                    </a:cubicBezTo>
                    <a:cubicBezTo>
                      <a:pt x="95" y="6"/>
                      <a:pt x="107" y="20"/>
                      <a:pt x="99" y="15"/>
                    </a:cubicBezTo>
                    <a:cubicBezTo>
                      <a:pt x="88" y="1"/>
                      <a:pt x="74" y="0"/>
                      <a:pt x="57"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5" name="Freeform 254"/>
              <p:cNvSpPr>
                <a:spLocks/>
              </p:cNvSpPr>
              <p:nvPr/>
            </p:nvSpPr>
            <p:spPr bwMode="auto">
              <a:xfrm>
                <a:off x="6415254" y="4502018"/>
                <a:ext cx="400718" cy="178893"/>
              </a:xfrm>
              <a:custGeom>
                <a:avLst/>
                <a:gdLst>
                  <a:gd name="T0" fmla="*/ 225 w 246"/>
                  <a:gd name="T1" fmla="*/ 4 h 102"/>
                  <a:gd name="T2" fmla="*/ 243 w 246"/>
                  <a:gd name="T3" fmla="*/ 16 h 102"/>
                  <a:gd name="T4" fmla="*/ 237 w 246"/>
                  <a:gd name="T5" fmla="*/ 52 h 102"/>
                  <a:gd name="T6" fmla="*/ 220 w 246"/>
                  <a:gd name="T7" fmla="*/ 97 h 102"/>
                  <a:gd name="T8" fmla="*/ 123 w 246"/>
                  <a:gd name="T9" fmla="*/ 88 h 102"/>
                  <a:gd name="T10" fmla="*/ 94 w 246"/>
                  <a:gd name="T11" fmla="*/ 84 h 102"/>
                  <a:gd name="T12" fmla="*/ 66 w 246"/>
                  <a:gd name="T13" fmla="*/ 85 h 102"/>
                  <a:gd name="T14" fmla="*/ 49 w 246"/>
                  <a:gd name="T15" fmla="*/ 88 h 102"/>
                  <a:gd name="T16" fmla="*/ 18 w 246"/>
                  <a:gd name="T17" fmla="*/ 91 h 102"/>
                  <a:gd name="T18" fmla="*/ 0 w 246"/>
                  <a:gd name="T19" fmla="*/ 72 h 102"/>
                  <a:gd name="T20" fmla="*/ 51 w 246"/>
                  <a:gd name="T21" fmla="*/ 66 h 102"/>
                  <a:gd name="T22" fmla="*/ 67 w 246"/>
                  <a:gd name="T23" fmla="*/ 60 h 102"/>
                  <a:gd name="T24" fmla="*/ 84 w 246"/>
                  <a:gd name="T25" fmla="*/ 58 h 102"/>
                  <a:gd name="T26" fmla="*/ 97 w 246"/>
                  <a:gd name="T27" fmla="*/ 63 h 102"/>
                  <a:gd name="T28" fmla="*/ 115 w 246"/>
                  <a:gd name="T29" fmla="*/ 54 h 102"/>
                  <a:gd name="T30" fmla="*/ 120 w 246"/>
                  <a:gd name="T31" fmla="*/ 12 h 102"/>
                  <a:gd name="T32" fmla="*/ 129 w 246"/>
                  <a:gd name="T33" fmla="*/ 0 h 102"/>
                  <a:gd name="T34" fmla="*/ 145 w 246"/>
                  <a:gd name="T35" fmla="*/ 4 h 102"/>
                  <a:gd name="T36" fmla="*/ 184 w 246"/>
                  <a:gd name="T37" fmla="*/ 4 h 102"/>
                  <a:gd name="T38" fmla="*/ 225 w 246"/>
                  <a:gd name="T39" fmla="*/ 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102">
                    <a:moveTo>
                      <a:pt x="225" y="4"/>
                    </a:moveTo>
                    <a:cubicBezTo>
                      <a:pt x="236" y="10"/>
                      <a:pt x="235" y="5"/>
                      <a:pt x="243" y="16"/>
                    </a:cubicBezTo>
                    <a:cubicBezTo>
                      <a:pt x="246" y="31"/>
                      <a:pt x="244" y="39"/>
                      <a:pt x="237" y="52"/>
                    </a:cubicBezTo>
                    <a:cubicBezTo>
                      <a:pt x="234" y="65"/>
                      <a:pt x="237" y="94"/>
                      <a:pt x="220" y="97"/>
                    </a:cubicBezTo>
                    <a:cubicBezTo>
                      <a:pt x="138" y="96"/>
                      <a:pt x="164" y="102"/>
                      <a:pt x="123" y="88"/>
                    </a:cubicBezTo>
                    <a:cubicBezTo>
                      <a:pt x="118" y="81"/>
                      <a:pt x="101" y="84"/>
                      <a:pt x="94" y="84"/>
                    </a:cubicBezTo>
                    <a:cubicBezTo>
                      <a:pt x="85" y="84"/>
                      <a:pt x="75" y="84"/>
                      <a:pt x="66" y="85"/>
                    </a:cubicBezTo>
                    <a:cubicBezTo>
                      <a:pt x="60" y="86"/>
                      <a:pt x="49" y="88"/>
                      <a:pt x="49" y="88"/>
                    </a:cubicBezTo>
                    <a:cubicBezTo>
                      <a:pt x="38" y="94"/>
                      <a:pt x="30" y="93"/>
                      <a:pt x="18" y="91"/>
                    </a:cubicBezTo>
                    <a:cubicBezTo>
                      <a:pt x="15" y="84"/>
                      <a:pt x="6" y="77"/>
                      <a:pt x="0" y="72"/>
                    </a:cubicBezTo>
                    <a:cubicBezTo>
                      <a:pt x="11" y="53"/>
                      <a:pt x="0" y="69"/>
                      <a:pt x="51" y="66"/>
                    </a:cubicBezTo>
                    <a:cubicBezTo>
                      <a:pt x="56" y="66"/>
                      <a:pt x="61" y="61"/>
                      <a:pt x="67" y="60"/>
                    </a:cubicBezTo>
                    <a:cubicBezTo>
                      <a:pt x="73" y="57"/>
                      <a:pt x="77" y="57"/>
                      <a:pt x="84" y="58"/>
                    </a:cubicBezTo>
                    <a:cubicBezTo>
                      <a:pt x="88" y="60"/>
                      <a:pt x="93" y="61"/>
                      <a:pt x="97" y="63"/>
                    </a:cubicBezTo>
                    <a:cubicBezTo>
                      <a:pt x="107" y="61"/>
                      <a:pt x="109" y="62"/>
                      <a:pt x="115" y="54"/>
                    </a:cubicBezTo>
                    <a:cubicBezTo>
                      <a:pt x="114" y="37"/>
                      <a:pt x="110" y="26"/>
                      <a:pt x="120" y="12"/>
                    </a:cubicBezTo>
                    <a:cubicBezTo>
                      <a:pt x="121" y="5"/>
                      <a:pt x="123" y="4"/>
                      <a:pt x="129" y="0"/>
                    </a:cubicBezTo>
                    <a:cubicBezTo>
                      <a:pt x="135" y="1"/>
                      <a:pt x="139" y="3"/>
                      <a:pt x="145" y="4"/>
                    </a:cubicBezTo>
                    <a:cubicBezTo>
                      <a:pt x="154" y="5"/>
                      <a:pt x="171" y="4"/>
                      <a:pt x="184" y="4"/>
                    </a:cubicBezTo>
                    <a:cubicBezTo>
                      <a:pt x="197" y="4"/>
                      <a:pt x="217" y="4"/>
                      <a:pt x="225" y="4"/>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386" name="Gruppieren 291"/>
              <p:cNvGrpSpPr/>
              <p:nvPr/>
            </p:nvGrpSpPr>
            <p:grpSpPr>
              <a:xfrm>
                <a:off x="6293608" y="4634396"/>
                <a:ext cx="579609" cy="726303"/>
                <a:chOff x="4181935" y="2593969"/>
                <a:chExt cx="301163" cy="377385"/>
              </a:xfrm>
              <a:grpFill/>
            </p:grpSpPr>
            <p:sp>
              <p:nvSpPr>
                <p:cNvPr id="1447" name="Freeform 251"/>
                <p:cNvSpPr>
                  <a:spLocks/>
                </p:cNvSpPr>
                <p:nvPr/>
              </p:nvSpPr>
              <p:spPr bwMode="auto">
                <a:xfrm>
                  <a:off x="4203318" y="2729404"/>
                  <a:ext cx="36246" cy="63482"/>
                </a:xfrm>
                <a:custGeom>
                  <a:avLst/>
                  <a:gdLst>
                    <a:gd name="T0" fmla="*/ 30 w 43"/>
                    <a:gd name="T1" fmla="*/ 1 h 69"/>
                    <a:gd name="T2" fmla="*/ 10 w 43"/>
                    <a:gd name="T3" fmla="*/ 21 h 69"/>
                    <a:gd name="T4" fmla="*/ 0 w 43"/>
                    <a:gd name="T5" fmla="*/ 30 h 69"/>
                    <a:gd name="T6" fmla="*/ 12 w 43"/>
                    <a:gd name="T7" fmla="*/ 54 h 69"/>
                    <a:gd name="T8" fmla="*/ 22 w 43"/>
                    <a:gd name="T9" fmla="*/ 69 h 69"/>
                    <a:gd name="T10" fmla="*/ 42 w 43"/>
                    <a:gd name="T11" fmla="*/ 48 h 69"/>
                    <a:gd name="T12" fmla="*/ 30 w 43"/>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43" h="69">
                      <a:moveTo>
                        <a:pt x="30" y="1"/>
                      </a:moveTo>
                      <a:cubicBezTo>
                        <a:pt x="24" y="16"/>
                        <a:pt x="25" y="17"/>
                        <a:pt x="10" y="21"/>
                      </a:cubicBezTo>
                      <a:cubicBezTo>
                        <a:pt x="4" y="25"/>
                        <a:pt x="1" y="23"/>
                        <a:pt x="0" y="30"/>
                      </a:cubicBezTo>
                      <a:cubicBezTo>
                        <a:pt x="3" y="44"/>
                        <a:pt x="1" y="48"/>
                        <a:pt x="12" y="54"/>
                      </a:cubicBezTo>
                      <a:cubicBezTo>
                        <a:pt x="15" y="59"/>
                        <a:pt x="19" y="64"/>
                        <a:pt x="22" y="69"/>
                      </a:cubicBezTo>
                      <a:cubicBezTo>
                        <a:pt x="42" y="65"/>
                        <a:pt x="37" y="64"/>
                        <a:pt x="42" y="48"/>
                      </a:cubicBezTo>
                      <a:cubicBezTo>
                        <a:pt x="39" y="0"/>
                        <a:pt x="43" y="23"/>
                        <a:pt x="30" y="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8" name="Freeform 257"/>
                <p:cNvSpPr>
                  <a:spLocks/>
                </p:cNvSpPr>
                <p:nvPr/>
              </p:nvSpPr>
              <p:spPr bwMode="auto">
                <a:xfrm>
                  <a:off x="4198053" y="2806994"/>
                  <a:ext cx="46659" cy="69784"/>
                </a:xfrm>
                <a:custGeom>
                  <a:avLst/>
                  <a:gdLst>
                    <a:gd name="T0" fmla="*/ 34 w 55"/>
                    <a:gd name="T1" fmla="*/ 0 h 76"/>
                    <a:gd name="T2" fmla="*/ 19 w 55"/>
                    <a:gd name="T3" fmla="*/ 14 h 76"/>
                    <a:gd name="T4" fmla="*/ 17 w 55"/>
                    <a:gd name="T5" fmla="*/ 29 h 76"/>
                    <a:gd name="T6" fmla="*/ 23 w 55"/>
                    <a:gd name="T7" fmla="*/ 53 h 76"/>
                    <a:gd name="T8" fmla="*/ 38 w 55"/>
                    <a:gd name="T9" fmla="*/ 72 h 76"/>
                    <a:gd name="T10" fmla="*/ 47 w 55"/>
                    <a:gd name="T11" fmla="*/ 48 h 76"/>
                    <a:gd name="T12" fmla="*/ 55 w 55"/>
                    <a:gd name="T13" fmla="*/ 26 h 76"/>
                    <a:gd name="T14" fmla="*/ 34 w 5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76">
                      <a:moveTo>
                        <a:pt x="34" y="0"/>
                      </a:moveTo>
                      <a:cubicBezTo>
                        <a:pt x="30" y="7"/>
                        <a:pt x="26" y="10"/>
                        <a:pt x="19" y="14"/>
                      </a:cubicBezTo>
                      <a:cubicBezTo>
                        <a:pt x="0" y="9"/>
                        <a:pt x="9" y="23"/>
                        <a:pt x="17" y="29"/>
                      </a:cubicBezTo>
                      <a:cubicBezTo>
                        <a:pt x="16" y="42"/>
                        <a:pt x="12" y="44"/>
                        <a:pt x="23" y="53"/>
                      </a:cubicBezTo>
                      <a:cubicBezTo>
                        <a:pt x="31" y="69"/>
                        <a:pt x="16" y="76"/>
                        <a:pt x="38" y="72"/>
                      </a:cubicBezTo>
                      <a:cubicBezTo>
                        <a:pt x="48" y="59"/>
                        <a:pt x="55" y="72"/>
                        <a:pt x="47" y="48"/>
                      </a:cubicBezTo>
                      <a:cubicBezTo>
                        <a:pt x="49" y="40"/>
                        <a:pt x="50" y="33"/>
                        <a:pt x="55" y="26"/>
                      </a:cubicBezTo>
                      <a:cubicBezTo>
                        <a:pt x="51" y="8"/>
                        <a:pt x="36" y="9"/>
                        <a:pt x="34"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9" name="Freeform 258"/>
                <p:cNvSpPr>
                  <a:spLocks/>
                </p:cNvSpPr>
                <p:nvPr/>
              </p:nvSpPr>
              <p:spPr bwMode="auto">
                <a:xfrm>
                  <a:off x="4181935" y="2593969"/>
                  <a:ext cx="301163" cy="333310"/>
                </a:xfrm>
                <a:custGeom>
                  <a:avLst/>
                  <a:gdLst>
                    <a:gd name="T0" fmla="*/ 5 w 355"/>
                    <a:gd name="T1" fmla="*/ 129 h 363"/>
                    <a:gd name="T2" fmla="*/ 9 w 355"/>
                    <a:gd name="T3" fmla="*/ 112 h 363"/>
                    <a:gd name="T4" fmla="*/ 0 w 355"/>
                    <a:gd name="T5" fmla="*/ 91 h 363"/>
                    <a:gd name="T6" fmla="*/ 6 w 355"/>
                    <a:gd name="T7" fmla="*/ 69 h 363"/>
                    <a:gd name="T8" fmla="*/ 3 w 355"/>
                    <a:gd name="T9" fmla="*/ 49 h 363"/>
                    <a:gd name="T10" fmla="*/ 41 w 355"/>
                    <a:gd name="T11" fmla="*/ 30 h 363"/>
                    <a:gd name="T12" fmla="*/ 66 w 355"/>
                    <a:gd name="T13" fmla="*/ 40 h 363"/>
                    <a:gd name="T14" fmla="*/ 93 w 355"/>
                    <a:gd name="T15" fmla="*/ 39 h 363"/>
                    <a:gd name="T16" fmla="*/ 96 w 355"/>
                    <a:gd name="T17" fmla="*/ 24 h 363"/>
                    <a:gd name="T18" fmla="*/ 107 w 355"/>
                    <a:gd name="T19" fmla="*/ 21 h 363"/>
                    <a:gd name="T20" fmla="*/ 135 w 355"/>
                    <a:gd name="T21" fmla="*/ 10 h 363"/>
                    <a:gd name="T22" fmla="*/ 156 w 355"/>
                    <a:gd name="T23" fmla="*/ 12 h 363"/>
                    <a:gd name="T24" fmla="*/ 200 w 355"/>
                    <a:gd name="T25" fmla="*/ 13 h 363"/>
                    <a:gd name="T26" fmla="*/ 189 w 355"/>
                    <a:gd name="T27" fmla="*/ 49 h 363"/>
                    <a:gd name="T28" fmla="*/ 170 w 355"/>
                    <a:gd name="T29" fmla="*/ 60 h 363"/>
                    <a:gd name="T30" fmla="*/ 162 w 355"/>
                    <a:gd name="T31" fmla="*/ 85 h 363"/>
                    <a:gd name="T32" fmla="*/ 183 w 355"/>
                    <a:gd name="T33" fmla="*/ 106 h 363"/>
                    <a:gd name="T34" fmla="*/ 197 w 355"/>
                    <a:gd name="T35" fmla="*/ 127 h 363"/>
                    <a:gd name="T36" fmla="*/ 209 w 355"/>
                    <a:gd name="T37" fmla="*/ 160 h 363"/>
                    <a:gd name="T38" fmla="*/ 254 w 355"/>
                    <a:gd name="T39" fmla="*/ 196 h 363"/>
                    <a:gd name="T40" fmla="*/ 275 w 355"/>
                    <a:gd name="T41" fmla="*/ 189 h 363"/>
                    <a:gd name="T42" fmla="*/ 317 w 355"/>
                    <a:gd name="T43" fmla="*/ 237 h 363"/>
                    <a:gd name="T44" fmla="*/ 344 w 355"/>
                    <a:gd name="T45" fmla="*/ 255 h 363"/>
                    <a:gd name="T46" fmla="*/ 353 w 355"/>
                    <a:gd name="T47" fmla="*/ 270 h 363"/>
                    <a:gd name="T48" fmla="*/ 339 w 355"/>
                    <a:gd name="T49" fmla="*/ 277 h 363"/>
                    <a:gd name="T50" fmla="*/ 320 w 355"/>
                    <a:gd name="T51" fmla="*/ 265 h 363"/>
                    <a:gd name="T52" fmla="*/ 303 w 355"/>
                    <a:gd name="T53" fmla="*/ 279 h 363"/>
                    <a:gd name="T54" fmla="*/ 309 w 355"/>
                    <a:gd name="T55" fmla="*/ 309 h 363"/>
                    <a:gd name="T56" fmla="*/ 297 w 355"/>
                    <a:gd name="T57" fmla="*/ 330 h 363"/>
                    <a:gd name="T58" fmla="*/ 281 w 355"/>
                    <a:gd name="T59" fmla="*/ 363 h 363"/>
                    <a:gd name="T60" fmla="*/ 276 w 355"/>
                    <a:gd name="T61" fmla="*/ 310 h 363"/>
                    <a:gd name="T62" fmla="*/ 270 w 355"/>
                    <a:gd name="T63" fmla="*/ 288 h 363"/>
                    <a:gd name="T64" fmla="*/ 240 w 355"/>
                    <a:gd name="T65" fmla="*/ 277 h 363"/>
                    <a:gd name="T66" fmla="*/ 219 w 355"/>
                    <a:gd name="T67" fmla="*/ 232 h 363"/>
                    <a:gd name="T68" fmla="*/ 188 w 355"/>
                    <a:gd name="T69" fmla="*/ 228 h 363"/>
                    <a:gd name="T70" fmla="*/ 167 w 355"/>
                    <a:gd name="T71" fmla="*/ 222 h 363"/>
                    <a:gd name="T72" fmla="*/ 122 w 355"/>
                    <a:gd name="T73" fmla="*/ 180 h 363"/>
                    <a:gd name="T74" fmla="*/ 108 w 355"/>
                    <a:gd name="T75" fmla="*/ 174 h 363"/>
                    <a:gd name="T76" fmla="*/ 87 w 355"/>
                    <a:gd name="T77" fmla="*/ 118 h 363"/>
                    <a:gd name="T78" fmla="*/ 62 w 355"/>
                    <a:gd name="T79" fmla="*/ 109 h 363"/>
                    <a:gd name="T80" fmla="*/ 39 w 355"/>
                    <a:gd name="T81" fmla="*/ 106 h 363"/>
                    <a:gd name="T82" fmla="*/ 15 w 355"/>
                    <a:gd name="T83" fmla="*/ 124 h 363"/>
                    <a:gd name="T84" fmla="*/ 5 w 355"/>
                    <a:gd name="T85" fmla="*/ 129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363">
                      <a:moveTo>
                        <a:pt x="5" y="129"/>
                      </a:moveTo>
                      <a:cubicBezTo>
                        <a:pt x="6" y="122"/>
                        <a:pt x="8" y="118"/>
                        <a:pt x="9" y="112"/>
                      </a:cubicBezTo>
                      <a:cubicBezTo>
                        <a:pt x="8" y="104"/>
                        <a:pt x="4" y="98"/>
                        <a:pt x="0" y="91"/>
                      </a:cubicBezTo>
                      <a:cubicBezTo>
                        <a:pt x="2" y="83"/>
                        <a:pt x="5" y="77"/>
                        <a:pt x="6" y="69"/>
                      </a:cubicBezTo>
                      <a:cubicBezTo>
                        <a:pt x="5" y="62"/>
                        <a:pt x="3" y="56"/>
                        <a:pt x="3" y="49"/>
                      </a:cubicBezTo>
                      <a:cubicBezTo>
                        <a:pt x="3" y="39"/>
                        <a:pt x="34" y="31"/>
                        <a:pt x="41" y="30"/>
                      </a:cubicBezTo>
                      <a:cubicBezTo>
                        <a:pt x="53" y="31"/>
                        <a:pt x="57" y="33"/>
                        <a:pt x="66" y="40"/>
                      </a:cubicBezTo>
                      <a:cubicBezTo>
                        <a:pt x="75" y="40"/>
                        <a:pt x="84" y="41"/>
                        <a:pt x="93" y="39"/>
                      </a:cubicBezTo>
                      <a:cubicBezTo>
                        <a:pt x="98" y="38"/>
                        <a:pt x="94" y="29"/>
                        <a:pt x="96" y="24"/>
                      </a:cubicBezTo>
                      <a:cubicBezTo>
                        <a:pt x="97" y="22"/>
                        <a:pt x="106" y="21"/>
                        <a:pt x="107" y="21"/>
                      </a:cubicBezTo>
                      <a:cubicBezTo>
                        <a:pt x="118" y="16"/>
                        <a:pt x="123" y="11"/>
                        <a:pt x="135" y="10"/>
                      </a:cubicBezTo>
                      <a:cubicBezTo>
                        <a:pt x="140" y="9"/>
                        <a:pt x="151" y="13"/>
                        <a:pt x="156" y="12"/>
                      </a:cubicBezTo>
                      <a:cubicBezTo>
                        <a:pt x="198" y="13"/>
                        <a:pt x="180" y="0"/>
                        <a:pt x="200" y="13"/>
                      </a:cubicBezTo>
                      <a:cubicBezTo>
                        <a:pt x="205" y="25"/>
                        <a:pt x="204" y="46"/>
                        <a:pt x="189" y="49"/>
                      </a:cubicBezTo>
                      <a:cubicBezTo>
                        <a:pt x="182" y="52"/>
                        <a:pt x="176" y="56"/>
                        <a:pt x="170" y="60"/>
                      </a:cubicBezTo>
                      <a:cubicBezTo>
                        <a:pt x="168" y="69"/>
                        <a:pt x="168" y="77"/>
                        <a:pt x="162" y="85"/>
                      </a:cubicBezTo>
                      <a:cubicBezTo>
                        <a:pt x="165" y="98"/>
                        <a:pt x="170" y="102"/>
                        <a:pt x="183" y="106"/>
                      </a:cubicBezTo>
                      <a:cubicBezTo>
                        <a:pt x="188" y="114"/>
                        <a:pt x="193" y="119"/>
                        <a:pt x="197" y="127"/>
                      </a:cubicBezTo>
                      <a:cubicBezTo>
                        <a:pt x="198" y="140"/>
                        <a:pt x="201" y="150"/>
                        <a:pt x="209" y="160"/>
                      </a:cubicBezTo>
                      <a:cubicBezTo>
                        <a:pt x="211" y="172"/>
                        <a:pt x="242" y="194"/>
                        <a:pt x="254" y="196"/>
                      </a:cubicBezTo>
                      <a:cubicBezTo>
                        <a:pt x="265" y="194"/>
                        <a:pt x="264" y="187"/>
                        <a:pt x="275" y="189"/>
                      </a:cubicBezTo>
                      <a:cubicBezTo>
                        <a:pt x="281" y="214"/>
                        <a:pt x="290" y="228"/>
                        <a:pt x="317" y="237"/>
                      </a:cubicBezTo>
                      <a:cubicBezTo>
                        <a:pt x="326" y="243"/>
                        <a:pt x="335" y="249"/>
                        <a:pt x="344" y="255"/>
                      </a:cubicBezTo>
                      <a:cubicBezTo>
                        <a:pt x="348" y="260"/>
                        <a:pt x="350" y="265"/>
                        <a:pt x="353" y="270"/>
                      </a:cubicBezTo>
                      <a:cubicBezTo>
                        <a:pt x="355" y="281"/>
                        <a:pt x="348" y="279"/>
                        <a:pt x="339" y="277"/>
                      </a:cubicBezTo>
                      <a:cubicBezTo>
                        <a:pt x="333" y="273"/>
                        <a:pt x="327" y="268"/>
                        <a:pt x="320" y="265"/>
                      </a:cubicBezTo>
                      <a:cubicBezTo>
                        <a:pt x="302" y="269"/>
                        <a:pt x="308" y="265"/>
                        <a:pt x="303" y="279"/>
                      </a:cubicBezTo>
                      <a:cubicBezTo>
                        <a:pt x="304" y="292"/>
                        <a:pt x="307" y="298"/>
                        <a:pt x="309" y="309"/>
                      </a:cubicBezTo>
                      <a:cubicBezTo>
                        <a:pt x="308" y="317"/>
                        <a:pt x="301" y="322"/>
                        <a:pt x="297" y="330"/>
                      </a:cubicBezTo>
                      <a:cubicBezTo>
                        <a:pt x="296" y="344"/>
                        <a:pt x="293" y="354"/>
                        <a:pt x="281" y="363"/>
                      </a:cubicBezTo>
                      <a:cubicBezTo>
                        <a:pt x="267" y="357"/>
                        <a:pt x="276" y="311"/>
                        <a:pt x="276" y="310"/>
                      </a:cubicBezTo>
                      <a:cubicBezTo>
                        <a:pt x="275" y="299"/>
                        <a:pt x="276" y="296"/>
                        <a:pt x="270" y="288"/>
                      </a:cubicBezTo>
                      <a:cubicBezTo>
                        <a:pt x="268" y="279"/>
                        <a:pt x="249" y="280"/>
                        <a:pt x="240" y="277"/>
                      </a:cubicBezTo>
                      <a:cubicBezTo>
                        <a:pt x="235" y="267"/>
                        <a:pt x="234" y="236"/>
                        <a:pt x="219" y="232"/>
                      </a:cubicBezTo>
                      <a:cubicBezTo>
                        <a:pt x="216" y="231"/>
                        <a:pt x="196" y="229"/>
                        <a:pt x="188" y="228"/>
                      </a:cubicBezTo>
                      <a:cubicBezTo>
                        <a:pt x="181" y="225"/>
                        <a:pt x="174" y="225"/>
                        <a:pt x="167" y="222"/>
                      </a:cubicBezTo>
                      <a:cubicBezTo>
                        <a:pt x="150" y="214"/>
                        <a:pt x="139" y="186"/>
                        <a:pt x="122" y="180"/>
                      </a:cubicBezTo>
                      <a:cubicBezTo>
                        <a:pt x="111" y="176"/>
                        <a:pt x="116" y="179"/>
                        <a:pt x="108" y="174"/>
                      </a:cubicBezTo>
                      <a:cubicBezTo>
                        <a:pt x="95" y="157"/>
                        <a:pt x="103" y="132"/>
                        <a:pt x="87" y="118"/>
                      </a:cubicBezTo>
                      <a:cubicBezTo>
                        <a:pt x="80" y="112"/>
                        <a:pt x="71" y="111"/>
                        <a:pt x="62" y="109"/>
                      </a:cubicBezTo>
                      <a:cubicBezTo>
                        <a:pt x="54" y="104"/>
                        <a:pt x="49" y="105"/>
                        <a:pt x="39" y="106"/>
                      </a:cubicBezTo>
                      <a:cubicBezTo>
                        <a:pt x="26" y="109"/>
                        <a:pt x="24" y="115"/>
                        <a:pt x="15" y="124"/>
                      </a:cubicBezTo>
                      <a:cubicBezTo>
                        <a:pt x="13" y="126"/>
                        <a:pt x="7" y="131"/>
                        <a:pt x="5" y="129"/>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50" name="Freeform 259"/>
                <p:cNvSpPr>
                  <a:spLocks/>
                </p:cNvSpPr>
                <p:nvPr/>
              </p:nvSpPr>
              <p:spPr bwMode="auto">
                <a:xfrm>
                  <a:off x="4318518" y="2903406"/>
                  <a:ext cx="83986" cy="67948"/>
                </a:xfrm>
                <a:custGeom>
                  <a:avLst/>
                  <a:gdLst>
                    <a:gd name="T0" fmla="*/ 27 w 99"/>
                    <a:gd name="T1" fmla="*/ 3 h 74"/>
                    <a:gd name="T2" fmla="*/ 21 w 99"/>
                    <a:gd name="T3" fmla="*/ 14 h 74"/>
                    <a:gd name="T4" fmla="*/ 7 w 99"/>
                    <a:gd name="T5" fmla="*/ 11 h 74"/>
                    <a:gd name="T6" fmla="*/ 1 w 99"/>
                    <a:gd name="T7" fmla="*/ 27 h 74"/>
                    <a:gd name="T8" fmla="*/ 19 w 99"/>
                    <a:gd name="T9" fmla="*/ 35 h 74"/>
                    <a:gd name="T10" fmla="*/ 64 w 99"/>
                    <a:gd name="T11" fmla="*/ 47 h 74"/>
                    <a:gd name="T12" fmla="*/ 87 w 99"/>
                    <a:gd name="T13" fmla="*/ 74 h 74"/>
                    <a:gd name="T14" fmla="*/ 99 w 99"/>
                    <a:gd name="T15" fmla="*/ 47 h 74"/>
                    <a:gd name="T16" fmla="*/ 93 w 99"/>
                    <a:gd name="T17" fmla="*/ 32 h 74"/>
                    <a:gd name="T18" fmla="*/ 94 w 99"/>
                    <a:gd name="T19" fmla="*/ 6 h 74"/>
                    <a:gd name="T20" fmla="*/ 43 w 99"/>
                    <a:gd name="T21" fmla="*/ 9 h 74"/>
                    <a:gd name="T22" fmla="*/ 27 w 99"/>
                    <a:gd name="T23" fmla="*/ 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4">
                      <a:moveTo>
                        <a:pt x="27" y="3"/>
                      </a:moveTo>
                      <a:cubicBezTo>
                        <a:pt x="26" y="5"/>
                        <a:pt x="24" y="14"/>
                        <a:pt x="21" y="14"/>
                      </a:cubicBezTo>
                      <a:cubicBezTo>
                        <a:pt x="16" y="15"/>
                        <a:pt x="7" y="11"/>
                        <a:pt x="7" y="11"/>
                      </a:cubicBezTo>
                      <a:cubicBezTo>
                        <a:pt x="5" y="16"/>
                        <a:pt x="0" y="21"/>
                        <a:pt x="1" y="27"/>
                      </a:cubicBezTo>
                      <a:cubicBezTo>
                        <a:pt x="2" y="35"/>
                        <a:pt x="14" y="34"/>
                        <a:pt x="19" y="35"/>
                      </a:cubicBezTo>
                      <a:cubicBezTo>
                        <a:pt x="34" y="38"/>
                        <a:pt x="49" y="44"/>
                        <a:pt x="64" y="47"/>
                      </a:cubicBezTo>
                      <a:cubicBezTo>
                        <a:pt x="72" y="57"/>
                        <a:pt x="74" y="69"/>
                        <a:pt x="87" y="74"/>
                      </a:cubicBezTo>
                      <a:cubicBezTo>
                        <a:pt x="95" y="68"/>
                        <a:pt x="97" y="57"/>
                        <a:pt x="99" y="47"/>
                      </a:cubicBezTo>
                      <a:cubicBezTo>
                        <a:pt x="97" y="41"/>
                        <a:pt x="97" y="37"/>
                        <a:pt x="93" y="32"/>
                      </a:cubicBezTo>
                      <a:cubicBezTo>
                        <a:pt x="94" y="22"/>
                        <a:pt x="96" y="16"/>
                        <a:pt x="94" y="6"/>
                      </a:cubicBezTo>
                      <a:cubicBezTo>
                        <a:pt x="85" y="6"/>
                        <a:pt x="56" y="12"/>
                        <a:pt x="43" y="9"/>
                      </a:cubicBezTo>
                      <a:cubicBezTo>
                        <a:pt x="36" y="0"/>
                        <a:pt x="24" y="6"/>
                        <a:pt x="27" y="3"/>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sp>
            <p:nvSpPr>
              <p:cNvPr id="1387" name="Freeform 260"/>
              <p:cNvSpPr>
                <a:spLocks/>
              </p:cNvSpPr>
              <p:nvPr/>
            </p:nvSpPr>
            <p:spPr bwMode="auto">
              <a:xfrm>
                <a:off x="6776615" y="4441192"/>
                <a:ext cx="254028" cy="132381"/>
              </a:xfrm>
              <a:custGeom>
                <a:avLst/>
                <a:gdLst>
                  <a:gd name="T0" fmla="*/ 39 w 156"/>
                  <a:gd name="T1" fmla="*/ 0 h 75"/>
                  <a:gd name="T2" fmla="*/ 13 w 156"/>
                  <a:gd name="T3" fmla="*/ 33 h 75"/>
                  <a:gd name="T4" fmla="*/ 0 w 156"/>
                  <a:gd name="T5" fmla="*/ 41 h 75"/>
                  <a:gd name="T6" fmla="*/ 19 w 156"/>
                  <a:gd name="T7" fmla="*/ 51 h 75"/>
                  <a:gd name="T8" fmla="*/ 57 w 156"/>
                  <a:gd name="T9" fmla="*/ 74 h 75"/>
                  <a:gd name="T10" fmla="*/ 105 w 156"/>
                  <a:gd name="T11" fmla="*/ 57 h 75"/>
                  <a:gd name="T12" fmla="*/ 123 w 156"/>
                  <a:gd name="T13" fmla="*/ 59 h 75"/>
                  <a:gd name="T14" fmla="*/ 141 w 156"/>
                  <a:gd name="T15" fmla="*/ 62 h 75"/>
                  <a:gd name="T16" fmla="*/ 148 w 156"/>
                  <a:gd name="T17" fmla="*/ 50 h 75"/>
                  <a:gd name="T18" fmla="*/ 130 w 156"/>
                  <a:gd name="T19" fmla="*/ 23 h 75"/>
                  <a:gd name="T20" fmla="*/ 100 w 156"/>
                  <a:gd name="T21" fmla="*/ 27 h 75"/>
                  <a:gd name="T22" fmla="*/ 75 w 156"/>
                  <a:gd name="T23" fmla="*/ 17 h 75"/>
                  <a:gd name="T24" fmla="*/ 61 w 156"/>
                  <a:gd name="T25" fmla="*/ 14 h 75"/>
                  <a:gd name="T26" fmla="*/ 48 w 156"/>
                  <a:gd name="T27" fmla="*/ 6 h 75"/>
                  <a:gd name="T28" fmla="*/ 39 w 156"/>
                  <a:gd name="T2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75">
                    <a:moveTo>
                      <a:pt x="39" y="0"/>
                    </a:moveTo>
                    <a:cubicBezTo>
                      <a:pt x="32" y="18"/>
                      <a:pt x="37" y="29"/>
                      <a:pt x="13" y="33"/>
                    </a:cubicBezTo>
                    <a:cubicBezTo>
                      <a:pt x="8" y="35"/>
                      <a:pt x="4" y="38"/>
                      <a:pt x="0" y="41"/>
                    </a:cubicBezTo>
                    <a:cubicBezTo>
                      <a:pt x="11" y="43"/>
                      <a:pt x="15" y="41"/>
                      <a:pt x="19" y="51"/>
                    </a:cubicBezTo>
                    <a:cubicBezTo>
                      <a:pt x="21" y="67"/>
                      <a:pt x="45" y="75"/>
                      <a:pt x="57" y="74"/>
                    </a:cubicBezTo>
                    <a:cubicBezTo>
                      <a:pt x="74" y="68"/>
                      <a:pt x="86" y="60"/>
                      <a:pt x="105" y="57"/>
                    </a:cubicBezTo>
                    <a:cubicBezTo>
                      <a:pt x="111" y="58"/>
                      <a:pt x="117" y="58"/>
                      <a:pt x="123" y="59"/>
                    </a:cubicBezTo>
                    <a:cubicBezTo>
                      <a:pt x="129" y="60"/>
                      <a:pt x="141" y="62"/>
                      <a:pt x="141" y="62"/>
                    </a:cubicBezTo>
                    <a:cubicBezTo>
                      <a:pt x="142" y="56"/>
                      <a:pt x="143" y="54"/>
                      <a:pt x="148" y="50"/>
                    </a:cubicBezTo>
                    <a:cubicBezTo>
                      <a:pt x="156" y="36"/>
                      <a:pt x="143" y="25"/>
                      <a:pt x="130" y="23"/>
                    </a:cubicBezTo>
                    <a:cubicBezTo>
                      <a:pt x="119" y="24"/>
                      <a:pt x="111" y="26"/>
                      <a:pt x="100" y="27"/>
                    </a:cubicBezTo>
                    <a:cubicBezTo>
                      <a:pt x="92" y="31"/>
                      <a:pt x="82" y="21"/>
                      <a:pt x="75" y="17"/>
                    </a:cubicBezTo>
                    <a:cubicBezTo>
                      <a:pt x="71" y="15"/>
                      <a:pt x="61" y="14"/>
                      <a:pt x="61" y="14"/>
                    </a:cubicBezTo>
                    <a:cubicBezTo>
                      <a:pt x="56" y="12"/>
                      <a:pt x="52" y="9"/>
                      <a:pt x="48" y="6"/>
                    </a:cubicBezTo>
                    <a:cubicBezTo>
                      <a:pt x="45" y="4"/>
                      <a:pt x="39" y="0"/>
                      <a:pt x="39"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8" name="Freeform 261"/>
              <p:cNvSpPr>
                <a:spLocks/>
              </p:cNvSpPr>
              <p:nvPr/>
            </p:nvSpPr>
            <p:spPr bwMode="auto">
              <a:xfrm>
                <a:off x="6787348" y="4548528"/>
                <a:ext cx="239715" cy="171737"/>
              </a:xfrm>
              <a:custGeom>
                <a:avLst/>
                <a:gdLst>
                  <a:gd name="T0" fmla="*/ 16 w 148"/>
                  <a:gd name="T1" fmla="*/ 5 h 98"/>
                  <a:gd name="T2" fmla="*/ 10 w 148"/>
                  <a:gd name="T3" fmla="*/ 23 h 98"/>
                  <a:gd name="T4" fmla="*/ 0 w 148"/>
                  <a:gd name="T5" fmla="*/ 67 h 98"/>
                  <a:gd name="T6" fmla="*/ 30 w 148"/>
                  <a:gd name="T7" fmla="*/ 86 h 98"/>
                  <a:gd name="T8" fmla="*/ 46 w 148"/>
                  <a:gd name="T9" fmla="*/ 98 h 98"/>
                  <a:gd name="T10" fmla="*/ 81 w 148"/>
                  <a:gd name="T11" fmla="*/ 76 h 98"/>
                  <a:gd name="T12" fmla="*/ 123 w 148"/>
                  <a:gd name="T13" fmla="*/ 71 h 98"/>
                  <a:gd name="T14" fmla="*/ 141 w 148"/>
                  <a:gd name="T15" fmla="*/ 40 h 98"/>
                  <a:gd name="T16" fmla="*/ 148 w 148"/>
                  <a:gd name="T17" fmla="*/ 25 h 98"/>
                  <a:gd name="T18" fmla="*/ 129 w 148"/>
                  <a:gd name="T19" fmla="*/ 1 h 98"/>
                  <a:gd name="T20" fmla="*/ 73 w 148"/>
                  <a:gd name="T21" fmla="*/ 5 h 98"/>
                  <a:gd name="T22" fmla="*/ 55 w 148"/>
                  <a:gd name="T23" fmla="*/ 11 h 98"/>
                  <a:gd name="T24" fmla="*/ 36 w 148"/>
                  <a:gd name="T25" fmla="*/ 10 h 98"/>
                  <a:gd name="T26" fmla="*/ 22 w 148"/>
                  <a:gd name="T27" fmla="*/ 4 h 98"/>
                  <a:gd name="T28" fmla="*/ 16 w 148"/>
                  <a:gd name="T29" fmla="*/ 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 h="98">
                    <a:moveTo>
                      <a:pt x="16" y="5"/>
                    </a:moveTo>
                    <a:cubicBezTo>
                      <a:pt x="15" y="11"/>
                      <a:pt x="13" y="17"/>
                      <a:pt x="10" y="23"/>
                    </a:cubicBezTo>
                    <a:cubicBezTo>
                      <a:pt x="7" y="38"/>
                      <a:pt x="2" y="52"/>
                      <a:pt x="0" y="67"/>
                    </a:cubicBezTo>
                    <a:cubicBezTo>
                      <a:pt x="2" y="81"/>
                      <a:pt x="17" y="85"/>
                      <a:pt x="30" y="86"/>
                    </a:cubicBezTo>
                    <a:cubicBezTo>
                      <a:pt x="36" y="89"/>
                      <a:pt x="41" y="94"/>
                      <a:pt x="46" y="98"/>
                    </a:cubicBezTo>
                    <a:cubicBezTo>
                      <a:pt x="61" y="97"/>
                      <a:pt x="69" y="85"/>
                      <a:pt x="81" y="76"/>
                    </a:cubicBezTo>
                    <a:cubicBezTo>
                      <a:pt x="92" y="67"/>
                      <a:pt x="109" y="72"/>
                      <a:pt x="123" y="71"/>
                    </a:cubicBezTo>
                    <a:cubicBezTo>
                      <a:pt x="133" y="61"/>
                      <a:pt x="129" y="48"/>
                      <a:pt x="141" y="40"/>
                    </a:cubicBezTo>
                    <a:cubicBezTo>
                      <a:pt x="144" y="34"/>
                      <a:pt x="147" y="32"/>
                      <a:pt x="148" y="25"/>
                    </a:cubicBezTo>
                    <a:cubicBezTo>
                      <a:pt x="147" y="9"/>
                      <a:pt x="145" y="3"/>
                      <a:pt x="129" y="1"/>
                    </a:cubicBezTo>
                    <a:cubicBezTo>
                      <a:pt x="73" y="2"/>
                      <a:pt x="97" y="0"/>
                      <a:pt x="73" y="5"/>
                    </a:cubicBezTo>
                    <a:cubicBezTo>
                      <a:pt x="67" y="8"/>
                      <a:pt x="61" y="10"/>
                      <a:pt x="55" y="11"/>
                    </a:cubicBezTo>
                    <a:cubicBezTo>
                      <a:pt x="49" y="14"/>
                      <a:pt x="43" y="11"/>
                      <a:pt x="36" y="10"/>
                    </a:cubicBezTo>
                    <a:cubicBezTo>
                      <a:pt x="31" y="8"/>
                      <a:pt x="28" y="5"/>
                      <a:pt x="22" y="4"/>
                    </a:cubicBezTo>
                    <a:cubicBezTo>
                      <a:pt x="20" y="4"/>
                      <a:pt x="16" y="5"/>
                      <a:pt x="16" y="5"/>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89" name="Freeform 267"/>
              <p:cNvSpPr>
                <a:spLocks/>
              </p:cNvSpPr>
              <p:nvPr/>
            </p:nvSpPr>
            <p:spPr bwMode="auto">
              <a:xfrm>
                <a:off x="6955506" y="4541372"/>
                <a:ext cx="436496" cy="311274"/>
              </a:xfrm>
              <a:custGeom>
                <a:avLst/>
                <a:gdLst>
                  <a:gd name="T0" fmla="*/ 39 w 268"/>
                  <a:gd name="T1" fmla="*/ 16 h 175"/>
                  <a:gd name="T2" fmla="*/ 27 w 268"/>
                  <a:gd name="T3" fmla="*/ 59 h 175"/>
                  <a:gd name="T4" fmla="*/ 17 w 268"/>
                  <a:gd name="T5" fmla="*/ 79 h 175"/>
                  <a:gd name="T6" fmla="*/ 0 w 268"/>
                  <a:gd name="T7" fmla="*/ 77 h 175"/>
                  <a:gd name="T8" fmla="*/ 26 w 268"/>
                  <a:gd name="T9" fmla="*/ 98 h 175"/>
                  <a:gd name="T10" fmla="*/ 48 w 268"/>
                  <a:gd name="T11" fmla="*/ 115 h 175"/>
                  <a:gd name="T12" fmla="*/ 62 w 268"/>
                  <a:gd name="T13" fmla="*/ 122 h 175"/>
                  <a:gd name="T14" fmla="*/ 71 w 268"/>
                  <a:gd name="T15" fmla="*/ 137 h 175"/>
                  <a:gd name="T16" fmla="*/ 77 w 268"/>
                  <a:gd name="T17" fmla="*/ 161 h 175"/>
                  <a:gd name="T18" fmla="*/ 135 w 268"/>
                  <a:gd name="T19" fmla="*/ 170 h 175"/>
                  <a:gd name="T20" fmla="*/ 173 w 268"/>
                  <a:gd name="T21" fmla="*/ 169 h 175"/>
                  <a:gd name="T22" fmla="*/ 185 w 268"/>
                  <a:gd name="T23" fmla="*/ 160 h 175"/>
                  <a:gd name="T24" fmla="*/ 213 w 268"/>
                  <a:gd name="T25" fmla="*/ 164 h 175"/>
                  <a:gd name="T26" fmla="*/ 243 w 268"/>
                  <a:gd name="T27" fmla="*/ 154 h 175"/>
                  <a:gd name="T28" fmla="*/ 254 w 268"/>
                  <a:gd name="T29" fmla="*/ 136 h 175"/>
                  <a:gd name="T30" fmla="*/ 261 w 268"/>
                  <a:gd name="T31" fmla="*/ 122 h 175"/>
                  <a:gd name="T32" fmla="*/ 254 w 268"/>
                  <a:gd name="T33" fmla="*/ 92 h 175"/>
                  <a:gd name="T34" fmla="*/ 228 w 268"/>
                  <a:gd name="T35" fmla="*/ 85 h 175"/>
                  <a:gd name="T36" fmla="*/ 210 w 268"/>
                  <a:gd name="T37" fmla="*/ 77 h 175"/>
                  <a:gd name="T38" fmla="*/ 200 w 268"/>
                  <a:gd name="T39" fmla="*/ 46 h 175"/>
                  <a:gd name="T40" fmla="*/ 180 w 268"/>
                  <a:gd name="T41" fmla="*/ 11 h 175"/>
                  <a:gd name="T42" fmla="*/ 165 w 268"/>
                  <a:gd name="T43" fmla="*/ 7 h 175"/>
                  <a:gd name="T44" fmla="*/ 149 w 268"/>
                  <a:gd name="T45" fmla="*/ 10 h 175"/>
                  <a:gd name="T46" fmla="*/ 113 w 268"/>
                  <a:gd name="T47" fmla="*/ 4 h 175"/>
                  <a:gd name="T48" fmla="*/ 99 w 268"/>
                  <a:gd name="T49" fmla="*/ 14 h 175"/>
                  <a:gd name="T50" fmla="*/ 71 w 268"/>
                  <a:gd name="T51" fmla="*/ 7 h 175"/>
                  <a:gd name="T52" fmla="*/ 51 w 268"/>
                  <a:gd name="T53" fmla="*/ 8 h 175"/>
                  <a:gd name="T54" fmla="*/ 39 w 268"/>
                  <a:gd name="T55" fmla="*/ 1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8" h="175">
                    <a:moveTo>
                      <a:pt x="39" y="16"/>
                    </a:moveTo>
                    <a:cubicBezTo>
                      <a:pt x="48" y="35"/>
                      <a:pt x="37" y="46"/>
                      <a:pt x="27" y="59"/>
                    </a:cubicBezTo>
                    <a:cubicBezTo>
                      <a:pt x="26" y="67"/>
                      <a:pt x="24" y="74"/>
                      <a:pt x="17" y="79"/>
                    </a:cubicBezTo>
                    <a:cubicBezTo>
                      <a:pt x="11" y="76"/>
                      <a:pt x="7" y="76"/>
                      <a:pt x="0" y="77"/>
                    </a:cubicBezTo>
                    <a:cubicBezTo>
                      <a:pt x="3" y="90"/>
                      <a:pt x="13" y="95"/>
                      <a:pt x="26" y="98"/>
                    </a:cubicBezTo>
                    <a:cubicBezTo>
                      <a:pt x="35" y="103"/>
                      <a:pt x="38" y="111"/>
                      <a:pt x="48" y="115"/>
                    </a:cubicBezTo>
                    <a:cubicBezTo>
                      <a:pt x="53" y="121"/>
                      <a:pt x="53" y="126"/>
                      <a:pt x="62" y="122"/>
                    </a:cubicBezTo>
                    <a:cubicBezTo>
                      <a:pt x="69" y="125"/>
                      <a:pt x="68" y="131"/>
                      <a:pt x="71" y="137"/>
                    </a:cubicBezTo>
                    <a:cubicBezTo>
                      <a:pt x="73" y="144"/>
                      <a:pt x="74" y="154"/>
                      <a:pt x="77" y="161"/>
                    </a:cubicBezTo>
                    <a:cubicBezTo>
                      <a:pt x="80" y="175"/>
                      <a:pt x="130" y="170"/>
                      <a:pt x="135" y="170"/>
                    </a:cubicBezTo>
                    <a:cubicBezTo>
                      <a:pt x="148" y="170"/>
                      <a:pt x="160" y="171"/>
                      <a:pt x="173" y="169"/>
                    </a:cubicBezTo>
                    <a:cubicBezTo>
                      <a:pt x="175" y="169"/>
                      <a:pt x="180" y="161"/>
                      <a:pt x="185" y="160"/>
                    </a:cubicBezTo>
                    <a:cubicBezTo>
                      <a:pt x="192" y="156"/>
                      <a:pt x="204" y="163"/>
                      <a:pt x="213" y="164"/>
                    </a:cubicBezTo>
                    <a:cubicBezTo>
                      <a:pt x="240" y="163"/>
                      <a:pt x="252" y="172"/>
                      <a:pt x="243" y="154"/>
                    </a:cubicBezTo>
                    <a:cubicBezTo>
                      <a:pt x="245" y="139"/>
                      <a:pt x="242" y="138"/>
                      <a:pt x="254" y="136"/>
                    </a:cubicBezTo>
                    <a:cubicBezTo>
                      <a:pt x="264" y="131"/>
                      <a:pt x="264" y="137"/>
                      <a:pt x="261" y="122"/>
                    </a:cubicBezTo>
                    <a:cubicBezTo>
                      <a:pt x="263" y="111"/>
                      <a:pt x="268" y="98"/>
                      <a:pt x="254" y="92"/>
                    </a:cubicBezTo>
                    <a:cubicBezTo>
                      <a:pt x="246" y="88"/>
                      <a:pt x="228" y="85"/>
                      <a:pt x="228" y="85"/>
                    </a:cubicBezTo>
                    <a:cubicBezTo>
                      <a:pt x="217" y="86"/>
                      <a:pt x="208" y="90"/>
                      <a:pt x="210" y="77"/>
                    </a:cubicBezTo>
                    <a:cubicBezTo>
                      <a:pt x="209" y="65"/>
                      <a:pt x="207" y="56"/>
                      <a:pt x="200" y="46"/>
                    </a:cubicBezTo>
                    <a:cubicBezTo>
                      <a:pt x="197" y="34"/>
                      <a:pt x="192" y="17"/>
                      <a:pt x="180" y="11"/>
                    </a:cubicBezTo>
                    <a:cubicBezTo>
                      <a:pt x="175" y="4"/>
                      <a:pt x="174" y="5"/>
                      <a:pt x="165" y="7"/>
                    </a:cubicBezTo>
                    <a:cubicBezTo>
                      <a:pt x="159" y="11"/>
                      <a:pt x="156" y="11"/>
                      <a:pt x="149" y="10"/>
                    </a:cubicBezTo>
                    <a:cubicBezTo>
                      <a:pt x="129" y="0"/>
                      <a:pt x="132" y="0"/>
                      <a:pt x="113" y="4"/>
                    </a:cubicBezTo>
                    <a:cubicBezTo>
                      <a:pt x="108" y="8"/>
                      <a:pt x="106" y="13"/>
                      <a:pt x="99" y="14"/>
                    </a:cubicBezTo>
                    <a:cubicBezTo>
                      <a:pt x="88" y="12"/>
                      <a:pt x="82" y="8"/>
                      <a:pt x="71" y="7"/>
                    </a:cubicBezTo>
                    <a:cubicBezTo>
                      <a:pt x="64" y="7"/>
                      <a:pt x="58" y="6"/>
                      <a:pt x="51" y="8"/>
                    </a:cubicBezTo>
                    <a:cubicBezTo>
                      <a:pt x="46" y="9"/>
                      <a:pt x="44" y="19"/>
                      <a:pt x="39" y="1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0" name="Freeform 268"/>
              <p:cNvSpPr>
                <a:spLocks/>
              </p:cNvSpPr>
              <p:nvPr/>
            </p:nvSpPr>
            <p:spPr bwMode="auto">
              <a:xfrm>
                <a:off x="7238157" y="4544952"/>
                <a:ext cx="171737" cy="153846"/>
              </a:xfrm>
              <a:custGeom>
                <a:avLst/>
                <a:gdLst>
                  <a:gd name="T0" fmla="*/ 0 w 105"/>
                  <a:gd name="T1" fmla="*/ 5 h 86"/>
                  <a:gd name="T2" fmla="*/ 23 w 105"/>
                  <a:gd name="T3" fmla="*/ 33 h 86"/>
                  <a:gd name="T4" fmla="*/ 35 w 105"/>
                  <a:gd name="T5" fmla="*/ 59 h 86"/>
                  <a:gd name="T6" fmla="*/ 57 w 105"/>
                  <a:gd name="T7" fmla="*/ 86 h 86"/>
                  <a:gd name="T8" fmla="*/ 75 w 105"/>
                  <a:gd name="T9" fmla="*/ 72 h 86"/>
                  <a:gd name="T10" fmla="*/ 99 w 105"/>
                  <a:gd name="T11" fmla="*/ 74 h 86"/>
                  <a:gd name="T12" fmla="*/ 98 w 105"/>
                  <a:gd name="T13" fmla="*/ 51 h 86"/>
                  <a:gd name="T14" fmla="*/ 77 w 105"/>
                  <a:gd name="T15" fmla="*/ 44 h 86"/>
                  <a:gd name="T16" fmla="*/ 50 w 105"/>
                  <a:gd name="T17" fmla="*/ 11 h 86"/>
                  <a:gd name="T18" fmla="*/ 29 w 105"/>
                  <a:gd name="T19" fmla="*/ 0 h 86"/>
                  <a:gd name="T20" fmla="*/ 6 w 105"/>
                  <a:gd name="T21" fmla="*/ 3 h 86"/>
                  <a:gd name="T22" fmla="*/ 0 w 105"/>
                  <a:gd name="T23" fmla="*/ 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86">
                    <a:moveTo>
                      <a:pt x="0" y="5"/>
                    </a:moveTo>
                    <a:cubicBezTo>
                      <a:pt x="12" y="12"/>
                      <a:pt x="15" y="22"/>
                      <a:pt x="23" y="33"/>
                    </a:cubicBezTo>
                    <a:cubicBezTo>
                      <a:pt x="25" y="42"/>
                      <a:pt x="31" y="51"/>
                      <a:pt x="35" y="59"/>
                    </a:cubicBezTo>
                    <a:cubicBezTo>
                      <a:pt x="37" y="81"/>
                      <a:pt x="35" y="82"/>
                      <a:pt x="57" y="86"/>
                    </a:cubicBezTo>
                    <a:cubicBezTo>
                      <a:pt x="61" y="76"/>
                      <a:pt x="65" y="74"/>
                      <a:pt x="75" y="72"/>
                    </a:cubicBezTo>
                    <a:cubicBezTo>
                      <a:pt x="95" y="75"/>
                      <a:pt x="87" y="76"/>
                      <a:pt x="99" y="74"/>
                    </a:cubicBezTo>
                    <a:cubicBezTo>
                      <a:pt x="102" y="68"/>
                      <a:pt x="105" y="57"/>
                      <a:pt x="98" y="51"/>
                    </a:cubicBezTo>
                    <a:cubicBezTo>
                      <a:pt x="92" y="47"/>
                      <a:pt x="77" y="44"/>
                      <a:pt x="77" y="44"/>
                    </a:cubicBezTo>
                    <a:cubicBezTo>
                      <a:pt x="70" y="37"/>
                      <a:pt x="56" y="16"/>
                      <a:pt x="50" y="11"/>
                    </a:cubicBezTo>
                    <a:cubicBezTo>
                      <a:pt x="44" y="6"/>
                      <a:pt x="29" y="0"/>
                      <a:pt x="29" y="0"/>
                    </a:cubicBezTo>
                    <a:cubicBezTo>
                      <a:pt x="21" y="1"/>
                      <a:pt x="13" y="1"/>
                      <a:pt x="6" y="3"/>
                    </a:cubicBezTo>
                    <a:cubicBezTo>
                      <a:pt x="4" y="4"/>
                      <a:pt x="0" y="5"/>
                      <a:pt x="0" y="5"/>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1" name="Freeform 269"/>
              <p:cNvSpPr>
                <a:spLocks/>
              </p:cNvSpPr>
              <p:nvPr/>
            </p:nvSpPr>
            <p:spPr bwMode="auto">
              <a:xfrm>
                <a:off x="7066420" y="4824024"/>
                <a:ext cx="293383" cy="189624"/>
              </a:xfrm>
              <a:custGeom>
                <a:avLst/>
                <a:gdLst>
                  <a:gd name="T0" fmla="*/ 177 w 181"/>
                  <a:gd name="T1" fmla="*/ 4 h 108"/>
                  <a:gd name="T2" fmla="*/ 169 w 181"/>
                  <a:gd name="T3" fmla="*/ 29 h 108"/>
                  <a:gd name="T4" fmla="*/ 142 w 181"/>
                  <a:gd name="T5" fmla="*/ 77 h 108"/>
                  <a:gd name="T6" fmla="*/ 132 w 181"/>
                  <a:gd name="T7" fmla="*/ 82 h 108"/>
                  <a:gd name="T8" fmla="*/ 121 w 181"/>
                  <a:gd name="T9" fmla="*/ 100 h 108"/>
                  <a:gd name="T10" fmla="*/ 66 w 181"/>
                  <a:gd name="T11" fmla="*/ 95 h 108"/>
                  <a:gd name="T12" fmla="*/ 48 w 181"/>
                  <a:gd name="T13" fmla="*/ 107 h 108"/>
                  <a:gd name="T14" fmla="*/ 30 w 181"/>
                  <a:gd name="T15" fmla="*/ 106 h 108"/>
                  <a:gd name="T16" fmla="*/ 7 w 181"/>
                  <a:gd name="T17" fmla="*/ 91 h 108"/>
                  <a:gd name="T18" fmla="*/ 13 w 181"/>
                  <a:gd name="T19" fmla="*/ 62 h 108"/>
                  <a:gd name="T20" fmla="*/ 6 w 181"/>
                  <a:gd name="T21" fmla="*/ 10 h 108"/>
                  <a:gd name="T22" fmla="*/ 40 w 181"/>
                  <a:gd name="T23" fmla="*/ 13 h 108"/>
                  <a:gd name="T24" fmla="*/ 111 w 181"/>
                  <a:gd name="T25" fmla="*/ 10 h 108"/>
                  <a:gd name="T26" fmla="*/ 123 w 181"/>
                  <a:gd name="T27" fmla="*/ 1 h 108"/>
                  <a:gd name="T28" fmla="*/ 156 w 181"/>
                  <a:gd name="T29" fmla="*/ 8 h 108"/>
                  <a:gd name="T30" fmla="*/ 177 w 181"/>
                  <a:gd name="T31" fmla="*/ 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108">
                    <a:moveTo>
                      <a:pt x="177" y="4"/>
                    </a:moveTo>
                    <a:cubicBezTo>
                      <a:pt x="179" y="16"/>
                      <a:pt x="181" y="22"/>
                      <a:pt x="169" y="29"/>
                    </a:cubicBezTo>
                    <a:cubicBezTo>
                      <a:pt x="165" y="50"/>
                      <a:pt x="168" y="72"/>
                      <a:pt x="142" y="77"/>
                    </a:cubicBezTo>
                    <a:cubicBezTo>
                      <a:pt x="139" y="79"/>
                      <a:pt x="134" y="79"/>
                      <a:pt x="132" y="82"/>
                    </a:cubicBezTo>
                    <a:cubicBezTo>
                      <a:pt x="124" y="95"/>
                      <a:pt x="133" y="93"/>
                      <a:pt x="121" y="100"/>
                    </a:cubicBezTo>
                    <a:cubicBezTo>
                      <a:pt x="95" y="97"/>
                      <a:pt x="93" y="94"/>
                      <a:pt x="66" y="95"/>
                    </a:cubicBezTo>
                    <a:cubicBezTo>
                      <a:pt x="62" y="102"/>
                      <a:pt x="56" y="106"/>
                      <a:pt x="48" y="107"/>
                    </a:cubicBezTo>
                    <a:cubicBezTo>
                      <a:pt x="42" y="107"/>
                      <a:pt x="36" y="108"/>
                      <a:pt x="30" y="106"/>
                    </a:cubicBezTo>
                    <a:cubicBezTo>
                      <a:pt x="23" y="104"/>
                      <a:pt x="20" y="93"/>
                      <a:pt x="7" y="91"/>
                    </a:cubicBezTo>
                    <a:cubicBezTo>
                      <a:pt x="0" y="79"/>
                      <a:pt x="1" y="71"/>
                      <a:pt x="13" y="62"/>
                    </a:cubicBezTo>
                    <a:cubicBezTo>
                      <a:pt x="17" y="54"/>
                      <a:pt x="10" y="18"/>
                      <a:pt x="6" y="10"/>
                    </a:cubicBezTo>
                    <a:cubicBezTo>
                      <a:pt x="11" y="0"/>
                      <a:pt x="23" y="13"/>
                      <a:pt x="40" y="13"/>
                    </a:cubicBezTo>
                    <a:cubicBezTo>
                      <a:pt x="57" y="13"/>
                      <a:pt x="97" y="12"/>
                      <a:pt x="111" y="10"/>
                    </a:cubicBezTo>
                    <a:cubicBezTo>
                      <a:pt x="116" y="6"/>
                      <a:pt x="116" y="2"/>
                      <a:pt x="123" y="1"/>
                    </a:cubicBezTo>
                    <a:cubicBezTo>
                      <a:pt x="133" y="8"/>
                      <a:pt x="144" y="7"/>
                      <a:pt x="156" y="8"/>
                    </a:cubicBezTo>
                    <a:cubicBezTo>
                      <a:pt x="175" y="10"/>
                      <a:pt x="169" y="9"/>
                      <a:pt x="177" y="4"/>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2" name="Freeform 278"/>
              <p:cNvSpPr>
                <a:spLocks/>
              </p:cNvSpPr>
              <p:nvPr/>
            </p:nvSpPr>
            <p:spPr bwMode="auto">
              <a:xfrm>
                <a:off x="6916152" y="5146660"/>
                <a:ext cx="43909" cy="35093"/>
              </a:xfrm>
              <a:custGeom>
                <a:avLst/>
                <a:gdLst>
                  <a:gd name="T0" fmla="*/ 0 w 27"/>
                  <a:gd name="T1" fmla="*/ 4 h 20"/>
                  <a:gd name="T2" fmla="*/ 18 w 27"/>
                  <a:gd name="T3" fmla="*/ 20 h 20"/>
                  <a:gd name="T4" fmla="*/ 0 w 27"/>
                  <a:gd name="T5" fmla="*/ 4 h 20"/>
                </a:gdLst>
                <a:ahLst/>
                <a:cxnLst>
                  <a:cxn ang="0">
                    <a:pos x="T0" y="T1"/>
                  </a:cxn>
                  <a:cxn ang="0">
                    <a:pos x="T2" y="T3"/>
                  </a:cxn>
                  <a:cxn ang="0">
                    <a:pos x="T4" y="T5"/>
                  </a:cxn>
                </a:cxnLst>
                <a:rect l="0" t="0" r="r" b="b"/>
                <a:pathLst>
                  <a:path w="27" h="20">
                    <a:moveTo>
                      <a:pt x="0" y="4"/>
                    </a:moveTo>
                    <a:cubicBezTo>
                      <a:pt x="4" y="11"/>
                      <a:pt x="10" y="18"/>
                      <a:pt x="18" y="20"/>
                    </a:cubicBezTo>
                    <a:cubicBezTo>
                      <a:pt x="27" y="8"/>
                      <a:pt x="10" y="0"/>
                      <a:pt x="0" y="4"/>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3" name="Freeform 279"/>
              <p:cNvSpPr>
                <a:spLocks/>
              </p:cNvSpPr>
              <p:nvPr/>
            </p:nvSpPr>
            <p:spPr bwMode="auto">
              <a:xfrm>
                <a:off x="7122689" y="5158941"/>
                <a:ext cx="91073" cy="85978"/>
              </a:xfrm>
              <a:custGeom>
                <a:avLst/>
                <a:gdLst>
                  <a:gd name="T0" fmla="*/ 3 w 56"/>
                  <a:gd name="T1" fmla="*/ 0 h 49"/>
                  <a:gd name="T2" fmla="*/ 23 w 56"/>
                  <a:gd name="T3" fmla="*/ 27 h 49"/>
                  <a:gd name="T4" fmla="*/ 35 w 56"/>
                  <a:gd name="T5" fmla="*/ 37 h 49"/>
                  <a:gd name="T6" fmla="*/ 48 w 56"/>
                  <a:gd name="T7" fmla="*/ 49 h 49"/>
                  <a:gd name="T8" fmla="*/ 30 w 56"/>
                  <a:gd name="T9" fmla="*/ 18 h 49"/>
                  <a:gd name="T10" fmla="*/ 3 w 56"/>
                  <a:gd name="T11" fmla="*/ 0 h 49"/>
                </a:gdLst>
                <a:ahLst/>
                <a:cxnLst>
                  <a:cxn ang="0">
                    <a:pos x="T0" y="T1"/>
                  </a:cxn>
                  <a:cxn ang="0">
                    <a:pos x="T2" y="T3"/>
                  </a:cxn>
                  <a:cxn ang="0">
                    <a:pos x="T4" y="T5"/>
                  </a:cxn>
                  <a:cxn ang="0">
                    <a:pos x="T6" y="T7"/>
                  </a:cxn>
                  <a:cxn ang="0">
                    <a:pos x="T8" y="T9"/>
                  </a:cxn>
                  <a:cxn ang="0">
                    <a:pos x="T10" y="T11"/>
                  </a:cxn>
                </a:cxnLst>
                <a:rect l="0" t="0" r="r" b="b"/>
                <a:pathLst>
                  <a:path w="56" h="49">
                    <a:moveTo>
                      <a:pt x="3" y="0"/>
                    </a:moveTo>
                    <a:cubicBezTo>
                      <a:pt x="0" y="17"/>
                      <a:pt x="9" y="22"/>
                      <a:pt x="23" y="27"/>
                    </a:cubicBezTo>
                    <a:cubicBezTo>
                      <a:pt x="28" y="30"/>
                      <a:pt x="32" y="32"/>
                      <a:pt x="35" y="37"/>
                    </a:cubicBezTo>
                    <a:cubicBezTo>
                      <a:pt x="37" y="46"/>
                      <a:pt x="39" y="47"/>
                      <a:pt x="48" y="49"/>
                    </a:cubicBezTo>
                    <a:cubicBezTo>
                      <a:pt x="56" y="33"/>
                      <a:pt x="42" y="25"/>
                      <a:pt x="30" y="18"/>
                    </a:cubicBezTo>
                    <a:cubicBezTo>
                      <a:pt x="23" y="9"/>
                      <a:pt x="8" y="7"/>
                      <a:pt x="3"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4" name="Freeform 286"/>
              <p:cNvSpPr>
                <a:spLocks/>
              </p:cNvSpPr>
              <p:nvPr/>
            </p:nvSpPr>
            <p:spPr bwMode="auto">
              <a:xfrm>
                <a:off x="7225145" y="5157186"/>
                <a:ext cx="63426" cy="42111"/>
              </a:xfrm>
              <a:custGeom>
                <a:avLst/>
                <a:gdLst>
                  <a:gd name="T0" fmla="*/ 5 w 39"/>
                  <a:gd name="T1" fmla="*/ 8 h 24"/>
                  <a:gd name="T2" fmla="*/ 39 w 39"/>
                  <a:gd name="T3" fmla="*/ 16 h 24"/>
                  <a:gd name="T4" fmla="*/ 21 w 39"/>
                  <a:gd name="T5" fmla="*/ 4 h 24"/>
                  <a:gd name="T6" fmla="*/ 5 w 39"/>
                  <a:gd name="T7" fmla="*/ 8 h 24"/>
                </a:gdLst>
                <a:ahLst/>
                <a:cxnLst>
                  <a:cxn ang="0">
                    <a:pos x="T0" y="T1"/>
                  </a:cxn>
                  <a:cxn ang="0">
                    <a:pos x="T2" y="T3"/>
                  </a:cxn>
                  <a:cxn ang="0">
                    <a:pos x="T4" y="T5"/>
                  </a:cxn>
                  <a:cxn ang="0">
                    <a:pos x="T6" y="T7"/>
                  </a:cxn>
                </a:cxnLst>
                <a:rect l="0" t="0" r="r" b="b"/>
                <a:pathLst>
                  <a:path w="39" h="24">
                    <a:moveTo>
                      <a:pt x="5" y="8"/>
                    </a:moveTo>
                    <a:cubicBezTo>
                      <a:pt x="8" y="24"/>
                      <a:pt x="26" y="16"/>
                      <a:pt x="39" y="16"/>
                    </a:cubicBezTo>
                    <a:cubicBezTo>
                      <a:pt x="37" y="7"/>
                      <a:pt x="30" y="5"/>
                      <a:pt x="21" y="4"/>
                    </a:cubicBezTo>
                    <a:cubicBezTo>
                      <a:pt x="2" y="5"/>
                      <a:pt x="0" y="0"/>
                      <a:pt x="5" y="8"/>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5" name="Freeform 290"/>
              <p:cNvSpPr>
                <a:spLocks/>
              </p:cNvSpPr>
              <p:nvPr/>
            </p:nvSpPr>
            <p:spPr bwMode="auto">
              <a:xfrm>
                <a:off x="7345492" y="5376517"/>
                <a:ext cx="35778" cy="42111"/>
              </a:xfrm>
              <a:custGeom>
                <a:avLst/>
                <a:gdLst>
                  <a:gd name="T0" fmla="*/ 10 w 22"/>
                  <a:gd name="T1" fmla="*/ 0 h 24"/>
                  <a:gd name="T2" fmla="*/ 3 w 22"/>
                  <a:gd name="T3" fmla="*/ 14 h 24"/>
                  <a:gd name="T4" fmla="*/ 15 w 22"/>
                  <a:gd name="T5" fmla="*/ 21 h 24"/>
                  <a:gd name="T6" fmla="*/ 22 w 22"/>
                  <a:gd name="T7" fmla="*/ 6 h 24"/>
                  <a:gd name="T8" fmla="*/ 10 w 22"/>
                  <a:gd name="T9" fmla="*/ 0 h 24"/>
                </a:gdLst>
                <a:ahLst/>
                <a:cxnLst>
                  <a:cxn ang="0">
                    <a:pos x="T0" y="T1"/>
                  </a:cxn>
                  <a:cxn ang="0">
                    <a:pos x="T2" y="T3"/>
                  </a:cxn>
                  <a:cxn ang="0">
                    <a:pos x="T4" y="T5"/>
                  </a:cxn>
                  <a:cxn ang="0">
                    <a:pos x="T6" y="T7"/>
                  </a:cxn>
                  <a:cxn ang="0">
                    <a:pos x="T8" y="T9"/>
                  </a:cxn>
                </a:cxnLst>
                <a:rect l="0" t="0" r="r" b="b"/>
                <a:pathLst>
                  <a:path w="22" h="24">
                    <a:moveTo>
                      <a:pt x="10" y="0"/>
                    </a:moveTo>
                    <a:cubicBezTo>
                      <a:pt x="6" y="5"/>
                      <a:pt x="4" y="8"/>
                      <a:pt x="3" y="14"/>
                    </a:cubicBezTo>
                    <a:cubicBezTo>
                      <a:pt x="4" y="23"/>
                      <a:pt x="7" y="24"/>
                      <a:pt x="15" y="21"/>
                    </a:cubicBezTo>
                    <a:cubicBezTo>
                      <a:pt x="19" y="16"/>
                      <a:pt x="21" y="13"/>
                      <a:pt x="22" y="6"/>
                    </a:cubicBezTo>
                    <a:cubicBezTo>
                      <a:pt x="17" y="2"/>
                      <a:pt x="0" y="5"/>
                      <a:pt x="10"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6" name="Freeform 292"/>
              <p:cNvSpPr>
                <a:spLocks/>
              </p:cNvSpPr>
              <p:nvPr/>
            </p:nvSpPr>
            <p:spPr bwMode="auto">
              <a:xfrm>
                <a:off x="7002019" y="4247991"/>
                <a:ext cx="808592" cy="543831"/>
              </a:xfrm>
              <a:custGeom>
                <a:avLst/>
                <a:gdLst>
                  <a:gd name="T0" fmla="*/ 206 w 497"/>
                  <a:gd name="T1" fmla="*/ 253 h 309"/>
                  <a:gd name="T2" fmla="*/ 226 w 497"/>
                  <a:gd name="T3" fmla="*/ 259 h 309"/>
                  <a:gd name="T4" fmla="*/ 238 w 497"/>
                  <a:gd name="T5" fmla="*/ 267 h 309"/>
                  <a:gd name="T6" fmla="*/ 259 w 497"/>
                  <a:gd name="T7" fmla="*/ 268 h 309"/>
                  <a:gd name="T8" fmla="*/ 262 w 497"/>
                  <a:gd name="T9" fmla="*/ 252 h 309"/>
                  <a:gd name="T10" fmla="*/ 272 w 497"/>
                  <a:gd name="T11" fmla="*/ 246 h 309"/>
                  <a:gd name="T12" fmla="*/ 289 w 497"/>
                  <a:gd name="T13" fmla="*/ 228 h 309"/>
                  <a:gd name="T14" fmla="*/ 316 w 497"/>
                  <a:gd name="T15" fmla="*/ 210 h 309"/>
                  <a:gd name="T16" fmla="*/ 313 w 497"/>
                  <a:gd name="T17" fmla="*/ 229 h 309"/>
                  <a:gd name="T18" fmla="*/ 322 w 497"/>
                  <a:gd name="T19" fmla="*/ 255 h 309"/>
                  <a:gd name="T20" fmla="*/ 349 w 497"/>
                  <a:gd name="T21" fmla="*/ 255 h 309"/>
                  <a:gd name="T22" fmla="*/ 341 w 497"/>
                  <a:gd name="T23" fmla="*/ 267 h 309"/>
                  <a:gd name="T24" fmla="*/ 358 w 497"/>
                  <a:gd name="T25" fmla="*/ 286 h 309"/>
                  <a:gd name="T26" fmla="*/ 364 w 497"/>
                  <a:gd name="T27" fmla="*/ 300 h 309"/>
                  <a:gd name="T28" fmla="*/ 371 w 497"/>
                  <a:gd name="T29" fmla="*/ 309 h 309"/>
                  <a:gd name="T30" fmla="*/ 386 w 497"/>
                  <a:gd name="T31" fmla="*/ 307 h 309"/>
                  <a:gd name="T32" fmla="*/ 406 w 497"/>
                  <a:gd name="T33" fmla="*/ 288 h 309"/>
                  <a:gd name="T34" fmla="*/ 434 w 497"/>
                  <a:gd name="T35" fmla="*/ 285 h 309"/>
                  <a:gd name="T36" fmla="*/ 416 w 497"/>
                  <a:gd name="T37" fmla="*/ 261 h 309"/>
                  <a:gd name="T38" fmla="*/ 403 w 497"/>
                  <a:gd name="T39" fmla="*/ 244 h 309"/>
                  <a:gd name="T40" fmla="*/ 404 w 497"/>
                  <a:gd name="T41" fmla="*/ 232 h 309"/>
                  <a:gd name="T42" fmla="*/ 413 w 497"/>
                  <a:gd name="T43" fmla="*/ 225 h 309"/>
                  <a:gd name="T44" fmla="*/ 424 w 497"/>
                  <a:gd name="T45" fmla="*/ 238 h 309"/>
                  <a:gd name="T46" fmla="*/ 460 w 497"/>
                  <a:gd name="T47" fmla="*/ 204 h 309"/>
                  <a:gd name="T48" fmla="*/ 473 w 497"/>
                  <a:gd name="T49" fmla="*/ 178 h 309"/>
                  <a:gd name="T50" fmla="*/ 490 w 497"/>
                  <a:gd name="T51" fmla="*/ 165 h 309"/>
                  <a:gd name="T52" fmla="*/ 496 w 497"/>
                  <a:gd name="T53" fmla="*/ 156 h 309"/>
                  <a:gd name="T54" fmla="*/ 466 w 497"/>
                  <a:gd name="T55" fmla="*/ 108 h 309"/>
                  <a:gd name="T56" fmla="*/ 424 w 497"/>
                  <a:gd name="T57" fmla="*/ 94 h 309"/>
                  <a:gd name="T58" fmla="*/ 377 w 497"/>
                  <a:gd name="T59" fmla="*/ 51 h 309"/>
                  <a:gd name="T60" fmla="*/ 367 w 497"/>
                  <a:gd name="T61" fmla="*/ 13 h 309"/>
                  <a:gd name="T62" fmla="*/ 310 w 497"/>
                  <a:gd name="T63" fmla="*/ 7 h 309"/>
                  <a:gd name="T64" fmla="*/ 292 w 497"/>
                  <a:gd name="T65" fmla="*/ 7 h 309"/>
                  <a:gd name="T66" fmla="*/ 275 w 497"/>
                  <a:gd name="T67" fmla="*/ 27 h 309"/>
                  <a:gd name="T68" fmla="*/ 248 w 497"/>
                  <a:gd name="T69" fmla="*/ 46 h 309"/>
                  <a:gd name="T70" fmla="*/ 232 w 497"/>
                  <a:gd name="T71" fmla="*/ 37 h 309"/>
                  <a:gd name="T72" fmla="*/ 220 w 497"/>
                  <a:gd name="T73" fmla="*/ 28 h 309"/>
                  <a:gd name="T74" fmla="*/ 151 w 497"/>
                  <a:gd name="T75" fmla="*/ 31 h 309"/>
                  <a:gd name="T76" fmla="*/ 122 w 497"/>
                  <a:gd name="T77" fmla="*/ 25 h 309"/>
                  <a:gd name="T78" fmla="*/ 95 w 497"/>
                  <a:gd name="T79" fmla="*/ 22 h 309"/>
                  <a:gd name="T80" fmla="*/ 61 w 497"/>
                  <a:gd name="T81" fmla="*/ 28 h 309"/>
                  <a:gd name="T82" fmla="*/ 50 w 497"/>
                  <a:gd name="T83" fmla="*/ 43 h 309"/>
                  <a:gd name="T84" fmla="*/ 59 w 497"/>
                  <a:gd name="T85" fmla="*/ 67 h 309"/>
                  <a:gd name="T86" fmla="*/ 50 w 497"/>
                  <a:gd name="T87" fmla="*/ 88 h 309"/>
                  <a:gd name="T88" fmla="*/ 41 w 497"/>
                  <a:gd name="T89" fmla="*/ 109 h 309"/>
                  <a:gd name="T90" fmla="*/ 29 w 497"/>
                  <a:gd name="T91" fmla="*/ 133 h 309"/>
                  <a:gd name="T92" fmla="*/ 23 w 497"/>
                  <a:gd name="T93" fmla="*/ 157 h 309"/>
                  <a:gd name="T94" fmla="*/ 5 w 497"/>
                  <a:gd name="T95" fmla="*/ 165 h 309"/>
                  <a:gd name="T96" fmla="*/ 13 w 497"/>
                  <a:gd name="T97" fmla="*/ 181 h 309"/>
                  <a:gd name="T98" fmla="*/ 20 w 497"/>
                  <a:gd name="T99" fmla="*/ 172 h 309"/>
                  <a:gd name="T100" fmla="*/ 55 w 497"/>
                  <a:gd name="T101" fmla="*/ 175 h 309"/>
                  <a:gd name="T102" fmla="*/ 80 w 497"/>
                  <a:gd name="T103" fmla="*/ 183 h 309"/>
                  <a:gd name="T104" fmla="*/ 88 w 497"/>
                  <a:gd name="T105" fmla="*/ 166 h 309"/>
                  <a:gd name="T106" fmla="*/ 121 w 497"/>
                  <a:gd name="T107" fmla="*/ 177 h 309"/>
                  <a:gd name="T108" fmla="*/ 145 w 497"/>
                  <a:gd name="T109" fmla="*/ 172 h 309"/>
                  <a:gd name="T110" fmla="*/ 178 w 497"/>
                  <a:gd name="T111" fmla="*/ 168 h 309"/>
                  <a:gd name="T112" fmla="*/ 208 w 497"/>
                  <a:gd name="T113" fmla="*/ 189 h 309"/>
                  <a:gd name="T114" fmla="*/ 232 w 497"/>
                  <a:gd name="T115" fmla="*/ 214 h 309"/>
                  <a:gd name="T116" fmla="*/ 250 w 497"/>
                  <a:gd name="T117" fmla="*/ 238 h 309"/>
                  <a:gd name="T118" fmla="*/ 208 w 497"/>
                  <a:gd name="T119" fmla="*/ 247 h 309"/>
                  <a:gd name="T120" fmla="*/ 206 w 497"/>
                  <a:gd name="T121" fmla="*/ 25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97" h="309">
                    <a:moveTo>
                      <a:pt x="206" y="253"/>
                    </a:moveTo>
                    <a:cubicBezTo>
                      <a:pt x="212" y="256"/>
                      <a:pt x="219" y="258"/>
                      <a:pt x="226" y="259"/>
                    </a:cubicBezTo>
                    <a:cubicBezTo>
                      <a:pt x="230" y="266"/>
                      <a:pt x="230" y="268"/>
                      <a:pt x="238" y="267"/>
                    </a:cubicBezTo>
                    <a:cubicBezTo>
                      <a:pt x="243" y="258"/>
                      <a:pt x="250" y="267"/>
                      <a:pt x="259" y="268"/>
                    </a:cubicBezTo>
                    <a:cubicBezTo>
                      <a:pt x="266" y="263"/>
                      <a:pt x="268" y="259"/>
                      <a:pt x="262" y="252"/>
                    </a:cubicBezTo>
                    <a:cubicBezTo>
                      <a:pt x="263" y="243"/>
                      <a:pt x="264" y="240"/>
                      <a:pt x="272" y="246"/>
                    </a:cubicBezTo>
                    <a:cubicBezTo>
                      <a:pt x="284" y="242"/>
                      <a:pt x="277" y="230"/>
                      <a:pt x="289" y="228"/>
                    </a:cubicBezTo>
                    <a:cubicBezTo>
                      <a:pt x="300" y="222"/>
                      <a:pt x="302" y="212"/>
                      <a:pt x="316" y="210"/>
                    </a:cubicBezTo>
                    <a:cubicBezTo>
                      <a:pt x="328" y="219"/>
                      <a:pt x="327" y="222"/>
                      <a:pt x="313" y="229"/>
                    </a:cubicBezTo>
                    <a:cubicBezTo>
                      <a:pt x="307" y="239"/>
                      <a:pt x="311" y="251"/>
                      <a:pt x="322" y="255"/>
                    </a:cubicBezTo>
                    <a:cubicBezTo>
                      <a:pt x="332" y="254"/>
                      <a:pt x="341" y="250"/>
                      <a:pt x="349" y="255"/>
                    </a:cubicBezTo>
                    <a:cubicBezTo>
                      <a:pt x="346" y="261"/>
                      <a:pt x="347" y="263"/>
                      <a:pt x="341" y="267"/>
                    </a:cubicBezTo>
                    <a:cubicBezTo>
                      <a:pt x="339" y="281"/>
                      <a:pt x="345" y="284"/>
                      <a:pt x="358" y="286"/>
                    </a:cubicBezTo>
                    <a:cubicBezTo>
                      <a:pt x="359" y="291"/>
                      <a:pt x="361" y="295"/>
                      <a:pt x="364" y="300"/>
                    </a:cubicBezTo>
                    <a:cubicBezTo>
                      <a:pt x="366" y="303"/>
                      <a:pt x="371" y="309"/>
                      <a:pt x="371" y="309"/>
                    </a:cubicBezTo>
                    <a:cubicBezTo>
                      <a:pt x="376" y="308"/>
                      <a:pt x="381" y="308"/>
                      <a:pt x="386" y="307"/>
                    </a:cubicBezTo>
                    <a:cubicBezTo>
                      <a:pt x="395" y="304"/>
                      <a:pt x="397" y="291"/>
                      <a:pt x="406" y="288"/>
                    </a:cubicBezTo>
                    <a:cubicBezTo>
                      <a:pt x="414" y="286"/>
                      <a:pt x="426" y="285"/>
                      <a:pt x="434" y="285"/>
                    </a:cubicBezTo>
                    <a:cubicBezTo>
                      <a:pt x="442" y="269"/>
                      <a:pt x="430" y="264"/>
                      <a:pt x="416" y="261"/>
                    </a:cubicBezTo>
                    <a:cubicBezTo>
                      <a:pt x="406" y="253"/>
                      <a:pt x="409" y="256"/>
                      <a:pt x="403" y="244"/>
                    </a:cubicBezTo>
                    <a:cubicBezTo>
                      <a:pt x="403" y="240"/>
                      <a:pt x="402" y="236"/>
                      <a:pt x="404" y="232"/>
                    </a:cubicBezTo>
                    <a:cubicBezTo>
                      <a:pt x="406" y="229"/>
                      <a:pt x="413" y="225"/>
                      <a:pt x="413" y="225"/>
                    </a:cubicBezTo>
                    <a:cubicBezTo>
                      <a:pt x="417" y="230"/>
                      <a:pt x="418" y="234"/>
                      <a:pt x="424" y="238"/>
                    </a:cubicBezTo>
                    <a:cubicBezTo>
                      <a:pt x="437" y="225"/>
                      <a:pt x="440" y="207"/>
                      <a:pt x="460" y="204"/>
                    </a:cubicBezTo>
                    <a:cubicBezTo>
                      <a:pt x="466" y="194"/>
                      <a:pt x="459" y="185"/>
                      <a:pt x="473" y="178"/>
                    </a:cubicBezTo>
                    <a:cubicBezTo>
                      <a:pt x="478" y="172"/>
                      <a:pt x="484" y="170"/>
                      <a:pt x="490" y="165"/>
                    </a:cubicBezTo>
                    <a:cubicBezTo>
                      <a:pt x="492" y="162"/>
                      <a:pt x="496" y="160"/>
                      <a:pt x="496" y="156"/>
                    </a:cubicBezTo>
                    <a:cubicBezTo>
                      <a:pt x="497" y="140"/>
                      <a:pt x="479" y="115"/>
                      <a:pt x="466" y="108"/>
                    </a:cubicBezTo>
                    <a:cubicBezTo>
                      <a:pt x="458" y="103"/>
                      <a:pt x="433" y="95"/>
                      <a:pt x="424" y="94"/>
                    </a:cubicBezTo>
                    <a:cubicBezTo>
                      <a:pt x="397" y="83"/>
                      <a:pt x="390" y="77"/>
                      <a:pt x="377" y="51"/>
                    </a:cubicBezTo>
                    <a:cubicBezTo>
                      <a:pt x="364" y="36"/>
                      <a:pt x="378" y="20"/>
                      <a:pt x="367" y="13"/>
                    </a:cubicBezTo>
                    <a:cubicBezTo>
                      <a:pt x="356" y="6"/>
                      <a:pt x="322" y="8"/>
                      <a:pt x="310" y="7"/>
                    </a:cubicBezTo>
                    <a:cubicBezTo>
                      <a:pt x="301" y="2"/>
                      <a:pt x="301" y="0"/>
                      <a:pt x="292" y="7"/>
                    </a:cubicBezTo>
                    <a:cubicBezTo>
                      <a:pt x="294" y="15"/>
                      <a:pt x="281" y="23"/>
                      <a:pt x="275" y="27"/>
                    </a:cubicBezTo>
                    <a:cubicBezTo>
                      <a:pt x="264" y="34"/>
                      <a:pt x="259" y="39"/>
                      <a:pt x="248" y="46"/>
                    </a:cubicBezTo>
                    <a:cubicBezTo>
                      <a:pt x="231" y="44"/>
                      <a:pt x="244" y="49"/>
                      <a:pt x="232" y="37"/>
                    </a:cubicBezTo>
                    <a:cubicBezTo>
                      <a:pt x="230" y="35"/>
                      <a:pt x="224" y="30"/>
                      <a:pt x="220" y="28"/>
                    </a:cubicBezTo>
                    <a:cubicBezTo>
                      <a:pt x="198" y="35"/>
                      <a:pt x="174" y="33"/>
                      <a:pt x="151" y="31"/>
                    </a:cubicBezTo>
                    <a:cubicBezTo>
                      <a:pt x="146" y="30"/>
                      <a:pt x="127" y="26"/>
                      <a:pt x="122" y="25"/>
                    </a:cubicBezTo>
                    <a:cubicBezTo>
                      <a:pt x="111" y="19"/>
                      <a:pt x="107" y="21"/>
                      <a:pt x="95" y="22"/>
                    </a:cubicBezTo>
                    <a:cubicBezTo>
                      <a:pt x="80" y="24"/>
                      <a:pt x="74" y="22"/>
                      <a:pt x="61" y="28"/>
                    </a:cubicBezTo>
                    <a:cubicBezTo>
                      <a:pt x="56" y="30"/>
                      <a:pt x="50" y="43"/>
                      <a:pt x="50" y="43"/>
                    </a:cubicBezTo>
                    <a:cubicBezTo>
                      <a:pt x="48" y="53"/>
                      <a:pt x="51" y="61"/>
                      <a:pt x="59" y="67"/>
                    </a:cubicBezTo>
                    <a:cubicBezTo>
                      <a:pt x="66" y="78"/>
                      <a:pt x="58" y="82"/>
                      <a:pt x="50" y="88"/>
                    </a:cubicBezTo>
                    <a:cubicBezTo>
                      <a:pt x="49" y="96"/>
                      <a:pt x="46" y="102"/>
                      <a:pt x="41" y="109"/>
                    </a:cubicBezTo>
                    <a:cubicBezTo>
                      <a:pt x="39" y="118"/>
                      <a:pt x="34" y="125"/>
                      <a:pt x="29" y="133"/>
                    </a:cubicBezTo>
                    <a:cubicBezTo>
                      <a:pt x="30" y="142"/>
                      <a:pt x="36" y="155"/>
                      <a:pt x="23" y="157"/>
                    </a:cubicBezTo>
                    <a:cubicBezTo>
                      <a:pt x="2" y="136"/>
                      <a:pt x="23" y="156"/>
                      <a:pt x="5" y="165"/>
                    </a:cubicBezTo>
                    <a:cubicBezTo>
                      <a:pt x="0" y="172"/>
                      <a:pt x="7" y="177"/>
                      <a:pt x="13" y="181"/>
                    </a:cubicBezTo>
                    <a:cubicBezTo>
                      <a:pt x="16" y="178"/>
                      <a:pt x="16" y="172"/>
                      <a:pt x="20" y="172"/>
                    </a:cubicBezTo>
                    <a:cubicBezTo>
                      <a:pt x="32" y="171"/>
                      <a:pt x="55" y="175"/>
                      <a:pt x="55" y="175"/>
                    </a:cubicBezTo>
                    <a:cubicBezTo>
                      <a:pt x="62" y="180"/>
                      <a:pt x="71" y="181"/>
                      <a:pt x="80" y="183"/>
                    </a:cubicBezTo>
                    <a:cubicBezTo>
                      <a:pt x="84" y="179"/>
                      <a:pt x="83" y="170"/>
                      <a:pt x="88" y="166"/>
                    </a:cubicBezTo>
                    <a:cubicBezTo>
                      <a:pt x="108" y="169"/>
                      <a:pt x="110" y="175"/>
                      <a:pt x="121" y="177"/>
                    </a:cubicBezTo>
                    <a:cubicBezTo>
                      <a:pt x="130" y="177"/>
                      <a:pt x="136" y="173"/>
                      <a:pt x="145" y="172"/>
                    </a:cubicBezTo>
                    <a:cubicBezTo>
                      <a:pt x="154" y="171"/>
                      <a:pt x="168" y="165"/>
                      <a:pt x="178" y="168"/>
                    </a:cubicBezTo>
                    <a:cubicBezTo>
                      <a:pt x="187" y="173"/>
                      <a:pt x="198" y="185"/>
                      <a:pt x="208" y="189"/>
                    </a:cubicBezTo>
                    <a:cubicBezTo>
                      <a:pt x="216" y="197"/>
                      <a:pt x="221" y="212"/>
                      <a:pt x="232" y="214"/>
                    </a:cubicBezTo>
                    <a:cubicBezTo>
                      <a:pt x="245" y="224"/>
                      <a:pt x="242" y="225"/>
                      <a:pt x="250" y="238"/>
                    </a:cubicBezTo>
                    <a:cubicBezTo>
                      <a:pt x="238" y="245"/>
                      <a:pt x="220" y="238"/>
                      <a:pt x="208" y="247"/>
                    </a:cubicBezTo>
                    <a:cubicBezTo>
                      <a:pt x="206" y="252"/>
                      <a:pt x="206" y="250"/>
                      <a:pt x="206" y="253"/>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397" name="Freeform 294"/>
              <p:cNvSpPr>
                <a:spLocks/>
              </p:cNvSpPr>
              <p:nvPr/>
            </p:nvSpPr>
            <p:spPr bwMode="auto">
              <a:xfrm>
                <a:off x="7255082" y="4947437"/>
                <a:ext cx="952667" cy="449040"/>
              </a:xfrm>
              <a:custGeom>
                <a:avLst/>
                <a:gdLst>
                  <a:gd name="T0" fmla="*/ 310 w 585"/>
                  <a:gd name="T1" fmla="*/ 249 h 254"/>
                  <a:gd name="T2" fmla="*/ 324 w 585"/>
                  <a:gd name="T3" fmla="*/ 227 h 254"/>
                  <a:gd name="T4" fmla="*/ 315 w 585"/>
                  <a:gd name="T5" fmla="*/ 207 h 254"/>
                  <a:gd name="T6" fmla="*/ 300 w 585"/>
                  <a:gd name="T7" fmla="*/ 216 h 254"/>
                  <a:gd name="T8" fmla="*/ 264 w 585"/>
                  <a:gd name="T9" fmla="*/ 216 h 254"/>
                  <a:gd name="T10" fmla="*/ 258 w 585"/>
                  <a:gd name="T11" fmla="*/ 225 h 254"/>
                  <a:gd name="T12" fmla="*/ 229 w 585"/>
                  <a:gd name="T13" fmla="*/ 239 h 254"/>
                  <a:gd name="T14" fmla="*/ 199 w 585"/>
                  <a:gd name="T15" fmla="*/ 227 h 254"/>
                  <a:gd name="T16" fmla="*/ 174 w 585"/>
                  <a:gd name="T17" fmla="*/ 206 h 254"/>
                  <a:gd name="T18" fmla="*/ 150 w 585"/>
                  <a:gd name="T19" fmla="*/ 212 h 254"/>
                  <a:gd name="T20" fmla="*/ 136 w 585"/>
                  <a:gd name="T21" fmla="*/ 233 h 254"/>
                  <a:gd name="T22" fmla="*/ 99 w 585"/>
                  <a:gd name="T23" fmla="*/ 236 h 254"/>
                  <a:gd name="T24" fmla="*/ 87 w 585"/>
                  <a:gd name="T25" fmla="*/ 224 h 254"/>
                  <a:gd name="T26" fmla="*/ 61 w 585"/>
                  <a:gd name="T27" fmla="*/ 231 h 254"/>
                  <a:gd name="T28" fmla="*/ 46 w 585"/>
                  <a:gd name="T29" fmla="*/ 221 h 254"/>
                  <a:gd name="T30" fmla="*/ 57 w 585"/>
                  <a:gd name="T31" fmla="*/ 212 h 254"/>
                  <a:gd name="T32" fmla="*/ 70 w 585"/>
                  <a:gd name="T33" fmla="*/ 201 h 254"/>
                  <a:gd name="T34" fmla="*/ 42 w 585"/>
                  <a:gd name="T35" fmla="*/ 197 h 254"/>
                  <a:gd name="T36" fmla="*/ 48 w 585"/>
                  <a:gd name="T37" fmla="*/ 183 h 254"/>
                  <a:gd name="T38" fmla="*/ 54 w 585"/>
                  <a:gd name="T39" fmla="*/ 167 h 254"/>
                  <a:gd name="T40" fmla="*/ 19 w 585"/>
                  <a:gd name="T41" fmla="*/ 158 h 254"/>
                  <a:gd name="T42" fmla="*/ 33 w 585"/>
                  <a:gd name="T43" fmla="*/ 132 h 254"/>
                  <a:gd name="T44" fmla="*/ 7 w 585"/>
                  <a:gd name="T45" fmla="*/ 111 h 254"/>
                  <a:gd name="T46" fmla="*/ 12 w 585"/>
                  <a:gd name="T47" fmla="*/ 95 h 254"/>
                  <a:gd name="T48" fmla="*/ 28 w 585"/>
                  <a:gd name="T49" fmla="*/ 86 h 254"/>
                  <a:gd name="T50" fmla="*/ 60 w 585"/>
                  <a:gd name="T51" fmla="*/ 71 h 254"/>
                  <a:gd name="T52" fmla="*/ 73 w 585"/>
                  <a:gd name="T53" fmla="*/ 83 h 254"/>
                  <a:gd name="T54" fmla="*/ 75 w 585"/>
                  <a:gd name="T55" fmla="*/ 95 h 254"/>
                  <a:gd name="T56" fmla="*/ 88 w 585"/>
                  <a:gd name="T57" fmla="*/ 80 h 254"/>
                  <a:gd name="T58" fmla="*/ 111 w 585"/>
                  <a:gd name="T59" fmla="*/ 74 h 254"/>
                  <a:gd name="T60" fmla="*/ 78 w 585"/>
                  <a:gd name="T61" fmla="*/ 48 h 254"/>
                  <a:gd name="T62" fmla="*/ 109 w 585"/>
                  <a:gd name="T63" fmla="*/ 39 h 254"/>
                  <a:gd name="T64" fmla="*/ 141 w 585"/>
                  <a:gd name="T65" fmla="*/ 42 h 254"/>
                  <a:gd name="T66" fmla="*/ 178 w 585"/>
                  <a:gd name="T67" fmla="*/ 24 h 254"/>
                  <a:gd name="T68" fmla="*/ 250 w 585"/>
                  <a:gd name="T69" fmla="*/ 5 h 254"/>
                  <a:gd name="T70" fmla="*/ 271 w 585"/>
                  <a:gd name="T71" fmla="*/ 5 h 254"/>
                  <a:gd name="T72" fmla="*/ 285 w 585"/>
                  <a:gd name="T73" fmla="*/ 27 h 254"/>
                  <a:gd name="T74" fmla="*/ 298 w 585"/>
                  <a:gd name="T75" fmla="*/ 24 h 254"/>
                  <a:gd name="T76" fmla="*/ 313 w 585"/>
                  <a:gd name="T77" fmla="*/ 32 h 254"/>
                  <a:gd name="T78" fmla="*/ 351 w 585"/>
                  <a:gd name="T79" fmla="*/ 39 h 254"/>
                  <a:gd name="T80" fmla="*/ 382 w 585"/>
                  <a:gd name="T81" fmla="*/ 39 h 254"/>
                  <a:gd name="T82" fmla="*/ 493 w 585"/>
                  <a:gd name="T83" fmla="*/ 51 h 254"/>
                  <a:gd name="T84" fmla="*/ 510 w 585"/>
                  <a:gd name="T85" fmla="*/ 63 h 254"/>
                  <a:gd name="T86" fmla="*/ 523 w 585"/>
                  <a:gd name="T87" fmla="*/ 90 h 254"/>
                  <a:gd name="T88" fmla="*/ 552 w 585"/>
                  <a:gd name="T89" fmla="*/ 104 h 254"/>
                  <a:gd name="T90" fmla="*/ 567 w 585"/>
                  <a:gd name="T91" fmla="*/ 134 h 254"/>
                  <a:gd name="T92" fmla="*/ 579 w 585"/>
                  <a:gd name="T93" fmla="*/ 168 h 254"/>
                  <a:gd name="T94" fmla="*/ 585 w 585"/>
                  <a:gd name="T95" fmla="*/ 189 h 254"/>
                  <a:gd name="T96" fmla="*/ 574 w 585"/>
                  <a:gd name="T97" fmla="*/ 212 h 254"/>
                  <a:gd name="T98" fmla="*/ 552 w 585"/>
                  <a:gd name="T99" fmla="*/ 201 h 254"/>
                  <a:gd name="T100" fmla="*/ 511 w 585"/>
                  <a:gd name="T101" fmla="*/ 213 h 254"/>
                  <a:gd name="T102" fmla="*/ 480 w 585"/>
                  <a:gd name="T103" fmla="*/ 209 h 254"/>
                  <a:gd name="T104" fmla="*/ 454 w 585"/>
                  <a:gd name="T105" fmla="*/ 215 h 254"/>
                  <a:gd name="T106" fmla="*/ 408 w 585"/>
                  <a:gd name="T107" fmla="*/ 225 h 254"/>
                  <a:gd name="T108" fmla="*/ 391 w 585"/>
                  <a:gd name="T109" fmla="*/ 216 h 254"/>
                  <a:gd name="T110" fmla="*/ 354 w 585"/>
                  <a:gd name="T111" fmla="*/ 242 h 254"/>
                  <a:gd name="T112" fmla="*/ 331 w 585"/>
                  <a:gd name="T113" fmla="*/ 242 h 254"/>
                  <a:gd name="T114" fmla="*/ 316 w 585"/>
                  <a:gd name="T115" fmla="*/ 254 h 254"/>
                  <a:gd name="T116" fmla="*/ 310 w 585"/>
                  <a:gd name="T117"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5" h="254">
                    <a:moveTo>
                      <a:pt x="310" y="249"/>
                    </a:moveTo>
                    <a:cubicBezTo>
                      <a:pt x="301" y="237"/>
                      <a:pt x="314" y="233"/>
                      <a:pt x="324" y="227"/>
                    </a:cubicBezTo>
                    <a:cubicBezTo>
                      <a:pt x="326" y="215"/>
                      <a:pt x="327" y="213"/>
                      <a:pt x="315" y="207"/>
                    </a:cubicBezTo>
                    <a:cubicBezTo>
                      <a:pt x="310" y="210"/>
                      <a:pt x="305" y="212"/>
                      <a:pt x="300" y="216"/>
                    </a:cubicBezTo>
                    <a:cubicBezTo>
                      <a:pt x="288" y="216"/>
                      <a:pt x="275" y="211"/>
                      <a:pt x="264" y="216"/>
                    </a:cubicBezTo>
                    <a:cubicBezTo>
                      <a:pt x="261" y="218"/>
                      <a:pt x="261" y="223"/>
                      <a:pt x="258" y="225"/>
                    </a:cubicBezTo>
                    <a:cubicBezTo>
                      <a:pt x="250" y="230"/>
                      <a:pt x="238" y="236"/>
                      <a:pt x="229" y="239"/>
                    </a:cubicBezTo>
                    <a:cubicBezTo>
                      <a:pt x="217" y="235"/>
                      <a:pt x="212" y="230"/>
                      <a:pt x="199" y="227"/>
                    </a:cubicBezTo>
                    <a:cubicBezTo>
                      <a:pt x="184" y="218"/>
                      <a:pt x="197" y="210"/>
                      <a:pt x="174" y="206"/>
                    </a:cubicBezTo>
                    <a:cubicBezTo>
                      <a:pt x="169" y="207"/>
                      <a:pt x="155" y="210"/>
                      <a:pt x="150" y="212"/>
                    </a:cubicBezTo>
                    <a:cubicBezTo>
                      <a:pt x="145" y="214"/>
                      <a:pt x="144" y="231"/>
                      <a:pt x="136" y="233"/>
                    </a:cubicBezTo>
                    <a:cubicBezTo>
                      <a:pt x="124" y="235"/>
                      <a:pt x="99" y="236"/>
                      <a:pt x="99" y="236"/>
                    </a:cubicBezTo>
                    <a:cubicBezTo>
                      <a:pt x="93" y="232"/>
                      <a:pt x="92" y="228"/>
                      <a:pt x="87" y="224"/>
                    </a:cubicBezTo>
                    <a:cubicBezTo>
                      <a:pt x="76" y="225"/>
                      <a:pt x="71" y="229"/>
                      <a:pt x="61" y="231"/>
                    </a:cubicBezTo>
                    <a:cubicBezTo>
                      <a:pt x="53" y="235"/>
                      <a:pt x="49" y="228"/>
                      <a:pt x="46" y="221"/>
                    </a:cubicBezTo>
                    <a:cubicBezTo>
                      <a:pt x="49" y="215"/>
                      <a:pt x="50" y="213"/>
                      <a:pt x="57" y="212"/>
                    </a:cubicBezTo>
                    <a:cubicBezTo>
                      <a:pt x="60" y="211"/>
                      <a:pt x="69" y="205"/>
                      <a:pt x="70" y="201"/>
                    </a:cubicBezTo>
                    <a:cubicBezTo>
                      <a:pt x="72" y="189"/>
                      <a:pt x="47" y="197"/>
                      <a:pt x="42" y="197"/>
                    </a:cubicBezTo>
                    <a:cubicBezTo>
                      <a:pt x="39" y="188"/>
                      <a:pt x="53" y="191"/>
                      <a:pt x="48" y="183"/>
                    </a:cubicBezTo>
                    <a:cubicBezTo>
                      <a:pt x="53" y="176"/>
                      <a:pt x="46" y="169"/>
                      <a:pt x="54" y="167"/>
                    </a:cubicBezTo>
                    <a:cubicBezTo>
                      <a:pt x="49" y="153"/>
                      <a:pt x="34" y="159"/>
                      <a:pt x="19" y="158"/>
                    </a:cubicBezTo>
                    <a:cubicBezTo>
                      <a:pt x="15" y="145"/>
                      <a:pt x="18" y="133"/>
                      <a:pt x="33" y="132"/>
                    </a:cubicBezTo>
                    <a:cubicBezTo>
                      <a:pt x="32" y="101"/>
                      <a:pt x="27" y="121"/>
                      <a:pt x="7" y="111"/>
                    </a:cubicBezTo>
                    <a:cubicBezTo>
                      <a:pt x="0" y="102"/>
                      <a:pt x="0" y="97"/>
                      <a:pt x="12" y="95"/>
                    </a:cubicBezTo>
                    <a:cubicBezTo>
                      <a:pt x="17" y="87"/>
                      <a:pt x="19" y="87"/>
                      <a:pt x="28" y="86"/>
                    </a:cubicBezTo>
                    <a:cubicBezTo>
                      <a:pt x="40" y="81"/>
                      <a:pt x="47" y="74"/>
                      <a:pt x="60" y="71"/>
                    </a:cubicBezTo>
                    <a:cubicBezTo>
                      <a:pt x="64" y="75"/>
                      <a:pt x="70" y="78"/>
                      <a:pt x="73" y="83"/>
                    </a:cubicBezTo>
                    <a:cubicBezTo>
                      <a:pt x="75" y="86"/>
                      <a:pt x="72" y="93"/>
                      <a:pt x="75" y="95"/>
                    </a:cubicBezTo>
                    <a:cubicBezTo>
                      <a:pt x="76" y="96"/>
                      <a:pt x="86" y="81"/>
                      <a:pt x="88" y="80"/>
                    </a:cubicBezTo>
                    <a:cubicBezTo>
                      <a:pt x="95" y="75"/>
                      <a:pt x="103" y="75"/>
                      <a:pt x="111" y="74"/>
                    </a:cubicBezTo>
                    <a:cubicBezTo>
                      <a:pt x="112" y="59"/>
                      <a:pt x="91" y="57"/>
                      <a:pt x="78" y="48"/>
                    </a:cubicBezTo>
                    <a:cubicBezTo>
                      <a:pt x="78" y="43"/>
                      <a:pt x="92" y="43"/>
                      <a:pt x="109" y="39"/>
                    </a:cubicBezTo>
                    <a:cubicBezTo>
                      <a:pt x="119" y="38"/>
                      <a:pt x="130" y="44"/>
                      <a:pt x="141" y="42"/>
                    </a:cubicBezTo>
                    <a:cubicBezTo>
                      <a:pt x="152" y="40"/>
                      <a:pt x="160" y="30"/>
                      <a:pt x="178" y="24"/>
                    </a:cubicBezTo>
                    <a:cubicBezTo>
                      <a:pt x="193" y="6"/>
                      <a:pt x="229" y="7"/>
                      <a:pt x="250" y="5"/>
                    </a:cubicBezTo>
                    <a:cubicBezTo>
                      <a:pt x="266" y="1"/>
                      <a:pt x="260" y="0"/>
                      <a:pt x="271" y="5"/>
                    </a:cubicBezTo>
                    <a:cubicBezTo>
                      <a:pt x="278" y="14"/>
                      <a:pt x="274" y="22"/>
                      <a:pt x="285" y="27"/>
                    </a:cubicBezTo>
                    <a:cubicBezTo>
                      <a:pt x="289" y="27"/>
                      <a:pt x="294" y="24"/>
                      <a:pt x="298" y="24"/>
                    </a:cubicBezTo>
                    <a:cubicBezTo>
                      <a:pt x="304" y="24"/>
                      <a:pt x="308" y="30"/>
                      <a:pt x="313" y="32"/>
                    </a:cubicBezTo>
                    <a:cubicBezTo>
                      <a:pt x="325" y="37"/>
                      <a:pt x="338" y="38"/>
                      <a:pt x="351" y="39"/>
                    </a:cubicBezTo>
                    <a:cubicBezTo>
                      <a:pt x="363" y="41"/>
                      <a:pt x="371" y="44"/>
                      <a:pt x="382" y="39"/>
                    </a:cubicBezTo>
                    <a:cubicBezTo>
                      <a:pt x="420" y="41"/>
                      <a:pt x="455" y="50"/>
                      <a:pt x="493" y="51"/>
                    </a:cubicBezTo>
                    <a:cubicBezTo>
                      <a:pt x="504" y="53"/>
                      <a:pt x="507" y="53"/>
                      <a:pt x="510" y="63"/>
                    </a:cubicBezTo>
                    <a:cubicBezTo>
                      <a:pt x="511" y="74"/>
                      <a:pt x="514" y="83"/>
                      <a:pt x="523" y="90"/>
                    </a:cubicBezTo>
                    <a:cubicBezTo>
                      <a:pt x="528" y="102"/>
                      <a:pt x="541" y="102"/>
                      <a:pt x="552" y="104"/>
                    </a:cubicBezTo>
                    <a:cubicBezTo>
                      <a:pt x="562" y="111"/>
                      <a:pt x="563" y="123"/>
                      <a:pt x="567" y="134"/>
                    </a:cubicBezTo>
                    <a:cubicBezTo>
                      <a:pt x="569" y="146"/>
                      <a:pt x="569" y="160"/>
                      <a:pt x="579" y="168"/>
                    </a:cubicBezTo>
                    <a:cubicBezTo>
                      <a:pt x="583" y="175"/>
                      <a:pt x="581" y="182"/>
                      <a:pt x="585" y="189"/>
                    </a:cubicBezTo>
                    <a:cubicBezTo>
                      <a:pt x="583" y="199"/>
                      <a:pt x="584" y="208"/>
                      <a:pt x="574" y="212"/>
                    </a:cubicBezTo>
                    <a:cubicBezTo>
                      <a:pt x="566" y="209"/>
                      <a:pt x="560" y="205"/>
                      <a:pt x="552" y="201"/>
                    </a:cubicBezTo>
                    <a:cubicBezTo>
                      <a:pt x="507" y="204"/>
                      <a:pt x="525" y="195"/>
                      <a:pt x="511" y="213"/>
                    </a:cubicBezTo>
                    <a:cubicBezTo>
                      <a:pt x="501" y="212"/>
                      <a:pt x="490" y="210"/>
                      <a:pt x="480" y="209"/>
                    </a:cubicBezTo>
                    <a:cubicBezTo>
                      <a:pt x="471" y="211"/>
                      <a:pt x="463" y="213"/>
                      <a:pt x="454" y="215"/>
                    </a:cubicBezTo>
                    <a:cubicBezTo>
                      <a:pt x="443" y="223"/>
                      <a:pt x="421" y="224"/>
                      <a:pt x="408" y="225"/>
                    </a:cubicBezTo>
                    <a:cubicBezTo>
                      <a:pt x="399" y="224"/>
                      <a:pt x="398" y="223"/>
                      <a:pt x="391" y="216"/>
                    </a:cubicBezTo>
                    <a:cubicBezTo>
                      <a:pt x="373" y="220"/>
                      <a:pt x="368" y="235"/>
                      <a:pt x="354" y="242"/>
                    </a:cubicBezTo>
                    <a:cubicBezTo>
                      <a:pt x="345" y="239"/>
                      <a:pt x="340" y="239"/>
                      <a:pt x="331" y="242"/>
                    </a:cubicBezTo>
                    <a:cubicBezTo>
                      <a:pt x="325" y="246"/>
                      <a:pt x="324" y="251"/>
                      <a:pt x="316" y="254"/>
                    </a:cubicBezTo>
                    <a:cubicBezTo>
                      <a:pt x="316" y="254"/>
                      <a:pt x="307" y="240"/>
                      <a:pt x="310" y="249"/>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398" name="Gruppieren 307"/>
              <p:cNvGrpSpPr/>
              <p:nvPr/>
            </p:nvGrpSpPr>
            <p:grpSpPr>
              <a:xfrm>
                <a:off x="6901839" y="4924203"/>
                <a:ext cx="465611" cy="529520"/>
                <a:chOff x="4497970" y="2744552"/>
                <a:chExt cx="241930" cy="275137"/>
              </a:xfrm>
              <a:grpFill/>
            </p:grpSpPr>
            <p:sp>
              <p:nvSpPr>
                <p:cNvPr id="1430" name="Freeform 266"/>
                <p:cNvSpPr>
                  <a:spLocks/>
                </p:cNvSpPr>
                <p:nvPr/>
              </p:nvSpPr>
              <p:spPr bwMode="auto">
                <a:xfrm>
                  <a:off x="4497970" y="2744552"/>
                  <a:ext cx="66925" cy="128273"/>
                </a:xfrm>
                <a:custGeom>
                  <a:avLst/>
                  <a:gdLst>
                    <a:gd name="T0" fmla="*/ 5 w 78"/>
                    <a:gd name="T1" fmla="*/ 16 h 140"/>
                    <a:gd name="T2" fmla="*/ 13 w 78"/>
                    <a:gd name="T3" fmla="*/ 10 h 140"/>
                    <a:gd name="T4" fmla="*/ 22 w 78"/>
                    <a:gd name="T5" fmla="*/ 3 h 140"/>
                    <a:gd name="T6" fmla="*/ 44 w 78"/>
                    <a:gd name="T7" fmla="*/ 28 h 140"/>
                    <a:gd name="T8" fmla="*/ 49 w 78"/>
                    <a:gd name="T9" fmla="*/ 49 h 140"/>
                    <a:gd name="T10" fmla="*/ 58 w 78"/>
                    <a:gd name="T11" fmla="*/ 61 h 140"/>
                    <a:gd name="T12" fmla="*/ 70 w 78"/>
                    <a:gd name="T13" fmla="*/ 73 h 140"/>
                    <a:gd name="T14" fmla="*/ 56 w 78"/>
                    <a:gd name="T15" fmla="*/ 105 h 140"/>
                    <a:gd name="T16" fmla="*/ 47 w 78"/>
                    <a:gd name="T17" fmla="*/ 133 h 140"/>
                    <a:gd name="T18" fmla="*/ 46 w 78"/>
                    <a:gd name="T19" fmla="*/ 138 h 140"/>
                    <a:gd name="T20" fmla="*/ 37 w 78"/>
                    <a:gd name="T21" fmla="*/ 123 h 140"/>
                    <a:gd name="T22" fmla="*/ 5 w 78"/>
                    <a:gd name="T23" fmla="*/ 93 h 140"/>
                    <a:gd name="T24" fmla="*/ 10 w 78"/>
                    <a:gd name="T25" fmla="*/ 67 h 140"/>
                    <a:gd name="T26" fmla="*/ 8 w 78"/>
                    <a:gd name="T27" fmla="*/ 39 h 140"/>
                    <a:gd name="T28" fmla="*/ 5 w 78"/>
                    <a:gd name="T29" fmla="*/ 1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140">
                      <a:moveTo>
                        <a:pt x="5" y="16"/>
                      </a:moveTo>
                      <a:cubicBezTo>
                        <a:pt x="10" y="11"/>
                        <a:pt x="7" y="13"/>
                        <a:pt x="13" y="10"/>
                      </a:cubicBezTo>
                      <a:cubicBezTo>
                        <a:pt x="17" y="4"/>
                        <a:pt x="14" y="0"/>
                        <a:pt x="22" y="3"/>
                      </a:cubicBezTo>
                      <a:cubicBezTo>
                        <a:pt x="24" y="14"/>
                        <a:pt x="36" y="20"/>
                        <a:pt x="44" y="28"/>
                      </a:cubicBezTo>
                      <a:cubicBezTo>
                        <a:pt x="47" y="35"/>
                        <a:pt x="46" y="42"/>
                        <a:pt x="49" y="49"/>
                      </a:cubicBezTo>
                      <a:cubicBezTo>
                        <a:pt x="50" y="56"/>
                        <a:pt x="52" y="57"/>
                        <a:pt x="58" y="61"/>
                      </a:cubicBezTo>
                      <a:cubicBezTo>
                        <a:pt x="62" y="67"/>
                        <a:pt x="63" y="72"/>
                        <a:pt x="70" y="73"/>
                      </a:cubicBezTo>
                      <a:cubicBezTo>
                        <a:pt x="78" y="86"/>
                        <a:pt x="69" y="102"/>
                        <a:pt x="56" y="105"/>
                      </a:cubicBezTo>
                      <a:cubicBezTo>
                        <a:pt x="50" y="114"/>
                        <a:pt x="54" y="124"/>
                        <a:pt x="47" y="133"/>
                      </a:cubicBezTo>
                      <a:cubicBezTo>
                        <a:pt x="47" y="135"/>
                        <a:pt x="48" y="137"/>
                        <a:pt x="46" y="138"/>
                      </a:cubicBezTo>
                      <a:cubicBezTo>
                        <a:pt x="40" y="140"/>
                        <a:pt x="40" y="128"/>
                        <a:pt x="37" y="123"/>
                      </a:cubicBezTo>
                      <a:cubicBezTo>
                        <a:pt x="31" y="112"/>
                        <a:pt x="13" y="104"/>
                        <a:pt x="5" y="93"/>
                      </a:cubicBezTo>
                      <a:cubicBezTo>
                        <a:pt x="3" y="82"/>
                        <a:pt x="6" y="76"/>
                        <a:pt x="10" y="67"/>
                      </a:cubicBezTo>
                      <a:cubicBezTo>
                        <a:pt x="9" y="58"/>
                        <a:pt x="10" y="48"/>
                        <a:pt x="8" y="39"/>
                      </a:cubicBezTo>
                      <a:cubicBezTo>
                        <a:pt x="6" y="32"/>
                        <a:pt x="0" y="24"/>
                        <a:pt x="5" y="1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1" name="Freeform 270"/>
                <p:cNvSpPr>
                  <a:spLocks/>
                </p:cNvSpPr>
                <p:nvPr/>
              </p:nvSpPr>
              <p:spPr bwMode="auto">
                <a:xfrm>
                  <a:off x="4533292" y="2765000"/>
                  <a:ext cx="72503" cy="52053"/>
                </a:xfrm>
                <a:custGeom>
                  <a:avLst/>
                  <a:gdLst>
                    <a:gd name="T0" fmla="*/ 86 w 86"/>
                    <a:gd name="T1" fmla="*/ 28 h 57"/>
                    <a:gd name="T2" fmla="*/ 44 w 86"/>
                    <a:gd name="T3" fmla="*/ 6 h 57"/>
                    <a:gd name="T4" fmla="*/ 2 w 86"/>
                    <a:gd name="T5" fmla="*/ 13 h 57"/>
                    <a:gd name="T6" fmla="*/ 10 w 86"/>
                    <a:gd name="T7" fmla="*/ 36 h 57"/>
                    <a:gd name="T8" fmla="*/ 19 w 86"/>
                    <a:gd name="T9" fmla="*/ 49 h 57"/>
                    <a:gd name="T10" fmla="*/ 31 w 86"/>
                    <a:gd name="T11" fmla="*/ 52 h 57"/>
                    <a:gd name="T12" fmla="*/ 40 w 86"/>
                    <a:gd name="T13" fmla="*/ 45 h 57"/>
                    <a:gd name="T14" fmla="*/ 56 w 86"/>
                    <a:gd name="T15" fmla="*/ 46 h 57"/>
                    <a:gd name="T16" fmla="*/ 82 w 86"/>
                    <a:gd name="T17" fmla="*/ 42 h 57"/>
                    <a:gd name="T18" fmla="*/ 86 w 86"/>
                    <a:gd name="T1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57">
                      <a:moveTo>
                        <a:pt x="86" y="28"/>
                      </a:moveTo>
                      <a:cubicBezTo>
                        <a:pt x="72" y="14"/>
                        <a:pt x="65" y="7"/>
                        <a:pt x="44" y="6"/>
                      </a:cubicBezTo>
                      <a:cubicBezTo>
                        <a:pt x="31" y="0"/>
                        <a:pt x="15" y="11"/>
                        <a:pt x="2" y="13"/>
                      </a:cubicBezTo>
                      <a:cubicBezTo>
                        <a:pt x="0" y="21"/>
                        <a:pt x="7" y="28"/>
                        <a:pt x="10" y="36"/>
                      </a:cubicBezTo>
                      <a:cubicBezTo>
                        <a:pt x="11" y="44"/>
                        <a:pt x="15" y="43"/>
                        <a:pt x="19" y="49"/>
                      </a:cubicBezTo>
                      <a:cubicBezTo>
                        <a:pt x="21" y="57"/>
                        <a:pt x="24" y="51"/>
                        <a:pt x="31" y="52"/>
                      </a:cubicBezTo>
                      <a:cubicBezTo>
                        <a:pt x="27" y="44"/>
                        <a:pt x="33" y="46"/>
                        <a:pt x="40" y="45"/>
                      </a:cubicBezTo>
                      <a:cubicBezTo>
                        <a:pt x="46" y="42"/>
                        <a:pt x="50" y="45"/>
                        <a:pt x="56" y="46"/>
                      </a:cubicBezTo>
                      <a:cubicBezTo>
                        <a:pt x="65" y="46"/>
                        <a:pt x="78" y="50"/>
                        <a:pt x="82" y="42"/>
                      </a:cubicBezTo>
                      <a:cubicBezTo>
                        <a:pt x="84" y="38"/>
                        <a:pt x="86" y="28"/>
                        <a:pt x="86" y="28"/>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2" name="Freeform 273"/>
                <p:cNvSpPr>
                  <a:spLocks/>
                </p:cNvSpPr>
                <p:nvPr/>
              </p:nvSpPr>
              <p:spPr bwMode="auto">
                <a:xfrm>
                  <a:off x="4607653" y="2995072"/>
                  <a:ext cx="84501" cy="24617"/>
                </a:xfrm>
                <a:custGeom>
                  <a:avLst/>
                  <a:gdLst>
                    <a:gd name="T0" fmla="*/ 3 w 100"/>
                    <a:gd name="T1" fmla="*/ 9 h 27"/>
                    <a:gd name="T2" fmla="*/ 48 w 100"/>
                    <a:gd name="T3" fmla="*/ 22 h 27"/>
                    <a:gd name="T4" fmla="*/ 75 w 100"/>
                    <a:gd name="T5" fmla="*/ 27 h 27"/>
                    <a:gd name="T6" fmla="*/ 92 w 100"/>
                    <a:gd name="T7" fmla="*/ 25 h 27"/>
                    <a:gd name="T8" fmla="*/ 89 w 100"/>
                    <a:gd name="T9" fmla="*/ 16 h 27"/>
                    <a:gd name="T10" fmla="*/ 48 w 100"/>
                    <a:gd name="T11" fmla="*/ 15 h 27"/>
                    <a:gd name="T12" fmla="*/ 33 w 100"/>
                    <a:gd name="T13" fmla="*/ 9 h 27"/>
                    <a:gd name="T14" fmla="*/ 3 w 100"/>
                    <a:gd name="T15" fmla="*/ 9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27">
                      <a:moveTo>
                        <a:pt x="3" y="9"/>
                      </a:moveTo>
                      <a:cubicBezTo>
                        <a:pt x="0" y="25"/>
                        <a:pt x="38" y="22"/>
                        <a:pt x="48" y="22"/>
                      </a:cubicBezTo>
                      <a:cubicBezTo>
                        <a:pt x="57" y="25"/>
                        <a:pt x="66" y="25"/>
                        <a:pt x="75" y="27"/>
                      </a:cubicBezTo>
                      <a:cubicBezTo>
                        <a:pt x="81" y="26"/>
                        <a:pt x="86" y="26"/>
                        <a:pt x="92" y="25"/>
                      </a:cubicBezTo>
                      <a:cubicBezTo>
                        <a:pt x="100" y="23"/>
                        <a:pt x="93" y="16"/>
                        <a:pt x="89" y="16"/>
                      </a:cubicBezTo>
                      <a:cubicBezTo>
                        <a:pt x="75" y="15"/>
                        <a:pt x="62" y="15"/>
                        <a:pt x="48" y="15"/>
                      </a:cubicBezTo>
                      <a:cubicBezTo>
                        <a:pt x="43" y="12"/>
                        <a:pt x="39" y="10"/>
                        <a:pt x="33" y="9"/>
                      </a:cubicBezTo>
                      <a:cubicBezTo>
                        <a:pt x="24" y="2"/>
                        <a:pt x="12" y="0"/>
                        <a:pt x="3" y="9"/>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3" name="Freeform 275"/>
                <p:cNvSpPr>
                  <a:spLocks/>
                </p:cNvSpPr>
                <p:nvPr/>
              </p:nvSpPr>
              <p:spPr bwMode="auto">
                <a:xfrm>
                  <a:off x="4534137" y="2781732"/>
                  <a:ext cx="168157" cy="205134"/>
                </a:xfrm>
                <a:custGeom>
                  <a:avLst/>
                  <a:gdLst>
                    <a:gd name="T0" fmla="*/ 188 w 199"/>
                    <a:gd name="T1" fmla="*/ 0 h 225"/>
                    <a:gd name="T2" fmla="*/ 188 w 199"/>
                    <a:gd name="T3" fmla="*/ 34 h 225"/>
                    <a:gd name="T4" fmla="*/ 167 w 199"/>
                    <a:gd name="T5" fmla="*/ 30 h 225"/>
                    <a:gd name="T6" fmla="*/ 150 w 199"/>
                    <a:gd name="T7" fmla="*/ 16 h 225"/>
                    <a:gd name="T8" fmla="*/ 113 w 199"/>
                    <a:gd name="T9" fmla="*/ 39 h 225"/>
                    <a:gd name="T10" fmla="*/ 98 w 199"/>
                    <a:gd name="T11" fmla="*/ 34 h 225"/>
                    <a:gd name="T12" fmla="*/ 107 w 199"/>
                    <a:gd name="T13" fmla="*/ 54 h 225"/>
                    <a:gd name="T14" fmla="*/ 98 w 199"/>
                    <a:gd name="T15" fmla="*/ 64 h 225"/>
                    <a:gd name="T16" fmla="*/ 80 w 199"/>
                    <a:gd name="T17" fmla="*/ 45 h 225"/>
                    <a:gd name="T18" fmla="*/ 66 w 199"/>
                    <a:gd name="T19" fmla="*/ 61 h 225"/>
                    <a:gd name="T20" fmla="*/ 84 w 199"/>
                    <a:gd name="T21" fmla="*/ 82 h 225"/>
                    <a:gd name="T22" fmla="*/ 74 w 199"/>
                    <a:gd name="T23" fmla="*/ 87 h 225"/>
                    <a:gd name="T24" fmla="*/ 84 w 199"/>
                    <a:gd name="T25" fmla="*/ 108 h 225"/>
                    <a:gd name="T26" fmla="*/ 99 w 199"/>
                    <a:gd name="T27" fmla="*/ 127 h 225"/>
                    <a:gd name="T28" fmla="*/ 108 w 199"/>
                    <a:gd name="T29" fmla="*/ 141 h 225"/>
                    <a:gd name="T30" fmla="*/ 101 w 199"/>
                    <a:gd name="T31" fmla="*/ 156 h 225"/>
                    <a:gd name="T32" fmla="*/ 105 w 199"/>
                    <a:gd name="T33" fmla="*/ 174 h 225"/>
                    <a:gd name="T34" fmla="*/ 81 w 199"/>
                    <a:gd name="T35" fmla="*/ 174 h 225"/>
                    <a:gd name="T36" fmla="*/ 86 w 199"/>
                    <a:gd name="T37" fmla="*/ 201 h 225"/>
                    <a:gd name="T38" fmla="*/ 83 w 199"/>
                    <a:gd name="T39" fmla="*/ 225 h 225"/>
                    <a:gd name="T40" fmla="*/ 54 w 199"/>
                    <a:gd name="T41" fmla="*/ 202 h 225"/>
                    <a:gd name="T42" fmla="*/ 38 w 199"/>
                    <a:gd name="T43" fmla="*/ 207 h 225"/>
                    <a:gd name="T44" fmla="*/ 32 w 199"/>
                    <a:gd name="T45" fmla="*/ 181 h 225"/>
                    <a:gd name="T46" fmla="*/ 26 w 199"/>
                    <a:gd name="T47" fmla="*/ 150 h 225"/>
                    <a:gd name="T48" fmla="*/ 56 w 199"/>
                    <a:gd name="T49" fmla="*/ 138 h 225"/>
                    <a:gd name="T50" fmla="*/ 86 w 199"/>
                    <a:gd name="T51" fmla="*/ 133 h 225"/>
                    <a:gd name="T52" fmla="*/ 71 w 199"/>
                    <a:gd name="T53" fmla="*/ 118 h 225"/>
                    <a:gd name="T54" fmla="*/ 17 w 199"/>
                    <a:gd name="T55" fmla="*/ 120 h 225"/>
                    <a:gd name="T56" fmla="*/ 24 w 199"/>
                    <a:gd name="T57" fmla="*/ 106 h 225"/>
                    <a:gd name="T58" fmla="*/ 6 w 199"/>
                    <a:gd name="T59" fmla="*/ 106 h 225"/>
                    <a:gd name="T60" fmla="*/ 11 w 199"/>
                    <a:gd name="T61" fmla="*/ 85 h 225"/>
                    <a:gd name="T62" fmla="*/ 20 w 199"/>
                    <a:gd name="T63" fmla="*/ 61 h 225"/>
                    <a:gd name="T64" fmla="*/ 29 w 199"/>
                    <a:gd name="T65" fmla="*/ 46 h 225"/>
                    <a:gd name="T66" fmla="*/ 75 w 199"/>
                    <a:gd name="T67" fmla="*/ 28 h 225"/>
                    <a:gd name="T68" fmla="*/ 110 w 199"/>
                    <a:gd name="T69" fmla="*/ 10 h 225"/>
                    <a:gd name="T70" fmla="*/ 131 w 199"/>
                    <a:gd name="T71" fmla="*/ 0 h 225"/>
                    <a:gd name="T72" fmla="*/ 188 w 199"/>
                    <a:gd name="T7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9" h="225">
                      <a:moveTo>
                        <a:pt x="188" y="0"/>
                      </a:moveTo>
                      <a:cubicBezTo>
                        <a:pt x="197" y="9"/>
                        <a:pt x="199" y="26"/>
                        <a:pt x="188" y="34"/>
                      </a:cubicBezTo>
                      <a:cubicBezTo>
                        <a:pt x="180" y="33"/>
                        <a:pt x="175" y="31"/>
                        <a:pt x="167" y="30"/>
                      </a:cubicBezTo>
                      <a:cubicBezTo>
                        <a:pt x="159" y="27"/>
                        <a:pt x="157" y="20"/>
                        <a:pt x="150" y="16"/>
                      </a:cubicBezTo>
                      <a:cubicBezTo>
                        <a:pt x="140" y="29"/>
                        <a:pt x="128" y="34"/>
                        <a:pt x="113" y="39"/>
                      </a:cubicBezTo>
                      <a:cubicBezTo>
                        <a:pt x="108" y="37"/>
                        <a:pt x="103" y="36"/>
                        <a:pt x="98" y="34"/>
                      </a:cubicBezTo>
                      <a:cubicBezTo>
                        <a:pt x="99" y="46"/>
                        <a:pt x="99" y="46"/>
                        <a:pt x="107" y="54"/>
                      </a:cubicBezTo>
                      <a:cubicBezTo>
                        <a:pt x="108" y="64"/>
                        <a:pt x="108" y="67"/>
                        <a:pt x="98" y="64"/>
                      </a:cubicBezTo>
                      <a:cubicBezTo>
                        <a:pt x="90" y="59"/>
                        <a:pt x="87" y="51"/>
                        <a:pt x="80" y="45"/>
                      </a:cubicBezTo>
                      <a:cubicBezTo>
                        <a:pt x="72" y="47"/>
                        <a:pt x="69" y="54"/>
                        <a:pt x="66" y="61"/>
                      </a:cubicBezTo>
                      <a:cubicBezTo>
                        <a:pt x="69" y="70"/>
                        <a:pt x="77" y="75"/>
                        <a:pt x="84" y="82"/>
                      </a:cubicBezTo>
                      <a:cubicBezTo>
                        <a:pt x="81" y="84"/>
                        <a:pt x="76" y="84"/>
                        <a:pt x="74" y="87"/>
                      </a:cubicBezTo>
                      <a:cubicBezTo>
                        <a:pt x="71" y="94"/>
                        <a:pt x="79" y="104"/>
                        <a:pt x="84" y="108"/>
                      </a:cubicBezTo>
                      <a:cubicBezTo>
                        <a:pt x="76" y="118"/>
                        <a:pt x="92" y="122"/>
                        <a:pt x="99" y="127"/>
                      </a:cubicBezTo>
                      <a:cubicBezTo>
                        <a:pt x="102" y="132"/>
                        <a:pt x="105" y="136"/>
                        <a:pt x="108" y="141"/>
                      </a:cubicBezTo>
                      <a:cubicBezTo>
                        <a:pt x="106" y="156"/>
                        <a:pt x="103" y="145"/>
                        <a:pt x="101" y="156"/>
                      </a:cubicBezTo>
                      <a:cubicBezTo>
                        <a:pt x="102" y="162"/>
                        <a:pt x="104" y="168"/>
                        <a:pt x="105" y="174"/>
                      </a:cubicBezTo>
                      <a:cubicBezTo>
                        <a:pt x="98" y="180"/>
                        <a:pt x="90" y="176"/>
                        <a:pt x="81" y="174"/>
                      </a:cubicBezTo>
                      <a:cubicBezTo>
                        <a:pt x="72" y="181"/>
                        <a:pt x="81" y="193"/>
                        <a:pt x="86" y="201"/>
                      </a:cubicBezTo>
                      <a:cubicBezTo>
                        <a:pt x="88" y="210"/>
                        <a:pt x="92" y="218"/>
                        <a:pt x="83" y="225"/>
                      </a:cubicBezTo>
                      <a:cubicBezTo>
                        <a:pt x="60" y="221"/>
                        <a:pt x="72" y="208"/>
                        <a:pt x="54" y="202"/>
                      </a:cubicBezTo>
                      <a:cubicBezTo>
                        <a:pt x="48" y="207"/>
                        <a:pt x="46" y="208"/>
                        <a:pt x="38" y="207"/>
                      </a:cubicBezTo>
                      <a:cubicBezTo>
                        <a:pt x="33" y="199"/>
                        <a:pt x="33" y="190"/>
                        <a:pt x="32" y="181"/>
                      </a:cubicBezTo>
                      <a:cubicBezTo>
                        <a:pt x="34" y="160"/>
                        <a:pt x="41" y="165"/>
                        <a:pt x="26" y="150"/>
                      </a:cubicBezTo>
                      <a:cubicBezTo>
                        <a:pt x="20" y="134"/>
                        <a:pt x="49" y="138"/>
                        <a:pt x="56" y="138"/>
                      </a:cubicBezTo>
                      <a:cubicBezTo>
                        <a:pt x="65" y="133"/>
                        <a:pt x="76" y="136"/>
                        <a:pt x="86" y="133"/>
                      </a:cubicBezTo>
                      <a:cubicBezTo>
                        <a:pt x="96" y="126"/>
                        <a:pt x="77" y="120"/>
                        <a:pt x="71" y="118"/>
                      </a:cubicBezTo>
                      <a:cubicBezTo>
                        <a:pt x="49" y="120"/>
                        <a:pt x="40" y="121"/>
                        <a:pt x="17" y="120"/>
                      </a:cubicBezTo>
                      <a:cubicBezTo>
                        <a:pt x="18" y="113"/>
                        <a:pt x="23" y="113"/>
                        <a:pt x="24" y="106"/>
                      </a:cubicBezTo>
                      <a:cubicBezTo>
                        <a:pt x="13" y="102"/>
                        <a:pt x="15" y="104"/>
                        <a:pt x="6" y="106"/>
                      </a:cubicBezTo>
                      <a:cubicBezTo>
                        <a:pt x="0" y="98"/>
                        <a:pt x="7" y="92"/>
                        <a:pt x="11" y="85"/>
                      </a:cubicBezTo>
                      <a:cubicBezTo>
                        <a:pt x="13" y="72"/>
                        <a:pt x="11" y="70"/>
                        <a:pt x="20" y="61"/>
                      </a:cubicBezTo>
                      <a:cubicBezTo>
                        <a:pt x="23" y="55"/>
                        <a:pt x="30" y="53"/>
                        <a:pt x="29" y="46"/>
                      </a:cubicBezTo>
                      <a:cubicBezTo>
                        <a:pt x="32" y="22"/>
                        <a:pt x="52" y="29"/>
                        <a:pt x="75" y="28"/>
                      </a:cubicBezTo>
                      <a:cubicBezTo>
                        <a:pt x="92" y="14"/>
                        <a:pt x="84" y="13"/>
                        <a:pt x="110" y="10"/>
                      </a:cubicBezTo>
                      <a:cubicBezTo>
                        <a:pt x="117" y="6"/>
                        <a:pt x="123" y="1"/>
                        <a:pt x="131" y="0"/>
                      </a:cubicBezTo>
                      <a:cubicBezTo>
                        <a:pt x="168" y="1"/>
                        <a:pt x="149" y="1"/>
                        <a:pt x="188"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4" name="Freeform 276"/>
                <p:cNvSpPr>
                  <a:spLocks/>
                </p:cNvSpPr>
                <p:nvPr/>
              </p:nvSpPr>
              <p:spPr bwMode="auto">
                <a:xfrm>
                  <a:off x="4534137" y="2916665"/>
                  <a:ext cx="19436" cy="16411"/>
                </a:xfrm>
                <a:custGeom>
                  <a:avLst/>
                  <a:gdLst>
                    <a:gd name="T0" fmla="*/ 5 w 23"/>
                    <a:gd name="T1" fmla="*/ 5 h 18"/>
                    <a:gd name="T2" fmla="*/ 8 w 23"/>
                    <a:gd name="T3" fmla="*/ 18 h 18"/>
                    <a:gd name="T4" fmla="*/ 14 w 23"/>
                    <a:gd name="T5" fmla="*/ 17 h 18"/>
                    <a:gd name="T6" fmla="*/ 5 w 23"/>
                    <a:gd name="T7" fmla="*/ 5 h 18"/>
                  </a:gdLst>
                  <a:ahLst/>
                  <a:cxnLst>
                    <a:cxn ang="0">
                      <a:pos x="T0" y="T1"/>
                    </a:cxn>
                    <a:cxn ang="0">
                      <a:pos x="T2" y="T3"/>
                    </a:cxn>
                    <a:cxn ang="0">
                      <a:pos x="T4" y="T5"/>
                    </a:cxn>
                    <a:cxn ang="0">
                      <a:pos x="T6" y="T7"/>
                    </a:cxn>
                  </a:cxnLst>
                  <a:rect l="0" t="0" r="r" b="b"/>
                  <a:pathLst>
                    <a:path w="23" h="18">
                      <a:moveTo>
                        <a:pt x="5" y="5"/>
                      </a:moveTo>
                      <a:cubicBezTo>
                        <a:pt x="0" y="11"/>
                        <a:pt x="1" y="14"/>
                        <a:pt x="8" y="18"/>
                      </a:cubicBezTo>
                      <a:cubicBezTo>
                        <a:pt x="10" y="18"/>
                        <a:pt x="12" y="18"/>
                        <a:pt x="14" y="17"/>
                      </a:cubicBezTo>
                      <a:cubicBezTo>
                        <a:pt x="23" y="11"/>
                        <a:pt x="7" y="0"/>
                        <a:pt x="5" y="5"/>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5" name="Freeform 277"/>
                <p:cNvSpPr>
                  <a:spLocks/>
                </p:cNvSpPr>
                <p:nvPr/>
              </p:nvSpPr>
              <p:spPr bwMode="auto">
                <a:xfrm>
                  <a:off x="4527377" y="2892049"/>
                  <a:ext cx="27885" cy="15499"/>
                </a:xfrm>
                <a:custGeom>
                  <a:avLst/>
                  <a:gdLst>
                    <a:gd name="T0" fmla="*/ 4 w 33"/>
                    <a:gd name="T1" fmla="*/ 2 h 17"/>
                    <a:gd name="T2" fmla="*/ 5 w 33"/>
                    <a:gd name="T3" fmla="*/ 17 h 17"/>
                    <a:gd name="T4" fmla="*/ 23 w 33"/>
                    <a:gd name="T5" fmla="*/ 15 h 17"/>
                    <a:gd name="T6" fmla="*/ 13 w 33"/>
                    <a:gd name="T7" fmla="*/ 0 h 17"/>
                    <a:gd name="T8" fmla="*/ 4 w 33"/>
                    <a:gd name="T9" fmla="*/ 2 h 17"/>
                  </a:gdLst>
                  <a:ahLst/>
                  <a:cxnLst>
                    <a:cxn ang="0">
                      <a:pos x="T0" y="T1"/>
                    </a:cxn>
                    <a:cxn ang="0">
                      <a:pos x="T2" y="T3"/>
                    </a:cxn>
                    <a:cxn ang="0">
                      <a:pos x="T4" y="T5"/>
                    </a:cxn>
                    <a:cxn ang="0">
                      <a:pos x="T6" y="T7"/>
                    </a:cxn>
                    <a:cxn ang="0">
                      <a:pos x="T8" y="T9"/>
                    </a:cxn>
                  </a:cxnLst>
                  <a:rect l="0" t="0" r="r" b="b"/>
                  <a:pathLst>
                    <a:path w="33" h="17">
                      <a:moveTo>
                        <a:pt x="4" y="2"/>
                      </a:moveTo>
                      <a:cubicBezTo>
                        <a:pt x="0" y="8"/>
                        <a:pt x="1" y="11"/>
                        <a:pt x="5" y="17"/>
                      </a:cubicBezTo>
                      <a:cubicBezTo>
                        <a:pt x="11" y="16"/>
                        <a:pt x="17" y="17"/>
                        <a:pt x="23" y="15"/>
                      </a:cubicBezTo>
                      <a:cubicBezTo>
                        <a:pt x="33" y="12"/>
                        <a:pt x="15" y="1"/>
                        <a:pt x="13" y="0"/>
                      </a:cubicBezTo>
                      <a:cubicBezTo>
                        <a:pt x="10" y="1"/>
                        <a:pt x="4" y="2"/>
                        <a:pt x="4" y="2"/>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6" name="Freeform 280"/>
                <p:cNvSpPr>
                  <a:spLocks/>
                </p:cNvSpPr>
                <p:nvPr/>
              </p:nvSpPr>
              <p:spPr bwMode="auto">
                <a:xfrm>
                  <a:off x="4665114" y="2977750"/>
                  <a:ext cx="8450" cy="8206"/>
                </a:xfrm>
                <a:custGeom>
                  <a:avLst/>
                  <a:gdLst>
                    <a:gd name="T0" fmla="*/ 0 w 10"/>
                    <a:gd name="T1" fmla="*/ 5 h 9"/>
                    <a:gd name="T2" fmla="*/ 10 w 10"/>
                    <a:gd name="T3" fmla="*/ 2 h 9"/>
                    <a:gd name="T4" fmla="*/ 0 w 10"/>
                    <a:gd name="T5" fmla="*/ 5 h 9"/>
                  </a:gdLst>
                  <a:ahLst/>
                  <a:cxnLst>
                    <a:cxn ang="0">
                      <a:pos x="T0" y="T1"/>
                    </a:cxn>
                    <a:cxn ang="0">
                      <a:pos x="T2" y="T3"/>
                    </a:cxn>
                    <a:cxn ang="0">
                      <a:pos x="T4" y="T5"/>
                    </a:cxn>
                  </a:cxnLst>
                  <a:rect l="0" t="0" r="r" b="b"/>
                  <a:pathLst>
                    <a:path w="10" h="9">
                      <a:moveTo>
                        <a:pt x="0" y="5"/>
                      </a:moveTo>
                      <a:cubicBezTo>
                        <a:pt x="6" y="9"/>
                        <a:pt x="9" y="9"/>
                        <a:pt x="10" y="2"/>
                      </a:cubicBezTo>
                      <a:cubicBezTo>
                        <a:pt x="2" y="1"/>
                        <a:pt x="5" y="0"/>
                        <a:pt x="0" y="5"/>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7" name="Freeform 281"/>
                <p:cNvSpPr>
                  <a:spLocks/>
                </p:cNvSpPr>
                <p:nvPr/>
              </p:nvSpPr>
              <p:spPr bwMode="auto">
                <a:xfrm>
                  <a:off x="4638919" y="2965898"/>
                  <a:ext cx="11830" cy="12764"/>
                </a:xfrm>
                <a:custGeom>
                  <a:avLst/>
                  <a:gdLst>
                    <a:gd name="T0" fmla="*/ 1 w 14"/>
                    <a:gd name="T1" fmla="*/ 3 h 14"/>
                    <a:gd name="T2" fmla="*/ 2 w 14"/>
                    <a:gd name="T3" fmla="*/ 9 h 14"/>
                    <a:gd name="T4" fmla="*/ 1 w 14"/>
                    <a:gd name="T5" fmla="*/ 3 h 14"/>
                  </a:gdLst>
                  <a:ahLst/>
                  <a:cxnLst>
                    <a:cxn ang="0">
                      <a:pos x="T0" y="T1"/>
                    </a:cxn>
                    <a:cxn ang="0">
                      <a:pos x="T2" y="T3"/>
                    </a:cxn>
                    <a:cxn ang="0">
                      <a:pos x="T4" y="T5"/>
                    </a:cxn>
                  </a:cxnLst>
                  <a:rect l="0" t="0" r="r" b="b"/>
                  <a:pathLst>
                    <a:path w="14" h="14">
                      <a:moveTo>
                        <a:pt x="1" y="3"/>
                      </a:moveTo>
                      <a:cubicBezTo>
                        <a:pt x="1" y="5"/>
                        <a:pt x="0" y="8"/>
                        <a:pt x="2" y="9"/>
                      </a:cubicBezTo>
                      <a:cubicBezTo>
                        <a:pt x="12" y="14"/>
                        <a:pt x="14" y="0"/>
                        <a:pt x="1" y="3"/>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8" name="Freeform 282"/>
                <p:cNvSpPr>
                  <a:spLocks/>
                </p:cNvSpPr>
                <p:nvPr/>
              </p:nvSpPr>
              <p:spPr bwMode="auto">
                <a:xfrm>
                  <a:off x="4676099" y="2962250"/>
                  <a:ext cx="11830" cy="8206"/>
                </a:xfrm>
                <a:custGeom>
                  <a:avLst/>
                  <a:gdLst>
                    <a:gd name="T0" fmla="*/ 5 w 14"/>
                    <a:gd name="T1" fmla="*/ 0 h 9"/>
                    <a:gd name="T2" fmla="*/ 14 w 14"/>
                    <a:gd name="T3" fmla="*/ 7 h 9"/>
                    <a:gd name="T4" fmla="*/ 5 w 14"/>
                    <a:gd name="T5" fmla="*/ 0 h 9"/>
                  </a:gdLst>
                  <a:ahLst/>
                  <a:cxnLst>
                    <a:cxn ang="0">
                      <a:pos x="T0" y="T1"/>
                    </a:cxn>
                    <a:cxn ang="0">
                      <a:pos x="T2" y="T3"/>
                    </a:cxn>
                    <a:cxn ang="0">
                      <a:pos x="T4" y="T5"/>
                    </a:cxn>
                  </a:cxnLst>
                  <a:rect l="0" t="0" r="r" b="b"/>
                  <a:pathLst>
                    <a:path w="14" h="9">
                      <a:moveTo>
                        <a:pt x="5" y="0"/>
                      </a:moveTo>
                      <a:cubicBezTo>
                        <a:pt x="0" y="9"/>
                        <a:pt x="5" y="9"/>
                        <a:pt x="14" y="7"/>
                      </a:cubicBezTo>
                      <a:cubicBezTo>
                        <a:pt x="12" y="2"/>
                        <a:pt x="3" y="0"/>
                        <a:pt x="5" y="0"/>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39" name="Freeform 283"/>
                <p:cNvSpPr>
                  <a:spLocks/>
                </p:cNvSpPr>
                <p:nvPr/>
              </p:nvSpPr>
              <p:spPr bwMode="auto">
                <a:xfrm>
                  <a:off x="4660889" y="2923959"/>
                  <a:ext cx="7605" cy="11852"/>
                </a:xfrm>
                <a:custGeom>
                  <a:avLst/>
                  <a:gdLst>
                    <a:gd name="T0" fmla="*/ 0 w 9"/>
                    <a:gd name="T1" fmla="*/ 0 h 13"/>
                    <a:gd name="T2" fmla="*/ 0 w 9"/>
                    <a:gd name="T3" fmla="*/ 0 h 13"/>
                  </a:gdLst>
                  <a:ahLst/>
                  <a:cxnLst>
                    <a:cxn ang="0">
                      <a:pos x="T0" y="T1"/>
                    </a:cxn>
                    <a:cxn ang="0">
                      <a:pos x="T2" y="T3"/>
                    </a:cxn>
                  </a:cxnLst>
                  <a:rect l="0" t="0" r="r" b="b"/>
                  <a:pathLst>
                    <a:path w="9" h="13">
                      <a:moveTo>
                        <a:pt x="0" y="0"/>
                      </a:moveTo>
                      <a:cubicBezTo>
                        <a:pt x="4" y="13"/>
                        <a:pt x="9" y="0"/>
                        <a:pt x="0" y="0"/>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0" name="Freeform 284"/>
                <p:cNvSpPr>
                  <a:spLocks/>
                </p:cNvSpPr>
                <p:nvPr/>
              </p:nvSpPr>
              <p:spPr bwMode="auto">
                <a:xfrm>
                  <a:off x="4690464" y="2975014"/>
                  <a:ext cx="14365" cy="11852"/>
                </a:xfrm>
                <a:custGeom>
                  <a:avLst/>
                  <a:gdLst>
                    <a:gd name="T0" fmla="*/ 0 w 17"/>
                    <a:gd name="T1" fmla="*/ 2 h 13"/>
                    <a:gd name="T2" fmla="*/ 0 w 17"/>
                    <a:gd name="T3" fmla="*/ 2 h 13"/>
                  </a:gdLst>
                  <a:ahLst/>
                  <a:cxnLst>
                    <a:cxn ang="0">
                      <a:pos x="T0" y="T1"/>
                    </a:cxn>
                    <a:cxn ang="0">
                      <a:pos x="T2" y="T3"/>
                    </a:cxn>
                  </a:cxnLst>
                  <a:rect l="0" t="0" r="r" b="b"/>
                  <a:pathLst>
                    <a:path w="17" h="13">
                      <a:moveTo>
                        <a:pt x="0" y="2"/>
                      </a:moveTo>
                      <a:cubicBezTo>
                        <a:pt x="2" y="13"/>
                        <a:pt x="17" y="0"/>
                        <a:pt x="0" y="2"/>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1" name="Freeform 285"/>
                <p:cNvSpPr>
                  <a:spLocks/>
                </p:cNvSpPr>
                <p:nvPr/>
              </p:nvSpPr>
              <p:spPr bwMode="auto">
                <a:xfrm>
                  <a:off x="4652439" y="2839170"/>
                  <a:ext cx="22815" cy="25528"/>
                </a:xfrm>
                <a:custGeom>
                  <a:avLst/>
                  <a:gdLst>
                    <a:gd name="T0" fmla="*/ 10 w 27"/>
                    <a:gd name="T1" fmla="*/ 0 h 28"/>
                    <a:gd name="T2" fmla="*/ 0 w 27"/>
                    <a:gd name="T3" fmla="*/ 12 h 28"/>
                    <a:gd name="T4" fmla="*/ 13 w 27"/>
                    <a:gd name="T5" fmla="*/ 21 h 28"/>
                    <a:gd name="T6" fmla="*/ 10 w 27"/>
                    <a:gd name="T7" fmla="*/ 0 h 28"/>
                  </a:gdLst>
                  <a:ahLst/>
                  <a:cxnLst>
                    <a:cxn ang="0">
                      <a:pos x="T0" y="T1"/>
                    </a:cxn>
                    <a:cxn ang="0">
                      <a:pos x="T2" y="T3"/>
                    </a:cxn>
                    <a:cxn ang="0">
                      <a:pos x="T4" y="T5"/>
                    </a:cxn>
                    <a:cxn ang="0">
                      <a:pos x="T6" y="T7"/>
                    </a:cxn>
                  </a:cxnLst>
                  <a:rect l="0" t="0" r="r" b="b"/>
                  <a:pathLst>
                    <a:path w="27" h="28">
                      <a:moveTo>
                        <a:pt x="10" y="0"/>
                      </a:moveTo>
                      <a:cubicBezTo>
                        <a:pt x="2" y="1"/>
                        <a:pt x="1" y="4"/>
                        <a:pt x="0" y="12"/>
                      </a:cubicBezTo>
                      <a:cubicBezTo>
                        <a:pt x="1" y="26"/>
                        <a:pt x="1" y="28"/>
                        <a:pt x="13" y="21"/>
                      </a:cubicBezTo>
                      <a:cubicBezTo>
                        <a:pt x="23" y="9"/>
                        <a:pt x="27" y="8"/>
                        <a:pt x="10"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2" name="Freeform 287"/>
                <p:cNvSpPr>
                  <a:spLocks/>
                </p:cNvSpPr>
                <p:nvPr/>
              </p:nvSpPr>
              <p:spPr bwMode="auto">
                <a:xfrm>
                  <a:off x="4672720" y="2883844"/>
                  <a:ext cx="20280" cy="23704"/>
                </a:xfrm>
                <a:custGeom>
                  <a:avLst/>
                  <a:gdLst>
                    <a:gd name="T0" fmla="*/ 0 w 24"/>
                    <a:gd name="T1" fmla="*/ 12 h 26"/>
                    <a:gd name="T2" fmla="*/ 6 w 24"/>
                    <a:gd name="T3" fmla="*/ 26 h 26"/>
                    <a:gd name="T4" fmla="*/ 13 w 24"/>
                    <a:gd name="T5" fmla="*/ 24 h 26"/>
                    <a:gd name="T6" fmla="*/ 0 w 24"/>
                    <a:gd name="T7" fmla="*/ 12 h 26"/>
                  </a:gdLst>
                  <a:ahLst/>
                  <a:cxnLst>
                    <a:cxn ang="0">
                      <a:pos x="T0" y="T1"/>
                    </a:cxn>
                    <a:cxn ang="0">
                      <a:pos x="T2" y="T3"/>
                    </a:cxn>
                    <a:cxn ang="0">
                      <a:pos x="T4" y="T5"/>
                    </a:cxn>
                    <a:cxn ang="0">
                      <a:pos x="T6" y="T7"/>
                    </a:cxn>
                  </a:cxnLst>
                  <a:rect l="0" t="0" r="r" b="b"/>
                  <a:pathLst>
                    <a:path w="24" h="26">
                      <a:moveTo>
                        <a:pt x="0" y="12"/>
                      </a:moveTo>
                      <a:cubicBezTo>
                        <a:pt x="1" y="18"/>
                        <a:pt x="3" y="21"/>
                        <a:pt x="6" y="26"/>
                      </a:cubicBezTo>
                      <a:cubicBezTo>
                        <a:pt x="8" y="25"/>
                        <a:pt x="11" y="25"/>
                        <a:pt x="13" y="24"/>
                      </a:cubicBezTo>
                      <a:cubicBezTo>
                        <a:pt x="24" y="17"/>
                        <a:pt x="3" y="0"/>
                        <a:pt x="0" y="12"/>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3" name="Freeform 288"/>
                <p:cNvSpPr>
                  <a:spLocks/>
                </p:cNvSpPr>
                <p:nvPr/>
              </p:nvSpPr>
              <p:spPr bwMode="auto">
                <a:xfrm>
                  <a:off x="4687930" y="2917577"/>
                  <a:ext cx="16055" cy="10941"/>
                </a:xfrm>
                <a:custGeom>
                  <a:avLst/>
                  <a:gdLst>
                    <a:gd name="T0" fmla="*/ 0 w 19"/>
                    <a:gd name="T1" fmla="*/ 7 h 12"/>
                    <a:gd name="T2" fmla="*/ 18 w 19"/>
                    <a:gd name="T3" fmla="*/ 10 h 12"/>
                    <a:gd name="T4" fmla="*/ 10 w 19"/>
                    <a:gd name="T5" fmla="*/ 1 h 12"/>
                    <a:gd name="T6" fmla="*/ 0 w 19"/>
                    <a:gd name="T7" fmla="*/ 7 h 12"/>
                  </a:gdLst>
                  <a:ahLst/>
                  <a:cxnLst>
                    <a:cxn ang="0">
                      <a:pos x="T0" y="T1"/>
                    </a:cxn>
                    <a:cxn ang="0">
                      <a:pos x="T2" y="T3"/>
                    </a:cxn>
                    <a:cxn ang="0">
                      <a:pos x="T4" y="T5"/>
                    </a:cxn>
                    <a:cxn ang="0">
                      <a:pos x="T6" y="T7"/>
                    </a:cxn>
                  </a:cxnLst>
                  <a:rect l="0" t="0" r="r" b="b"/>
                  <a:pathLst>
                    <a:path w="19" h="12">
                      <a:moveTo>
                        <a:pt x="0" y="7"/>
                      </a:moveTo>
                      <a:cubicBezTo>
                        <a:pt x="7" y="12"/>
                        <a:pt x="10" y="11"/>
                        <a:pt x="18" y="10"/>
                      </a:cubicBezTo>
                      <a:cubicBezTo>
                        <a:pt x="19" y="3"/>
                        <a:pt x="17" y="2"/>
                        <a:pt x="10" y="1"/>
                      </a:cubicBezTo>
                      <a:cubicBezTo>
                        <a:pt x="2" y="2"/>
                        <a:pt x="5" y="0"/>
                        <a:pt x="0" y="7"/>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4" name="Freeform 289"/>
                <p:cNvSpPr>
                  <a:spLocks/>
                </p:cNvSpPr>
                <p:nvPr/>
              </p:nvSpPr>
              <p:spPr bwMode="auto">
                <a:xfrm>
                  <a:off x="4695535" y="2946751"/>
                  <a:ext cx="14365" cy="10029"/>
                </a:xfrm>
                <a:custGeom>
                  <a:avLst/>
                  <a:gdLst>
                    <a:gd name="T0" fmla="*/ 7 w 17"/>
                    <a:gd name="T1" fmla="*/ 0 h 11"/>
                    <a:gd name="T2" fmla="*/ 9 w 17"/>
                    <a:gd name="T3" fmla="*/ 11 h 11"/>
                    <a:gd name="T4" fmla="*/ 7 w 17"/>
                    <a:gd name="T5" fmla="*/ 0 h 11"/>
                  </a:gdLst>
                  <a:ahLst/>
                  <a:cxnLst>
                    <a:cxn ang="0">
                      <a:pos x="T0" y="T1"/>
                    </a:cxn>
                    <a:cxn ang="0">
                      <a:pos x="T2" y="T3"/>
                    </a:cxn>
                    <a:cxn ang="0">
                      <a:pos x="T4" y="T5"/>
                    </a:cxn>
                  </a:cxnLst>
                  <a:rect l="0" t="0" r="r" b="b"/>
                  <a:pathLst>
                    <a:path w="17" h="11">
                      <a:moveTo>
                        <a:pt x="7" y="0"/>
                      </a:moveTo>
                      <a:cubicBezTo>
                        <a:pt x="0" y="4"/>
                        <a:pt x="3" y="8"/>
                        <a:pt x="9" y="11"/>
                      </a:cubicBezTo>
                      <a:cubicBezTo>
                        <a:pt x="15" y="6"/>
                        <a:pt x="17" y="0"/>
                        <a:pt x="7" y="0"/>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5" name="Freeform 291"/>
                <p:cNvSpPr>
                  <a:spLocks/>
                </p:cNvSpPr>
                <p:nvPr/>
              </p:nvSpPr>
              <p:spPr bwMode="auto">
                <a:xfrm>
                  <a:off x="4713280" y="3004190"/>
                  <a:ext cx="17745" cy="15499"/>
                </a:xfrm>
                <a:custGeom>
                  <a:avLst/>
                  <a:gdLst>
                    <a:gd name="T0" fmla="*/ 0 w 21"/>
                    <a:gd name="T1" fmla="*/ 2 h 17"/>
                    <a:gd name="T2" fmla="*/ 21 w 21"/>
                    <a:gd name="T3" fmla="*/ 12 h 17"/>
                    <a:gd name="T4" fmla="*/ 9 w 21"/>
                    <a:gd name="T5" fmla="*/ 0 h 17"/>
                    <a:gd name="T6" fmla="*/ 0 w 21"/>
                    <a:gd name="T7" fmla="*/ 2 h 17"/>
                  </a:gdLst>
                  <a:ahLst/>
                  <a:cxnLst>
                    <a:cxn ang="0">
                      <a:pos x="T0" y="T1"/>
                    </a:cxn>
                    <a:cxn ang="0">
                      <a:pos x="T2" y="T3"/>
                    </a:cxn>
                    <a:cxn ang="0">
                      <a:pos x="T4" y="T5"/>
                    </a:cxn>
                    <a:cxn ang="0">
                      <a:pos x="T6" y="T7"/>
                    </a:cxn>
                  </a:cxnLst>
                  <a:rect l="0" t="0" r="r" b="b"/>
                  <a:pathLst>
                    <a:path w="21" h="17">
                      <a:moveTo>
                        <a:pt x="0" y="2"/>
                      </a:moveTo>
                      <a:cubicBezTo>
                        <a:pt x="2" y="17"/>
                        <a:pt x="6" y="14"/>
                        <a:pt x="21" y="12"/>
                      </a:cubicBezTo>
                      <a:cubicBezTo>
                        <a:pt x="17" y="7"/>
                        <a:pt x="14" y="4"/>
                        <a:pt x="9" y="0"/>
                      </a:cubicBezTo>
                      <a:cubicBezTo>
                        <a:pt x="2" y="2"/>
                        <a:pt x="5" y="2"/>
                        <a:pt x="0" y="2"/>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46" name="Freeform 295"/>
                <p:cNvSpPr>
                  <a:spLocks/>
                </p:cNvSpPr>
                <p:nvPr/>
              </p:nvSpPr>
              <p:spPr bwMode="auto">
                <a:xfrm>
                  <a:off x="4676438" y="2755706"/>
                  <a:ext cx="63462" cy="82672"/>
                </a:xfrm>
                <a:custGeom>
                  <a:avLst/>
                  <a:gdLst>
                    <a:gd name="T0" fmla="*/ 46 w 75"/>
                    <a:gd name="T1" fmla="*/ 0 h 90"/>
                    <a:gd name="T2" fmla="*/ 64 w 75"/>
                    <a:gd name="T3" fmla="*/ 18 h 90"/>
                    <a:gd name="T4" fmla="*/ 75 w 75"/>
                    <a:gd name="T5" fmla="*/ 48 h 90"/>
                    <a:gd name="T6" fmla="*/ 37 w 75"/>
                    <a:gd name="T7" fmla="*/ 58 h 90"/>
                    <a:gd name="T8" fmla="*/ 16 w 75"/>
                    <a:gd name="T9" fmla="*/ 82 h 90"/>
                    <a:gd name="T10" fmla="*/ 18 w 75"/>
                    <a:gd name="T11" fmla="*/ 69 h 90"/>
                    <a:gd name="T12" fmla="*/ 24 w 75"/>
                    <a:gd name="T13" fmla="*/ 48 h 90"/>
                    <a:gd name="T14" fmla="*/ 19 w 75"/>
                    <a:gd name="T15" fmla="*/ 28 h 90"/>
                    <a:gd name="T16" fmla="*/ 30 w 75"/>
                    <a:gd name="T17" fmla="*/ 9 h 90"/>
                    <a:gd name="T18" fmla="*/ 46 w 7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0">
                      <a:moveTo>
                        <a:pt x="46" y="0"/>
                      </a:moveTo>
                      <a:cubicBezTo>
                        <a:pt x="54" y="2"/>
                        <a:pt x="60" y="11"/>
                        <a:pt x="64" y="18"/>
                      </a:cubicBezTo>
                      <a:cubicBezTo>
                        <a:pt x="66" y="30"/>
                        <a:pt x="71" y="37"/>
                        <a:pt x="75" y="48"/>
                      </a:cubicBezTo>
                      <a:cubicBezTo>
                        <a:pt x="71" y="60"/>
                        <a:pt x="50" y="56"/>
                        <a:pt x="37" y="58"/>
                      </a:cubicBezTo>
                      <a:cubicBezTo>
                        <a:pt x="35" y="69"/>
                        <a:pt x="28" y="80"/>
                        <a:pt x="16" y="82"/>
                      </a:cubicBezTo>
                      <a:cubicBezTo>
                        <a:pt x="0" y="90"/>
                        <a:pt x="15" y="74"/>
                        <a:pt x="18" y="69"/>
                      </a:cubicBezTo>
                      <a:cubicBezTo>
                        <a:pt x="19" y="62"/>
                        <a:pt x="21" y="55"/>
                        <a:pt x="24" y="48"/>
                      </a:cubicBezTo>
                      <a:cubicBezTo>
                        <a:pt x="26" y="40"/>
                        <a:pt x="23" y="35"/>
                        <a:pt x="19" y="28"/>
                      </a:cubicBezTo>
                      <a:cubicBezTo>
                        <a:pt x="21" y="18"/>
                        <a:pt x="19" y="11"/>
                        <a:pt x="30" y="9"/>
                      </a:cubicBezTo>
                      <a:cubicBezTo>
                        <a:pt x="35" y="7"/>
                        <a:pt x="47" y="0"/>
                        <a:pt x="46"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grpSp>
            <p:nvGrpSpPr>
              <p:cNvPr id="1399" name="Gruppieren 333"/>
              <p:cNvGrpSpPr/>
              <p:nvPr/>
            </p:nvGrpSpPr>
            <p:grpSpPr>
              <a:xfrm>
                <a:off x="6082513" y="4315970"/>
                <a:ext cx="200359" cy="182468"/>
                <a:chOff x="4072251" y="2428516"/>
                <a:chExt cx="104106" cy="94810"/>
              </a:xfrm>
              <a:grpFill/>
            </p:grpSpPr>
            <p:sp>
              <p:nvSpPr>
                <p:cNvPr id="1428" name="Freeform 248"/>
                <p:cNvSpPr>
                  <a:spLocks/>
                </p:cNvSpPr>
                <p:nvPr/>
              </p:nvSpPr>
              <p:spPr bwMode="auto">
                <a:xfrm>
                  <a:off x="4072251" y="2428516"/>
                  <a:ext cx="85516" cy="78079"/>
                </a:xfrm>
                <a:custGeom>
                  <a:avLst/>
                  <a:gdLst>
                    <a:gd name="T0" fmla="*/ 35 w 100"/>
                    <a:gd name="T1" fmla="*/ 9 h 84"/>
                    <a:gd name="T2" fmla="*/ 47 w 100"/>
                    <a:gd name="T3" fmla="*/ 22 h 84"/>
                    <a:gd name="T4" fmla="*/ 62 w 100"/>
                    <a:gd name="T5" fmla="*/ 18 h 84"/>
                    <a:gd name="T6" fmla="*/ 77 w 100"/>
                    <a:gd name="T7" fmla="*/ 19 h 84"/>
                    <a:gd name="T8" fmla="*/ 98 w 100"/>
                    <a:gd name="T9" fmla="*/ 34 h 84"/>
                    <a:gd name="T10" fmla="*/ 93 w 100"/>
                    <a:gd name="T11" fmla="*/ 84 h 84"/>
                    <a:gd name="T12" fmla="*/ 77 w 100"/>
                    <a:gd name="T13" fmla="*/ 75 h 84"/>
                    <a:gd name="T14" fmla="*/ 33 w 100"/>
                    <a:gd name="T15" fmla="*/ 54 h 84"/>
                    <a:gd name="T16" fmla="*/ 17 w 100"/>
                    <a:gd name="T17" fmla="*/ 39 h 84"/>
                    <a:gd name="T18" fmla="*/ 3 w 100"/>
                    <a:gd name="T19" fmla="*/ 25 h 84"/>
                    <a:gd name="T20" fmla="*/ 3 w 100"/>
                    <a:gd name="T21" fmla="*/ 9 h 84"/>
                    <a:gd name="T22" fmla="*/ 35 w 100"/>
                    <a:gd name="T23"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84">
                      <a:moveTo>
                        <a:pt x="35" y="9"/>
                      </a:moveTo>
                      <a:cubicBezTo>
                        <a:pt x="37" y="18"/>
                        <a:pt x="38" y="20"/>
                        <a:pt x="47" y="22"/>
                      </a:cubicBezTo>
                      <a:cubicBezTo>
                        <a:pt x="52" y="21"/>
                        <a:pt x="57" y="19"/>
                        <a:pt x="62" y="18"/>
                      </a:cubicBezTo>
                      <a:cubicBezTo>
                        <a:pt x="67" y="18"/>
                        <a:pt x="72" y="18"/>
                        <a:pt x="77" y="19"/>
                      </a:cubicBezTo>
                      <a:cubicBezTo>
                        <a:pt x="83" y="20"/>
                        <a:pt x="88" y="32"/>
                        <a:pt x="98" y="34"/>
                      </a:cubicBezTo>
                      <a:cubicBezTo>
                        <a:pt x="100" y="43"/>
                        <a:pt x="96" y="77"/>
                        <a:pt x="93" y="84"/>
                      </a:cubicBezTo>
                      <a:cubicBezTo>
                        <a:pt x="89" y="83"/>
                        <a:pt x="81" y="75"/>
                        <a:pt x="77" y="75"/>
                      </a:cubicBezTo>
                      <a:cubicBezTo>
                        <a:pt x="55" y="62"/>
                        <a:pt x="63" y="56"/>
                        <a:pt x="33" y="54"/>
                      </a:cubicBezTo>
                      <a:cubicBezTo>
                        <a:pt x="27" y="49"/>
                        <a:pt x="24" y="44"/>
                        <a:pt x="17" y="39"/>
                      </a:cubicBezTo>
                      <a:cubicBezTo>
                        <a:pt x="12" y="35"/>
                        <a:pt x="3" y="25"/>
                        <a:pt x="3" y="25"/>
                      </a:cubicBezTo>
                      <a:cubicBezTo>
                        <a:pt x="3" y="22"/>
                        <a:pt x="0" y="10"/>
                        <a:pt x="3" y="9"/>
                      </a:cubicBezTo>
                      <a:cubicBezTo>
                        <a:pt x="35" y="0"/>
                        <a:pt x="35" y="21"/>
                        <a:pt x="35" y="9"/>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9" name="Freeform 533"/>
                <p:cNvSpPr>
                  <a:spLocks/>
                </p:cNvSpPr>
                <p:nvPr/>
              </p:nvSpPr>
              <p:spPr bwMode="auto">
                <a:xfrm>
                  <a:off x="4154049" y="2461978"/>
                  <a:ext cx="22308" cy="61348"/>
                </a:xfrm>
                <a:custGeom>
                  <a:avLst/>
                  <a:gdLst>
                    <a:gd name="T0" fmla="*/ 11 w 27"/>
                    <a:gd name="T1" fmla="*/ 3 h 66"/>
                    <a:gd name="T2" fmla="*/ 15 w 27"/>
                    <a:gd name="T3" fmla="*/ 31 h 66"/>
                    <a:gd name="T4" fmla="*/ 27 w 27"/>
                    <a:gd name="T5" fmla="*/ 66 h 66"/>
                    <a:gd name="T6" fmla="*/ 8 w 27"/>
                    <a:gd name="T7" fmla="*/ 57 h 66"/>
                    <a:gd name="T8" fmla="*/ 0 w 27"/>
                    <a:gd name="T9" fmla="*/ 51 h 66"/>
                    <a:gd name="T10" fmla="*/ 0 w 27"/>
                    <a:gd name="T11" fmla="*/ 0 h 66"/>
                    <a:gd name="T12" fmla="*/ 11 w 2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27" h="66">
                      <a:moveTo>
                        <a:pt x="11" y="3"/>
                      </a:moveTo>
                      <a:lnTo>
                        <a:pt x="15" y="31"/>
                      </a:lnTo>
                      <a:lnTo>
                        <a:pt x="27" y="66"/>
                      </a:lnTo>
                      <a:lnTo>
                        <a:pt x="8" y="57"/>
                      </a:lnTo>
                      <a:lnTo>
                        <a:pt x="0" y="51"/>
                      </a:lnTo>
                      <a:lnTo>
                        <a:pt x="0" y="0"/>
                      </a:lnTo>
                      <a:lnTo>
                        <a:pt x="11" y="3"/>
                      </a:lnTo>
                      <a:close/>
                    </a:path>
                  </a:pathLst>
                </a:custGeom>
                <a:grp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sp>
            <p:nvSpPr>
              <p:cNvPr id="1400" name="Freeform 547"/>
              <p:cNvSpPr>
                <a:spLocks/>
              </p:cNvSpPr>
              <p:nvPr/>
            </p:nvSpPr>
            <p:spPr bwMode="auto">
              <a:xfrm>
                <a:off x="6643352" y="4034196"/>
                <a:ext cx="45568" cy="29975"/>
              </a:xfrm>
              <a:custGeom>
                <a:avLst/>
                <a:gdLst>
                  <a:gd name="T0" fmla="*/ 3 w 28"/>
                  <a:gd name="T1" fmla="*/ 0 h 17"/>
                  <a:gd name="T2" fmla="*/ 13 w 28"/>
                  <a:gd name="T3" fmla="*/ 16 h 17"/>
                  <a:gd name="T4" fmla="*/ 25 w 28"/>
                  <a:gd name="T5" fmla="*/ 14 h 17"/>
                  <a:gd name="T6" fmla="*/ 3 w 28"/>
                  <a:gd name="T7" fmla="*/ 0 h 17"/>
                </a:gdLst>
                <a:ahLst/>
                <a:cxnLst>
                  <a:cxn ang="0">
                    <a:pos x="T0" y="T1"/>
                  </a:cxn>
                  <a:cxn ang="0">
                    <a:pos x="T2" y="T3"/>
                  </a:cxn>
                  <a:cxn ang="0">
                    <a:pos x="T4" y="T5"/>
                  </a:cxn>
                  <a:cxn ang="0">
                    <a:pos x="T6" y="T7"/>
                  </a:cxn>
                </a:cxnLst>
                <a:rect l="0" t="0" r="r" b="b"/>
                <a:pathLst>
                  <a:path w="28" h="17">
                    <a:moveTo>
                      <a:pt x="3" y="0"/>
                    </a:moveTo>
                    <a:cubicBezTo>
                      <a:pt x="0" y="10"/>
                      <a:pt x="4" y="12"/>
                      <a:pt x="13" y="16"/>
                    </a:cubicBezTo>
                    <a:cubicBezTo>
                      <a:pt x="17" y="15"/>
                      <a:pt x="22" y="17"/>
                      <a:pt x="25" y="14"/>
                    </a:cubicBezTo>
                    <a:cubicBezTo>
                      <a:pt x="28" y="11"/>
                      <a:pt x="13" y="0"/>
                      <a:pt x="3"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01" name="Freeform 548"/>
              <p:cNvSpPr>
                <a:spLocks/>
              </p:cNvSpPr>
              <p:nvPr/>
            </p:nvSpPr>
            <p:spPr bwMode="auto">
              <a:xfrm>
                <a:off x="6571748" y="4055355"/>
                <a:ext cx="50451" cy="38790"/>
              </a:xfrm>
              <a:custGeom>
                <a:avLst/>
                <a:gdLst>
                  <a:gd name="T0" fmla="*/ 11 w 31"/>
                  <a:gd name="T1" fmla="*/ 6 h 22"/>
                  <a:gd name="T2" fmla="*/ 25 w 31"/>
                  <a:gd name="T3" fmla="*/ 18 h 22"/>
                  <a:gd name="T4" fmla="*/ 11 w 31"/>
                  <a:gd name="T5" fmla="*/ 6 h 22"/>
                </a:gdLst>
                <a:ahLst/>
                <a:cxnLst>
                  <a:cxn ang="0">
                    <a:pos x="T0" y="T1"/>
                  </a:cxn>
                  <a:cxn ang="0">
                    <a:pos x="T2" y="T3"/>
                  </a:cxn>
                  <a:cxn ang="0">
                    <a:pos x="T4" y="T5"/>
                  </a:cxn>
                </a:cxnLst>
                <a:rect l="0" t="0" r="r" b="b"/>
                <a:pathLst>
                  <a:path w="31" h="22">
                    <a:moveTo>
                      <a:pt x="11" y="6"/>
                    </a:moveTo>
                    <a:cubicBezTo>
                      <a:pt x="13" y="16"/>
                      <a:pt x="14" y="22"/>
                      <a:pt x="25" y="18"/>
                    </a:cubicBezTo>
                    <a:cubicBezTo>
                      <a:pt x="31" y="1"/>
                      <a:pt x="0" y="0"/>
                      <a:pt x="11" y="6"/>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02" name="Freeform 549"/>
              <p:cNvSpPr>
                <a:spLocks/>
              </p:cNvSpPr>
              <p:nvPr/>
            </p:nvSpPr>
            <p:spPr bwMode="auto">
              <a:xfrm>
                <a:off x="6711703" y="3889615"/>
                <a:ext cx="47196" cy="100501"/>
              </a:xfrm>
              <a:custGeom>
                <a:avLst/>
                <a:gdLst>
                  <a:gd name="T0" fmla="*/ 21 w 29"/>
                  <a:gd name="T1" fmla="*/ 10 h 57"/>
                  <a:gd name="T2" fmla="*/ 17 w 29"/>
                  <a:gd name="T3" fmla="*/ 38 h 57"/>
                  <a:gd name="T4" fmla="*/ 11 w 29"/>
                  <a:gd name="T5" fmla="*/ 50 h 57"/>
                  <a:gd name="T6" fmla="*/ 29 w 29"/>
                  <a:gd name="T7" fmla="*/ 22 h 57"/>
                  <a:gd name="T8" fmla="*/ 21 w 29"/>
                  <a:gd name="T9" fmla="*/ 10 h 57"/>
                </a:gdLst>
                <a:ahLst/>
                <a:cxnLst>
                  <a:cxn ang="0">
                    <a:pos x="T0" y="T1"/>
                  </a:cxn>
                  <a:cxn ang="0">
                    <a:pos x="T2" y="T3"/>
                  </a:cxn>
                  <a:cxn ang="0">
                    <a:pos x="T4" y="T5"/>
                  </a:cxn>
                  <a:cxn ang="0">
                    <a:pos x="T6" y="T7"/>
                  </a:cxn>
                  <a:cxn ang="0">
                    <a:pos x="T8" y="T9"/>
                  </a:cxn>
                </a:cxnLst>
                <a:rect l="0" t="0" r="r" b="b"/>
                <a:pathLst>
                  <a:path w="29" h="57">
                    <a:moveTo>
                      <a:pt x="21" y="10"/>
                    </a:moveTo>
                    <a:cubicBezTo>
                      <a:pt x="19" y="19"/>
                      <a:pt x="19" y="29"/>
                      <a:pt x="17" y="38"/>
                    </a:cubicBezTo>
                    <a:cubicBezTo>
                      <a:pt x="16" y="43"/>
                      <a:pt x="0" y="57"/>
                      <a:pt x="11" y="50"/>
                    </a:cubicBezTo>
                    <a:cubicBezTo>
                      <a:pt x="22" y="43"/>
                      <a:pt x="26" y="34"/>
                      <a:pt x="29" y="22"/>
                    </a:cubicBezTo>
                    <a:cubicBezTo>
                      <a:pt x="28" y="19"/>
                      <a:pt x="21" y="0"/>
                      <a:pt x="21" y="10"/>
                    </a:cubicBezTo>
                    <a:close/>
                  </a:path>
                </a:pathLst>
              </a:custGeom>
              <a:grp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03" name="Freeform 551"/>
              <p:cNvSpPr>
                <a:spLocks/>
              </p:cNvSpPr>
              <p:nvPr/>
            </p:nvSpPr>
            <p:spPr bwMode="auto">
              <a:xfrm>
                <a:off x="6476076" y="4058365"/>
                <a:ext cx="39357" cy="32200"/>
              </a:xfrm>
              <a:custGeom>
                <a:avLst/>
                <a:gdLst>
                  <a:gd name="T0" fmla="*/ 15 w 23"/>
                  <a:gd name="T1" fmla="*/ 6 h 18"/>
                  <a:gd name="T2" fmla="*/ 11 w 23"/>
                  <a:gd name="T3" fmla="*/ 18 h 18"/>
                  <a:gd name="T4" fmla="*/ 19 w 23"/>
                  <a:gd name="T5" fmla="*/ 16 h 18"/>
                  <a:gd name="T6" fmla="*/ 15 w 23"/>
                  <a:gd name="T7" fmla="*/ 6 h 18"/>
                </a:gdLst>
                <a:ahLst/>
                <a:cxnLst>
                  <a:cxn ang="0">
                    <a:pos x="T0" y="T1"/>
                  </a:cxn>
                  <a:cxn ang="0">
                    <a:pos x="T2" y="T3"/>
                  </a:cxn>
                  <a:cxn ang="0">
                    <a:pos x="T4" y="T5"/>
                  </a:cxn>
                  <a:cxn ang="0">
                    <a:pos x="T6" y="T7"/>
                  </a:cxn>
                </a:cxnLst>
                <a:rect l="0" t="0" r="r" b="b"/>
                <a:pathLst>
                  <a:path w="23" h="18">
                    <a:moveTo>
                      <a:pt x="15" y="6"/>
                    </a:moveTo>
                    <a:cubicBezTo>
                      <a:pt x="0" y="1"/>
                      <a:pt x="3" y="10"/>
                      <a:pt x="11" y="18"/>
                    </a:cubicBezTo>
                    <a:cubicBezTo>
                      <a:pt x="14" y="17"/>
                      <a:pt x="17" y="18"/>
                      <a:pt x="19" y="16"/>
                    </a:cubicBezTo>
                    <a:cubicBezTo>
                      <a:pt x="23" y="13"/>
                      <a:pt x="21" y="0"/>
                      <a:pt x="15" y="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04" name="Freeform 553"/>
              <p:cNvSpPr>
                <a:spLocks/>
              </p:cNvSpPr>
              <p:nvPr/>
            </p:nvSpPr>
            <p:spPr bwMode="auto">
              <a:xfrm>
                <a:off x="6880584" y="3042260"/>
                <a:ext cx="461329" cy="679788"/>
              </a:xfrm>
              <a:custGeom>
                <a:avLst/>
                <a:gdLst>
                  <a:gd name="T0" fmla="*/ 68 w 282"/>
                  <a:gd name="T1" fmla="*/ 364 h 385"/>
                  <a:gd name="T2" fmla="*/ 40 w 282"/>
                  <a:gd name="T3" fmla="*/ 358 h 385"/>
                  <a:gd name="T4" fmla="*/ 24 w 282"/>
                  <a:gd name="T5" fmla="*/ 346 h 385"/>
                  <a:gd name="T6" fmla="*/ 32 w 282"/>
                  <a:gd name="T7" fmla="*/ 308 h 385"/>
                  <a:gd name="T8" fmla="*/ 20 w 282"/>
                  <a:gd name="T9" fmla="*/ 278 h 385"/>
                  <a:gd name="T10" fmla="*/ 40 w 282"/>
                  <a:gd name="T11" fmla="*/ 236 h 385"/>
                  <a:gd name="T12" fmla="*/ 94 w 282"/>
                  <a:gd name="T13" fmla="*/ 196 h 385"/>
                  <a:gd name="T14" fmla="*/ 116 w 282"/>
                  <a:gd name="T15" fmla="*/ 190 h 385"/>
                  <a:gd name="T16" fmla="*/ 104 w 282"/>
                  <a:gd name="T17" fmla="*/ 176 h 385"/>
                  <a:gd name="T18" fmla="*/ 58 w 282"/>
                  <a:gd name="T19" fmla="*/ 134 h 385"/>
                  <a:gd name="T20" fmla="*/ 38 w 282"/>
                  <a:gd name="T21" fmla="*/ 102 h 385"/>
                  <a:gd name="T22" fmla="*/ 24 w 282"/>
                  <a:gd name="T23" fmla="*/ 70 h 385"/>
                  <a:gd name="T24" fmla="*/ 0 w 282"/>
                  <a:gd name="T25" fmla="*/ 44 h 385"/>
                  <a:gd name="T26" fmla="*/ 14 w 282"/>
                  <a:gd name="T27" fmla="*/ 22 h 385"/>
                  <a:gd name="T28" fmla="*/ 24 w 282"/>
                  <a:gd name="T29" fmla="*/ 32 h 385"/>
                  <a:gd name="T30" fmla="*/ 28 w 282"/>
                  <a:gd name="T31" fmla="*/ 44 h 385"/>
                  <a:gd name="T32" fmla="*/ 40 w 282"/>
                  <a:gd name="T33" fmla="*/ 62 h 385"/>
                  <a:gd name="T34" fmla="*/ 62 w 282"/>
                  <a:gd name="T35" fmla="*/ 54 h 385"/>
                  <a:gd name="T36" fmla="*/ 84 w 282"/>
                  <a:gd name="T37" fmla="*/ 44 h 385"/>
                  <a:gd name="T38" fmla="*/ 96 w 282"/>
                  <a:gd name="T39" fmla="*/ 24 h 385"/>
                  <a:gd name="T40" fmla="*/ 98 w 282"/>
                  <a:gd name="T41" fmla="*/ 10 h 385"/>
                  <a:gd name="T42" fmla="*/ 120 w 282"/>
                  <a:gd name="T43" fmla="*/ 0 h 385"/>
                  <a:gd name="T44" fmla="*/ 158 w 282"/>
                  <a:gd name="T45" fmla="*/ 30 h 385"/>
                  <a:gd name="T46" fmla="*/ 168 w 282"/>
                  <a:gd name="T47" fmla="*/ 50 h 385"/>
                  <a:gd name="T48" fmla="*/ 180 w 282"/>
                  <a:gd name="T49" fmla="*/ 84 h 385"/>
                  <a:gd name="T50" fmla="*/ 200 w 282"/>
                  <a:gd name="T51" fmla="*/ 98 h 385"/>
                  <a:gd name="T52" fmla="*/ 200 w 282"/>
                  <a:gd name="T53" fmla="*/ 142 h 385"/>
                  <a:gd name="T54" fmla="*/ 226 w 282"/>
                  <a:gd name="T55" fmla="*/ 182 h 385"/>
                  <a:gd name="T56" fmla="*/ 266 w 282"/>
                  <a:gd name="T57" fmla="*/ 258 h 385"/>
                  <a:gd name="T58" fmla="*/ 230 w 282"/>
                  <a:gd name="T59" fmla="*/ 310 h 385"/>
                  <a:gd name="T60" fmla="*/ 212 w 282"/>
                  <a:gd name="T61" fmla="*/ 332 h 385"/>
                  <a:gd name="T62" fmla="*/ 152 w 282"/>
                  <a:gd name="T63" fmla="*/ 360 h 385"/>
                  <a:gd name="T64" fmla="*/ 110 w 282"/>
                  <a:gd name="T65" fmla="*/ 380 h 385"/>
                  <a:gd name="T66" fmla="*/ 82 w 282"/>
                  <a:gd name="T67" fmla="*/ 384 h 385"/>
                  <a:gd name="T68" fmla="*/ 72 w 282"/>
                  <a:gd name="T69" fmla="*/ 382 h 385"/>
                  <a:gd name="T70" fmla="*/ 68 w 282"/>
                  <a:gd name="T71" fmla="*/ 36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2" h="385">
                    <a:moveTo>
                      <a:pt x="68" y="364"/>
                    </a:moveTo>
                    <a:cubicBezTo>
                      <a:pt x="58" y="362"/>
                      <a:pt x="50" y="359"/>
                      <a:pt x="40" y="358"/>
                    </a:cubicBezTo>
                    <a:cubicBezTo>
                      <a:pt x="32" y="355"/>
                      <a:pt x="31" y="350"/>
                      <a:pt x="24" y="346"/>
                    </a:cubicBezTo>
                    <a:cubicBezTo>
                      <a:pt x="26" y="330"/>
                      <a:pt x="30" y="323"/>
                      <a:pt x="32" y="308"/>
                    </a:cubicBezTo>
                    <a:cubicBezTo>
                      <a:pt x="29" y="282"/>
                      <a:pt x="30" y="293"/>
                      <a:pt x="20" y="278"/>
                    </a:cubicBezTo>
                    <a:cubicBezTo>
                      <a:pt x="23" y="237"/>
                      <a:pt x="18" y="251"/>
                      <a:pt x="40" y="236"/>
                    </a:cubicBezTo>
                    <a:cubicBezTo>
                      <a:pt x="48" y="224"/>
                      <a:pt x="80" y="201"/>
                      <a:pt x="94" y="196"/>
                    </a:cubicBezTo>
                    <a:cubicBezTo>
                      <a:pt x="104" y="198"/>
                      <a:pt x="112" y="201"/>
                      <a:pt x="116" y="190"/>
                    </a:cubicBezTo>
                    <a:cubicBezTo>
                      <a:pt x="113" y="182"/>
                      <a:pt x="112" y="179"/>
                      <a:pt x="104" y="176"/>
                    </a:cubicBezTo>
                    <a:cubicBezTo>
                      <a:pt x="94" y="146"/>
                      <a:pt x="90" y="140"/>
                      <a:pt x="58" y="134"/>
                    </a:cubicBezTo>
                    <a:cubicBezTo>
                      <a:pt x="50" y="124"/>
                      <a:pt x="45" y="113"/>
                      <a:pt x="38" y="102"/>
                    </a:cubicBezTo>
                    <a:cubicBezTo>
                      <a:pt x="27" y="86"/>
                      <a:pt x="42" y="82"/>
                      <a:pt x="24" y="70"/>
                    </a:cubicBezTo>
                    <a:cubicBezTo>
                      <a:pt x="20" y="64"/>
                      <a:pt x="0" y="44"/>
                      <a:pt x="0" y="44"/>
                    </a:cubicBezTo>
                    <a:cubicBezTo>
                      <a:pt x="8" y="38"/>
                      <a:pt x="9" y="30"/>
                      <a:pt x="14" y="22"/>
                    </a:cubicBezTo>
                    <a:cubicBezTo>
                      <a:pt x="17" y="26"/>
                      <a:pt x="22" y="28"/>
                      <a:pt x="24" y="32"/>
                    </a:cubicBezTo>
                    <a:cubicBezTo>
                      <a:pt x="26" y="36"/>
                      <a:pt x="26" y="40"/>
                      <a:pt x="28" y="44"/>
                    </a:cubicBezTo>
                    <a:cubicBezTo>
                      <a:pt x="32" y="50"/>
                      <a:pt x="40" y="62"/>
                      <a:pt x="40" y="62"/>
                    </a:cubicBezTo>
                    <a:cubicBezTo>
                      <a:pt x="49" y="60"/>
                      <a:pt x="54" y="57"/>
                      <a:pt x="62" y="54"/>
                    </a:cubicBezTo>
                    <a:cubicBezTo>
                      <a:pt x="74" y="58"/>
                      <a:pt x="75" y="50"/>
                      <a:pt x="84" y="44"/>
                    </a:cubicBezTo>
                    <a:cubicBezTo>
                      <a:pt x="87" y="37"/>
                      <a:pt x="96" y="24"/>
                      <a:pt x="96" y="24"/>
                    </a:cubicBezTo>
                    <a:cubicBezTo>
                      <a:pt x="97" y="19"/>
                      <a:pt x="95" y="14"/>
                      <a:pt x="98" y="10"/>
                    </a:cubicBezTo>
                    <a:cubicBezTo>
                      <a:pt x="101" y="7"/>
                      <a:pt x="120" y="0"/>
                      <a:pt x="120" y="0"/>
                    </a:cubicBezTo>
                    <a:cubicBezTo>
                      <a:pt x="145" y="3"/>
                      <a:pt x="139" y="17"/>
                      <a:pt x="158" y="30"/>
                    </a:cubicBezTo>
                    <a:cubicBezTo>
                      <a:pt x="160" y="37"/>
                      <a:pt x="168" y="50"/>
                      <a:pt x="168" y="50"/>
                    </a:cubicBezTo>
                    <a:cubicBezTo>
                      <a:pt x="170" y="58"/>
                      <a:pt x="173" y="78"/>
                      <a:pt x="180" y="84"/>
                    </a:cubicBezTo>
                    <a:cubicBezTo>
                      <a:pt x="187" y="90"/>
                      <a:pt x="194" y="92"/>
                      <a:pt x="200" y="98"/>
                    </a:cubicBezTo>
                    <a:cubicBezTo>
                      <a:pt x="198" y="113"/>
                      <a:pt x="194" y="127"/>
                      <a:pt x="200" y="142"/>
                    </a:cubicBezTo>
                    <a:cubicBezTo>
                      <a:pt x="206" y="157"/>
                      <a:pt x="221" y="166"/>
                      <a:pt x="226" y="182"/>
                    </a:cubicBezTo>
                    <a:cubicBezTo>
                      <a:pt x="215" y="214"/>
                      <a:pt x="242" y="242"/>
                      <a:pt x="266" y="258"/>
                    </a:cubicBezTo>
                    <a:cubicBezTo>
                      <a:pt x="282" y="281"/>
                      <a:pt x="246" y="300"/>
                      <a:pt x="230" y="310"/>
                    </a:cubicBezTo>
                    <a:cubicBezTo>
                      <a:pt x="222" y="315"/>
                      <a:pt x="219" y="325"/>
                      <a:pt x="212" y="332"/>
                    </a:cubicBezTo>
                    <a:cubicBezTo>
                      <a:pt x="203" y="360"/>
                      <a:pt x="177" y="358"/>
                      <a:pt x="152" y="360"/>
                    </a:cubicBezTo>
                    <a:cubicBezTo>
                      <a:pt x="137" y="363"/>
                      <a:pt x="123" y="371"/>
                      <a:pt x="110" y="380"/>
                    </a:cubicBezTo>
                    <a:cubicBezTo>
                      <a:pt x="102" y="385"/>
                      <a:pt x="82" y="384"/>
                      <a:pt x="82" y="384"/>
                    </a:cubicBezTo>
                    <a:cubicBezTo>
                      <a:pt x="79" y="383"/>
                      <a:pt x="75" y="384"/>
                      <a:pt x="72" y="382"/>
                    </a:cubicBezTo>
                    <a:cubicBezTo>
                      <a:pt x="68" y="380"/>
                      <a:pt x="57" y="364"/>
                      <a:pt x="68" y="364"/>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405" name="Gruppieren 345"/>
              <p:cNvGrpSpPr/>
              <p:nvPr/>
            </p:nvGrpSpPr>
            <p:grpSpPr>
              <a:xfrm>
                <a:off x="6352271" y="3113816"/>
                <a:ext cx="624703" cy="951705"/>
                <a:chOff x="4212416" y="1803880"/>
                <a:chExt cx="324594" cy="494503"/>
              </a:xfrm>
              <a:grpFill/>
            </p:grpSpPr>
            <p:sp>
              <p:nvSpPr>
                <p:cNvPr id="1422" name="Freeform 221"/>
                <p:cNvSpPr>
                  <a:spLocks/>
                </p:cNvSpPr>
                <p:nvPr/>
              </p:nvSpPr>
              <p:spPr bwMode="auto">
                <a:xfrm>
                  <a:off x="4278505" y="2261712"/>
                  <a:ext cx="37280" cy="36671"/>
                </a:xfrm>
                <a:custGeom>
                  <a:avLst/>
                  <a:gdLst>
                    <a:gd name="T0" fmla="*/ 18 w 44"/>
                    <a:gd name="T1" fmla="*/ 4 h 40"/>
                    <a:gd name="T2" fmla="*/ 0 w 44"/>
                    <a:gd name="T3" fmla="*/ 20 h 40"/>
                    <a:gd name="T4" fmla="*/ 40 w 44"/>
                    <a:gd name="T5" fmla="*/ 28 h 40"/>
                    <a:gd name="T6" fmla="*/ 32 w 44"/>
                    <a:gd name="T7" fmla="*/ 0 h 40"/>
                    <a:gd name="T8" fmla="*/ 18 w 44"/>
                    <a:gd name="T9" fmla="*/ 4 h 40"/>
                  </a:gdLst>
                  <a:ahLst/>
                  <a:cxnLst>
                    <a:cxn ang="0">
                      <a:pos x="T0" y="T1"/>
                    </a:cxn>
                    <a:cxn ang="0">
                      <a:pos x="T2" y="T3"/>
                    </a:cxn>
                    <a:cxn ang="0">
                      <a:pos x="T4" y="T5"/>
                    </a:cxn>
                    <a:cxn ang="0">
                      <a:pos x="T6" y="T7"/>
                    </a:cxn>
                    <a:cxn ang="0">
                      <a:pos x="T8" y="T9"/>
                    </a:cxn>
                  </a:cxnLst>
                  <a:rect l="0" t="0" r="r" b="b"/>
                  <a:pathLst>
                    <a:path w="44" h="40">
                      <a:moveTo>
                        <a:pt x="18" y="4"/>
                      </a:moveTo>
                      <a:cubicBezTo>
                        <a:pt x="6" y="8"/>
                        <a:pt x="4" y="8"/>
                        <a:pt x="0" y="20"/>
                      </a:cubicBezTo>
                      <a:cubicBezTo>
                        <a:pt x="7" y="40"/>
                        <a:pt x="17" y="31"/>
                        <a:pt x="40" y="28"/>
                      </a:cubicBezTo>
                      <a:cubicBezTo>
                        <a:pt x="44" y="17"/>
                        <a:pt x="43" y="4"/>
                        <a:pt x="32" y="0"/>
                      </a:cubicBezTo>
                      <a:cubicBezTo>
                        <a:pt x="21" y="2"/>
                        <a:pt x="25" y="0"/>
                        <a:pt x="18" y="4"/>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423" name="Gruppieren 347"/>
                <p:cNvGrpSpPr/>
                <p:nvPr/>
              </p:nvGrpSpPr>
              <p:grpSpPr>
                <a:xfrm>
                  <a:off x="4212416" y="1803880"/>
                  <a:ext cx="324594" cy="490837"/>
                  <a:chOff x="4212416" y="1803880"/>
                  <a:chExt cx="324594" cy="490837"/>
                </a:xfrm>
                <a:grpFill/>
              </p:grpSpPr>
              <p:sp>
                <p:nvSpPr>
                  <p:cNvPr id="1424" name="Freeform 222"/>
                  <p:cNvSpPr>
                    <a:spLocks/>
                  </p:cNvSpPr>
                  <p:nvPr/>
                </p:nvSpPr>
                <p:spPr bwMode="auto">
                  <a:xfrm>
                    <a:off x="4212416" y="2195704"/>
                    <a:ext cx="62699" cy="99013"/>
                  </a:xfrm>
                  <a:custGeom>
                    <a:avLst/>
                    <a:gdLst>
                      <a:gd name="T0" fmla="*/ 36 w 74"/>
                      <a:gd name="T1" fmla="*/ 106 h 108"/>
                      <a:gd name="T2" fmla="*/ 20 w 74"/>
                      <a:gd name="T3" fmla="*/ 96 h 108"/>
                      <a:gd name="T4" fmla="*/ 14 w 74"/>
                      <a:gd name="T5" fmla="*/ 94 h 108"/>
                      <a:gd name="T6" fmla="*/ 6 w 74"/>
                      <a:gd name="T7" fmla="*/ 72 h 108"/>
                      <a:gd name="T8" fmla="*/ 10 w 74"/>
                      <a:gd name="T9" fmla="*/ 30 h 108"/>
                      <a:gd name="T10" fmla="*/ 44 w 74"/>
                      <a:gd name="T11" fmla="*/ 10 h 108"/>
                      <a:gd name="T12" fmla="*/ 60 w 74"/>
                      <a:gd name="T13" fmla="*/ 0 h 108"/>
                      <a:gd name="T14" fmla="*/ 60 w 74"/>
                      <a:gd name="T15" fmla="*/ 28 h 108"/>
                      <a:gd name="T16" fmla="*/ 74 w 74"/>
                      <a:gd name="T17" fmla="*/ 66 h 108"/>
                      <a:gd name="T18" fmla="*/ 60 w 74"/>
                      <a:gd name="T19" fmla="*/ 72 h 108"/>
                      <a:gd name="T20" fmla="*/ 46 w 74"/>
                      <a:gd name="T21" fmla="*/ 90 h 108"/>
                      <a:gd name="T22" fmla="*/ 36 w 74"/>
                      <a:gd name="T23" fmla="*/ 10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108">
                        <a:moveTo>
                          <a:pt x="36" y="106"/>
                        </a:moveTo>
                        <a:cubicBezTo>
                          <a:pt x="30" y="96"/>
                          <a:pt x="34" y="101"/>
                          <a:pt x="20" y="96"/>
                        </a:cubicBezTo>
                        <a:cubicBezTo>
                          <a:pt x="18" y="95"/>
                          <a:pt x="14" y="94"/>
                          <a:pt x="14" y="94"/>
                        </a:cubicBezTo>
                        <a:cubicBezTo>
                          <a:pt x="12" y="85"/>
                          <a:pt x="9" y="80"/>
                          <a:pt x="6" y="72"/>
                        </a:cubicBezTo>
                        <a:cubicBezTo>
                          <a:pt x="7" y="58"/>
                          <a:pt x="0" y="40"/>
                          <a:pt x="10" y="30"/>
                        </a:cubicBezTo>
                        <a:cubicBezTo>
                          <a:pt x="20" y="20"/>
                          <a:pt x="34" y="20"/>
                          <a:pt x="44" y="10"/>
                        </a:cubicBezTo>
                        <a:cubicBezTo>
                          <a:pt x="48" y="6"/>
                          <a:pt x="60" y="0"/>
                          <a:pt x="60" y="0"/>
                        </a:cubicBezTo>
                        <a:cubicBezTo>
                          <a:pt x="66" y="9"/>
                          <a:pt x="63" y="18"/>
                          <a:pt x="60" y="28"/>
                        </a:cubicBezTo>
                        <a:cubicBezTo>
                          <a:pt x="62" y="40"/>
                          <a:pt x="67" y="55"/>
                          <a:pt x="74" y="66"/>
                        </a:cubicBezTo>
                        <a:cubicBezTo>
                          <a:pt x="70" y="69"/>
                          <a:pt x="64" y="69"/>
                          <a:pt x="60" y="72"/>
                        </a:cubicBezTo>
                        <a:cubicBezTo>
                          <a:pt x="54" y="77"/>
                          <a:pt x="51" y="84"/>
                          <a:pt x="46" y="90"/>
                        </a:cubicBezTo>
                        <a:cubicBezTo>
                          <a:pt x="44" y="93"/>
                          <a:pt x="36" y="108"/>
                          <a:pt x="36" y="10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5" name="Freeform 546"/>
                  <p:cNvSpPr>
                    <a:spLocks/>
                  </p:cNvSpPr>
                  <p:nvPr/>
                </p:nvSpPr>
                <p:spPr bwMode="auto">
                  <a:xfrm>
                    <a:off x="4293477" y="1803880"/>
                    <a:ext cx="243533" cy="478227"/>
                  </a:xfrm>
                  <a:custGeom>
                    <a:avLst/>
                    <a:gdLst>
                      <a:gd name="T0" fmla="*/ 0 w 288"/>
                      <a:gd name="T1" fmla="*/ 398 h 522"/>
                      <a:gd name="T2" fmla="*/ 6 w 288"/>
                      <a:gd name="T3" fmla="*/ 430 h 522"/>
                      <a:gd name="T4" fmla="*/ 22 w 288"/>
                      <a:gd name="T5" fmla="*/ 446 h 522"/>
                      <a:gd name="T6" fmla="*/ 20 w 288"/>
                      <a:gd name="T7" fmla="*/ 464 h 522"/>
                      <a:gd name="T8" fmla="*/ 32 w 288"/>
                      <a:gd name="T9" fmla="*/ 478 h 522"/>
                      <a:gd name="T10" fmla="*/ 30 w 288"/>
                      <a:gd name="T11" fmla="*/ 522 h 522"/>
                      <a:gd name="T12" fmla="*/ 76 w 288"/>
                      <a:gd name="T13" fmla="*/ 516 h 522"/>
                      <a:gd name="T14" fmla="*/ 84 w 288"/>
                      <a:gd name="T15" fmla="*/ 492 h 522"/>
                      <a:gd name="T16" fmla="*/ 122 w 288"/>
                      <a:gd name="T17" fmla="*/ 482 h 522"/>
                      <a:gd name="T18" fmla="*/ 140 w 288"/>
                      <a:gd name="T19" fmla="*/ 392 h 522"/>
                      <a:gd name="T20" fmla="*/ 152 w 288"/>
                      <a:gd name="T21" fmla="*/ 374 h 522"/>
                      <a:gd name="T22" fmla="*/ 174 w 288"/>
                      <a:gd name="T23" fmla="*/ 372 h 522"/>
                      <a:gd name="T24" fmla="*/ 192 w 288"/>
                      <a:gd name="T25" fmla="*/ 336 h 522"/>
                      <a:gd name="T26" fmla="*/ 176 w 288"/>
                      <a:gd name="T27" fmla="*/ 316 h 522"/>
                      <a:gd name="T28" fmla="*/ 152 w 288"/>
                      <a:gd name="T29" fmla="*/ 302 h 522"/>
                      <a:gd name="T30" fmla="*/ 150 w 288"/>
                      <a:gd name="T31" fmla="*/ 272 h 522"/>
                      <a:gd name="T32" fmla="*/ 158 w 288"/>
                      <a:gd name="T33" fmla="*/ 258 h 522"/>
                      <a:gd name="T34" fmla="*/ 148 w 288"/>
                      <a:gd name="T35" fmla="*/ 244 h 522"/>
                      <a:gd name="T36" fmla="*/ 168 w 288"/>
                      <a:gd name="T37" fmla="*/ 234 h 522"/>
                      <a:gd name="T38" fmla="*/ 164 w 288"/>
                      <a:gd name="T39" fmla="*/ 210 h 522"/>
                      <a:gd name="T40" fmla="*/ 182 w 288"/>
                      <a:gd name="T41" fmla="*/ 214 h 522"/>
                      <a:gd name="T42" fmla="*/ 214 w 288"/>
                      <a:gd name="T43" fmla="*/ 192 h 522"/>
                      <a:gd name="T44" fmla="*/ 252 w 288"/>
                      <a:gd name="T45" fmla="*/ 162 h 522"/>
                      <a:gd name="T46" fmla="*/ 238 w 288"/>
                      <a:gd name="T47" fmla="*/ 138 h 522"/>
                      <a:gd name="T48" fmla="*/ 254 w 288"/>
                      <a:gd name="T49" fmla="*/ 116 h 522"/>
                      <a:gd name="T50" fmla="*/ 288 w 288"/>
                      <a:gd name="T51" fmla="*/ 98 h 522"/>
                      <a:gd name="T52" fmla="*/ 264 w 288"/>
                      <a:gd name="T53" fmla="*/ 50 h 522"/>
                      <a:gd name="T54" fmla="*/ 264 w 288"/>
                      <a:gd name="T55" fmla="*/ 34 h 522"/>
                      <a:gd name="T56" fmla="*/ 226 w 288"/>
                      <a:gd name="T57" fmla="*/ 0 h 522"/>
                      <a:gd name="T58" fmla="*/ 194 w 288"/>
                      <a:gd name="T59" fmla="*/ 20 h 522"/>
                      <a:gd name="T60" fmla="*/ 172 w 288"/>
                      <a:gd name="T61" fmla="*/ 42 h 522"/>
                      <a:gd name="T62" fmla="*/ 158 w 288"/>
                      <a:gd name="T63" fmla="*/ 28 h 522"/>
                      <a:gd name="T64" fmla="*/ 144 w 288"/>
                      <a:gd name="T65" fmla="*/ 58 h 522"/>
                      <a:gd name="T66" fmla="*/ 108 w 288"/>
                      <a:gd name="T67" fmla="*/ 64 h 522"/>
                      <a:gd name="T68" fmla="*/ 94 w 288"/>
                      <a:gd name="T69" fmla="*/ 96 h 522"/>
                      <a:gd name="T70" fmla="*/ 78 w 288"/>
                      <a:gd name="T71" fmla="*/ 116 h 522"/>
                      <a:gd name="T72" fmla="*/ 62 w 288"/>
                      <a:gd name="T73" fmla="*/ 134 h 522"/>
                      <a:gd name="T74" fmla="*/ 58 w 288"/>
                      <a:gd name="T75" fmla="*/ 158 h 522"/>
                      <a:gd name="T76" fmla="*/ 58 w 288"/>
                      <a:gd name="T77" fmla="*/ 182 h 522"/>
                      <a:gd name="T78" fmla="*/ 60 w 288"/>
                      <a:gd name="T79" fmla="*/ 202 h 522"/>
                      <a:gd name="T80" fmla="*/ 52 w 288"/>
                      <a:gd name="T81" fmla="*/ 220 h 522"/>
                      <a:gd name="T82" fmla="*/ 34 w 288"/>
                      <a:gd name="T83" fmla="*/ 210 h 522"/>
                      <a:gd name="T84" fmla="*/ 18 w 288"/>
                      <a:gd name="T85" fmla="*/ 218 h 522"/>
                      <a:gd name="T86" fmla="*/ 14 w 288"/>
                      <a:gd name="T87" fmla="*/ 242 h 522"/>
                      <a:gd name="T88" fmla="*/ 18 w 288"/>
                      <a:gd name="T89" fmla="*/ 270 h 522"/>
                      <a:gd name="T90" fmla="*/ 22 w 288"/>
                      <a:gd name="T91" fmla="*/ 302 h 522"/>
                      <a:gd name="T92" fmla="*/ 20 w 288"/>
                      <a:gd name="T93" fmla="*/ 350 h 522"/>
                      <a:gd name="T94" fmla="*/ 14 w 288"/>
                      <a:gd name="T95" fmla="*/ 380 h 522"/>
                      <a:gd name="T96" fmla="*/ 0 w 288"/>
                      <a:gd name="T97" fmla="*/ 398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522">
                        <a:moveTo>
                          <a:pt x="0" y="398"/>
                        </a:moveTo>
                        <a:lnTo>
                          <a:pt x="6" y="430"/>
                        </a:lnTo>
                        <a:lnTo>
                          <a:pt x="22" y="446"/>
                        </a:lnTo>
                        <a:lnTo>
                          <a:pt x="20" y="464"/>
                        </a:lnTo>
                        <a:lnTo>
                          <a:pt x="32" y="478"/>
                        </a:lnTo>
                        <a:lnTo>
                          <a:pt x="30" y="522"/>
                        </a:lnTo>
                        <a:lnTo>
                          <a:pt x="76" y="516"/>
                        </a:lnTo>
                        <a:lnTo>
                          <a:pt x="84" y="492"/>
                        </a:lnTo>
                        <a:lnTo>
                          <a:pt x="122" y="482"/>
                        </a:lnTo>
                        <a:lnTo>
                          <a:pt x="140" y="392"/>
                        </a:lnTo>
                        <a:lnTo>
                          <a:pt x="152" y="374"/>
                        </a:lnTo>
                        <a:lnTo>
                          <a:pt x="174" y="372"/>
                        </a:lnTo>
                        <a:lnTo>
                          <a:pt x="192" y="336"/>
                        </a:lnTo>
                        <a:lnTo>
                          <a:pt x="176" y="316"/>
                        </a:lnTo>
                        <a:lnTo>
                          <a:pt x="152" y="302"/>
                        </a:lnTo>
                        <a:lnTo>
                          <a:pt x="150" y="272"/>
                        </a:lnTo>
                        <a:lnTo>
                          <a:pt x="158" y="258"/>
                        </a:lnTo>
                        <a:lnTo>
                          <a:pt x="148" y="244"/>
                        </a:lnTo>
                        <a:lnTo>
                          <a:pt x="168" y="234"/>
                        </a:lnTo>
                        <a:lnTo>
                          <a:pt x="164" y="210"/>
                        </a:lnTo>
                        <a:lnTo>
                          <a:pt x="182" y="214"/>
                        </a:lnTo>
                        <a:lnTo>
                          <a:pt x="214" y="192"/>
                        </a:lnTo>
                        <a:lnTo>
                          <a:pt x="252" y="162"/>
                        </a:lnTo>
                        <a:lnTo>
                          <a:pt x="238" y="138"/>
                        </a:lnTo>
                        <a:lnTo>
                          <a:pt x="254" y="116"/>
                        </a:lnTo>
                        <a:lnTo>
                          <a:pt x="288" y="98"/>
                        </a:lnTo>
                        <a:lnTo>
                          <a:pt x="264" y="50"/>
                        </a:lnTo>
                        <a:lnTo>
                          <a:pt x="264" y="34"/>
                        </a:lnTo>
                        <a:lnTo>
                          <a:pt x="226" y="0"/>
                        </a:lnTo>
                        <a:lnTo>
                          <a:pt x="194" y="20"/>
                        </a:lnTo>
                        <a:lnTo>
                          <a:pt x="172" y="42"/>
                        </a:lnTo>
                        <a:lnTo>
                          <a:pt x="158" y="28"/>
                        </a:lnTo>
                        <a:lnTo>
                          <a:pt x="144" y="58"/>
                        </a:lnTo>
                        <a:lnTo>
                          <a:pt x="108" y="64"/>
                        </a:lnTo>
                        <a:lnTo>
                          <a:pt x="94" y="96"/>
                        </a:lnTo>
                        <a:lnTo>
                          <a:pt x="78" y="116"/>
                        </a:lnTo>
                        <a:lnTo>
                          <a:pt x="62" y="134"/>
                        </a:lnTo>
                        <a:lnTo>
                          <a:pt x="58" y="158"/>
                        </a:lnTo>
                        <a:lnTo>
                          <a:pt x="58" y="182"/>
                        </a:lnTo>
                        <a:lnTo>
                          <a:pt x="60" y="202"/>
                        </a:lnTo>
                        <a:lnTo>
                          <a:pt x="52" y="220"/>
                        </a:lnTo>
                        <a:lnTo>
                          <a:pt x="34" y="210"/>
                        </a:lnTo>
                        <a:lnTo>
                          <a:pt x="18" y="218"/>
                        </a:lnTo>
                        <a:lnTo>
                          <a:pt x="14" y="242"/>
                        </a:lnTo>
                        <a:lnTo>
                          <a:pt x="18" y="270"/>
                        </a:lnTo>
                        <a:lnTo>
                          <a:pt x="22" y="302"/>
                        </a:lnTo>
                        <a:lnTo>
                          <a:pt x="20" y="350"/>
                        </a:lnTo>
                        <a:lnTo>
                          <a:pt x="14" y="380"/>
                        </a:lnTo>
                        <a:lnTo>
                          <a:pt x="0" y="398"/>
                        </a:ln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6" name="Freeform 550"/>
                  <p:cNvSpPr>
                    <a:spLocks/>
                  </p:cNvSpPr>
                  <p:nvPr/>
                </p:nvSpPr>
                <p:spPr bwMode="auto">
                  <a:xfrm>
                    <a:off x="4443993" y="2181332"/>
                    <a:ext cx="21985" cy="52220"/>
                  </a:xfrm>
                  <a:custGeom>
                    <a:avLst/>
                    <a:gdLst>
                      <a:gd name="T0" fmla="*/ 14 w 26"/>
                      <a:gd name="T1" fmla="*/ 10 h 57"/>
                      <a:gd name="T2" fmla="*/ 4 w 26"/>
                      <a:gd name="T3" fmla="*/ 38 h 57"/>
                      <a:gd name="T4" fmla="*/ 6 w 26"/>
                      <a:gd name="T5" fmla="*/ 56 h 57"/>
                      <a:gd name="T6" fmla="*/ 26 w 26"/>
                      <a:gd name="T7" fmla="*/ 34 h 57"/>
                      <a:gd name="T8" fmla="*/ 24 w 26"/>
                      <a:gd name="T9" fmla="*/ 12 h 57"/>
                      <a:gd name="T10" fmla="*/ 16 w 26"/>
                      <a:gd name="T11" fmla="*/ 2 h 57"/>
                      <a:gd name="T12" fmla="*/ 14 w 26"/>
                      <a:gd name="T13" fmla="*/ 10 h 57"/>
                    </a:gdLst>
                    <a:ahLst/>
                    <a:cxnLst>
                      <a:cxn ang="0">
                        <a:pos x="T0" y="T1"/>
                      </a:cxn>
                      <a:cxn ang="0">
                        <a:pos x="T2" y="T3"/>
                      </a:cxn>
                      <a:cxn ang="0">
                        <a:pos x="T4" y="T5"/>
                      </a:cxn>
                      <a:cxn ang="0">
                        <a:pos x="T6" y="T7"/>
                      </a:cxn>
                      <a:cxn ang="0">
                        <a:pos x="T8" y="T9"/>
                      </a:cxn>
                      <a:cxn ang="0">
                        <a:pos x="T10" y="T11"/>
                      </a:cxn>
                      <a:cxn ang="0">
                        <a:pos x="T12" y="T13"/>
                      </a:cxn>
                    </a:cxnLst>
                    <a:rect l="0" t="0" r="r" b="b"/>
                    <a:pathLst>
                      <a:path w="26" h="57">
                        <a:moveTo>
                          <a:pt x="14" y="10"/>
                        </a:moveTo>
                        <a:cubicBezTo>
                          <a:pt x="6" y="18"/>
                          <a:pt x="6" y="27"/>
                          <a:pt x="4" y="38"/>
                        </a:cubicBezTo>
                        <a:cubicBezTo>
                          <a:pt x="5" y="44"/>
                          <a:pt x="0" y="55"/>
                          <a:pt x="6" y="56"/>
                        </a:cubicBezTo>
                        <a:cubicBezTo>
                          <a:pt x="9" y="57"/>
                          <a:pt x="23" y="39"/>
                          <a:pt x="26" y="34"/>
                        </a:cubicBezTo>
                        <a:cubicBezTo>
                          <a:pt x="25" y="27"/>
                          <a:pt x="25" y="19"/>
                          <a:pt x="24" y="12"/>
                        </a:cubicBezTo>
                        <a:cubicBezTo>
                          <a:pt x="24" y="10"/>
                          <a:pt x="21" y="0"/>
                          <a:pt x="16" y="2"/>
                        </a:cubicBezTo>
                        <a:cubicBezTo>
                          <a:pt x="14" y="3"/>
                          <a:pt x="15" y="7"/>
                          <a:pt x="14" y="1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7" name="Freeform 554"/>
                  <p:cNvSpPr>
                    <a:spLocks/>
                  </p:cNvSpPr>
                  <p:nvPr/>
                </p:nvSpPr>
                <p:spPr bwMode="auto">
                  <a:xfrm>
                    <a:off x="4468226" y="2090558"/>
                    <a:ext cx="35700" cy="19266"/>
                  </a:xfrm>
                  <a:custGeom>
                    <a:avLst/>
                    <a:gdLst>
                      <a:gd name="T0" fmla="*/ 14 w 42"/>
                      <a:gd name="T1" fmla="*/ 5 h 21"/>
                      <a:gd name="T2" fmla="*/ 14 w 42"/>
                      <a:gd name="T3" fmla="*/ 21 h 21"/>
                      <a:gd name="T4" fmla="*/ 38 w 42"/>
                      <a:gd name="T5" fmla="*/ 19 h 21"/>
                      <a:gd name="T6" fmla="*/ 34 w 42"/>
                      <a:gd name="T7" fmla="*/ 7 h 21"/>
                      <a:gd name="T8" fmla="*/ 14 w 42"/>
                      <a:gd name="T9" fmla="*/ 5 h 21"/>
                    </a:gdLst>
                    <a:ahLst/>
                    <a:cxnLst>
                      <a:cxn ang="0">
                        <a:pos x="T0" y="T1"/>
                      </a:cxn>
                      <a:cxn ang="0">
                        <a:pos x="T2" y="T3"/>
                      </a:cxn>
                      <a:cxn ang="0">
                        <a:pos x="T4" y="T5"/>
                      </a:cxn>
                      <a:cxn ang="0">
                        <a:pos x="T6" y="T7"/>
                      </a:cxn>
                      <a:cxn ang="0">
                        <a:pos x="T8" y="T9"/>
                      </a:cxn>
                    </a:cxnLst>
                    <a:rect l="0" t="0" r="r" b="b"/>
                    <a:pathLst>
                      <a:path w="42" h="21">
                        <a:moveTo>
                          <a:pt x="14" y="5"/>
                        </a:moveTo>
                        <a:cubicBezTo>
                          <a:pt x="0" y="0"/>
                          <a:pt x="7" y="16"/>
                          <a:pt x="14" y="21"/>
                        </a:cubicBezTo>
                        <a:cubicBezTo>
                          <a:pt x="22" y="20"/>
                          <a:pt x="30" y="21"/>
                          <a:pt x="38" y="19"/>
                        </a:cubicBezTo>
                        <a:cubicBezTo>
                          <a:pt x="42" y="18"/>
                          <a:pt x="38" y="9"/>
                          <a:pt x="34" y="7"/>
                        </a:cubicBezTo>
                        <a:cubicBezTo>
                          <a:pt x="29" y="4"/>
                          <a:pt x="19" y="5"/>
                          <a:pt x="14" y="5"/>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grpSp>
          <p:grpSp>
            <p:nvGrpSpPr>
              <p:cNvPr id="1406" name="Gruppieren 352"/>
              <p:cNvGrpSpPr/>
              <p:nvPr/>
            </p:nvGrpSpPr>
            <p:grpSpPr>
              <a:xfrm>
                <a:off x="6883950" y="3725626"/>
                <a:ext cx="322005" cy="447231"/>
                <a:chOff x="4488675" y="2121775"/>
                <a:chExt cx="167313" cy="232380"/>
              </a:xfrm>
              <a:grpFill/>
            </p:grpSpPr>
            <p:sp>
              <p:nvSpPr>
                <p:cNvPr id="1415" name="Freeform 556"/>
                <p:cNvSpPr>
                  <a:spLocks/>
                </p:cNvSpPr>
                <p:nvPr/>
              </p:nvSpPr>
              <p:spPr bwMode="auto">
                <a:xfrm>
                  <a:off x="4532793" y="2140365"/>
                  <a:ext cx="21155" cy="14872"/>
                </a:xfrm>
                <a:custGeom>
                  <a:avLst/>
                  <a:gdLst>
                    <a:gd name="T0" fmla="*/ 14 w 25"/>
                    <a:gd name="T1" fmla="*/ 0 h 16"/>
                    <a:gd name="T2" fmla="*/ 12 w 25"/>
                    <a:gd name="T3" fmla="*/ 16 h 16"/>
                    <a:gd name="T4" fmla="*/ 24 w 25"/>
                    <a:gd name="T5" fmla="*/ 8 h 16"/>
                    <a:gd name="T6" fmla="*/ 14 w 25"/>
                    <a:gd name="T7" fmla="*/ 0 h 16"/>
                  </a:gdLst>
                  <a:ahLst/>
                  <a:cxnLst>
                    <a:cxn ang="0">
                      <a:pos x="T0" y="T1"/>
                    </a:cxn>
                    <a:cxn ang="0">
                      <a:pos x="T2" y="T3"/>
                    </a:cxn>
                    <a:cxn ang="0">
                      <a:pos x="T4" y="T5"/>
                    </a:cxn>
                    <a:cxn ang="0">
                      <a:pos x="T6" y="T7"/>
                    </a:cxn>
                  </a:cxnLst>
                  <a:rect l="0" t="0" r="r" b="b"/>
                  <a:pathLst>
                    <a:path w="25" h="16">
                      <a:moveTo>
                        <a:pt x="14" y="0"/>
                      </a:moveTo>
                      <a:cubicBezTo>
                        <a:pt x="4" y="3"/>
                        <a:pt x="0" y="12"/>
                        <a:pt x="12" y="16"/>
                      </a:cubicBezTo>
                      <a:cubicBezTo>
                        <a:pt x="17" y="15"/>
                        <a:pt x="23" y="15"/>
                        <a:pt x="24" y="8"/>
                      </a:cubicBezTo>
                      <a:cubicBezTo>
                        <a:pt x="25" y="4"/>
                        <a:pt x="14" y="0"/>
                        <a:pt x="14"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16" name="Freeform 557"/>
                <p:cNvSpPr>
                  <a:spLocks/>
                </p:cNvSpPr>
                <p:nvPr/>
              </p:nvSpPr>
              <p:spPr bwMode="auto">
                <a:xfrm>
                  <a:off x="4527715" y="2161745"/>
                  <a:ext cx="28770" cy="22308"/>
                </a:xfrm>
                <a:custGeom>
                  <a:avLst/>
                  <a:gdLst>
                    <a:gd name="T0" fmla="*/ 32 w 34"/>
                    <a:gd name="T1" fmla="*/ 5 h 24"/>
                    <a:gd name="T2" fmla="*/ 0 w 34"/>
                    <a:gd name="T3" fmla="*/ 17 h 24"/>
                    <a:gd name="T4" fmla="*/ 4 w 34"/>
                    <a:gd name="T5" fmla="*/ 23 h 24"/>
                    <a:gd name="T6" fmla="*/ 20 w 34"/>
                    <a:gd name="T7" fmla="*/ 19 h 24"/>
                    <a:gd name="T8" fmla="*/ 32 w 34"/>
                    <a:gd name="T9" fmla="*/ 5 h 24"/>
                  </a:gdLst>
                  <a:ahLst/>
                  <a:cxnLst>
                    <a:cxn ang="0">
                      <a:pos x="T0" y="T1"/>
                    </a:cxn>
                    <a:cxn ang="0">
                      <a:pos x="T2" y="T3"/>
                    </a:cxn>
                    <a:cxn ang="0">
                      <a:pos x="T4" y="T5"/>
                    </a:cxn>
                    <a:cxn ang="0">
                      <a:pos x="T6" y="T7"/>
                    </a:cxn>
                    <a:cxn ang="0">
                      <a:pos x="T8" y="T9"/>
                    </a:cxn>
                  </a:cxnLst>
                  <a:rect l="0" t="0" r="r" b="b"/>
                  <a:pathLst>
                    <a:path w="34" h="24">
                      <a:moveTo>
                        <a:pt x="32" y="5"/>
                      </a:moveTo>
                      <a:cubicBezTo>
                        <a:pt x="16" y="0"/>
                        <a:pt x="5" y="2"/>
                        <a:pt x="0" y="17"/>
                      </a:cubicBezTo>
                      <a:cubicBezTo>
                        <a:pt x="1" y="19"/>
                        <a:pt x="2" y="23"/>
                        <a:pt x="4" y="23"/>
                      </a:cubicBezTo>
                      <a:cubicBezTo>
                        <a:pt x="9" y="24"/>
                        <a:pt x="20" y="19"/>
                        <a:pt x="20" y="19"/>
                      </a:cubicBezTo>
                      <a:cubicBezTo>
                        <a:pt x="34" y="10"/>
                        <a:pt x="32" y="16"/>
                        <a:pt x="32" y="5"/>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417" name="Gruppieren 355"/>
                <p:cNvGrpSpPr/>
                <p:nvPr/>
              </p:nvGrpSpPr>
              <p:grpSpPr>
                <a:xfrm>
                  <a:off x="4488675" y="2121775"/>
                  <a:ext cx="167313" cy="232380"/>
                  <a:chOff x="4488675" y="2121775"/>
                  <a:chExt cx="167313" cy="232380"/>
                </a:xfrm>
                <a:grpFill/>
              </p:grpSpPr>
              <p:sp>
                <p:nvSpPr>
                  <p:cNvPr id="1418" name="Freeform 558"/>
                  <p:cNvSpPr>
                    <a:spLocks/>
                  </p:cNvSpPr>
                  <p:nvPr/>
                </p:nvSpPr>
                <p:spPr bwMode="auto">
                  <a:xfrm>
                    <a:off x="4562408" y="2121775"/>
                    <a:ext cx="88003" cy="72503"/>
                  </a:xfrm>
                  <a:custGeom>
                    <a:avLst/>
                    <a:gdLst>
                      <a:gd name="T0" fmla="*/ 29 w 104"/>
                      <a:gd name="T1" fmla="*/ 78 h 78"/>
                      <a:gd name="T2" fmla="*/ 47 w 104"/>
                      <a:gd name="T3" fmla="*/ 70 h 78"/>
                      <a:gd name="T4" fmla="*/ 65 w 104"/>
                      <a:gd name="T5" fmla="*/ 76 h 78"/>
                      <a:gd name="T6" fmla="*/ 97 w 104"/>
                      <a:gd name="T7" fmla="*/ 44 h 78"/>
                      <a:gd name="T8" fmla="*/ 95 w 104"/>
                      <a:gd name="T9" fmla="*/ 0 h 78"/>
                      <a:gd name="T10" fmla="*/ 43 w 104"/>
                      <a:gd name="T11" fmla="*/ 4 h 78"/>
                      <a:gd name="T12" fmla="*/ 13 w 104"/>
                      <a:gd name="T13" fmla="*/ 20 h 78"/>
                      <a:gd name="T14" fmla="*/ 1 w 104"/>
                      <a:gd name="T15" fmla="*/ 40 h 78"/>
                      <a:gd name="T16" fmla="*/ 3 w 104"/>
                      <a:gd name="T17" fmla="*/ 56 h 78"/>
                      <a:gd name="T18" fmla="*/ 15 w 104"/>
                      <a:gd name="T19" fmla="*/ 60 h 78"/>
                      <a:gd name="T20" fmla="*/ 29 w 104"/>
                      <a:gd name="T21" fmla="*/ 74 h 78"/>
                      <a:gd name="T22" fmla="*/ 29 w 104"/>
                      <a:gd name="T2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78">
                        <a:moveTo>
                          <a:pt x="29" y="78"/>
                        </a:moveTo>
                        <a:cubicBezTo>
                          <a:pt x="36" y="76"/>
                          <a:pt x="40" y="72"/>
                          <a:pt x="47" y="70"/>
                        </a:cubicBezTo>
                        <a:cubicBezTo>
                          <a:pt x="53" y="72"/>
                          <a:pt x="65" y="76"/>
                          <a:pt x="65" y="76"/>
                        </a:cubicBezTo>
                        <a:cubicBezTo>
                          <a:pt x="89" y="73"/>
                          <a:pt x="92" y="67"/>
                          <a:pt x="97" y="44"/>
                        </a:cubicBezTo>
                        <a:cubicBezTo>
                          <a:pt x="98" y="27"/>
                          <a:pt x="104" y="14"/>
                          <a:pt x="95" y="0"/>
                        </a:cubicBezTo>
                        <a:cubicBezTo>
                          <a:pt x="78" y="2"/>
                          <a:pt x="60" y="2"/>
                          <a:pt x="43" y="4"/>
                        </a:cubicBezTo>
                        <a:cubicBezTo>
                          <a:pt x="30" y="6"/>
                          <a:pt x="25" y="16"/>
                          <a:pt x="13" y="20"/>
                        </a:cubicBezTo>
                        <a:cubicBezTo>
                          <a:pt x="9" y="28"/>
                          <a:pt x="4" y="32"/>
                          <a:pt x="1" y="40"/>
                        </a:cubicBezTo>
                        <a:cubicBezTo>
                          <a:pt x="2" y="45"/>
                          <a:pt x="0" y="52"/>
                          <a:pt x="3" y="56"/>
                        </a:cubicBezTo>
                        <a:cubicBezTo>
                          <a:pt x="5" y="59"/>
                          <a:pt x="15" y="60"/>
                          <a:pt x="15" y="60"/>
                        </a:cubicBezTo>
                        <a:cubicBezTo>
                          <a:pt x="36" y="46"/>
                          <a:pt x="33" y="57"/>
                          <a:pt x="29" y="74"/>
                        </a:cubicBezTo>
                        <a:cubicBezTo>
                          <a:pt x="29" y="75"/>
                          <a:pt x="29" y="77"/>
                          <a:pt x="29" y="78"/>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19" name="Freeform 559"/>
                  <p:cNvSpPr>
                    <a:spLocks/>
                  </p:cNvSpPr>
                  <p:nvPr/>
                </p:nvSpPr>
                <p:spPr bwMode="auto">
                  <a:xfrm>
                    <a:off x="4509125" y="2171969"/>
                    <a:ext cx="146863" cy="100388"/>
                  </a:xfrm>
                  <a:custGeom>
                    <a:avLst/>
                    <a:gdLst>
                      <a:gd name="T0" fmla="*/ 91 w 172"/>
                      <a:gd name="T1" fmla="*/ 27 h 110"/>
                      <a:gd name="T2" fmla="*/ 90 w 172"/>
                      <a:gd name="T3" fmla="*/ 48 h 110"/>
                      <a:gd name="T4" fmla="*/ 67 w 172"/>
                      <a:gd name="T5" fmla="*/ 41 h 110"/>
                      <a:gd name="T6" fmla="*/ 55 w 172"/>
                      <a:gd name="T7" fmla="*/ 35 h 110"/>
                      <a:gd name="T8" fmla="*/ 42 w 172"/>
                      <a:gd name="T9" fmla="*/ 23 h 110"/>
                      <a:gd name="T10" fmla="*/ 6 w 172"/>
                      <a:gd name="T11" fmla="*/ 38 h 110"/>
                      <a:gd name="T12" fmla="*/ 1 w 172"/>
                      <a:gd name="T13" fmla="*/ 66 h 110"/>
                      <a:gd name="T14" fmla="*/ 3 w 172"/>
                      <a:gd name="T15" fmla="*/ 89 h 110"/>
                      <a:gd name="T16" fmla="*/ 49 w 172"/>
                      <a:gd name="T17" fmla="*/ 84 h 110"/>
                      <a:gd name="T18" fmla="*/ 108 w 172"/>
                      <a:gd name="T19" fmla="*/ 90 h 110"/>
                      <a:gd name="T20" fmla="*/ 133 w 172"/>
                      <a:gd name="T21" fmla="*/ 98 h 110"/>
                      <a:gd name="T22" fmla="*/ 145 w 172"/>
                      <a:gd name="T23" fmla="*/ 110 h 110"/>
                      <a:gd name="T24" fmla="*/ 166 w 172"/>
                      <a:gd name="T25" fmla="*/ 87 h 110"/>
                      <a:gd name="T26" fmla="*/ 171 w 172"/>
                      <a:gd name="T27" fmla="*/ 45 h 110"/>
                      <a:gd name="T28" fmla="*/ 157 w 172"/>
                      <a:gd name="T29" fmla="*/ 0 h 110"/>
                      <a:gd name="T30" fmla="*/ 138 w 172"/>
                      <a:gd name="T31" fmla="*/ 24 h 110"/>
                      <a:gd name="T32" fmla="*/ 109 w 172"/>
                      <a:gd name="T33" fmla="*/ 17 h 110"/>
                      <a:gd name="T34" fmla="*/ 96 w 172"/>
                      <a:gd name="T35" fmla="*/ 26 h 110"/>
                      <a:gd name="T36" fmla="*/ 91 w 172"/>
                      <a:gd name="T37" fmla="*/ 2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10">
                        <a:moveTo>
                          <a:pt x="91" y="27"/>
                        </a:moveTo>
                        <a:cubicBezTo>
                          <a:pt x="91" y="34"/>
                          <a:pt x="95" y="43"/>
                          <a:pt x="90" y="48"/>
                        </a:cubicBezTo>
                        <a:cubicBezTo>
                          <a:pt x="75" y="62"/>
                          <a:pt x="70" y="48"/>
                          <a:pt x="67" y="41"/>
                        </a:cubicBezTo>
                        <a:cubicBezTo>
                          <a:pt x="65" y="30"/>
                          <a:pt x="69" y="41"/>
                          <a:pt x="55" y="35"/>
                        </a:cubicBezTo>
                        <a:cubicBezTo>
                          <a:pt x="53" y="34"/>
                          <a:pt x="44" y="25"/>
                          <a:pt x="42" y="23"/>
                        </a:cubicBezTo>
                        <a:cubicBezTo>
                          <a:pt x="27" y="24"/>
                          <a:pt x="14" y="24"/>
                          <a:pt x="6" y="38"/>
                        </a:cubicBezTo>
                        <a:cubicBezTo>
                          <a:pt x="5" y="48"/>
                          <a:pt x="5" y="57"/>
                          <a:pt x="1" y="66"/>
                        </a:cubicBezTo>
                        <a:cubicBezTo>
                          <a:pt x="0" y="74"/>
                          <a:pt x="0" y="81"/>
                          <a:pt x="3" y="89"/>
                        </a:cubicBezTo>
                        <a:cubicBezTo>
                          <a:pt x="18" y="87"/>
                          <a:pt x="34" y="87"/>
                          <a:pt x="49" y="84"/>
                        </a:cubicBezTo>
                        <a:cubicBezTo>
                          <a:pt x="72" y="85"/>
                          <a:pt x="87" y="88"/>
                          <a:pt x="108" y="90"/>
                        </a:cubicBezTo>
                        <a:cubicBezTo>
                          <a:pt x="117" y="94"/>
                          <a:pt x="123" y="96"/>
                          <a:pt x="133" y="98"/>
                        </a:cubicBezTo>
                        <a:cubicBezTo>
                          <a:pt x="144" y="106"/>
                          <a:pt x="140" y="102"/>
                          <a:pt x="145" y="110"/>
                        </a:cubicBezTo>
                        <a:cubicBezTo>
                          <a:pt x="163" y="107"/>
                          <a:pt x="158" y="102"/>
                          <a:pt x="166" y="87"/>
                        </a:cubicBezTo>
                        <a:cubicBezTo>
                          <a:pt x="169" y="73"/>
                          <a:pt x="170" y="59"/>
                          <a:pt x="171" y="45"/>
                        </a:cubicBezTo>
                        <a:cubicBezTo>
                          <a:pt x="169" y="16"/>
                          <a:pt x="172" y="2"/>
                          <a:pt x="157" y="0"/>
                        </a:cubicBezTo>
                        <a:cubicBezTo>
                          <a:pt x="153" y="7"/>
                          <a:pt x="146" y="23"/>
                          <a:pt x="138" y="24"/>
                        </a:cubicBezTo>
                        <a:cubicBezTo>
                          <a:pt x="127" y="23"/>
                          <a:pt x="120" y="19"/>
                          <a:pt x="109" y="17"/>
                        </a:cubicBezTo>
                        <a:cubicBezTo>
                          <a:pt x="100" y="19"/>
                          <a:pt x="103" y="21"/>
                          <a:pt x="96" y="26"/>
                        </a:cubicBezTo>
                        <a:cubicBezTo>
                          <a:pt x="95" y="27"/>
                          <a:pt x="91" y="27"/>
                          <a:pt x="91" y="27"/>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0" name="Freeform 560"/>
                  <p:cNvSpPr>
                    <a:spLocks/>
                  </p:cNvSpPr>
                  <p:nvPr/>
                </p:nvSpPr>
                <p:spPr bwMode="auto">
                  <a:xfrm>
                    <a:off x="4512843" y="2250049"/>
                    <a:ext cx="124555" cy="104106"/>
                  </a:xfrm>
                  <a:custGeom>
                    <a:avLst/>
                    <a:gdLst>
                      <a:gd name="T0" fmla="*/ 2 w 146"/>
                      <a:gd name="T1" fmla="*/ 6 h 114"/>
                      <a:gd name="T2" fmla="*/ 13 w 146"/>
                      <a:gd name="T3" fmla="*/ 16 h 114"/>
                      <a:gd name="T4" fmla="*/ 34 w 146"/>
                      <a:gd name="T5" fmla="*/ 40 h 114"/>
                      <a:gd name="T6" fmla="*/ 64 w 146"/>
                      <a:gd name="T7" fmla="*/ 58 h 114"/>
                      <a:gd name="T8" fmla="*/ 82 w 146"/>
                      <a:gd name="T9" fmla="*/ 97 h 114"/>
                      <a:gd name="T10" fmla="*/ 100 w 146"/>
                      <a:gd name="T11" fmla="*/ 114 h 114"/>
                      <a:gd name="T12" fmla="*/ 136 w 146"/>
                      <a:gd name="T13" fmla="*/ 81 h 114"/>
                      <a:gd name="T14" fmla="*/ 146 w 146"/>
                      <a:gd name="T15" fmla="*/ 46 h 114"/>
                      <a:gd name="T16" fmla="*/ 137 w 146"/>
                      <a:gd name="T17" fmla="*/ 25 h 114"/>
                      <a:gd name="T18" fmla="*/ 116 w 146"/>
                      <a:gd name="T19" fmla="*/ 9 h 114"/>
                      <a:gd name="T20" fmla="*/ 53 w 146"/>
                      <a:gd name="T21" fmla="*/ 0 h 114"/>
                      <a:gd name="T22" fmla="*/ 22 w 146"/>
                      <a:gd name="T23" fmla="*/ 1 h 114"/>
                      <a:gd name="T24" fmla="*/ 4 w 146"/>
                      <a:gd name="T25" fmla="*/ 4 h 114"/>
                      <a:gd name="T26" fmla="*/ 2 w 146"/>
                      <a:gd name="T27" fmla="*/ 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6" h="114">
                        <a:moveTo>
                          <a:pt x="2" y="6"/>
                        </a:moveTo>
                        <a:cubicBezTo>
                          <a:pt x="5" y="11"/>
                          <a:pt x="8" y="13"/>
                          <a:pt x="13" y="16"/>
                        </a:cubicBezTo>
                        <a:cubicBezTo>
                          <a:pt x="16" y="35"/>
                          <a:pt x="14" y="38"/>
                          <a:pt x="34" y="40"/>
                        </a:cubicBezTo>
                        <a:cubicBezTo>
                          <a:pt x="48" y="45"/>
                          <a:pt x="52" y="51"/>
                          <a:pt x="64" y="58"/>
                        </a:cubicBezTo>
                        <a:cubicBezTo>
                          <a:pt x="68" y="77"/>
                          <a:pt x="64" y="83"/>
                          <a:pt x="82" y="97"/>
                        </a:cubicBezTo>
                        <a:cubicBezTo>
                          <a:pt x="85" y="110"/>
                          <a:pt x="87" y="111"/>
                          <a:pt x="100" y="114"/>
                        </a:cubicBezTo>
                        <a:cubicBezTo>
                          <a:pt x="125" y="111"/>
                          <a:pt x="122" y="100"/>
                          <a:pt x="136" y="81"/>
                        </a:cubicBezTo>
                        <a:cubicBezTo>
                          <a:pt x="138" y="67"/>
                          <a:pt x="141" y="58"/>
                          <a:pt x="146" y="46"/>
                        </a:cubicBezTo>
                        <a:cubicBezTo>
                          <a:pt x="145" y="37"/>
                          <a:pt x="145" y="30"/>
                          <a:pt x="137" y="25"/>
                        </a:cubicBezTo>
                        <a:cubicBezTo>
                          <a:pt x="131" y="17"/>
                          <a:pt x="127" y="11"/>
                          <a:pt x="116" y="9"/>
                        </a:cubicBezTo>
                        <a:cubicBezTo>
                          <a:pt x="97" y="0"/>
                          <a:pt x="74" y="1"/>
                          <a:pt x="53" y="0"/>
                        </a:cubicBezTo>
                        <a:cubicBezTo>
                          <a:pt x="43" y="0"/>
                          <a:pt x="32" y="0"/>
                          <a:pt x="22" y="1"/>
                        </a:cubicBezTo>
                        <a:cubicBezTo>
                          <a:pt x="16" y="1"/>
                          <a:pt x="4" y="4"/>
                          <a:pt x="4" y="4"/>
                        </a:cubicBezTo>
                        <a:cubicBezTo>
                          <a:pt x="0" y="10"/>
                          <a:pt x="0" y="11"/>
                          <a:pt x="2" y="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21" name="Freeform 561"/>
                  <p:cNvSpPr>
                    <a:spLocks/>
                  </p:cNvSpPr>
                  <p:nvPr/>
                </p:nvSpPr>
                <p:spPr bwMode="auto">
                  <a:xfrm>
                    <a:off x="4488675" y="2283511"/>
                    <a:ext cx="79939" cy="44617"/>
                  </a:xfrm>
                  <a:custGeom>
                    <a:avLst/>
                    <a:gdLst>
                      <a:gd name="T0" fmla="*/ 45 w 93"/>
                      <a:gd name="T1" fmla="*/ 0 h 50"/>
                      <a:gd name="T2" fmla="*/ 61 w 93"/>
                      <a:gd name="T3" fmla="*/ 7 h 50"/>
                      <a:gd name="T4" fmla="*/ 81 w 93"/>
                      <a:gd name="T5" fmla="*/ 16 h 50"/>
                      <a:gd name="T6" fmla="*/ 93 w 93"/>
                      <a:gd name="T7" fmla="*/ 31 h 50"/>
                      <a:gd name="T8" fmla="*/ 73 w 93"/>
                      <a:gd name="T9" fmla="*/ 40 h 50"/>
                      <a:gd name="T10" fmla="*/ 22 w 93"/>
                      <a:gd name="T11" fmla="*/ 33 h 50"/>
                      <a:gd name="T12" fmla="*/ 6 w 93"/>
                      <a:gd name="T13" fmla="*/ 16 h 50"/>
                      <a:gd name="T14" fmla="*/ 31 w 93"/>
                      <a:gd name="T15" fmla="*/ 12 h 50"/>
                      <a:gd name="T16" fmla="*/ 45 w 93"/>
                      <a:gd name="T1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0">
                        <a:moveTo>
                          <a:pt x="45" y="0"/>
                        </a:moveTo>
                        <a:cubicBezTo>
                          <a:pt x="50" y="7"/>
                          <a:pt x="52" y="6"/>
                          <a:pt x="61" y="7"/>
                        </a:cubicBezTo>
                        <a:cubicBezTo>
                          <a:pt x="68" y="9"/>
                          <a:pt x="74" y="15"/>
                          <a:pt x="81" y="16"/>
                        </a:cubicBezTo>
                        <a:cubicBezTo>
                          <a:pt x="88" y="22"/>
                          <a:pt x="89" y="23"/>
                          <a:pt x="93" y="31"/>
                        </a:cubicBezTo>
                        <a:cubicBezTo>
                          <a:pt x="90" y="50"/>
                          <a:pt x="88" y="43"/>
                          <a:pt x="73" y="40"/>
                        </a:cubicBezTo>
                        <a:cubicBezTo>
                          <a:pt x="61" y="31"/>
                          <a:pt x="36" y="34"/>
                          <a:pt x="22" y="33"/>
                        </a:cubicBezTo>
                        <a:cubicBezTo>
                          <a:pt x="5" y="29"/>
                          <a:pt x="18" y="25"/>
                          <a:pt x="6" y="16"/>
                        </a:cubicBezTo>
                        <a:cubicBezTo>
                          <a:pt x="0" y="4"/>
                          <a:pt x="29" y="12"/>
                          <a:pt x="31" y="12"/>
                        </a:cubicBezTo>
                        <a:cubicBezTo>
                          <a:pt x="38" y="9"/>
                          <a:pt x="41" y="6"/>
                          <a:pt x="45" y="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grpSp>
          <p:sp>
            <p:nvSpPr>
              <p:cNvPr id="1407" name="Freeform 562"/>
              <p:cNvSpPr>
                <a:spLocks/>
              </p:cNvSpPr>
              <p:nvPr/>
            </p:nvSpPr>
            <p:spPr bwMode="auto">
              <a:xfrm>
                <a:off x="7062841" y="3900941"/>
                <a:ext cx="454387" cy="429340"/>
              </a:xfrm>
              <a:custGeom>
                <a:avLst/>
                <a:gdLst>
                  <a:gd name="T0" fmla="*/ 8 w 279"/>
                  <a:gd name="T1" fmla="*/ 236 h 242"/>
                  <a:gd name="T2" fmla="*/ 23 w 279"/>
                  <a:gd name="T3" fmla="*/ 227 h 242"/>
                  <a:gd name="T4" fmla="*/ 54 w 279"/>
                  <a:gd name="T5" fmla="*/ 220 h 242"/>
                  <a:gd name="T6" fmla="*/ 92 w 279"/>
                  <a:gd name="T7" fmla="*/ 221 h 242"/>
                  <a:gd name="T8" fmla="*/ 183 w 279"/>
                  <a:gd name="T9" fmla="*/ 227 h 242"/>
                  <a:gd name="T10" fmla="*/ 215 w 279"/>
                  <a:gd name="T11" fmla="*/ 242 h 242"/>
                  <a:gd name="T12" fmla="*/ 252 w 279"/>
                  <a:gd name="T13" fmla="*/ 211 h 242"/>
                  <a:gd name="T14" fmla="*/ 261 w 279"/>
                  <a:gd name="T15" fmla="*/ 196 h 242"/>
                  <a:gd name="T16" fmla="*/ 264 w 279"/>
                  <a:gd name="T17" fmla="*/ 164 h 242"/>
                  <a:gd name="T18" fmla="*/ 278 w 279"/>
                  <a:gd name="T19" fmla="*/ 137 h 242"/>
                  <a:gd name="T20" fmla="*/ 270 w 279"/>
                  <a:gd name="T21" fmla="*/ 124 h 242"/>
                  <a:gd name="T22" fmla="*/ 249 w 279"/>
                  <a:gd name="T23" fmla="*/ 115 h 242"/>
                  <a:gd name="T24" fmla="*/ 240 w 279"/>
                  <a:gd name="T25" fmla="*/ 98 h 242"/>
                  <a:gd name="T26" fmla="*/ 234 w 279"/>
                  <a:gd name="T27" fmla="*/ 86 h 242"/>
                  <a:gd name="T28" fmla="*/ 216 w 279"/>
                  <a:gd name="T29" fmla="*/ 61 h 242"/>
                  <a:gd name="T30" fmla="*/ 189 w 279"/>
                  <a:gd name="T31" fmla="*/ 40 h 242"/>
                  <a:gd name="T32" fmla="*/ 176 w 279"/>
                  <a:gd name="T33" fmla="*/ 31 h 242"/>
                  <a:gd name="T34" fmla="*/ 155 w 279"/>
                  <a:gd name="T35" fmla="*/ 14 h 242"/>
                  <a:gd name="T36" fmla="*/ 134 w 279"/>
                  <a:gd name="T37" fmla="*/ 17 h 242"/>
                  <a:gd name="T38" fmla="*/ 117 w 279"/>
                  <a:gd name="T39" fmla="*/ 26 h 242"/>
                  <a:gd name="T40" fmla="*/ 96 w 279"/>
                  <a:gd name="T41" fmla="*/ 22 h 242"/>
                  <a:gd name="T42" fmla="*/ 87 w 279"/>
                  <a:gd name="T43" fmla="*/ 8 h 242"/>
                  <a:gd name="T44" fmla="*/ 81 w 279"/>
                  <a:gd name="T45" fmla="*/ 14 h 242"/>
                  <a:gd name="T46" fmla="*/ 81 w 279"/>
                  <a:gd name="T47" fmla="*/ 37 h 242"/>
                  <a:gd name="T48" fmla="*/ 60 w 279"/>
                  <a:gd name="T49" fmla="*/ 65 h 242"/>
                  <a:gd name="T50" fmla="*/ 63 w 279"/>
                  <a:gd name="T51" fmla="*/ 83 h 242"/>
                  <a:gd name="T52" fmla="*/ 62 w 279"/>
                  <a:gd name="T53" fmla="*/ 98 h 242"/>
                  <a:gd name="T54" fmla="*/ 56 w 279"/>
                  <a:gd name="T55" fmla="*/ 122 h 242"/>
                  <a:gd name="T56" fmla="*/ 33 w 279"/>
                  <a:gd name="T57" fmla="*/ 154 h 242"/>
                  <a:gd name="T58" fmla="*/ 18 w 279"/>
                  <a:gd name="T59" fmla="*/ 155 h 242"/>
                  <a:gd name="T60" fmla="*/ 3 w 279"/>
                  <a:gd name="T61" fmla="*/ 175 h 242"/>
                  <a:gd name="T62" fmla="*/ 2 w 279"/>
                  <a:gd name="T63" fmla="*/ 209 h 242"/>
                  <a:gd name="T64" fmla="*/ 8 w 279"/>
                  <a:gd name="T65" fmla="*/ 23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9" h="242">
                    <a:moveTo>
                      <a:pt x="8" y="236"/>
                    </a:moveTo>
                    <a:cubicBezTo>
                      <a:pt x="13" y="231"/>
                      <a:pt x="17" y="229"/>
                      <a:pt x="23" y="227"/>
                    </a:cubicBezTo>
                    <a:cubicBezTo>
                      <a:pt x="30" y="221"/>
                      <a:pt x="44" y="221"/>
                      <a:pt x="54" y="220"/>
                    </a:cubicBezTo>
                    <a:cubicBezTo>
                      <a:pt x="67" y="216"/>
                      <a:pt x="79" y="218"/>
                      <a:pt x="92" y="221"/>
                    </a:cubicBezTo>
                    <a:cubicBezTo>
                      <a:pt x="119" y="234"/>
                      <a:pt x="159" y="227"/>
                      <a:pt x="183" y="227"/>
                    </a:cubicBezTo>
                    <a:cubicBezTo>
                      <a:pt x="196" y="235"/>
                      <a:pt x="200" y="239"/>
                      <a:pt x="215" y="242"/>
                    </a:cubicBezTo>
                    <a:cubicBezTo>
                      <a:pt x="230" y="235"/>
                      <a:pt x="239" y="221"/>
                      <a:pt x="252" y="211"/>
                    </a:cubicBezTo>
                    <a:cubicBezTo>
                      <a:pt x="256" y="205"/>
                      <a:pt x="260" y="204"/>
                      <a:pt x="261" y="196"/>
                    </a:cubicBezTo>
                    <a:cubicBezTo>
                      <a:pt x="263" y="188"/>
                      <a:pt x="261" y="174"/>
                      <a:pt x="264" y="164"/>
                    </a:cubicBezTo>
                    <a:cubicBezTo>
                      <a:pt x="267" y="154"/>
                      <a:pt x="277" y="144"/>
                      <a:pt x="278" y="137"/>
                    </a:cubicBezTo>
                    <a:cubicBezTo>
                      <a:pt x="279" y="129"/>
                      <a:pt x="279" y="125"/>
                      <a:pt x="270" y="124"/>
                    </a:cubicBezTo>
                    <a:cubicBezTo>
                      <a:pt x="264" y="116"/>
                      <a:pt x="257" y="120"/>
                      <a:pt x="249" y="115"/>
                    </a:cubicBezTo>
                    <a:cubicBezTo>
                      <a:pt x="244" y="106"/>
                      <a:pt x="247" y="112"/>
                      <a:pt x="240" y="98"/>
                    </a:cubicBezTo>
                    <a:cubicBezTo>
                      <a:pt x="238" y="94"/>
                      <a:pt x="234" y="86"/>
                      <a:pt x="234" y="86"/>
                    </a:cubicBezTo>
                    <a:cubicBezTo>
                      <a:pt x="233" y="77"/>
                      <a:pt x="225" y="63"/>
                      <a:pt x="216" y="61"/>
                    </a:cubicBezTo>
                    <a:cubicBezTo>
                      <a:pt x="207" y="54"/>
                      <a:pt x="198" y="48"/>
                      <a:pt x="189" y="40"/>
                    </a:cubicBezTo>
                    <a:cubicBezTo>
                      <a:pt x="185" y="37"/>
                      <a:pt x="176" y="31"/>
                      <a:pt x="176" y="31"/>
                    </a:cubicBezTo>
                    <a:cubicBezTo>
                      <a:pt x="171" y="23"/>
                      <a:pt x="163" y="18"/>
                      <a:pt x="155" y="14"/>
                    </a:cubicBezTo>
                    <a:cubicBezTo>
                      <a:pt x="148" y="15"/>
                      <a:pt x="140" y="14"/>
                      <a:pt x="134" y="17"/>
                    </a:cubicBezTo>
                    <a:cubicBezTo>
                      <a:pt x="127" y="21"/>
                      <a:pt x="126" y="25"/>
                      <a:pt x="117" y="26"/>
                    </a:cubicBezTo>
                    <a:cubicBezTo>
                      <a:pt x="111" y="26"/>
                      <a:pt x="101" y="25"/>
                      <a:pt x="96" y="22"/>
                    </a:cubicBezTo>
                    <a:cubicBezTo>
                      <a:pt x="91" y="19"/>
                      <a:pt x="89" y="9"/>
                      <a:pt x="87" y="8"/>
                    </a:cubicBezTo>
                    <a:cubicBezTo>
                      <a:pt x="81" y="0"/>
                      <a:pt x="84" y="9"/>
                      <a:pt x="81" y="14"/>
                    </a:cubicBezTo>
                    <a:cubicBezTo>
                      <a:pt x="80" y="20"/>
                      <a:pt x="84" y="32"/>
                      <a:pt x="81" y="37"/>
                    </a:cubicBezTo>
                    <a:cubicBezTo>
                      <a:pt x="80" y="48"/>
                      <a:pt x="75" y="62"/>
                      <a:pt x="60" y="65"/>
                    </a:cubicBezTo>
                    <a:cubicBezTo>
                      <a:pt x="59" y="72"/>
                      <a:pt x="62" y="76"/>
                      <a:pt x="63" y="83"/>
                    </a:cubicBezTo>
                    <a:cubicBezTo>
                      <a:pt x="62" y="93"/>
                      <a:pt x="68" y="91"/>
                      <a:pt x="62" y="98"/>
                    </a:cubicBezTo>
                    <a:cubicBezTo>
                      <a:pt x="61" y="104"/>
                      <a:pt x="58" y="117"/>
                      <a:pt x="56" y="122"/>
                    </a:cubicBezTo>
                    <a:cubicBezTo>
                      <a:pt x="55" y="128"/>
                      <a:pt x="37" y="153"/>
                      <a:pt x="33" y="154"/>
                    </a:cubicBezTo>
                    <a:cubicBezTo>
                      <a:pt x="28" y="156"/>
                      <a:pt x="23" y="155"/>
                      <a:pt x="18" y="155"/>
                    </a:cubicBezTo>
                    <a:cubicBezTo>
                      <a:pt x="12" y="162"/>
                      <a:pt x="7" y="168"/>
                      <a:pt x="3" y="175"/>
                    </a:cubicBezTo>
                    <a:cubicBezTo>
                      <a:pt x="0" y="185"/>
                      <a:pt x="1" y="199"/>
                      <a:pt x="2" y="209"/>
                    </a:cubicBezTo>
                    <a:cubicBezTo>
                      <a:pt x="3" y="219"/>
                      <a:pt x="7" y="231"/>
                      <a:pt x="8" y="236"/>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08" name="Freeform 566"/>
              <p:cNvSpPr>
                <a:spLocks/>
              </p:cNvSpPr>
              <p:nvPr>
                <p:custDataLst>
                  <p:tags r:id="rId2"/>
                </p:custDataLst>
              </p:nvPr>
            </p:nvSpPr>
            <p:spPr bwMode="auto">
              <a:xfrm>
                <a:off x="6879851" y="4673753"/>
                <a:ext cx="229505" cy="309471"/>
              </a:xfrm>
              <a:custGeom>
                <a:avLst/>
                <a:gdLst>
                  <a:gd name="T0" fmla="*/ 131 w 323"/>
                  <a:gd name="T1" fmla="*/ 312 h 400"/>
                  <a:gd name="T2" fmla="*/ 105 w 323"/>
                  <a:gd name="T3" fmla="*/ 342 h 400"/>
                  <a:gd name="T4" fmla="*/ 142 w 323"/>
                  <a:gd name="T5" fmla="*/ 358 h 400"/>
                  <a:gd name="T6" fmla="*/ 150 w 323"/>
                  <a:gd name="T7" fmla="*/ 382 h 400"/>
                  <a:gd name="T8" fmla="*/ 150 w 323"/>
                  <a:gd name="T9" fmla="*/ 400 h 400"/>
                  <a:gd name="T10" fmla="*/ 184 w 323"/>
                  <a:gd name="T11" fmla="*/ 386 h 400"/>
                  <a:gd name="T12" fmla="*/ 234 w 323"/>
                  <a:gd name="T13" fmla="*/ 378 h 400"/>
                  <a:gd name="T14" fmla="*/ 284 w 323"/>
                  <a:gd name="T15" fmla="*/ 371 h 400"/>
                  <a:gd name="T16" fmla="*/ 282 w 323"/>
                  <a:gd name="T17" fmla="*/ 320 h 400"/>
                  <a:gd name="T18" fmla="*/ 295 w 323"/>
                  <a:gd name="T19" fmla="*/ 292 h 400"/>
                  <a:gd name="T20" fmla="*/ 323 w 323"/>
                  <a:gd name="T21" fmla="*/ 261 h 400"/>
                  <a:gd name="T22" fmla="*/ 291 w 323"/>
                  <a:gd name="T23" fmla="*/ 253 h 400"/>
                  <a:gd name="T24" fmla="*/ 279 w 323"/>
                  <a:gd name="T25" fmla="*/ 212 h 400"/>
                  <a:gd name="T26" fmla="*/ 308 w 323"/>
                  <a:gd name="T27" fmla="*/ 184 h 400"/>
                  <a:gd name="T28" fmla="*/ 295 w 323"/>
                  <a:gd name="T29" fmla="*/ 160 h 400"/>
                  <a:gd name="T30" fmla="*/ 291 w 323"/>
                  <a:gd name="T31" fmla="*/ 134 h 400"/>
                  <a:gd name="T32" fmla="*/ 265 w 323"/>
                  <a:gd name="T33" fmla="*/ 149 h 400"/>
                  <a:gd name="T34" fmla="*/ 236 w 323"/>
                  <a:gd name="T35" fmla="*/ 133 h 400"/>
                  <a:gd name="T36" fmla="*/ 199 w 323"/>
                  <a:gd name="T37" fmla="*/ 123 h 400"/>
                  <a:gd name="T38" fmla="*/ 211 w 323"/>
                  <a:gd name="T39" fmla="*/ 100 h 400"/>
                  <a:gd name="T40" fmla="*/ 186 w 323"/>
                  <a:gd name="T41" fmla="*/ 82 h 400"/>
                  <a:gd name="T42" fmla="*/ 171 w 323"/>
                  <a:gd name="T43" fmla="*/ 65 h 400"/>
                  <a:gd name="T44" fmla="*/ 163 w 323"/>
                  <a:gd name="T45" fmla="*/ 24 h 400"/>
                  <a:gd name="T46" fmla="*/ 152 w 323"/>
                  <a:gd name="T47" fmla="*/ 8 h 400"/>
                  <a:gd name="T48" fmla="*/ 119 w 323"/>
                  <a:gd name="T49" fmla="*/ 2 h 400"/>
                  <a:gd name="T50" fmla="*/ 99 w 323"/>
                  <a:gd name="T51" fmla="*/ 11 h 400"/>
                  <a:gd name="T52" fmla="*/ 74 w 323"/>
                  <a:gd name="T53" fmla="*/ 11 h 400"/>
                  <a:gd name="T54" fmla="*/ 49 w 323"/>
                  <a:gd name="T55" fmla="*/ 16 h 400"/>
                  <a:gd name="T56" fmla="*/ 21 w 323"/>
                  <a:gd name="T57" fmla="*/ 23 h 400"/>
                  <a:gd name="T58" fmla="*/ 0 w 323"/>
                  <a:gd name="T59" fmla="*/ 32 h 400"/>
                  <a:gd name="T60" fmla="*/ 18 w 323"/>
                  <a:gd name="T61" fmla="*/ 68 h 400"/>
                  <a:gd name="T62" fmla="*/ 56 w 323"/>
                  <a:gd name="T63" fmla="*/ 97 h 400"/>
                  <a:gd name="T64" fmla="*/ 31 w 323"/>
                  <a:gd name="T65" fmla="*/ 128 h 400"/>
                  <a:gd name="T66" fmla="*/ 26 w 323"/>
                  <a:gd name="T67" fmla="*/ 165 h 400"/>
                  <a:gd name="T68" fmla="*/ 52 w 323"/>
                  <a:gd name="T69" fmla="*/ 189 h 400"/>
                  <a:gd name="T70" fmla="*/ 47 w 323"/>
                  <a:gd name="T71" fmla="*/ 221 h 400"/>
                  <a:gd name="T72" fmla="*/ 63 w 323"/>
                  <a:gd name="T73" fmla="*/ 240 h 400"/>
                  <a:gd name="T74" fmla="*/ 88 w 323"/>
                  <a:gd name="T75" fmla="*/ 29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3" h="400">
                    <a:moveTo>
                      <a:pt x="88" y="295"/>
                    </a:moveTo>
                    <a:lnTo>
                      <a:pt x="131" y="312"/>
                    </a:lnTo>
                    <a:lnTo>
                      <a:pt x="113" y="327"/>
                    </a:lnTo>
                    <a:lnTo>
                      <a:pt x="105" y="342"/>
                    </a:lnTo>
                    <a:lnTo>
                      <a:pt x="124" y="357"/>
                    </a:lnTo>
                    <a:lnTo>
                      <a:pt x="142" y="358"/>
                    </a:lnTo>
                    <a:lnTo>
                      <a:pt x="145" y="373"/>
                    </a:lnTo>
                    <a:lnTo>
                      <a:pt x="150" y="382"/>
                    </a:lnTo>
                    <a:lnTo>
                      <a:pt x="142" y="395"/>
                    </a:lnTo>
                    <a:lnTo>
                      <a:pt x="150" y="400"/>
                    </a:lnTo>
                    <a:lnTo>
                      <a:pt x="177" y="392"/>
                    </a:lnTo>
                    <a:lnTo>
                      <a:pt x="184" y="386"/>
                    </a:lnTo>
                    <a:lnTo>
                      <a:pt x="210" y="384"/>
                    </a:lnTo>
                    <a:lnTo>
                      <a:pt x="234" y="378"/>
                    </a:lnTo>
                    <a:lnTo>
                      <a:pt x="255" y="381"/>
                    </a:lnTo>
                    <a:lnTo>
                      <a:pt x="284" y="371"/>
                    </a:lnTo>
                    <a:lnTo>
                      <a:pt x="287" y="355"/>
                    </a:lnTo>
                    <a:lnTo>
                      <a:pt x="282" y="320"/>
                    </a:lnTo>
                    <a:lnTo>
                      <a:pt x="295" y="312"/>
                    </a:lnTo>
                    <a:lnTo>
                      <a:pt x="295" y="292"/>
                    </a:lnTo>
                    <a:lnTo>
                      <a:pt x="313" y="281"/>
                    </a:lnTo>
                    <a:lnTo>
                      <a:pt x="323" y="261"/>
                    </a:lnTo>
                    <a:lnTo>
                      <a:pt x="308" y="253"/>
                    </a:lnTo>
                    <a:lnTo>
                      <a:pt x="291" y="253"/>
                    </a:lnTo>
                    <a:lnTo>
                      <a:pt x="289" y="242"/>
                    </a:lnTo>
                    <a:lnTo>
                      <a:pt x="279" y="212"/>
                    </a:lnTo>
                    <a:lnTo>
                      <a:pt x="294" y="197"/>
                    </a:lnTo>
                    <a:lnTo>
                      <a:pt x="308" y="184"/>
                    </a:lnTo>
                    <a:lnTo>
                      <a:pt x="305" y="163"/>
                    </a:lnTo>
                    <a:lnTo>
                      <a:pt x="295" y="160"/>
                    </a:lnTo>
                    <a:lnTo>
                      <a:pt x="305" y="141"/>
                    </a:lnTo>
                    <a:lnTo>
                      <a:pt x="291" y="134"/>
                    </a:lnTo>
                    <a:lnTo>
                      <a:pt x="274" y="140"/>
                    </a:lnTo>
                    <a:lnTo>
                      <a:pt x="265" y="149"/>
                    </a:lnTo>
                    <a:lnTo>
                      <a:pt x="245" y="140"/>
                    </a:lnTo>
                    <a:lnTo>
                      <a:pt x="236" y="133"/>
                    </a:lnTo>
                    <a:lnTo>
                      <a:pt x="203" y="134"/>
                    </a:lnTo>
                    <a:lnTo>
                      <a:pt x="199" y="123"/>
                    </a:lnTo>
                    <a:lnTo>
                      <a:pt x="211" y="111"/>
                    </a:lnTo>
                    <a:lnTo>
                      <a:pt x="211" y="100"/>
                    </a:lnTo>
                    <a:lnTo>
                      <a:pt x="195" y="89"/>
                    </a:lnTo>
                    <a:lnTo>
                      <a:pt x="186" y="82"/>
                    </a:lnTo>
                    <a:lnTo>
                      <a:pt x="171" y="82"/>
                    </a:lnTo>
                    <a:lnTo>
                      <a:pt x="171" y="65"/>
                    </a:lnTo>
                    <a:lnTo>
                      <a:pt x="163" y="61"/>
                    </a:lnTo>
                    <a:lnTo>
                      <a:pt x="163" y="24"/>
                    </a:lnTo>
                    <a:lnTo>
                      <a:pt x="150" y="23"/>
                    </a:lnTo>
                    <a:lnTo>
                      <a:pt x="152" y="8"/>
                    </a:lnTo>
                    <a:lnTo>
                      <a:pt x="129" y="8"/>
                    </a:lnTo>
                    <a:lnTo>
                      <a:pt x="119" y="2"/>
                    </a:lnTo>
                    <a:lnTo>
                      <a:pt x="107" y="0"/>
                    </a:lnTo>
                    <a:lnTo>
                      <a:pt x="99" y="11"/>
                    </a:lnTo>
                    <a:lnTo>
                      <a:pt x="85" y="16"/>
                    </a:lnTo>
                    <a:lnTo>
                      <a:pt x="74" y="11"/>
                    </a:lnTo>
                    <a:lnTo>
                      <a:pt x="65" y="7"/>
                    </a:lnTo>
                    <a:lnTo>
                      <a:pt x="49" y="16"/>
                    </a:lnTo>
                    <a:lnTo>
                      <a:pt x="37" y="21"/>
                    </a:lnTo>
                    <a:lnTo>
                      <a:pt x="21" y="23"/>
                    </a:lnTo>
                    <a:lnTo>
                      <a:pt x="10" y="24"/>
                    </a:lnTo>
                    <a:lnTo>
                      <a:pt x="0" y="32"/>
                    </a:lnTo>
                    <a:lnTo>
                      <a:pt x="11" y="50"/>
                    </a:lnTo>
                    <a:lnTo>
                      <a:pt x="18" y="68"/>
                    </a:lnTo>
                    <a:lnTo>
                      <a:pt x="24" y="87"/>
                    </a:lnTo>
                    <a:lnTo>
                      <a:pt x="56" y="97"/>
                    </a:lnTo>
                    <a:lnTo>
                      <a:pt x="34" y="113"/>
                    </a:lnTo>
                    <a:lnTo>
                      <a:pt x="31" y="128"/>
                    </a:lnTo>
                    <a:lnTo>
                      <a:pt x="24" y="141"/>
                    </a:lnTo>
                    <a:lnTo>
                      <a:pt x="26" y="165"/>
                    </a:lnTo>
                    <a:lnTo>
                      <a:pt x="42" y="171"/>
                    </a:lnTo>
                    <a:lnTo>
                      <a:pt x="52" y="189"/>
                    </a:lnTo>
                    <a:lnTo>
                      <a:pt x="40" y="192"/>
                    </a:lnTo>
                    <a:lnTo>
                      <a:pt x="47" y="221"/>
                    </a:lnTo>
                    <a:cubicBezTo>
                      <a:pt x="53" y="228"/>
                      <a:pt x="66" y="241"/>
                      <a:pt x="66" y="241"/>
                    </a:cubicBezTo>
                    <a:cubicBezTo>
                      <a:pt x="65" y="240"/>
                      <a:pt x="64" y="240"/>
                      <a:pt x="63" y="240"/>
                    </a:cubicBezTo>
                    <a:lnTo>
                      <a:pt x="50" y="258"/>
                    </a:lnTo>
                    <a:lnTo>
                      <a:pt x="88" y="295"/>
                    </a:lnTo>
                    <a:close/>
                  </a:path>
                </a:pathLst>
              </a:custGeom>
              <a:solidFill>
                <a:srgbClr val="E9E6E6">
                  <a:lumMod val="90000"/>
                </a:srgbClr>
              </a:solidFill>
              <a:ln w="12700" cap="flat" cmpd="sng">
                <a:solidFill>
                  <a:srgbClr val="FFFFFF"/>
                </a:solidFill>
                <a:prstDash val="solid"/>
                <a:round/>
                <a:headEnd/>
                <a:tailEnd/>
              </a:ln>
              <a:effectLst/>
              <a:extLst/>
            </p:spPr>
            <p:txBody>
              <a:bodyPr wrap="none" lIns="90000" tIns="46800" rIns="90000" bIns="4680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nvGrpSpPr>
              <p:cNvPr id="1409" name="Gruppieren 362"/>
              <p:cNvGrpSpPr/>
              <p:nvPr/>
            </p:nvGrpSpPr>
            <p:grpSpPr>
              <a:xfrm>
                <a:off x="6586989" y="4663018"/>
                <a:ext cx="388384" cy="336318"/>
                <a:chOff x="4334375" y="2608841"/>
                <a:chExt cx="201803" cy="174750"/>
              </a:xfrm>
              <a:grpFill/>
            </p:grpSpPr>
            <p:sp>
              <p:nvSpPr>
                <p:cNvPr id="1411" name="Freeform 262"/>
                <p:cNvSpPr>
                  <a:spLocks/>
                </p:cNvSpPr>
                <p:nvPr/>
              </p:nvSpPr>
              <p:spPr bwMode="auto">
                <a:xfrm>
                  <a:off x="4347388" y="2608841"/>
                  <a:ext cx="96670" cy="35322"/>
                </a:xfrm>
                <a:custGeom>
                  <a:avLst/>
                  <a:gdLst>
                    <a:gd name="T0" fmla="*/ 106 w 115"/>
                    <a:gd name="T1" fmla="*/ 3 h 38"/>
                    <a:gd name="T2" fmla="*/ 115 w 115"/>
                    <a:gd name="T3" fmla="*/ 16 h 38"/>
                    <a:gd name="T4" fmla="*/ 78 w 115"/>
                    <a:gd name="T5" fmla="*/ 31 h 38"/>
                    <a:gd name="T6" fmla="*/ 16 w 115"/>
                    <a:gd name="T7" fmla="*/ 36 h 38"/>
                    <a:gd name="T8" fmla="*/ 6 w 115"/>
                    <a:gd name="T9" fmla="*/ 22 h 38"/>
                    <a:gd name="T10" fmla="*/ 7 w 115"/>
                    <a:gd name="T11" fmla="*/ 7 h 38"/>
                    <a:gd name="T12" fmla="*/ 6 w 115"/>
                    <a:gd name="T13" fmla="*/ 1 h 38"/>
                    <a:gd name="T14" fmla="*/ 24 w 115"/>
                    <a:gd name="T15" fmla="*/ 4 h 38"/>
                    <a:gd name="T16" fmla="*/ 106 w 115"/>
                    <a:gd name="T1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38">
                      <a:moveTo>
                        <a:pt x="106" y="3"/>
                      </a:moveTo>
                      <a:cubicBezTo>
                        <a:pt x="109" y="7"/>
                        <a:pt x="112" y="12"/>
                        <a:pt x="115" y="16"/>
                      </a:cubicBezTo>
                      <a:cubicBezTo>
                        <a:pt x="107" y="26"/>
                        <a:pt x="90" y="29"/>
                        <a:pt x="78" y="31"/>
                      </a:cubicBezTo>
                      <a:cubicBezTo>
                        <a:pt x="58" y="38"/>
                        <a:pt x="37" y="32"/>
                        <a:pt x="16" y="36"/>
                      </a:cubicBezTo>
                      <a:cubicBezTo>
                        <a:pt x="3" y="34"/>
                        <a:pt x="0" y="34"/>
                        <a:pt x="6" y="22"/>
                      </a:cubicBezTo>
                      <a:cubicBezTo>
                        <a:pt x="7" y="15"/>
                        <a:pt x="10" y="13"/>
                        <a:pt x="7" y="7"/>
                      </a:cubicBezTo>
                      <a:cubicBezTo>
                        <a:pt x="7" y="5"/>
                        <a:pt x="4" y="1"/>
                        <a:pt x="6" y="1"/>
                      </a:cubicBezTo>
                      <a:cubicBezTo>
                        <a:pt x="12" y="0"/>
                        <a:pt x="24" y="4"/>
                        <a:pt x="24" y="4"/>
                      </a:cubicBezTo>
                      <a:cubicBezTo>
                        <a:pt x="41" y="13"/>
                        <a:pt x="84" y="4"/>
                        <a:pt x="106" y="3"/>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12" name="Freeform 263"/>
                <p:cNvSpPr>
                  <a:spLocks/>
                </p:cNvSpPr>
                <p:nvPr/>
              </p:nvSpPr>
              <p:spPr bwMode="auto">
                <a:xfrm>
                  <a:off x="4334375" y="2623714"/>
                  <a:ext cx="171031" cy="113402"/>
                </a:xfrm>
                <a:custGeom>
                  <a:avLst/>
                  <a:gdLst>
                    <a:gd name="T0" fmla="*/ 188 w 201"/>
                    <a:gd name="T1" fmla="*/ 10 h 123"/>
                    <a:gd name="T2" fmla="*/ 198 w 201"/>
                    <a:gd name="T3" fmla="*/ 22 h 123"/>
                    <a:gd name="T4" fmla="*/ 191 w 201"/>
                    <a:gd name="T5" fmla="*/ 37 h 123"/>
                    <a:gd name="T6" fmla="*/ 159 w 201"/>
                    <a:gd name="T7" fmla="*/ 33 h 123"/>
                    <a:gd name="T8" fmla="*/ 144 w 201"/>
                    <a:gd name="T9" fmla="*/ 27 h 123"/>
                    <a:gd name="T10" fmla="*/ 102 w 201"/>
                    <a:gd name="T11" fmla="*/ 36 h 123"/>
                    <a:gd name="T12" fmla="*/ 141 w 201"/>
                    <a:gd name="T13" fmla="*/ 99 h 123"/>
                    <a:gd name="T14" fmla="*/ 137 w 201"/>
                    <a:gd name="T15" fmla="*/ 123 h 123"/>
                    <a:gd name="T16" fmla="*/ 72 w 201"/>
                    <a:gd name="T17" fmla="*/ 81 h 123"/>
                    <a:gd name="T18" fmla="*/ 12 w 201"/>
                    <a:gd name="T19" fmla="*/ 43 h 123"/>
                    <a:gd name="T20" fmla="*/ 6 w 201"/>
                    <a:gd name="T21" fmla="*/ 18 h 123"/>
                    <a:gd name="T22" fmla="*/ 47 w 201"/>
                    <a:gd name="T23" fmla="*/ 18 h 123"/>
                    <a:gd name="T24" fmla="*/ 107 w 201"/>
                    <a:gd name="T25" fmla="*/ 12 h 123"/>
                    <a:gd name="T26" fmla="*/ 125 w 201"/>
                    <a:gd name="T27" fmla="*/ 6 h 123"/>
                    <a:gd name="T28" fmla="*/ 146 w 201"/>
                    <a:gd name="T29" fmla="*/ 4 h 123"/>
                    <a:gd name="T30" fmla="*/ 170 w 201"/>
                    <a:gd name="T31" fmla="*/ 16 h 123"/>
                    <a:gd name="T32" fmla="*/ 188 w 201"/>
                    <a:gd name="T33" fmla="*/ 1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23">
                      <a:moveTo>
                        <a:pt x="188" y="10"/>
                      </a:moveTo>
                      <a:cubicBezTo>
                        <a:pt x="193" y="13"/>
                        <a:pt x="195" y="17"/>
                        <a:pt x="198" y="22"/>
                      </a:cubicBezTo>
                      <a:cubicBezTo>
                        <a:pt x="201" y="31"/>
                        <a:pt x="201" y="36"/>
                        <a:pt x="191" y="37"/>
                      </a:cubicBezTo>
                      <a:cubicBezTo>
                        <a:pt x="171" y="36"/>
                        <a:pt x="173" y="36"/>
                        <a:pt x="159" y="33"/>
                      </a:cubicBezTo>
                      <a:cubicBezTo>
                        <a:pt x="154" y="30"/>
                        <a:pt x="150" y="28"/>
                        <a:pt x="144" y="27"/>
                      </a:cubicBezTo>
                      <a:cubicBezTo>
                        <a:pt x="111" y="28"/>
                        <a:pt x="122" y="28"/>
                        <a:pt x="102" y="36"/>
                      </a:cubicBezTo>
                      <a:cubicBezTo>
                        <a:pt x="98" y="61"/>
                        <a:pt x="123" y="85"/>
                        <a:pt x="141" y="99"/>
                      </a:cubicBezTo>
                      <a:cubicBezTo>
                        <a:pt x="140" y="108"/>
                        <a:pt x="138" y="115"/>
                        <a:pt x="137" y="123"/>
                      </a:cubicBezTo>
                      <a:cubicBezTo>
                        <a:pt x="119" y="105"/>
                        <a:pt x="99" y="86"/>
                        <a:pt x="72" y="81"/>
                      </a:cubicBezTo>
                      <a:cubicBezTo>
                        <a:pt x="53" y="67"/>
                        <a:pt x="35" y="51"/>
                        <a:pt x="12" y="43"/>
                      </a:cubicBezTo>
                      <a:cubicBezTo>
                        <a:pt x="2" y="33"/>
                        <a:pt x="0" y="22"/>
                        <a:pt x="6" y="18"/>
                      </a:cubicBezTo>
                      <a:cubicBezTo>
                        <a:pt x="12" y="14"/>
                        <a:pt x="30" y="19"/>
                        <a:pt x="47" y="18"/>
                      </a:cubicBezTo>
                      <a:cubicBezTo>
                        <a:pt x="67" y="17"/>
                        <a:pt x="87" y="15"/>
                        <a:pt x="107" y="12"/>
                      </a:cubicBezTo>
                      <a:cubicBezTo>
                        <a:pt x="113" y="9"/>
                        <a:pt x="119" y="7"/>
                        <a:pt x="125" y="6"/>
                      </a:cubicBezTo>
                      <a:cubicBezTo>
                        <a:pt x="133" y="0"/>
                        <a:pt x="137" y="2"/>
                        <a:pt x="146" y="4"/>
                      </a:cubicBezTo>
                      <a:cubicBezTo>
                        <a:pt x="155" y="9"/>
                        <a:pt x="159" y="14"/>
                        <a:pt x="170" y="16"/>
                      </a:cubicBezTo>
                      <a:cubicBezTo>
                        <a:pt x="177" y="15"/>
                        <a:pt x="182" y="13"/>
                        <a:pt x="188" y="10"/>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13" name="Freeform 264"/>
                <p:cNvSpPr>
                  <a:spLocks/>
                </p:cNvSpPr>
                <p:nvPr/>
              </p:nvSpPr>
              <p:spPr bwMode="auto">
                <a:xfrm>
                  <a:off x="4416173" y="2649740"/>
                  <a:ext cx="94810" cy="81797"/>
                </a:xfrm>
                <a:custGeom>
                  <a:avLst/>
                  <a:gdLst>
                    <a:gd name="T0" fmla="*/ 101 w 112"/>
                    <a:gd name="T1" fmla="*/ 8 h 89"/>
                    <a:gd name="T2" fmla="*/ 51 w 112"/>
                    <a:gd name="T3" fmla="*/ 0 h 89"/>
                    <a:gd name="T4" fmla="*/ 5 w 112"/>
                    <a:gd name="T5" fmla="*/ 11 h 89"/>
                    <a:gd name="T6" fmla="*/ 21 w 112"/>
                    <a:gd name="T7" fmla="*/ 47 h 89"/>
                    <a:gd name="T8" fmla="*/ 32 w 112"/>
                    <a:gd name="T9" fmla="*/ 59 h 89"/>
                    <a:gd name="T10" fmla="*/ 47 w 112"/>
                    <a:gd name="T11" fmla="*/ 72 h 89"/>
                    <a:gd name="T12" fmla="*/ 66 w 112"/>
                    <a:gd name="T13" fmla="*/ 81 h 89"/>
                    <a:gd name="T14" fmla="*/ 80 w 112"/>
                    <a:gd name="T15" fmla="*/ 89 h 89"/>
                    <a:gd name="T16" fmla="*/ 92 w 112"/>
                    <a:gd name="T17" fmla="*/ 80 h 89"/>
                    <a:gd name="T18" fmla="*/ 104 w 112"/>
                    <a:gd name="T19" fmla="*/ 62 h 89"/>
                    <a:gd name="T20" fmla="*/ 110 w 112"/>
                    <a:gd name="T21" fmla="*/ 23 h 89"/>
                    <a:gd name="T22" fmla="*/ 101 w 112"/>
                    <a:gd name="T23"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89">
                      <a:moveTo>
                        <a:pt x="101" y="8"/>
                      </a:moveTo>
                      <a:cubicBezTo>
                        <a:pt x="85" y="11"/>
                        <a:pt x="66" y="5"/>
                        <a:pt x="51" y="0"/>
                      </a:cubicBezTo>
                      <a:cubicBezTo>
                        <a:pt x="25" y="2"/>
                        <a:pt x="24" y="2"/>
                        <a:pt x="5" y="11"/>
                      </a:cubicBezTo>
                      <a:cubicBezTo>
                        <a:pt x="0" y="22"/>
                        <a:pt x="12" y="41"/>
                        <a:pt x="21" y="47"/>
                      </a:cubicBezTo>
                      <a:cubicBezTo>
                        <a:pt x="24" y="54"/>
                        <a:pt x="25" y="56"/>
                        <a:pt x="32" y="59"/>
                      </a:cubicBezTo>
                      <a:cubicBezTo>
                        <a:pt x="37" y="66"/>
                        <a:pt x="38" y="70"/>
                        <a:pt x="47" y="72"/>
                      </a:cubicBezTo>
                      <a:cubicBezTo>
                        <a:pt x="53" y="77"/>
                        <a:pt x="58" y="80"/>
                        <a:pt x="66" y="81"/>
                      </a:cubicBezTo>
                      <a:cubicBezTo>
                        <a:pt x="72" y="83"/>
                        <a:pt x="74" y="87"/>
                        <a:pt x="80" y="89"/>
                      </a:cubicBezTo>
                      <a:cubicBezTo>
                        <a:pt x="85" y="87"/>
                        <a:pt x="87" y="83"/>
                        <a:pt x="92" y="80"/>
                      </a:cubicBezTo>
                      <a:cubicBezTo>
                        <a:pt x="97" y="74"/>
                        <a:pt x="100" y="69"/>
                        <a:pt x="104" y="62"/>
                      </a:cubicBezTo>
                      <a:cubicBezTo>
                        <a:pt x="102" y="47"/>
                        <a:pt x="101" y="35"/>
                        <a:pt x="110" y="23"/>
                      </a:cubicBezTo>
                      <a:cubicBezTo>
                        <a:pt x="112" y="15"/>
                        <a:pt x="106" y="13"/>
                        <a:pt x="101" y="8"/>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sp>
              <p:nvSpPr>
                <p:cNvPr id="1414" name="Freeform 567"/>
                <p:cNvSpPr>
                  <a:spLocks/>
                </p:cNvSpPr>
                <p:nvPr/>
              </p:nvSpPr>
              <p:spPr bwMode="auto">
                <a:xfrm>
                  <a:off x="4477520" y="2715922"/>
                  <a:ext cx="58658" cy="67669"/>
                </a:xfrm>
                <a:custGeom>
                  <a:avLst/>
                  <a:gdLst>
                    <a:gd name="T0" fmla="*/ 86 w 182"/>
                    <a:gd name="T1" fmla="*/ 189 h 194"/>
                    <a:gd name="T2" fmla="*/ 53 w 182"/>
                    <a:gd name="T3" fmla="*/ 140 h 194"/>
                    <a:gd name="T4" fmla="*/ 0 w 182"/>
                    <a:gd name="T5" fmla="*/ 103 h 194"/>
                    <a:gd name="T6" fmla="*/ 25 w 182"/>
                    <a:gd name="T7" fmla="*/ 94 h 194"/>
                    <a:gd name="T8" fmla="*/ 9 w 182"/>
                    <a:gd name="T9" fmla="*/ 84 h 194"/>
                    <a:gd name="T10" fmla="*/ 13 w 182"/>
                    <a:gd name="T11" fmla="*/ 57 h 194"/>
                    <a:gd name="T12" fmla="*/ 23 w 182"/>
                    <a:gd name="T13" fmla="*/ 45 h 194"/>
                    <a:gd name="T14" fmla="*/ 47 w 182"/>
                    <a:gd name="T15" fmla="*/ 24 h 194"/>
                    <a:gd name="T16" fmla="*/ 62 w 182"/>
                    <a:gd name="T17" fmla="*/ 20 h 194"/>
                    <a:gd name="T18" fmla="*/ 57 w 182"/>
                    <a:gd name="T19" fmla="*/ 2 h 194"/>
                    <a:gd name="T20" fmla="*/ 75 w 182"/>
                    <a:gd name="T21" fmla="*/ 5 h 194"/>
                    <a:gd name="T22" fmla="*/ 89 w 182"/>
                    <a:gd name="T23" fmla="*/ 0 h 194"/>
                    <a:gd name="T24" fmla="*/ 137 w 182"/>
                    <a:gd name="T25" fmla="*/ 49 h 194"/>
                    <a:gd name="T26" fmla="*/ 182 w 182"/>
                    <a:gd name="T27" fmla="*/ 66 h 194"/>
                    <a:gd name="T28" fmla="*/ 148 w 182"/>
                    <a:gd name="T29" fmla="*/ 98 h 194"/>
                    <a:gd name="T30" fmla="*/ 129 w 182"/>
                    <a:gd name="T31" fmla="*/ 113 h 194"/>
                    <a:gd name="T32" fmla="*/ 108 w 182"/>
                    <a:gd name="T33" fmla="*/ 119 h 194"/>
                    <a:gd name="T34" fmla="*/ 109 w 182"/>
                    <a:gd name="T35" fmla="*/ 169 h 194"/>
                    <a:gd name="T36" fmla="*/ 119 w 182"/>
                    <a:gd name="T37" fmla="*/ 179 h 194"/>
                    <a:gd name="T38" fmla="*/ 117 w 182"/>
                    <a:gd name="T39" fmla="*/ 194 h 194"/>
                    <a:gd name="T40" fmla="*/ 86 w 182"/>
                    <a:gd name="T41" fmla="*/ 18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94">
                      <a:moveTo>
                        <a:pt x="86" y="189"/>
                      </a:moveTo>
                      <a:cubicBezTo>
                        <a:pt x="75" y="180"/>
                        <a:pt x="67" y="154"/>
                        <a:pt x="53" y="140"/>
                      </a:cubicBezTo>
                      <a:cubicBezTo>
                        <a:pt x="39" y="126"/>
                        <a:pt x="4" y="110"/>
                        <a:pt x="0" y="103"/>
                      </a:cubicBezTo>
                      <a:lnTo>
                        <a:pt x="25" y="94"/>
                      </a:lnTo>
                      <a:lnTo>
                        <a:pt x="9" y="84"/>
                      </a:lnTo>
                      <a:lnTo>
                        <a:pt x="13" y="57"/>
                      </a:lnTo>
                      <a:lnTo>
                        <a:pt x="23" y="45"/>
                      </a:lnTo>
                      <a:lnTo>
                        <a:pt x="47" y="24"/>
                      </a:lnTo>
                      <a:lnTo>
                        <a:pt x="62" y="20"/>
                      </a:lnTo>
                      <a:lnTo>
                        <a:pt x="57" y="2"/>
                      </a:lnTo>
                      <a:lnTo>
                        <a:pt x="75" y="5"/>
                      </a:lnTo>
                      <a:lnTo>
                        <a:pt x="89" y="0"/>
                      </a:lnTo>
                      <a:cubicBezTo>
                        <a:pt x="99" y="7"/>
                        <a:pt x="122" y="38"/>
                        <a:pt x="137" y="49"/>
                      </a:cubicBezTo>
                      <a:cubicBezTo>
                        <a:pt x="153" y="59"/>
                        <a:pt x="178" y="58"/>
                        <a:pt x="182" y="66"/>
                      </a:cubicBezTo>
                      <a:lnTo>
                        <a:pt x="148" y="98"/>
                      </a:lnTo>
                      <a:cubicBezTo>
                        <a:pt x="139" y="106"/>
                        <a:pt x="136" y="110"/>
                        <a:pt x="129" y="113"/>
                      </a:cubicBezTo>
                      <a:cubicBezTo>
                        <a:pt x="122" y="117"/>
                        <a:pt x="109" y="108"/>
                        <a:pt x="108" y="119"/>
                      </a:cubicBezTo>
                      <a:lnTo>
                        <a:pt x="109" y="169"/>
                      </a:lnTo>
                      <a:lnTo>
                        <a:pt x="119" y="179"/>
                      </a:lnTo>
                      <a:lnTo>
                        <a:pt x="117" y="194"/>
                      </a:lnTo>
                      <a:lnTo>
                        <a:pt x="86" y="189"/>
                      </a:lnTo>
                      <a:close/>
                    </a:path>
                  </a:pathLst>
                </a:custGeom>
                <a:solidFill>
                  <a:srgbClr val="E9E6E6">
                    <a:lumMod val="90000"/>
                  </a:srgbClr>
                </a:solidFill>
                <a:ln w="12700" cap="flat" cmpd="sng">
                  <a:solidFill>
                    <a:srgbClr val="FFFF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sp>
            <p:nvSpPr>
              <p:cNvPr id="1410" name="Freeform 246"/>
              <p:cNvSpPr>
                <a:spLocks/>
              </p:cNvSpPr>
              <p:nvPr/>
            </p:nvSpPr>
            <p:spPr bwMode="auto">
              <a:xfrm>
                <a:off x="6261406" y="4036898"/>
                <a:ext cx="418609" cy="586766"/>
              </a:xfrm>
              <a:custGeom>
                <a:avLst/>
                <a:gdLst>
                  <a:gd name="T0" fmla="*/ 252 w 258"/>
                  <a:gd name="T1" fmla="*/ 171 h 331"/>
                  <a:gd name="T2" fmla="*/ 245 w 258"/>
                  <a:gd name="T3" fmla="*/ 104 h 331"/>
                  <a:gd name="T4" fmla="*/ 234 w 258"/>
                  <a:gd name="T5" fmla="*/ 69 h 331"/>
                  <a:gd name="T6" fmla="*/ 206 w 258"/>
                  <a:gd name="T7" fmla="*/ 45 h 331"/>
                  <a:gd name="T8" fmla="*/ 194 w 258"/>
                  <a:gd name="T9" fmla="*/ 32 h 331"/>
                  <a:gd name="T10" fmla="*/ 180 w 258"/>
                  <a:gd name="T11" fmla="*/ 41 h 331"/>
                  <a:gd name="T12" fmla="*/ 155 w 258"/>
                  <a:gd name="T13" fmla="*/ 44 h 331"/>
                  <a:gd name="T14" fmla="*/ 140 w 258"/>
                  <a:gd name="T15" fmla="*/ 63 h 331"/>
                  <a:gd name="T16" fmla="*/ 107 w 258"/>
                  <a:gd name="T17" fmla="*/ 47 h 331"/>
                  <a:gd name="T18" fmla="*/ 90 w 258"/>
                  <a:gd name="T19" fmla="*/ 21 h 331"/>
                  <a:gd name="T20" fmla="*/ 89 w 258"/>
                  <a:gd name="T21" fmla="*/ 6 h 331"/>
                  <a:gd name="T22" fmla="*/ 78 w 258"/>
                  <a:gd name="T23" fmla="*/ 0 h 331"/>
                  <a:gd name="T24" fmla="*/ 60 w 258"/>
                  <a:gd name="T25" fmla="*/ 27 h 331"/>
                  <a:gd name="T26" fmla="*/ 86 w 258"/>
                  <a:gd name="T27" fmla="*/ 48 h 331"/>
                  <a:gd name="T28" fmla="*/ 90 w 258"/>
                  <a:gd name="T29" fmla="*/ 59 h 331"/>
                  <a:gd name="T30" fmla="*/ 59 w 258"/>
                  <a:gd name="T31" fmla="*/ 65 h 331"/>
                  <a:gd name="T32" fmla="*/ 47 w 258"/>
                  <a:gd name="T33" fmla="*/ 80 h 331"/>
                  <a:gd name="T34" fmla="*/ 27 w 258"/>
                  <a:gd name="T35" fmla="*/ 120 h 331"/>
                  <a:gd name="T36" fmla="*/ 14 w 258"/>
                  <a:gd name="T37" fmla="*/ 156 h 331"/>
                  <a:gd name="T38" fmla="*/ 11 w 258"/>
                  <a:gd name="T39" fmla="*/ 161 h 331"/>
                  <a:gd name="T40" fmla="*/ 6 w 258"/>
                  <a:gd name="T41" fmla="*/ 164 h 331"/>
                  <a:gd name="T42" fmla="*/ 0 w 258"/>
                  <a:gd name="T43" fmla="*/ 186 h 331"/>
                  <a:gd name="T44" fmla="*/ 3 w 258"/>
                  <a:gd name="T45" fmla="*/ 224 h 331"/>
                  <a:gd name="T46" fmla="*/ 11 w 258"/>
                  <a:gd name="T47" fmla="*/ 243 h 331"/>
                  <a:gd name="T48" fmla="*/ 30 w 258"/>
                  <a:gd name="T49" fmla="*/ 258 h 331"/>
                  <a:gd name="T50" fmla="*/ 29 w 258"/>
                  <a:gd name="T51" fmla="*/ 297 h 331"/>
                  <a:gd name="T52" fmla="*/ 29 w 258"/>
                  <a:gd name="T53" fmla="*/ 320 h 331"/>
                  <a:gd name="T54" fmla="*/ 63 w 258"/>
                  <a:gd name="T55" fmla="*/ 323 h 331"/>
                  <a:gd name="T56" fmla="*/ 102 w 258"/>
                  <a:gd name="T57" fmla="*/ 330 h 331"/>
                  <a:gd name="T58" fmla="*/ 167 w 258"/>
                  <a:gd name="T59" fmla="*/ 318 h 331"/>
                  <a:gd name="T60" fmla="*/ 194 w 258"/>
                  <a:gd name="T61" fmla="*/ 324 h 331"/>
                  <a:gd name="T62" fmla="*/ 209 w 258"/>
                  <a:gd name="T63" fmla="*/ 321 h 331"/>
                  <a:gd name="T64" fmla="*/ 207 w 258"/>
                  <a:gd name="T65" fmla="*/ 297 h 331"/>
                  <a:gd name="T66" fmla="*/ 215 w 258"/>
                  <a:gd name="T67" fmla="*/ 276 h 331"/>
                  <a:gd name="T68" fmla="*/ 224 w 258"/>
                  <a:gd name="T69" fmla="*/ 261 h 331"/>
                  <a:gd name="T70" fmla="*/ 203 w 258"/>
                  <a:gd name="T71" fmla="*/ 240 h 331"/>
                  <a:gd name="T72" fmla="*/ 200 w 258"/>
                  <a:gd name="T73" fmla="*/ 221 h 331"/>
                  <a:gd name="T74" fmla="*/ 191 w 258"/>
                  <a:gd name="T75" fmla="*/ 210 h 331"/>
                  <a:gd name="T76" fmla="*/ 236 w 258"/>
                  <a:gd name="T77" fmla="*/ 195 h 331"/>
                  <a:gd name="T78" fmla="*/ 248 w 258"/>
                  <a:gd name="T79" fmla="*/ 182 h 331"/>
                  <a:gd name="T80" fmla="*/ 252 w 258"/>
                  <a:gd name="T81" fmla="*/ 17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8" h="331">
                    <a:moveTo>
                      <a:pt x="252" y="171"/>
                    </a:moveTo>
                    <a:cubicBezTo>
                      <a:pt x="248" y="149"/>
                      <a:pt x="258" y="122"/>
                      <a:pt x="245" y="104"/>
                    </a:cubicBezTo>
                    <a:cubicBezTo>
                      <a:pt x="242" y="90"/>
                      <a:pt x="239" y="82"/>
                      <a:pt x="234" y="69"/>
                    </a:cubicBezTo>
                    <a:cubicBezTo>
                      <a:pt x="230" y="44"/>
                      <a:pt x="237" y="49"/>
                      <a:pt x="206" y="45"/>
                    </a:cubicBezTo>
                    <a:cubicBezTo>
                      <a:pt x="202" y="40"/>
                      <a:pt x="194" y="32"/>
                      <a:pt x="194" y="32"/>
                    </a:cubicBezTo>
                    <a:cubicBezTo>
                      <a:pt x="185" y="33"/>
                      <a:pt x="188" y="39"/>
                      <a:pt x="180" y="41"/>
                    </a:cubicBezTo>
                    <a:cubicBezTo>
                      <a:pt x="172" y="43"/>
                      <a:pt x="163" y="43"/>
                      <a:pt x="155" y="44"/>
                    </a:cubicBezTo>
                    <a:cubicBezTo>
                      <a:pt x="150" y="55"/>
                      <a:pt x="154" y="61"/>
                      <a:pt x="140" y="63"/>
                    </a:cubicBezTo>
                    <a:cubicBezTo>
                      <a:pt x="122" y="49"/>
                      <a:pt x="141" y="49"/>
                      <a:pt x="107" y="47"/>
                    </a:cubicBezTo>
                    <a:cubicBezTo>
                      <a:pt x="103" y="37"/>
                      <a:pt x="100" y="26"/>
                      <a:pt x="90" y="21"/>
                    </a:cubicBezTo>
                    <a:cubicBezTo>
                      <a:pt x="84" y="14"/>
                      <a:pt x="94" y="14"/>
                      <a:pt x="89" y="6"/>
                    </a:cubicBezTo>
                    <a:cubicBezTo>
                      <a:pt x="88" y="5"/>
                      <a:pt x="79" y="0"/>
                      <a:pt x="78" y="0"/>
                    </a:cubicBezTo>
                    <a:cubicBezTo>
                      <a:pt x="52" y="5"/>
                      <a:pt x="78" y="16"/>
                      <a:pt x="60" y="27"/>
                    </a:cubicBezTo>
                    <a:cubicBezTo>
                      <a:pt x="55" y="51"/>
                      <a:pt x="69" y="47"/>
                      <a:pt x="86" y="48"/>
                    </a:cubicBezTo>
                    <a:cubicBezTo>
                      <a:pt x="78" y="57"/>
                      <a:pt x="97" y="58"/>
                      <a:pt x="90" y="59"/>
                    </a:cubicBezTo>
                    <a:cubicBezTo>
                      <a:pt x="81" y="66"/>
                      <a:pt x="69" y="60"/>
                      <a:pt x="59" y="65"/>
                    </a:cubicBezTo>
                    <a:cubicBezTo>
                      <a:pt x="55" y="73"/>
                      <a:pt x="56" y="76"/>
                      <a:pt x="47" y="80"/>
                    </a:cubicBezTo>
                    <a:cubicBezTo>
                      <a:pt x="40" y="93"/>
                      <a:pt x="36" y="108"/>
                      <a:pt x="27" y="120"/>
                    </a:cubicBezTo>
                    <a:cubicBezTo>
                      <a:pt x="29" y="136"/>
                      <a:pt x="34" y="154"/>
                      <a:pt x="14" y="156"/>
                    </a:cubicBezTo>
                    <a:cubicBezTo>
                      <a:pt x="13" y="158"/>
                      <a:pt x="12" y="160"/>
                      <a:pt x="11" y="161"/>
                    </a:cubicBezTo>
                    <a:cubicBezTo>
                      <a:pt x="10" y="162"/>
                      <a:pt x="7" y="162"/>
                      <a:pt x="6" y="164"/>
                    </a:cubicBezTo>
                    <a:cubicBezTo>
                      <a:pt x="2" y="170"/>
                      <a:pt x="3" y="180"/>
                      <a:pt x="0" y="186"/>
                    </a:cubicBezTo>
                    <a:cubicBezTo>
                      <a:pt x="3" y="204"/>
                      <a:pt x="5" y="203"/>
                      <a:pt x="3" y="224"/>
                    </a:cubicBezTo>
                    <a:cubicBezTo>
                      <a:pt x="5" y="232"/>
                      <a:pt x="7" y="236"/>
                      <a:pt x="11" y="243"/>
                    </a:cubicBezTo>
                    <a:cubicBezTo>
                      <a:pt x="13" y="255"/>
                      <a:pt x="19" y="256"/>
                      <a:pt x="30" y="258"/>
                    </a:cubicBezTo>
                    <a:cubicBezTo>
                      <a:pt x="39" y="261"/>
                      <a:pt x="30" y="287"/>
                      <a:pt x="29" y="297"/>
                    </a:cubicBezTo>
                    <a:cubicBezTo>
                      <a:pt x="30" y="307"/>
                      <a:pt x="21" y="316"/>
                      <a:pt x="29" y="320"/>
                    </a:cubicBezTo>
                    <a:cubicBezTo>
                      <a:pt x="35" y="324"/>
                      <a:pt x="51" y="321"/>
                      <a:pt x="63" y="323"/>
                    </a:cubicBezTo>
                    <a:cubicBezTo>
                      <a:pt x="77" y="330"/>
                      <a:pt x="86" y="329"/>
                      <a:pt x="102" y="330"/>
                    </a:cubicBezTo>
                    <a:cubicBezTo>
                      <a:pt x="171" y="329"/>
                      <a:pt x="134" y="331"/>
                      <a:pt x="167" y="318"/>
                    </a:cubicBezTo>
                    <a:cubicBezTo>
                      <a:pt x="183" y="320"/>
                      <a:pt x="183" y="322"/>
                      <a:pt x="194" y="324"/>
                    </a:cubicBezTo>
                    <a:cubicBezTo>
                      <a:pt x="200" y="327"/>
                      <a:pt x="203" y="324"/>
                      <a:pt x="209" y="321"/>
                    </a:cubicBezTo>
                    <a:cubicBezTo>
                      <a:pt x="215" y="313"/>
                      <a:pt x="212" y="305"/>
                      <a:pt x="207" y="297"/>
                    </a:cubicBezTo>
                    <a:cubicBezTo>
                      <a:pt x="209" y="287"/>
                      <a:pt x="207" y="281"/>
                      <a:pt x="215" y="276"/>
                    </a:cubicBezTo>
                    <a:cubicBezTo>
                      <a:pt x="218" y="271"/>
                      <a:pt x="221" y="266"/>
                      <a:pt x="224" y="261"/>
                    </a:cubicBezTo>
                    <a:cubicBezTo>
                      <a:pt x="222" y="250"/>
                      <a:pt x="212" y="247"/>
                      <a:pt x="203" y="240"/>
                    </a:cubicBezTo>
                    <a:cubicBezTo>
                      <a:pt x="201" y="234"/>
                      <a:pt x="202" y="227"/>
                      <a:pt x="200" y="221"/>
                    </a:cubicBezTo>
                    <a:cubicBezTo>
                      <a:pt x="198" y="217"/>
                      <a:pt x="191" y="210"/>
                      <a:pt x="191" y="210"/>
                    </a:cubicBezTo>
                    <a:cubicBezTo>
                      <a:pt x="201" y="190"/>
                      <a:pt x="214" y="196"/>
                      <a:pt x="236" y="195"/>
                    </a:cubicBezTo>
                    <a:cubicBezTo>
                      <a:pt x="246" y="185"/>
                      <a:pt x="242" y="189"/>
                      <a:pt x="248" y="182"/>
                    </a:cubicBezTo>
                    <a:cubicBezTo>
                      <a:pt x="248" y="180"/>
                      <a:pt x="249" y="171"/>
                      <a:pt x="252" y="171"/>
                    </a:cubicBezTo>
                    <a:close/>
                  </a:path>
                </a:pathLst>
              </a:custGeom>
              <a:solidFill>
                <a:srgbClr val="E9E6E6">
                  <a:lumMod val="90000"/>
                </a:srgbClr>
              </a:solidFill>
              <a:ln w="12700" cap="flat" cmpd="sng">
                <a:solidFill>
                  <a:srgbClr val="FFFFFF"/>
                </a:solidFill>
                <a:prstDash val="solid"/>
                <a:round/>
                <a:headEnd type="none" w="med" len="med"/>
                <a:tailEnd type="none" w="med" len="med"/>
              </a:ln>
              <a:effectLst/>
              <a:extLst/>
            </p:spPr>
            <p:txBody>
              <a:bodyPr wrap="none" lIns="0" tIns="0" rIns="0" bIns="0" anchor="ctr">
                <a:noAutofit/>
              </a:bodyPr>
              <a:lstStyle/>
              <a:p>
                <a:pPr marL="0" marR="0" lvl="0" indent="0" defTabSz="914400" eaLnBrk="1" fontAlgn="auto" latinLnBrk="0" hangingPunct="1">
                  <a:lnSpc>
                    <a:spcPct val="100000"/>
                  </a:lnSpc>
                  <a:spcBef>
                    <a:spcPts val="0"/>
                  </a:spcBef>
                  <a:spcAft>
                    <a:spcPts val="0"/>
                  </a:spcAft>
                  <a:buClr>
                    <a:srgbClr val="000000"/>
                  </a:buClr>
                  <a:buSzTx/>
                  <a:buFontTx/>
                  <a:buNone/>
                  <a:tabLst/>
                  <a:defRPr/>
                </a:pPr>
                <a:endParaRPr kumimoji="0" lang="en-US" sz="1800" b="0" i="0" u="none" strike="noStrike" kern="0" cap="none" spc="0" normalizeH="0" baseline="0" noProof="0" dirty="0" smtClean="0">
                  <a:ln>
                    <a:noFill/>
                  </a:ln>
                  <a:effectLst/>
                  <a:uLnTx/>
                  <a:uFillTx/>
                  <a:latin typeface="Verdana" pitchFamily="34" charset="0"/>
                  <a:ea typeface="Verdana" pitchFamily="34" charset="0"/>
                </a:endParaRPr>
              </a:p>
            </p:txBody>
          </p:sp>
        </p:grpSp>
      </p:grpSp>
      <p:sp>
        <p:nvSpPr>
          <p:cNvPr id="992" name="Title 991"/>
          <p:cNvSpPr>
            <a:spLocks noGrp="1"/>
          </p:cNvSpPr>
          <p:nvPr>
            <p:ph type="title"/>
          </p:nvPr>
        </p:nvSpPr>
        <p:spPr/>
        <p:txBody>
          <a:bodyPr/>
          <a:lstStyle/>
          <a:p>
            <a:r>
              <a:rPr lang="en-US" dirty="0" smtClean="0"/>
              <a:t>Our global R&amp;D network</a:t>
            </a:r>
            <a:endParaRPr lang="en-US" dirty="0"/>
          </a:p>
        </p:txBody>
      </p:sp>
      <p:sp>
        <p:nvSpPr>
          <p:cNvPr id="5" name="Slide Number Placeholder 4"/>
          <p:cNvSpPr>
            <a:spLocks noGrp="1"/>
          </p:cNvSpPr>
          <p:nvPr>
            <p:ph type="sldNum" sz="quarter" idx="4"/>
          </p:nvPr>
        </p:nvSpPr>
        <p:spPr/>
        <p:txBody>
          <a:bodyPr/>
          <a:lstStyle/>
          <a:p>
            <a:fld id="{3E9BFE36-B789-40AE-90F8-9664E77C4330}" type="slidenum">
              <a:rPr lang="en-US" smtClean="0"/>
              <a:pPr/>
              <a:t>12</a:t>
            </a:fld>
            <a:endParaRPr lang="en-US" dirty="0"/>
          </a:p>
        </p:txBody>
      </p:sp>
      <p:sp>
        <p:nvSpPr>
          <p:cNvPr id="6" name="Date Placeholder 5"/>
          <p:cNvSpPr>
            <a:spLocks noGrp="1"/>
          </p:cNvSpPr>
          <p:nvPr>
            <p:ph type="dt" sz="half" idx="2"/>
          </p:nvPr>
        </p:nvSpPr>
        <p:spPr/>
        <p:txBody>
          <a:bodyPr/>
          <a:lstStyle/>
          <a:p>
            <a:r>
              <a:rPr lang="en-US" dirty="0" smtClean="0"/>
              <a:t>July 2015</a:t>
            </a:r>
            <a:endParaRPr lang="en-US" dirty="0"/>
          </a:p>
        </p:txBody>
      </p:sp>
      <p:sp>
        <p:nvSpPr>
          <p:cNvPr id="7" name="Footer Placeholder 6"/>
          <p:cNvSpPr>
            <a:spLocks noGrp="1"/>
          </p:cNvSpPr>
          <p:nvPr>
            <p:ph type="ftr" sz="quarter" idx="3"/>
          </p:nvPr>
        </p:nvSpPr>
        <p:spPr/>
        <p:txBody>
          <a:bodyPr/>
          <a:lstStyle/>
          <a:p>
            <a:r>
              <a:rPr lang="en-US" dirty="0" smtClean="0"/>
              <a:t>Copyright © Infineon Technologies AG 2015. All rights reserved.</a:t>
            </a:r>
            <a:endParaRPr lang="en-US" dirty="0"/>
          </a:p>
        </p:txBody>
      </p:sp>
      <p:sp>
        <p:nvSpPr>
          <p:cNvPr id="959" name="Abgerundetes Rechteck 855"/>
          <p:cNvSpPr/>
          <p:nvPr/>
        </p:nvSpPr>
        <p:spPr bwMode="auto">
          <a:xfrm>
            <a:off x="7784148" y="5096341"/>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Malacca</a:t>
            </a:r>
          </a:p>
        </p:txBody>
      </p:sp>
      <p:sp>
        <p:nvSpPr>
          <p:cNvPr id="960" name="Ellipse 856"/>
          <p:cNvSpPr/>
          <p:nvPr/>
        </p:nvSpPr>
        <p:spPr bwMode="auto">
          <a:xfrm>
            <a:off x="6623161" y="3993617"/>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63" name="Ellipse 859"/>
          <p:cNvSpPr/>
          <p:nvPr/>
        </p:nvSpPr>
        <p:spPr bwMode="auto">
          <a:xfrm>
            <a:off x="6613363" y="4077982"/>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64" name="Abgerundetes Rechteck 860"/>
          <p:cNvSpPr/>
          <p:nvPr/>
        </p:nvSpPr>
        <p:spPr bwMode="auto">
          <a:xfrm>
            <a:off x="7784148" y="5528389"/>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Kulim</a:t>
            </a:r>
          </a:p>
        </p:txBody>
      </p:sp>
      <p:sp>
        <p:nvSpPr>
          <p:cNvPr id="967" name="Abgerundetes Rechteck 863"/>
          <p:cNvSpPr/>
          <p:nvPr/>
        </p:nvSpPr>
        <p:spPr bwMode="auto">
          <a:xfrm>
            <a:off x="7792940" y="2720077"/>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Beijing</a:t>
            </a:r>
          </a:p>
        </p:txBody>
      </p:sp>
      <p:sp>
        <p:nvSpPr>
          <p:cNvPr id="968" name="Ellipse 864"/>
          <p:cNvSpPr/>
          <p:nvPr/>
        </p:nvSpPr>
        <p:spPr bwMode="auto">
          <a:xfrm>
            <a:off x="6834421" y="294518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71" name="Abgerundetes Rechteck 867"/>
          <p:cNvSpPr/>
          <p:nvPr/>
        </p:nvSpPr>
        <p:spPr bwMode="auto">
          <a:xfrm>
            <a:off x="248429" y="4062520"/>
            <a:ext cx="1083121"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Morgan Hill</a:t>
            </a:r>
          </a:p>
        </p:txBody>
      </p:sp>
      <p:sp>
        <p:nvSpPr>
          <p:cNvPr id="972" name="Ellipse 868"/>
          <p:cNvSpPr/>
          <p:nvPr/>
        </p:nvSpPr>
        <p:spPr bwMode="auto">
          <a:xfrm>
            <a:off x="971600" y="3008069"/>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75" name="Abgerundetes Rechteck 871"/>
          <p:cNvSpPr/>
          <p:nvPr/>
        </p:nvSpPr>
        <p:spPr bwMode="auto">
          <a:xfrm>
            <a:off x="7784148" y="3152125"/>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Seoul</a:t>
            </a:r>
          </a:p>
        </p:txBody>
      </p:sp>
      <p:sp>
        <p:nvSpPr>
          <p:cNvPr id="976" name="Ellipse 872"/>
          <p:cNvSpPr/>
          <p:nvPr/>
        </p:nvSpPr>
        <p:spPr bwMode="auto">
          <a:xfrm>
            <a:off x="7109207" y="297619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79" name="Abgerundetes Rechteck 875"/>
          <p:cNvSpPr/>
          <p:nvPr/>
        </p:nvSpPr>
        <p:spPr bwMode="auto">
          <a:xfrm>
            <a:off x="7784148" y="3584173"/>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Shanghai</a:t>
            </a:r>
          </a:p>
        </p:txBody>
      </p:sp>
      <p:sp>
        <p:nvSpPr>
          <p:cNvPr id="980" name="Ellipse 876"/>
          <p:cNvSpPr/>
          <p:nvPr/>
        </p:nvSpPr>
        <p:spPr bwMode="auto">
          <a:xfrm>
            <a:off x="7008004" y="3234191"/>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83" name="Ellipse 883"/>
          <p:cNvSpPr/>
          <p:nvPr/>
        </p:nvSpPr>
        <p:spPr bwMode="auto">
          <a:xfrm>
            <a:off x="6012160" y="3909236"/>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985" name="Abgerundetes Rechteck 885"/>
          <p:cNvSpPr/>
          <p:nvPr/>
        </p:nvSpPr>
        <p:spPr bwMode="auto">
          <a:xfrm>
            <a:off x="5321379" y="4448076"/>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Bangalore</a:t>
            </a:r>
          </a:p>
        </p:txBody>
      </p:sp>
      <p:sp>
        <p:nvSpPr>
          <p:cNvPr id="987" name="Abgerundetes Rechteck 891"/>
          <p:cNvSpPr/>
          <p:nvPr/>
        </p:nvSpPr>
        <p:spPr bwMode="auto">
          <a:xfrm>
            <a:off x="248428" y="4459684"/>
            <a:ext cx="1083121"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Torrance</a:t>
            </a:r>
          </a:p>
        </p:txBody>
      </p:sp>
      <p:sp>
        <p:nvSpPr>
          <p:cNvPr id="988" name="Ellipse 892"/>
          <p:cNvSpPr/>
          <p:nvPr/>
        </p:nvSpPr>
        <p:spPr bwMode="auto">
          <a:xfrm>
            <a:off x="1043624" y="315208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28" name="Abgerundetes Rechteck 556"/>
          <p:cNvSpPr/>
          <p:nvPr/>
        </p:nvSpPr>
        <p:spPr bwMode="auto">
          <a:xfrm>
            <a:off x="5309836" y="1268700"/>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err="1" smtClean="0">
                <a:latin typeface="Verdana" pitchFamily="34" charset="0"/>
                <a:ea typeface="Verdana" pitchFamily="34" charset="0"/>
                <a:cs typeface="Verdana" pitchFamily="34" charset="0"/>
              </a:rPr>
              <a:t>Warstein</a:t>
            </a:r>
            <a:endParaRPr lang="en-US" sz="1200" dirty="0" smtClean="0">
              <a:latin typeface="Verdana" pitchFamily="34" charset="0"/>
              <a:ea typeface="Verdana" pitchFamily="34" charset="0"/>
              <a:cs typeface="Verdana" pitchFamily="34" charset="0"/>
            </a:endParaRPr>
          </a:p>
        </p:txBody>
      </p:sp>
      <p:sp>
        <p:nvSpPr>
          <p:cNvPr id="1129" name="Ellipse 557"/>
          <p:cNvSpPr/>
          <p:nvPr/>
        </p:nvSpPr>
        <p:spPr bwMode="auto">
          <a:xfrm>
            <a:off x="3719299" y="2887800"/>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32" name="Abgerundetes Rechteck 553"/>
          <p:cNvSpPr/>
          <p:nvPr/>
        </p:nvSpPr>
        <p:spPr bwMode="auto">
          <a:xfrm>
            <a:off x="1772368" y="1539860"/>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Duisburg</a:t>
            </a:r>
          </a:p>
        </p:txBody>
      </p:sp>
      <p:sp>
        <p:nvSpPr>
          <p:cNvPr id="1133" name="Ellipse 554"/>
          <p:cNvSpPr/>
          <p:nvPr/>
        </p:nvSpPr>
        <p:spPr bwMode="auto">
          <a:xfrm>
            <a:off x="3675174" y="292678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36" name="Abgerundetes Rechteck 550"/>
          <p:cNvSpPr/>
          <p:nvPr/>
        </p:nvSpPr>
        <p:spPr bwMode="auto">
          <a:xfrm>
            <a:off x="1763688" y="1949902"/>
            <a:ext cx="1098000" cy="360000"/>
          </a:xfrm>
          <a:prstGeom prst="rect">
            <a:avLst/>
          </a:prstGeom>
          <a:solidFill>
            <a:schemeClr val="tx2">
              <a:lumMod val="50000"/>
            </a:schemeClr>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Bristol</a:t>
            </a:r>
          </a:p>
        </p:txBody>
      </p:sp>
      <p:sp>
        <p:nvSpPr>
          <p:cNvPr id="1137" name="Ellipse 551"/>
          <p:cNvSpPr/>
          <p:nvPr/>
        </p:nvSpPr>
        <p:spPr bwMode="auto">
          <a:xfrm>
            <a:off x="3371437" y="2917011"/>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40" name="Abgerundetes Rechteck 547"/>
          <p:cNvSpPr/>
          <p:nvPr/>
        </p:nvSpPr>
        <p:spPr bwMode="auto">
          <a:xfrm>
            <a:off x="1763688" y="2345454"/>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Augsburg</a:t>
            </a:r>
          </a:p>
        </p:txBody>
      </p:sp>
      <p:sp>
        <p:nvSpPr>
          <p:cNvPr id="1141" name="Ellipse 548"/>
          <p:cNvSpPr/>
          <p:nvPr/>
        </p:nvSpPr>
        <p:spPr bwMode="auto">
          <a:xfrm>
            <a:off x="3734153" y="3094023"/>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44" name="Abgerundetes Rechteck 544"/>
          <p:cNvSpPr/>
          <p:nvPr/>
        </p:nvSpPr>
        <p:spPr bwMode="auto">
          <a:xfrm>
            <a:off x="3611673" y="4037788"/>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err="1" smtClean="0">
                <a:latin typeface="Verdana" pitchFamily="34" charset="0"/>
                <a:ea typeface="Verdana" pitchFamily="34" charset="0"/>
                <a:cs typeface="Verdana" pitchFamily="34" charset="0"/>
              </a:rPr>
              <a:t>Neubiberg</a:t>
            </a:r>
            <a:endParaRPr lang="en-US" sz="1200" dirty="0" smtClean="0">
              <a:latin typeface="Verdana" pitchFamily="34" charset="0"/>
              <a:ea typeface="Verdana" pitchFamily="34" charset="0"/>
              <a:cs typeface="Verdana" pitchFamily="34" charset="0"/>
            </a:endParaRPr>
          </a:p>
        </p:txBody>
      </p:sp>
      <p:sp>
        <p:nvSpPr>
          <p:cNvPr id="1145" name="Ellipse 545"/>
          <p:cNvSpPr/>
          <p:nvPr/>
        </p:nvSpPr>
        <p:spPr bwMode="auto">
          <a:xfrm>
            <a:off x="3758093" y="310203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48" name="Abgerundetes Rechteck 541"/>
          <p:cNvSpPr/>
          <p:nvPr/>
        </p:nvSpPr>
        <p:spPr bwMode="auto">
          <a:xfrm>
            <a:off x="3615276" y="4432993"/>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Padua</a:t>
            </a:r>
          </a:p>
        </p:txBody>
      </p:sp>
      <p:sp>
        <p:nvSpPr>
          <p:cNvPr id="1149" name="Ellipse 542"/>
          <p:cNvSpPr/>
          <p:nvPr/>
        </p:nvSpPr>
        <p:spPr bwMode="auto">
          <a:xfrm>
            <a:off x="3821741" y="3223137"/>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52" name="Abgerundetes Rechteck 538"/>
          <p:cNvSpPr/>
          <p:nvPr/>
        </p:nvSpPr>
        <p:spPr bwMode="auto">
          <a:xfrm>
            <a:off x="5309712" y="3326973"/>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Villach</a:t>
            </a:r>
          </a:p>
        </p:txBody>
      </p:sp>
      <p:sp>
        <p:nvSpPr>
          <p:cNvPr id="1153" name="Ellipse 539"/>
          <p:cNvSpPr/>
          <p:nvPr/>
        </p:nvSpPr>
        <p:spPr bwMode="auto">
          <a:xfrm>
            <a:off x="3903627" y="3158263"/>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56" name="Abgerundetes Rechteck 535"/>
          <p:cNvSpPr/>
          <p:nvPr/>
        </p:nvSpPr>
        <p:spPr bwMode="auto">
          <a:xfrm>
            <a:off x="5309712" y="2501993"/>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Graz</a:t>
            </a:r>
          </a:p>
        </p:txBody>
      </p:sp>
      <p:sp>
        <p:nvSpPr>
          <p:cNvPr id="1157" name="Ellipse 536"/>
          <p:cNvSpPr/>
          <p:nvPr/>
        </p:nvSpPr>
        <p:spPr bwMode="auto">
          <a:xfrm>
            <a:off x="3952150" y="3134987"/>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60" name="Abgerundetes Rechteck 532"/>
          <p:cNvSpPr/>
          <p:nvPr/>
        </p:nvSpPr>
        <p:spPr bwMode="auto">
          <a:xfrm>
            <a:off x="6498336" y="1268700"/>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Regensburg</a:t>
            </a:r>
          </a:p>
        </p:txBody>
      </p:sp>
      <p:sp>
        <p:nvSpPr>
          <p:cNvPr id="1161" name="Ellipse 533"/>
          <p:cNvSpPr/>
          <p:nvPr/>
        </p:nvSpPr>
        <p:spPr bwMode="auto">
          <a:xfrm>
            <a:off x="3790037" y="3073388"/>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64" name="Abgerundetes Rechteck 529"/>
          <p:cNvSpPr/>
          <p:nvPr/>
        </p:nvSpPr>
        <p:spPr bwMode="auto">
          <a:xfrm>
            <a:off x="5309712" y="1679730"/>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Dresden</a:t>
            </a:r>
          </a:p>
        </p:txBody>
      </p:sp>
      <p:sp>
        <p:nvSpPr>
          <p:cNvPr id="1165" name="Ellipse 530"/>
          <p:cNvSpPr/>
          <p:nvPr/>
        </p:nvSpPr>
        <p:spPr bwMode="auto">
          <a:xfrm>
            <a:off x="3855757" y="2936566"/>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68" name="Ellipse 526"/>
          <p:cNvSpPr/>
          <p:nvPr/>
        </p:nvSpPr>
        <p:spPr bwMode="auto">
          <a:xfrm>
            <a:off x="4289375" y="322137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70" name="Abgerundetes Rechteck 528"/>
          <p:cNvSpPr/>
          <p:nvPr/>
        </p:nvSpPr>
        <p:spPr bwMode="auto">
          <a:xfrm>
            <a:off x="5309712" y="2916512"/>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err="1" smtClean="0">
                <a:latin typeface="Verdana" pitchFamily="34" charset="0"/>
                <a:ea typeface="Verdana" pitchFamily="34" charset="0"/>
                <a:cs typeface="Verdana" pitchFamily="34" charset="0"/>
              </a:rPr>
              <a:t>Bukarest</a:t>
            </a:r>
            <a:endParaRPr lang="en-US" sz="1200" dirty="0" smtClean="0">
              <a:latin typeface="Verdana" pitchFamily="34" charset="0"/>
              <a:ea typeface="Verdana" pitchFamily="34" charset="0"/>
              <a:cs typeface="Verdana" pitchFamily="34" charset="0"/>
            </a:endParaRPr>
          </a:p>
        </p:txBody>
      </p:sp>
      <p:sp>
        <p:nvSpPr>
          <p:cNvPr id="1172" name="Abgerundetes Rechteck 523"/>
          <p:cNvSpPr/>
          <p:nvPr/>
        </p:nvSpPr>
        <p:spPr bwMode="auto">
          <a:xfrm>
            <a:off x="5309712" y="2089368"/>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Linz</a:t>
            </a:r>
          </a:p>
        </p:txBody>
      </p:sp>
      <p:sp>
        <p:nvSpPr>
          <p:cNvPr id="1173" name="Ellipse 524"/>
          <p:cNvSpPr/>
          <p:nvPr/>
        </p:nvSpPr>
        <p:spPr bwMode="auto">
          <a:xfrm>
            <a:off x="3899547" y="3102162"/>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76" name="Abgerundetes Rechteck 867"/>
          <p:cNvSpPr/>
          <p:nvPr/>
        </p:nvSpPr>
        <p:spPr bwMode="auto">
          <a:xfrm>
            <a:off x="248428" y="1695546"/>
            <a:ext cx="1083122"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Warwick</a:t>
            </a:r>
            <a:endParaRPr lang="en-US" sz="1200" dirty="0">
              <a:latin typeface="Verdana" pitchFamily="34" charset="0"/>
              <a:ea typeface="Verdana" pitchFamily="34" charset="0"/>
              <a:cs typeface="Verdana" pitchFamily="34" charset="0"/>
            </a:endParaRPr>
          </a:p>
        </p:txBody>
      </p:sp>
      <p:sp>
        <p:nvSpPr>
          <p:cNvPr id="1177" name="Ellipse 868"/>
          <p:cNvSpPr/>
          <p:nvPr/>
        </p:nvSpPr>
        <p:spPr bwMode="auto">
          <a:xfrm>
            <a:off x="2196500" y="282149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80" name="Abgerundetes Rechteck 867"/>
          <p:cNvSpPr/>
          <p:nvPr/>
        </p:nvSpPr>
        <p:spPr bwMode="auto">
          <a:xfrm>
            <a:off x="248428" y="2101836"/>
            <a:ext cx="1083122"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Irvine</a:t>
            </a:r>
            <a:endParaRPr lang="en-US" sz="1200" dirty="0">
              <a:latin typeface="Verdana" pitchFamily="34" charset="0"/>
              <a:ea typeface="Verdana" pitchFamily="34" charset="0"/>
              <a:cs typeface="Verdana" pitchFamily="34" charset="0"/>
            </a:endParaRPr>
          </a:p>
        </p:txBody>
      </p:sp>
      <p:sp>
        <p:nvSpPr>
          <p:cNvPr id="1181" name="Ellipse 868"/>
          <p:cNvSpPr/>
          <p:nvPr/>
        </p:nvSpPr>
        <p:spPr bwMode="auto">
          <a:xfrm>
            <a:off x="1071316" y="306973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185" name="Ellipse 868"/>
          <p:cNvSpPr/>
          <p:nvPr/>
        </p:nvSpPr>
        <p:spPr bwMode="auto">
          <a:xfrm>
            <a:off x="1745441" y="295321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188" name="Abgerundetes Rechteck 867"/>
          <p:cNvSpPr/>
          <p:nvPr/>
        </p:nvSpPr>
        <p:spPr bwMode="auto">
          <a:xfrm>
            <a:off x="248428" y="5263866"/>
            <a:ext cx="1083122"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Tewksbury</a:t>
            </a:r>
            <a:endParaRPr lang="en-US" sz="1200" dirty="0">
              <a:latin typeface="Verdana" pitchFamily="34" charset="0"/>
              <a:ea typeface="Verdana" pitchFamily="34" charset="0"/>
              <a:cs typeface="Verdana" pitchFamily="34" charset="0"/>
            </a:endParaRPr>
          </a:p>
        </p:txBody>
      </p:sp>
      <p:sp>
        <p:nvSpPr>
          <p:cNvPr id="1189" name="Ellipse 868"/>
          <p:cNvSpPr/>
          <p:nvPr/>
        </p:nvSpPr>
        <p:spPr bwMode="auto">
          <a:xfrm>
            <a:off x="1905216" y="3050893"/>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192" name="Abgerundetes Rechteck 867"/>
          <p:cNvSpPr/>
          <p:nvPr/>
        </p:nvSpPr>
        <p:spPr bwMode="auto">
          <a:xfrm>
            <a:off x="2462951" y="4444797"/>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t>Le </a:t>
            </a:r>
            <a:r>
              <a:rPr lang="en-US" sz="1200" dirty="0" err="1" smtClean="0"/>
              <a:t>Puy</a:t>
            </a:r>
            <a:r>
              <a:rPr lang="en-US" sz="1200" dirty="0" smtClean="0"/>
              <a:t> Sainte </a:t>
            </a:r>
            <a:r>
              <a:rPr lang="en-US" sz="1200" dirty="0" err="1" smtClean="0"/>
              <a:t>Réparade</a:t>
            </a:r>
            <a:endParaRPr lang="en-US" sz="1200" dirty="0">
              <a:latin typeface="Verdana" pitchFamily="34" charset="0"/>
              <a:ea typeface="Verdana" pitchFamily="34" charset="0"/>
              <a:cs typeface="Verdana" pitchFamily="34" charset="0"/>
            </a:endParaRPr>
          </a:p>
        </p:txBody>
      </p:sp>
      <p:sp>
        <p:nvSpPr>
          <p:cNvPr id="1193" name="Ellipse 868"/>
          <p:cNvSpPr/>
          <p:nvPr/>
        </p:nvSpPr>
        <p:spPr bwMode="auto">
          <a:xfrm>
            <a:off x="3468024" y="3219707"/>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197" name="Ellipse 868"/>
          <p:cNvSpPr/>
          <p:nvPr/>
        </p:nvSpPr>
        <p:spPr bwMode="auto">
          <a:xfrm>
            <a:off x="3342243" y="2738371"/>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200" name="Abgerundetes Rechteck 465"/>
          <p:cNvSpPr/>
          <p:nvPr/>
        </p:nvSpPr>
        <p:spPr bwMode="auto">
          <a:xfrm>
            <a:off x="2474666" y="4031433"/>
            <a:ext cx="109800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Pavia</a:t>
            </a:r>
            <a:endParaRPr lang="en-US" sz="1200" dirty="0">
              <a:latin typeface="Verdana" pitchFamily="34" charset="0"/>
              <a:ea typeface="Verdana" pitchFamily="34" charset="0"/>
              <a:cs typeface="Verdana" pitchFamily="34" charset="0"/>
            </a:endParaRPr>
          </a:p>
        </p:txBody>
      </p:sp>
      <p:sp>
        <p:nvSpPr>
          <p:cNvPr id="1201" name="Ellipse 466"/>
          <p:cNvSpPr/>
          <p:nvPr/>
        </p:nvSpPr>
        <p:spPr bwMode="auto">
          <a:xfrm>
            <a:off x="3723280" y="3232548"/>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1204" name="Abgerundetes Rechteck 867"/>
          <p:cNvSpPr/>
          <p:nvPr/>
        </p:nvSpPr>
        <p:spPr bwMode="auto">
          <a:xfrm>
            <a:off x="4158209" y="1268700"/>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err="1" smtClean="0">
                <a:latin typeface="Verdana" pitchFamily="34" charset="0"/>
                <a:ea typeface="Verdana" pitchFamily="34" charset="0"/>
                <a:cs typeface="Verdana" pitchFamily="34" charset="0"/>
              </a:rPr>
              <a:t>Skovlunde</a:t>
            </a:r>
            <a:endParaRPr lang="en-US" sz="1200" dirty="0">
              <a:latin typeface="Verdana" pitchFamily="34" charset="0"/>
              <a:ea typeface="Verdana" pitchFamily="34" charset="0"/>
              <a:cs typeface="Verdana" pitchFamily="34" charset="0"/>
            </a:endParaRPr>
          </a:p>
        </p:txBody>
      </p:sp>
      <p:sp>
        <p:nvSpPr>
          <p:cNvPr id="1205" name="Ellipse 868"/>
          <p:cNvSpPr/>
          <p:nvPr/>
        </p:nvSpPr>
        <p:spPr bwMode="auto">
          <a:xfrm>
            <a:off x="3695732" y="262792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448" name="Abgerundetes Rechteck 867"/>
          <p:cNvSpPr/>
          <p:nvPr/>
        </p:nvSpPr>
        <p:spPr bwMode="auto">
          <a:xfrm>
            <a:off x="248428" y="5666976"/>
            <a:ext cx="1083121"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Chandler</a:t>
            </a:r>
            <a:endParaRPr lang="en-US" sz="1200" dirty="0">
              <a:latin typeface="Verdana" pitchFamily="34" charset="0"/>
              <a:ea typeface="Verdana" pitchFamily="34" charset="0"/>
              <a:cs typeface="Verdana" pitchFamily="34" charset="0"/>
            </a:endParaRPr>
          </a:p>
        </p:txBody>
      </p:sp>
      <p:sp>
        <p:nvSpPr>
          <p:cNvPr id="438" name="Abgerundetes Rechteck 1182"/>
          <p:cNvSpPr/>
          <p:nvPr/>
        </p:nvSpPr>
        <p:spPr bwMode="auto">
          <a:xfrm>
            <a:off x="248428" y="2492890"/>
            <a:ext cx="1083122" cy="367959"/>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El Segundo</a:t>
            </a:r>
            <a:endParaRPr lang="en-US" sz="1200" dirty="0">
              <a:latin typeface="Verdana" pitchFamily="34" charset="0"/>
              <a:ea typeface="Verdana" pitchFamily="34" charset="0"/>
              <a:cs typeface="Verdana" pitchFamily="34" charset="0"/>
            </a:endParaRPr>
          </a:p>
        </p:txBody>
      </p:sp>
      <p:sp>
        <p:nvSpPr>
          <p:cNvPr id="442" name="Ellipse 1184"/>
          <p:cNvSpPr/>
          <p:nvPr/>
        </p:nvSpPr>
        <p:spPr bwMode="auto">
          <a:xfrm>
            <a:off x="931534" y="314173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443" name="Abgerundetes Rechteck 867"/>
          <p:cNvSpPr/>
          <p:nvPr/>
        </p:nvSpPr>
        <p:spPr bwMode="auto">
          <a:xfrm>
            <a:off x="248428" y="3651402"/>
            <a:ext cx="1083121"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San José</a:t>
            </a:r>
            <a:endParaRPr lang="en-US" sz="1200" dirty="0">
              <a:latin typeface="Verdana" pitchFamily="34" charset="0"/>
              <a:ea typeface="Verdana" pitchFamily="34" charset="0"/>
              <a:cs typeface="Verdana" pitchFamily="34" charset="0"/>
            </a:endParaRPr>
          </a:p>
        </p:txBody>
      </p:sp>
      <p:sp>
        <p:nvSpPr>
          <p:cNvPr id="444" name="Ellipse 868"/>
          <p:cNvSpPr/>
          <p:nvPr/>
        </p:nvSpPr>
        <p:spPr bwMode="auto">
          <a:xfrm>
            <a:off x="961164" y="2971017"/>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445" name="Abgerundetes Rechteck 867"/>
          <p:cNvSpPr/>
          <p:nvPr/>
        </p:nvSpPr>
        <p:spPr bwMode="auto">
          <a:xfrm>
            <a:off x="248428" y="1268700"/>
            <a:ext cx="1083122" cy="3796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Leominster</a:t>
            </a:r>
            <a:endParaRPr lang="en-US" sz="1200" dirty="0">
              <a:latin typeface="Verdana" pitchFamily="34" charset="0"/>
              <a:ea typeface="Verdana" pitchFamily="34" charset="0"/>
              <a:cs typeface="Verdana" pitchFamily="34" charset="0"/>
            </a:endParaRPr>
          </a:p>
        </p:txBody>
      </p:sp>
      <p:sp>
        <p:nvSpPr>
          <p:cNvPr id="446" name="Ellipse 868"/>
          <p:cNvSpPr/>
          <p:nvPr/>
        </p:nvSpPr>
        <p:spPr bwMode="auto">
          <a:xfrm>
            <a:off x="2241303" y="2787024"/>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451" name="Abgerundetes Rechteck 867"/>
          <p:cNvSpPr/>
          <p:nvPr/>
        </p:nvSpPr>
        <p:spPr bwMode="auto">
          <a:xfrm>
            <a:off x="248428" y="4861072"/>
            <a:ext cx="108312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Newport</a:t>
            </a:r>
            <a:endParaRPr lang="en-US" sz="1200" dirty="0">
              <a:latin typeface="Verdana" pitchFamily="34" charset="0"/>
              <a:ea typeface="Verdana" pitchFamily="34" charset="0"/>
              <a:cs typeface="Verdana" pitchFamily="34" charset="0"/>
            </a:endParaRPr>
          </a:p>
        </p:txBody>
      </p:sp>
      <p:sp>
        <p:nvSpPr>
          <p:cNvPr id="452" name="Ellipse 868"/>
          <p:cNvSpPr/>
          <p:nvPr/>
        </p:nvSpPr>
        <p:spPr bwMode="auto">
          <a:xfrm>
            <a:off x="2261941" y="2893496"/>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a:latin typeface="Verdana" pitchFamily="34" charset="0"/>
              <a:ea typeface="Verdana" pitchFamily="34" charset="0"/>
              <a:cs typeface="Verdana" pitchFamily="34" charset="0"/>
            </a:endParaRPr>
          </a:p>
        </p:txBody>
      </p:sp>
      <p:sp>
        <p:nvSpPr>
          <p:cNvPr id="994" name="Abgerundetes Rechteck 897"/>
          <p:cNvSpPr/>
          <p:nvPr/>
        </p:nvSpPr>
        <p:spPr bwMode="auto">
          <a:xfrm>
            <a:off x="7784148" y="4664293"/>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smtClean="0">
                <a:latin typeface="Verdana" pitchFamily="34" charset="0"/>
                <a:ea typeface="Verdana" pitchFamily="34" charset="0"/>
                <a:cs typeface="Verdana" pitchFamily="34" charset="0"/>
              </a:rPr>
              <a:t>Singapore</a:t>
            </a:r>
            <a:endParaRPr lang="en-US" sz="1200" dirty="0">
              <a:latin typeface="Verdana" pitchFamily="34" charset="0"/>
              <a:ea typeface="Verdana" pitchFamily="34" charset="0"/>
              <a:cs typeface="Verdana" pitchFamily="34" charset="0"/>
            </a:endParaRPr>
          </a:p>
        </p:txBody>
      </p:sp>
      <p:sp>
        <p:nvSpPr>
          <p:cNvPr id="995" name="Ellipse 898"/>
          <p:cNvSpPr/>
          <p:nvPr/>
        </p:nvSpPr>
        <p:spPr bwMode="auto">
          <a:xfrm>
            <a:off x="6695285" y="4040895"/>
            <a:ext cx="144000" cy="144000"/>
          </a:xfrm>
          <a:prstGeom prst="ellipse">
            <a:avLst/>
          </a:prstGeom>
          <a:solidFill>
            <a:schemeClr val="tx2"/>
          </a:solidFill>
          <a:ln w="9525">
            <a:solidFill>
              <a:schemeClr val="bg1"/>
            </a:solidFill>
            <a:miter lim="800000"/>
            <a:headEnd/>
            <a:tailEnd/>
          </a:ln>
          <a:effectLst/>
        </p:spPr>
        <p:txBody>
          <a:bodyPr wrap="square" lIns="90000" tIns="46800" rIns="90000" bIns="46800" rtlCol="0" anchor="ctr">
            <a:noAutofit/>
          </a:bodyPr>
          <a:lstStyle/>
          <a:p>
            <a:pPr algn="ctr" eaLnBrk="0" hangingPunct="0">
              <a:buClr>
                <a:srgbClr val="000000"/>
              </a:buClr>
            </a:pPr>
            <a:endParaRPr lang="en-US" sz="1600" dirty="0" err="1" smtClean="0">
              <a:latin typeface="Verdana" pitchFamily="34" charset="0"/>
              <a:ea typeface="Verdana" pitchFamily="34" charset="0"/>
              <a:cs typeface="Verdana" pitchFamily="34" charset="0"/>
            </a:endParaRPr>
          </a:p>
        </p:txBody>
      </p:sp>
      <p:sp>
        <p:nvSpPr>
          <p:cNvPr id="1196" name="Abgerundetes Rechteck 867"/>
          <p:cNvSpPr/>
          <p:nvPr/>
        </p:nvSpPr>
        <p:spPr bwMode="auto">
          <a:xfrm>
            <a:off x="2897642" y="1268700"/>
            <a:ext cx="1099540" cy="360000"/>
          </a:xfrm>
          <a:prstGeom prst="rect">
            <a:avLst/>
          </a:prstGeom>
          <a:solidFill>
            <a:schemeClr val="tx2"/>
          </a:solidFill>
          <a:ln w="12700">
            <a:noFill/>
            <a:miter lim="800000"/>
            <a:headEnd/>
            <a:tailEnd/>
          </a:ln>
          <a:effectLst/>
        </p:spPr>
        <p:txBody>
          <a:bodyPr wrap="square" lIns="36000" tIns="36000" rIns="36000" bIns="36000" rtlCol="0" anchor="ctr" anchorCtr="0"/>
          <a:lstStyle/>
          <a:p>
            <a:pPr algn="ctr" eaLnBrk="0" hangingPunct="0">
              <a:buClr>
                <a:schemeClr val="tx1"/>
              </a:buClr>
            </a:pPr>
            <a:r>
              <a:rPr lang="en-US" sz="1200" dirty="0" err="1" smtClean="0">
                <a:latin typeface="Verdana" pitchFamily="34" charset="0"/>
                <a:ea typeface="Verdana" pitchFamily="34" charset="0"/>
                <a:cs typeface="Verdana" pitchFamily="34" charset="0"/>
              </a:rPr>
              <a:t>Reigate</a:t>
            </a:r>
            <a:endParaRPr lang="en-US" sz="1200" dirty="0">
              <a:latin typeface="Verdana" pitchFamily="34" charset="0"/>
              <a:ea typeface="Verdana" pitchFamily="34" charset="0"/>
              <a:cs typeface="Verdana" pitchFamily="34" charset="0"/>
            </a:endParaRPr>
          </a:p>
        </p:txBody>
      </p:sp>
    </p:spTree>
    <p:custDataLst>
      <p:tags r:id="rId1"/>
    </p:custDataLst>
    <p:extLst>
      <p:ext uri="{BB962C8B-B14F-4D97-AF65-F5344CB8AC3E}">
        <p14:creationId xmlns:p14="http://schemas.microsoft.com/office/powerpoint/2010/main" val="178991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a:spLocks noGrp="1" noChangeArrowheads="1"/>
          </p:cNvSpPr>
          <p:nvPr>
            <p:ph type="title"/>
          </p:nvPr>
        </p:nvSpPr>
        <p:spPr/>
        <p:txBody>
          <a:bodyPr/>
          <a:lstStyle/>
          <a:p>
            <a:r>
              <a:rPr lang="en-US" dirty="0" smtClean="0"/>
              <a:t>Infineon creates a net ecologic benefit</a:t>
            </a:r>
            <a:endParaRPr lang="en-US" dirty="0"/>
          </a:p>
        </p:txBody>
      </p:sp>
      <p:sp>
        <p:nvSpPr>
          <p:cNvPr id="5" name="Foliennummernplatzhalter 4"/>
          <p:cNvSpPr>
            <a:spLocks noGrp="1"/>
          </p:cNvSpPr>
          <p:nvPr>
            <p:ph type="sldNum" sz="quarter" idx="4"/>
          </p:nvPr>
        </p:nvSpPr>
        <p:spPr/>
        <p:txBody>
          <a:bodyPr/>
          <a:lstStyle/>
          <a:p>
            <a:fld id="{76304FD8-2648-4F58-8032-9AC60F082B54}" type="slidenum">
              <a:rPr lang="en-US" smtClean="0"/>
              <a:pPr/>
              <a:t>13</a:t>
            </a:fld>
            <a:endParaRPr lang="en-US" dirty="0"/>
          </a:p>
        </p:txBody>
      </p:sp>
      <p:sp>
        <p:nvSpPr>
          <p:cNvPr id="6" name="Datumsplatzhalter 5"/>
          <p:cNvSpPr>
            <a:spLocks noGrp="1"/>
          </p:cNvSpPr>
          <p:nvPr>
            <p:ph type="dt" sz="half" idx="2"/>
          </p:nvPr>
        </p:nvSpPr>
        <p:spPr/>
        <p:txBody>
          <a:bodyPr/>
          <a:lstStyle/>
          <a:p>
            <a:r>
              <a:rPr lang="en-US" dirty="0" smtClean="0"/>
              <a:t>July 2015</a:t>
            </a:r>
            <a:endParaRPr lang="en-US" dirty="0"/>
          </a:p>
        </p:txBody>
      </p:sp>
      <p:sp>
        <p:nvSpPr>
          <p:cNvPr id="7" name="Fußzeilenplatzhalter 6"/>
          <p:cNvSpPr>
            <a:spLocks noGrp="1"/>
          </p:cNvSpPr>
          <p:nvPr>
            <p:ph type="ftr" sz="quarter" idx="3"/>
          </p:nvPr>
        </p:nvSpPr>
        <p:spPr/>
        <p:txBody>
          <a:bodyPr/>
          <a:lstStyle/>
          <a:p>
            <a:r>
              <a:rPr lang="en-US" dirty="0" smtClean="0"/>
              <a:t>Copyright © Infineon Technologies AG 2015. All rights reserved.</a:t>
            </a:r>
            <a:endParaRPr lang="en-US" dirty="0"/>
          </a:p>
        </p:txBody>
      </p:sp>
      <p:sp>
        <p:nvSpPr>
          <p:cNvPr id="9" name="Textfeld 8"/>
          <p:cNvSpPr txBox="1"/>
          <p:nvPr/>
        </p:nvSpPr>
        <p:spPr bwMode="auto">
          <a:xfrm>
            <a:off x="251520" y="6021641"/>
            <a:ext cx="8641655" cy="360109"/>
          </a:xfrm>
          <a:prstGeom prst="rect">
            <a:avLst/>
          </a:prstGeom>
          <a:noFill/>
          <a:ln w="9525">
            <a:noFill/>
            <a:miter lim="800000"/>
            <a:headEnd/>
            <a:tailEnd/>
          </a:ln>
          <a:effectLst/>
        </p:spPr>
        <p:txBody>
          <a:bodyPr wrap="square" lIns="0" tIns="0" rIns="0" bIns="0" rtlCol="0" anchor="b" anchorCtr="0">
            <a:noAutofit/>
          </a:bodyPr>
          <a:lstStyle/>
          <a:p>
            <a:pPr eaLnBrk="0" fontAlgn="auto" hangingPunct="0">
              <a:spcBef>
                <a:spcPts val="0"/>
              </a:spcBef>
              <a:spcAft>
                <a:spcPts val="300"/>
              </a:spcAft>
              <a:buClr>
                <a:srgbClr val="B70D28"/>
              </a:buClr>
            </a:pPr>
            <a:r>
              <a:rPr lang="en-US" sz="1000" kern="0" dirty="0" smtClean="0">
                <a:latin typeface="+mn-lt"/>
                <a:ea typeface="Verdana" pitchFamily="34" charset="0"/>
                <a:cs typeface="Arial" panose="020B0604020202020204" pitchFamily="34" charset="0"/>
              </a:rPr>
              <a:t>The information and data given in this document apply to the Infineon Technologies group, except for International Rectifier companies.</a:t>
            </a:r>
            <a:endParaRPr lang="en-US" sz="1000" kern="0" dirty="0">
              <a:latin typeface="+mn-lt"/>
              <a:ea typeface="Verdana" pitchFamily="34" charset="0"/>
              <a:cs typeface="Arial" panose="020B0604020202020204" pitchFamily="34" charset="0"/>
            </a:endParaRPr>
          </a:p>
        </p:txBody>
      </p:sp>
      <p:sp>
        <p:nvSpPr>
          <p:cNvPr id="11" name="Text Box 26"/>
          <p:cNvSpPr>
            <a:spLocks noChangeArrowheads="1"/>
          </p:cNvSpPr>
          <p:nvPr/>
        </p:nvSpPr>
        <p:spPr bwMode="auto">
          <a:xfrm>
            <a:off x="250825" y="1268661"/>
            <a:ext cx="8640763" cy="432147"/>
          </a:xfrm>
          <a:prstGeom prst="rect">
            <a:avLst/>
          </a:prstGeom>
          <a:noFill/>
          <a:ln w="9525">
            <a:noFill/>
            <a:miter lim="800000"/>
            <a:headEnd/>
            <a:tailEnd/>
          </a:ln>
          <a:effectLst/>
          <a:extLst/>
        </p:spPr>
        <p:txBody>
          <a:bodyPr lIns="0" tIns="72000" rIns="72000" bIns="72000"/>
          <a:lstStyle/>
          <a:p>
            <a:pPr>
              <a:buClr>
                <a:srgbClr val="B70D28"/>
              </a:buClr>
            </a:pPr>
            <a:r>
              <a:rPr lang="en-US" sz="1800" b="1" dirty="0" smtClean="0">
                <a:latin typeface="Verdana" pitchFamily="34" charset="0"/>
              </a:rPr>
              <a:t>Emission Reduction enabled by our products and solutions</a:t>
            </a:r>
            <a:endParaRPr lang="en-US" sz="1800" b="1" dirty="0">
              <a:latin typeface="Verdana" pitchFamily="34" charset="0"/>
            </a:endParaRPr>
          </a:p>
        </p:txBody>
      </p:sp>
      <p:sp>
        <p:nvSpPr>
          <p:cNvPr id="12" name="Rectangle 30"/>
          <p:cNvSpPr>
            <a:spLocks noChangeArrowheads="1"/>
          </p:cNvSpPr>
          <p:nvPr/>
        </p:nvSpPr>
        <p:spPr bwMode="auto">
          <a:xfrm>
            <a:off x="6462890" y="3573120"/>
            <a:ext cx="2160000" cy="720000"/>
          </a:xfrm>
          <a:prstGeom prst="rect">
            <a:avLst/>
          </a:prstGeom>
          <a:solidFill>
            <a:schemeClr val="accent4"/>
          </a:solidFill>
          <a:ln w="9525" algn="ctr">
            <a:noFill/>
            <a:miter lim="800000"/>
            <a:headEnd/>
            <a:tailEnd/>
          </a:ln>
          <a:effectLst/>
        </p:spPr>
        <p:txBody>
          <a:bodyPr lIns="0" tIns="0" rIns="0" bIns="0" anchor="ctr"/>
          <a:lstStyle/>
          <a:p>
            <a:pPr algn="ctr" defTabSz="865188">
              <a:buClr>
                <a:srgbClr val="00214A"/>
              </a:buClr>
              <a:defRPr/>
            </a:pPr>
            <a:r>
              <a:rPr lang="en-US" sz="1800" dirty="0" smtClean="0">
                <a:latin typeface="Verdana" charset="0"/>
                <a:ea typeface="MS PGothic" pitchFamily="34" charset="-128"/>
                <a:cs typeface="Arial" charset="0"/>
              </a:rPr>
              <a:t>CO</a:t>
            </a:r>
            <a:r>
              <a:rPr lang="en-US" sz="1800" baseline="-25000" dirty="0" smtClean="0">
                <a:latin typeface="Verdana" charset="0"/>
                <a:cs typeface="Arial" charset="0"/>
              </a:rPr>
              <a:t>2</a:t>
            </a:r>
            <a:r>
              <a:rPr lang="en-US" sz="1800" dirty="0" smtClean="0">
                <a:latin typeface="Verdana" charset="0"/>
                <a:ea typeface="MS PGothic" pitchFamily="34" charset="-128"/>
                <a:cs typeface="Arial" charset="0"/>
              </a:rPr>
              <a:t> savings</a:t>
            </a:r>
            <a:r>
              <a:rPr lang="en-US" sz="1800" baseline="30000" dirty="0" smtClean="0">
                <a:latin typeface="Verdana" charset="0"/>
                <a:cs typeface="Arial" charset="0"/>
              </a:rPr>
              <a:t>2)</a:t>
            </a:r>
          </a:p>
        </p:txBody>
      </p:sp>
      <p:sp>
        <p:nvSpPr>
          <p:cNvPr id="13" name="Rectangle 2"/>
          <p:cNvSpPr>
            <a:spLocks noChangeArrowheads="1"/>
          </p:cNvSpPr>
          <p:nvPr/>
        </p:nvSpPr>
        <p:spPr bwMode="auto">
          <a:xfrm>
            <a:off x="6220022" y="2300681"/>
            <a:ext cx="278904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buClr>
                <a:srgbClr val="00214A"/>
              </a:buClr>
            </a:pPr>
            <a:r>
              <a:rPr lang="en-US" b="1" dirty="0" smtClean="0">
                <a:solidFill>
                  <a:schemeClr val="accent4">
                    <a:lumMod val="75000"/>
                  </a:schemeClr>
                </a:solidFill>
                <a:latin typeface="Verdana" charset="0"/>
                <a:cs typeface="Arial" charset="0"/>
              </a:rPr>
              <a:t>more than</a:t>
            </a:r>
            <a:br>
              <a:rPr lang="en-US" b="1" dirty="0" smtClean="0">
                <a:solidFill>
                  <a:schemeClr val="accent4">
                    <a:lumMod val="75000"/>
                  </a:schemeClr>
                </a:solidFill>
                <a:latin typeface="Verdana" charset="0"/>
                <a:cs typeface="Arial" charset="0"/>
              </a:rPr>
            </a:br>
            <a:r>
              <a:rPr lang="en-US" b="1" dirty="0" smtClean="0">
                <a:solidFill>
                  <a:schemeClr val="accent4">
                    <a:lumMod val="75000"/>
                  </a:schemeClr>
                </a:solidFill>
                <a:latin typeface="Verdana" charset="0"/>
                <a:cs typeface="Arial" charset="0"/>
              </a:rPr>
              <a:t>14.4</a:t>
            </a:r>
            <a:br>
              <a:rPr lang="en-US" b="1" dirty="0" smtClean="0">
                <a:solidFill>
                  <a:schemeClr val="accent4">
                    <a:lumMod val="75000"/>
                  </a:schemeClr>
                </a:solidFill>
                <a:latin typeface="Verdana" charset="0"/>
                <a:cs typeface="Arial" charset="0"/>
              </a:rPr>
            </a:br>
            <a:r>
              <a:rPr lang="en-US" b="1" dirty="0" smtClean="0">
                <a:solidFill>
                  <a:schemeClr val="accent4">
                    <a:lumMod val="75000"/>
                  </a:schemeClr>
                </a:solidFill>
                <a:latin typeface="Verdana" charset="0"/>
                <a:cs typeface="Arial" charset="0"/>
              </a:rPr>
              <a:t>million tons</a:t>
            </a:r>
            <a:endParaRPr lang="en-US" b="1" baseline="-25000" dirty="0">
              <a:solidFill>
                <a:schemeClr val="accent4">
                  <a:lumMod val="75000"/>
                </a:schemeClr>
              </a:solidFill>
              <a:latin typeface="Verdana" charset="0"/>
              <a:cs typeface="Arial" charset="0"/>
            </a:endParaRPr>
          </a:p>
        </p:txBody>
      </p:sp>
      <p:sp>
        <p:nvSpPr>
          <p:cNvPr id="14" name="Text Box 22"/>
          <p:cNvSpPr txBox="1">
            <a:spLocks noChangeArrowheads="1"/>
          </p:cNvSpPr>
          <p:nvPr/>
        </p:nvSpPr>
        <p:spPr bwMode="auto">
          <a:xfrm>
            <a:off x="438725" y="3573120"/>
            <a:ext cx="2160000" cy="720000"/>
          </a:xfrm>
          <a:prstGeom prst="rect">
            <a:avLst/>
          </a:prstGeom>
          <a:solidFill>
            <a:schemeClr val="accent6"/>
          </a:solidFill>
          <a:ln w="9525" algn="ctr">
            <a:noFill/>
            <a:miter lim="800000"/>
            <a:headEnd/>
            <a:tailEnd/>
          </a:ln>
          <a:effectLst/>
        </p:spPr>
        <p:txBody>
          <a:bodyPr lIns="0" tIns="0" rIns="0" bIns="0" anchor="ctr"/>
          <a:lstStyle/>
          <a:p>
            <a:pPr algn="ctr" defTabSz="865188">
              <a:buClr>
                <a:srgbClr val="00214A"/>
              </a:buClr>
              <a:defRPr/>
            </a:pPr>
            <a:r>
              <a:rPr lang="en-US" sz="1800" dirty="0" smtClean="0">
                <a:solidFill>
                  <a:schemeClr val="bg1"/>
                </a:solidFill>
                <a:latin typeface="Verdana" charset="0"/>
                <a:ea typeface="MS PGothic" pitchFamily="34" charset="-128"/>
                <a:cs typeface="Arial" charset="0"/>
              </a:rPr>
              <a:t>CO</a:t>
            </a:r>
            <a:r>
              <a:rPr lang="en-US" sz="1800" baseline="-25000" dirty="0" smtClean="0">
                <a:solidFill>
                  <a:schemeClr val="bg1"/>
                </a:solidFill>
                <a:latin typeface="Verdana" charset="0"/>
                <a:cs typeface="Arial" charset="0"/>
              </a:rPr>
              <a:t>2</a:t>
            </a:r>
            <a:r>
              <a:rPr lang="en-US" sz="1800" dirty="0" smtClean="0">
                <a:solidFill>
                  <a:schemeClr val="bg1"/>
                </a:solidFill>
                <a:latin typeface="Verdana" charset="0"/>
                <a:ea typeface="MS PGothic" pitchFamily="34" charset="-128"/>
                <a:cs typeface="Arial" charset="0"/>
              </a:rPr>
              <a:t> burden</a:t>
            </a:r>
            <a:r>
              <a:rPr lang="en-US" sz="1800" baseline="30000" dirty="0" smtClean="0">
                <a:solidFill>
                  <a:schemeClr val="bg1"/>
                </a:solidFill>
                <a:latin typeface="Verdana" charset="0"/>
                <a:cs typeface="Arial" charset="0"/>
              </a:rPr>
              <a:t>1)</a:t>
            </a:r>
            <a:endParaRPr lang="en-US" sz="1800" dirty="0">
              <a:solidFill>
                <a:schemeClr val="bg1"/>
              </a:solidFill>
              <a:latin typeface="Verdana" charset="0"/>
              <a:ea typeface="MS PGothic" pitchFamily="34" charset="-128"/>
              <a:cs typeface="Arial" charset="0"/>
            </a:endParaRPr>
          </a:p>
        </p:txBody>
      </p:sp>
      <p:sp>
        <p:nvSpPr>
          <p:cNvPr id="16" name="Rectangle 4"/>
          <p:cNvSpPr>
            <a:spLocks noChangeArrowheads="1"/>
          </p:cNvSpPr>
          <p:nvPr/>
        </p:nvSpPr>
        <p:spPr bwMode="auto">
          <a:xfrm>
            <a:off x="330991" y="2300681"/>
            <a:ext cx="21340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buClr>
                <a:srgbClr val="00214A"/>
              </a:buClr>
            </a:pPr>
            <a:r>
              <a:rPr lang="en-US" b="1" dirty="0" smtClean="0">
                <a:solidFill>
                  <a:schemeClr val="accent6"/>
                </a:solidFill>
                <a:latin typeface="Verdana" charset="0"/>
                <a:cs typeface="Arial" charset="0"/>
              </a:rPr>
              <a:t>1.4</a:t>
            </a:r>
            <a:br>
              <a:rPr lang="en-US" b="1" dirty="0" smtClean="0">
                <a:solidFill>
                  <a:schemeClr val="accent6"/>
                </a:solidFill>
                <a:latin typeface="Verdana" charset="0"/>
                <a:cs typeface="Arial" charset="0"/>
              </a:rPr>
            </a:br>
            <a:r>
              <a:rPr lang="en-US" b="1" dirty="0" smtClean="0">
                <a:solidFill>
                  <a:schemeClr val="accent6"/>
                </a:solidFill>
                <a:latin typeface="Verdana" charset="0"/>
                <a:cs typeface="Arial" charset="0"/>
              </a:rPr>
              <a:t>million tons</a:t>
            </a:r>
            <a:endParaRPr lang="en-US" b="1" baseline="-25000" dirty="0">
              <a:solidFill>
                <a:schemeClr val="accent6"/>
              </a:solidFill>
              <a:latin typeface="Verdana" charset="0"/>
              <a:cs typeface="Arial" charset="0"/>
            </a:endParaRPr>
          </a:p>
        </p:txBody>
      </p:sp>
      <p:sp>
        <p:nvSpPr>
          <p:cNvPr id="17" name="TextBox 1"/>
          <p:cNvSpPr>
            <a:spLocks noChangeArrowheads="1"/>
          </p:cNvSpPr>
          <p:nvPr/>
        </p:nvSpPr>
        <p:spPr bwMode="auto">
          <a:xfrm>
            <a:off x="2834380" y="3573120"/>
            <a:ext cx="3276364" cy="720000"/>
          </a:xfrm>
          <a:prstGeom prst="leftRightArrow">
            <a:avLst>
              <a:gd name="adj1" fmla="val 97606"/>
              <a:gd name="adj2" fmla="val 50984"/>
            </a:avLst>
          </a:prstGeom>
          <a:solidFill>
            <a:schemeClr val="bg2">
              <a:lumMod val="90000"/>
            </a:schemeClr>
          </a:solidFill>
          <a:ln>
            <a:noFill/>
          </a:ln>
          <a:extLst/>
        </p:spPr>
        <p:txBody>
          <a:bodyPr wrap="square" lIns="0" tIns="0" rIns="0" bIns="0" anchor="ctr" anchorCtr="1">
            <a:noAutofit/>
          </a:bodyPr>
          <a:lstStyle/>
          <a:p>
            <a:pPr algn="ctr" eaLnBrk="0" hangingPunct="0">
              <a:spcAft>
                <a:spcPts val="300"/>
              </a:spcAft>
              <a:buClr>
                <a:srgbClr val="B70D28"/>
              </a:buClr>
            </a:pPr>
            <a:r>
              <a:rPr lang="en-US" sz="1800" dirty="0" smtClean="0">
                <a:latin typeface="Verdana" charset="0"/>
              </a:rPr>
              <a:t>Ratio 1:10</a:t>
            </a:r>
            <a:endParaRPr lang="en-US" sz="1800" dirty="0">
              <a:latin typeface="Verdana" charset="0"/>
            </a:endParaRPr>
          </a:p>
        </p:txBody>
      </p:sp>
      <p:sp>
        <p:nvSpPr>
          <p:cNvPr id="19" name="Text Box 27"/>
          <p:cNvSpPr>
            <a:spLocks noChangeArrowheads="1"/>
          </p:cNvSpPr>
          <p:nvPr/>
        </p:nvSpPr>
        <p:spPr bwMode="auto">
          <a:xfrm>
            <a:off x="251400" y="4376511"/>
            <a:ext cx="8640188" cy="667328"/>
          </a:xfrm>
          <a:prstGeom prst="rect">
            <a:avLst/>
          </a:prstGeom>
          <a:noFill/>
          <a:ln w="12700">
            <a:solidFill>
              <a:schemeClr val="accent2"/>
            </a:solidFill>
            <a:miter lim="800000"/>
            <a:headEnd/>
            <a:tailEnd/>
          </a:ln>
          <a:extLst/>
        </p:spPr>
        <p:txBody>
          <a:bodyPr wrap="square" lIns="36000" tIns="46800" rIns="36000" bIns="46800">
            <a:spAutoFit/>
          </a:bodyPr>
          <a:lstStyle/>
          <a:p>
            <a:pPr algn="ctr">
              <a:spcBef>
                <a:spcPct val="50000"/>
              </a:spcBef>
              <a:buClr>
                <a:srgbClr val="00214A"/>
              </a:buClr>
            </a:pPr>
            <a:r>
              <a:rPr lang="en-US" sz="1800" dirty="0" smtClean="0">
                <a:latin typeface="Verdana" charset="0"/>
                <a:cs typeface="Arial" charset="0"/>
              </a:rPr>
              <a:t>Net ecological benefit:</a:t>
            </a:r>
            <a:r>
              <a:rPr lang="en-US" sz="1800" b="1" dirty="0" smtClean="0">
                <a:latin typeface="Verdana" charset="0"/>
                <a:cs typeface="Arial" charset="0"/>
              </a:rPr>
              <a:t/>
            </a:r>
            <a:br>
              <a:rPr lang="en-US" sz="1800" b="1" dirty="0" smtClean="0">
                <a:latin typeface="Verdana" charset="0"/>
                <a:cs typeface="Arial" charset="0"/>
              </a:rPr>
            </a:br>
            <a:r>
              <a:rPr lang="en-US" sz="1800" b="1" dirty="0" smtClean="0">
                <a:latin typeface="Verdana" charset="0"/>
              </a:rPr>
              <a:t>round 13 million tons of CO</a:t>
            </a:r>
            <a:r>
              <a:rPr lang="en-US" sz="1800" b="1" baseline="-25000" dirty="0" smtClean="0">
                <a:latin typeface="Verdana" charset="0"/>
              </a:rPr>
              <a:t>2</a:t>
            </a:r>
            <a:r>
              <a:rPr lang="en-US" sz="1800" b="1" dirty="0" smtClean="0">
                <a:latin typeface="Verdana" charset="0"/>
              </a:rPr>
              <a:t> emission reduction</a:t>
            </a:r>
            <a:endParaRPr lang="en-US" sz="1800" b="1" dirty="0">
              <a:latin typeface="Verdana" charset="0"/>
            </a:endParaRPr>
          </a:p>
        </p:txBody>
      </p:sp>
      <p:sp>
        <p:nvSpPr>
          <p:cNvPr id="20" name="Text Box 24"/>
          <p:cNvSpPr txBox="1">
            <a:spLocks noChangeArrowheads="1"/>
          </p:cNvSpPr>
          <p:nvPr/>
        </p:nvSpPr>
        <p:spPr bwMode="auto">
          <a:xfrm>
            <a:off x="252413" y="5060516"/>
            <a:ext cx="8639175"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6800" rIns="90000" bIns="46800">
            <a:spAutoFit/>
          </a:bodyPr>
          <a:lstStyle>
            <a:lvl1pPr marL="228600" indent="-228600" eaLnBrk="0" hangingPunct="0">
              <a:tabLst>
                <a:tab pos="269875" algn="l"/>
              </a:tabLst>
              <a:defRPr sz="2400">
                <a:solidFill>
                  <a:schemeClr val="tx1"/>
                </a:solidFill>
                <a:latin typeface="Arial" charset="0"/>
                <a:ea typeface="ＭＳ Ｐゴシック" charset="0"/>
                <a:cs typeface="ＭＳ Ｐゴシック" charset="0"/>
              </a:defRPr>
            </a:lvl1pPr>
            <a:lvl2pPr marL="742950" indent="-285750" eaLnBrk="0" hangingPunct="0">
              <a:tabLst>
                <a:tab pos="269875" algn="l"/>
              </a:tabLst>
              <a:defRPr sz="2400">
                <a:solidFill>
                  <a:schemeClr val="tx1"/>
                </a:solidFill>
                <a:latin typeface="Arial" charset="0"/>
                <a:ea typeface="ＭＳ Ｐゴシック" charset="0"/>
              </a:defRPr>
            </a:lvl2pPr>
            <a:lvl3pPr marL="1143000" indent="-228600" eaLnBrk="0" hangingPunct="0">
              <a:tabLst>
                <a:tab pos="269875" algn="l"/>
              </a:tabLst>
              <a:defRPr sz="2400">
                <a:solidFill>
                  <a:schemeClr val="tx1"/>
                </a:solidFill>
                <a:latin typeface="Arial" charset="0"/>
                <a:ea typeface="ＭＳ Ｐゴシック" charset="0"/>
              </a:defRPr>
            </a:lvl3pPr>
            <a:lvl4pPr marL="1600200" indent="-228600" eaLnBrk="0" hangingPunct="0">
              <a:tabLst>
                <a:tab pos="269875" algn="l"/>
              </a:tabLst>
              <a:defRPr sz="2400">
                <a:solidFill>
                  <a:schemeClr val="tx1"/>
                </a:solidFill>
                <a:latin typeface="Arial" charset="0"/>
                <a:ea typeface="ＭＳ Ｐゴシック" charset="0"/>
              </a:defRPr>
            </a:lvl4pPr>
            <a:lvl5pPr marL="2057400" indent="-228600" eaLnBrk="0" hangingPunct="0">
              <a:tabLst>
                <a:tab pos="269875"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269875"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269875"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269875"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269875" algn="l"/>
              </a:tabLst>
              <a:defRPr sz="2400">
                <a:solidFill>
                  <a:schemeClr val="tx1"/>
                </a:solidFill>
                <a:latin typeface="Arial" charset="0"/>
                <a:ea typeface="ＭＳ Ｐゴシック" charset="0"/>
              </a:defRPr>
            </a:lvl9pPr>
          </a:lstStyle>
          <a:p>
            <a:pPr marL="0" indent="0" eaLnBrk="1" hangingPunct="1">
              <a:buClr>
                <a:srgbClr val="00214A"/>
              </a:buClr>
            </a:pPr>
            <a:r>
              <a:rPr lang="en-US" sz="800" dirty="0" smtClean="0">
                <a:latin typeface="+mn-lt"/>
              </a:rPr>
              <a:t>1) This figure considers manufacturing, transportation, function cars, flights, materials, chemicals, waste/waste water, direct emissions, energy consumption, waste, etc. and is based on internally collected data and externally available conversion factors. All data relates to the 2014 fiscal year.</a:t>
            </a:r>
          </a:p>
          <a:p>
            <a:pPr marL="0" indent="0" eaLnBrk="1" hangingPunct="1">
              <a:buClr>
                <a:srgbClr val="00214A"/>
              </a:buClr>
            </a:pPr>
            <a:r>
              <a:rPr lang="en-US" sz="800" dirty="0" smtClean="0">
                <a:latin typeface="+mn-lt"/>
              </a:rPr>
              <a:t>2) This figure is based on internally established criteria, which are explained in the explanatory notes. The figure relates to the calendar year 2013 and considers the following fields of application: automotive; lamp ballast control; PC power supply; renewable energy (wind, photovoltaic); and rives. CO₂ savings are calculated on the basis of potential savings of technologies in which semiconductors are used. The CO₂ savings are allocated on the basis of Infineon's market share, semiconductor content and lifetime of the technologies concerned, based on internal and external experts' estimations. Despite CO₂ footprint calculations are subject to imprecision due to the complex issues involved, the results are nevertheless clear.</a:t>
            </a:r>
            <a:endParaRPr lang="en-US" sz="800" dirty="0">
              <a:latin typeface="+mn-lt"/>
            </a:endParaRPr>
          </a:p>
        </p:txBody>
      </p:sp>
      <p:grpSp>
        <p:nvGrpSpPr>
          <p:cNvPr id="21" name="Gruppierung 21"/>
          <p:cNvGrpSpPr/>
          <p:nvPr/>
        </p:nvGrpSpPr>
        <p:grpSpPr>
          <a:xfrm>
            <a:off x="3261090" y="1628750"/>
            <a:ext cx="2621820" cy="1964205"/>
            <a:chOff x="3429365" y="1625575"/>
            <a:chExt cx="2621820" cy="1964205"/>
          </a:xfrm>
        </p:grpSpPr>
        <p:pic>
          <p:nvPicPr>
            <p:cNvPr id="22" name="Bild 3" descr="icons-0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365" y="2773549"/>
              <a:ext cx="770896" cy="770896"/>
            </a:xfrm>
            <a:prstGeom prst="rect">
              <a:avLst/>
            </a:prstGeom>
          </p:spPr>
        </p:pic>
        <p:pic>
          <p:nvPicPr>
            <p:cNvPr id="23" name="Bild 7" descr="icons-0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6980" y="1625575"/>
              <a:ext cx="1964205" cy="1964205"/>
            </a:xfrm>
            <a:prstGeom prst="rect">
              <a:avLst/>
            </a:prstGeom>
          </p:spPr>
        </p:pic>
      </p:grpSp>
    </p:spTree>
    <p:extLst>
      <p:ext uri="{BB962C8B-B14F-4D97-AF65-F5344CB8AC3E}">
        <p14:creationId xmlns:p14="http://schemas.microsoft.com/office/powerpoint/2010/main" val="15825414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Driver Assistance Systems (ADAS)</a:t>
            </a:r>
          </a:p>
        </p:txBody>
      </p:sp>
      <p:sp>
        <p:nvSpPr>
          <p:cNvPr id="3" name="Content Placeholder 2"/>
          <p:cNvSpPr>
            <a:spLocks noGrp="1"/>
          </p:cNvSpPr>
          <p:nvPr>
            <p:ph sz="quarter" idx="13"/>
          </p:nvPr>
        </p:nvSpPr>
        <p:spPr/>
        <p:txBody>
          <a:bodyPr>
            <a:normAutofit/>
          </a:bodyPr>
          <a:lstStyle/>
          <a:p>
            <a:r>
              <a:rPr lang="en-GB" dirty="0" smtClean="0"/>
              <a:t>ADAS applications include</a:t>
            </a:r>
          </a:p>
          <a:p>
            <a:pPr lvl="1"/>
            <a:r>
              <a:rPr lang="en-GB" dirty="0" smtClean="0"/>
              <a:t>Adaptive cruise control</a:t>
            </a:r>
          </a:p>
          <a:p>
            <a:pPr lvl="1"/>
            <a:r>
              <a:rPr lang="en-GB" dirty="0" smtClean="0"/>
              <a:t>Automatic parking</a:t>
            </a:r>
          </a:p>
          <a:p>
            <a:pPr lvl="1"/>
            <a:r>
              <a:rPr lang="en-GB" dirty="0" smtClean="0"/>
              <a:t>Collision Avoidance Systems</a:t>
            </a:r>
          </a:p>
          <a:p>
            <a:pPr lvl="1"/>
            <a:r>
              <a:rPr lang="en-GB" dirty="0" smtClean="0"/>
              <a:t>Driver Drowsiness Detection</a:t>
            </a:r>
          </a:p>
          <a:p>
            <a:pPr lvl="1"/>
            <a:r>
              <a:rPr lang="en-GB" dirty="0" smtClean="0"/>
              <a:t>…</a:t>
            </a:r>
          </a:p>
          <a:p>
            <a:r>
              <a:rPr lang="en-GB" dirty="0" smtClean="0"/>
              <a:t>Typically ADAS applications require a car to have increased awareness of its surroundings</a:t>
            </a:r>
          </a:p>
          <a:p>
            <a:pPr lvl="1"/>
            <a:r>
              <a:rPr lang="en-GB" dirty="0" smtClean="0"/>
              <a:t>Uses RADAR, LIDAR, camera,</a:t>
            </a:r>
          </a:p>
          <a:p>
            <a:pPr lvl="1"/>
            <a:r>
              <a:rPr lang="en-GB" dirty="0" smtClean="0"/>
              <a:t>In future will use network connectivity</a:t>
            </a:r>
          </a:p>
          <a:p>
            <a:r>
              <a:rPr lang="en-GB" dirty="0" smtClean="0"/>
              <a:t>Requires very fast processing of a lot of data at a low cost</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14</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32475367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Towards Autonomous Vehicles</a:t>
            </a:r>
            <a:endParaRPr lang="en-GB" dirty="0"/>
          </a:p>
        </p:txBody>
      </p:sp>
      <p:sp>
        <p:nvSpPr>
          <p:cNvPr id="3" name="Content Placeholder 2"/>
          <p:cNvSpPr>
            <a:spLocks noGrp="1"/>
          </p:cNvSpPr>
          <p:nvPr>
            <p:ph sz="quarter" idx="13"/>
          </p:nvPr>
        </p:nvSpPr>
        <p:spPr>
          <a:xfrm>
            <a:off x="250824" y="1268413"/>
            <a:ext cx="8641655" cy="1152475"/>
          </a:xfrm>
        </p:spPr>
        <p:txBody>
          <a:bodyPr/>
          <a:lstStyle/>
          <a:p>
            <a:r>
              <a:rPr lang="en-GB" dirty="0" smtClean="0"/>
              <a:t>ADAS technology could be used for AVs</a:t>
            </a:r>
          </a:p>
          <a:p>
            <a:r>
              <a:rPr lang="en-GB" dirty="0" smtClean="0"/>
              <a:t>Main barriers are legal, economic and cultural</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15</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107504" y="5176433"/>
            <a:ext cx="8640959" cy="461665"/>
          </a:xfrm>
          <a:prstGeom prst="rect">
            <a:avLst/>
          </a:prstGeom>
        </p:spPr>
        <p:txBody>
          <a:bodyPr wrap="square">
            <a:spAutoFit/>
          </a:bodyPr>
          <a:lstStyle/>
          <a:p>
            <a:pPr marL="288000" lvl="1" indent="0">
              <a:buNone/>
            </a:pPr>
            <a:r>
              <a:rPr lang="en-GB" dirty="0">
                <a:hlinkClick r:id="rId3"/>
              </a:rPr>
              <a:t>https://www.youtube.com/watch?v=0tmCLZOM8kw</a:t>
            </a:r>
            <a:endParaRPr lang="en-GB"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414833"/>
            <a:ext cx="2143125" cy="214312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2414834"/>
            <a:ext cx="3763887" cy="2117186"/>
          </a:xfrm>
          <a:prstGeom prst="rect">
            <a:avLst/>
          </a:prstGeom>
        </p:spPr>
      </p:pic>
    </p:spTree>
    <p:extLst>
      <p:ext uri="{BB962C8B-B14F-4D97-AF65-F5344CB8AC3E}">
        <p14:creationId xmlns:p14="http://schemas.microsoft.com/office/powerpoint/2010/main" val="28870624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Infineon, Bristol</a:t>
            </a:r>
            <a:endParaRPr lang="en-GB" dirty="0"/>
          </a:p>
        </p:txBody>
      </p:sp>
    </p:spTree>
    <p:extLst>
      <p:ext uri="{BB962C8B-B14F-4D97-AF65-F5344CB8AC3E}">
        <p14:creationId xmlns:p14="http://schemas.microsoft.com/office/powerpoint/2010/main" val="413754575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Infineon, Bristol</a:t>
            </a:r>
            <a:endParaRPr lang="en-GB" dirty="0"/>
          </a:p>
        </p:txBody>
      </p:sp>
      <p:sp>
        <p:nvSpPr>
          <p:cNvPr id="3" name="Content Placeholder 2"/>
          <p:cNvSpPr>
            <a:spLocks noGrp="1"/>
          </p:cNvSpPr>
          <p:nvPr>
            <p:ph sz="quarter" idx="13"/>
          </p:nvPr>
        </p:nvSpPr>
        <p:spPr/>
        <p:txBody>
          <a:bodyPr/>
          <a:lstStyle/>
          <a:p>
            <a:r>
              <a:rPr lang="en-GB" dirty="0" smtClean="0"/>
              <a:t>Part of the Automotive </a:t>
            </a:r>
            <a:r>
              <a:rPr lang="en-GB" i="1" dirty="0" smtClean="0"/>
              <a:t>Microcontroller</a:t>
            </a:r>
            <a:r>
              <a:rPr lang="en-GB" dirty="0" smtClean="0"/>
              <a:t> Group of Infineon</a:t>
            </a:r>
          </a:p>
          <a:p>
            <a:r>
              <a:rPr lang="en-GB" dirty="0" smtClean="0"/>
              <a:t>Working on developing microcontrollers used in application areas such as</a:t>
            </a:r>
          </a:p>
          <a:p>
            <a:pPr lvl="1"/>
            <a:r>
              <a:rPr lang="en-GB" dirty="0" smtClean="0"/>
              <a:t>Engine Management - increased fuel efficiency, reduced emissions</a:t>
            </a:r>
          </a:p>
          <a:p>
            <a:pPr lvl="1"/>
            <a:r>
              <a:rPr lang="en-GB" dirty="0" smtClean="0"/>
              <a:t>ADAS </a:t>
            </a:r>
          </a:p>
          <a:p>
            <a:pPr lvl="1"/>
            <a:r>
              <a:rPr lang="en-GB" dirty="0" smtClean="0"/>
              <a:t>Safety (Airbags, drive-by-wire, ABS, …)</a:t>
            </a:r>
          </a:p>
          <a:p>
            <a:r>
              <a:rPr lang="en-GB" dirty="0" smtClean="0"/>
              <a:t>Around 40 permanent engineers working in concept, design and verification</a:t>
            </a:r>
          </a:p>
          <a:p>
            <a:pPr lvl="1"/>
            <a:r>
              <a:rPr lang="en-GB" dirty="0" smtClean="0"/>
              <a:t>18 permanent verification engineers</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17</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29095649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Automotive Microcontroller?</a:t>
            </a:r>
            <a:endParaRPr lang="en-GB" dirty="0"/>
          </a:p>
        </p:txBody>
      </p:sp>
      <p:sp>
        <p:nvSpPr>
          <p:cNvPr id="3" name="Slide Number Placeholder 2"/>
          <p:cNvSpPr>
            <a:spLocks noGrp="1"/>
          </p:cNvSpPr>
          <p:nvPr>
            <p:ph type="sldNum" sz="quarter" idx="4"/>
          </p:nvPr>
        </p:nvSpPr>
        <p:spPr/>
        <p:txBody>
          <a:bodyPr/>
          <a:lstStyle/>
          <a:p>
            <a:r>
              <a:rPr lang="en-GB" smtClean="0"/>
              <a:t> </a:t>
            </a:r>
            <a:fld id="{DC8B3668-E1AB-4560-B66B-CD4643A23BF9}" type="slidenum">
              <a:rPr lang="en-GB" smtClean="0"/>
              <a:pPr/>
              <a:t>18</a:t>
            </a:fld>
            <a:endParaRPr lang="en-GB" dirty="0"/>
          </a:p>
        </p:txBody>
      </p:sp>
      <p:sp>
        <p:nvSpPr>
          <p:cNvPr id="4" name="Date Placeholder 3"/>
          <p:cNvSpPr>
            <a:spLocks noGrp="1"/>
          </p:cNvSpPr>
          <p:nvPr>
            <p:ph type="dt" sz="half" idx="2"/>
          </p:nvPr>
        </p:nvSpPr>
        <p:spPr/>
        <p:txBody>
          <a:bodyPr/>
          <a:lstStyle/>
          <a:p>
            <a:r>
              <a:rPr lang="en-GB" smtClean="0"/>
              <a:t>set date</a:t>
            </a:r>
            <a:endParaRPr lang="en-GB" dirty="0"/>
          </a:p>
        </p:txBody>
      </p:sp>
      <p:sp>
        <p:nvSpPr>
          <p:cNvPr id="5" name="Footer Placeholder 4"/>
          <p:cNvSpPr>
            <a:spLocks noGrp="1"/>
          </p:cNvSpPr>
          <p:nvPr>
            <p:ph type="ftr" sz="quarter" idx="3"/>
          </p:nvPr>
        </p:nvSpPr>
        <p:spPr/>
        <p:txBody>
          <a:bodyPr/>
          <a:lstStyle/>
          <a:p>
            <a:r>
              <a:rPr lang="en-GB" smtClean="0"/>
              <a:t>Copyright © Infineon Technologies AG 2015. All rights reserved.</a:t>
            </a:r>
            <a:endParaRPr lang="en-GB" dirty="0"/>
          </a:p>
        </p:txBody>
      </p:sp>
      <p:grpSp>
        <p:nvGrpSpPr>
          <p:cNvPr id="51" name="Group 50"/>
          <p:cNvGrpSpPr/>
          <p:nvPr/>
        </p:nvGrpSpPr>
        <p:grpSpPr>
          <a:xfrm>
            <a:off x="786302" y="2108999"/>
            <a:ext cx="6995324" cy="3096344"/>
            <a:chOff x="538860" y="1700808"/>
            <a:chExt cx="6995324" cy="3096344"/>
          </a:xfrm>
        </p:grpSpPr>
        <p:sp>
          <p:nvSpPr>
            <p:cNvPr id="6" name="Rectangle 5"/>
            <p:cNvSpPr/>
            <p:nvPr/>
          </p:nvSpPr>
          <p:spPr bwMode="auto">
            <a:xfrm>
              <a:off x="2843808" y="2420888"/>
              <a:ext cx="2426568" cy="1130424"/>
            </a:xfrm>
            <a:prstGeom prst="rect">
              <a:avLst/>
            </a:prstGeom>
            <a:solidFill>
              <a:schemeClr val="accent4"/>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Microcontroller</a:t>
              </a:r>
            </a:p>
          </p:txBody>
        </p:sp>
        <p:sp>
          <p:nvSpPr>
            <p:cNvPr id="7" name="Rectangle 6"/>
            <p:cNvSpPr/>
            <p:nvPr/>
          </p:nvSpPr>
          <p:spPr bwMode="auto">
            <a:xfrm>
              <a:off x="6588224" y="1700808"/>
              <a:ext cx="914400"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Sensor</a:t>
              </a:r>
            </a:p>
          </p:txBody>
        </p:sp>
        <p:sp>
          <p:nvSpPr>
            <p:cNvPr id="8" name="Rectangle 7"/>
            <p:cNvSpPr/>
            <p:nvPr/>
          </p:nvSpPr>
          <p:spPr bwMode="auto">
            <a:xfrm>
              <a:off x="6588224" y="2780928"/>
              <a:ext cx="914400"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Sensor</a:t>
              </a:r>
            </a:p>
          </p:txBody>
        </p:sp>
        <p:sp>
          <p:nvSpPr>
            <p:cNvPr id="9" name="Rectangle 8"/>
            <p:cNvSpPr/>
            <p:nvPr/>
          </p:nvSpPr>
          <p:spPr bwMode="auto">
            <a:xfrm>
              <a:off x="6619784" y="4077072"/>
              <a:ext cx="914400"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Sensor</a:t>
              </a:r>
            </a:p>
          </p:txBody>
        </p:sp>
        <p:sp>
          <p:nvSpPr>
            <p:cNvPr id="10" name="Rectangle 9"/>
            <p:cNvSpPr/>
            <p:nvPr/>
          </p:nvSpPr>
          <p:spPr bwMode="auto">
            <a:xfrm>
              <a:off x="538860" y="2095647"/>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Actuator</a:t>
              </a:r>
            </a:p>
          </p:txBody>
        </p:sp>
        <p:sp>
          <p:nvSpPr>
            <p:cNvPr id="11" name="Rectangle 10"/>
            <p:cNvSpPr/>
            <p:nvPr/>
          </p:nvSpPr>
          <p:spPr bwMode="auto">
            <a:xfrm>
              <a:off x="564159" y="3356992"/>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Actuator</a:t>
              </a:r>
            </a:p>
          </p:txBody>
        </p:sp>
        <p:cxnSp>
          <p:nvCxnSpPr>
            <p:cNvPr id="16" name="Elbow Connector 15"/>
            <p:cNvCxnSpPr/>
            <p:nvPr/>
          </p:nvCxnSpPr>
          <p:spPr>
            <a:xfrm rot="10800000" flipV="1">
              <a:off x="5270376" y="2037686"/>
              <a:ext cx="1317848" cy="576064"/>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270376" y="3140968"/>
              <a:ext cx="13178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rot="10800000">
              <a:off x="5270376" y="3501008"/>
              <a:ext cx="1349408" cy="108012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10" idx="3"/>
            </p:cNvCxnSpPr>
            <p:nvPr/>
          </p:nvCxnSpPr>
          <p:spPr>
            <a:xfrm rot="10800000">
              <a:off x="1813992" y="2455687"/>
              <a:ext cx="1029816" cy="36004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endCxn id="11" idx="3"/>
            </p:cNvCxnSpPr>
            <p:nvPr/>
          </p:nvCxnSpPr>
          <p:spPr>
            <a:xfrm rot="10800000" flipV="1">
              <a:off x="1839292" y="3140968"/>
              <a:ext cx="1004517" cy="576064"/>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bwMode="auto">
            <a:xfrm>
              <a:off x="5737483" y="1772412"/>
              <a:ext cx="869532"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Bus*</a:t>
              </a:r>
            </a:p>
          </p:txBody>
        </p:sp>
        <p:sp>
          <p:nvSpPr>
            <p:cNvPr id="46" name="TextBox 45"/>
            <p:cNvSpPr txBox="1"/>
            <p:nvPr/>
          </p:nvSpPr>
          <p:spPr bwMode="auto">
            <a:xfrm>
              <a:off x="5510313" y="2878378"/>
              <a:ext cx="869532"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Bus</a:t>
              </a:r>
            </a:p>
          </p:txBody>
        </p:sp>
        <p:sp>
          <p:nvSpPr>
            <p:cNvPr id="47" name="TextBox 46"/>
            <p:cNvSpPr txBox="1"/>
            <p:nvPr/>
          </p:nvSpPr>
          <p:spPr bwMode="auto">
            <a:xfrm>
              <a:off x="5981304" y="3640064"/>
              <a:ext cx="869532"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Bus</a:t>
              </a:r>
            </a:p>
          </p:txBody>
        </p:sp>
        <p:sp>
          <p:nvSpPr>
            <p:cNvPr id="48" name="TextBox 47"/>
            <p:cNvSpPr txBox="1"/>
            <p:nvPr/>
          </p:nvSpPr>
          <p:spPr bwMode="auto">
            <a:xfrm>
              <a:off x="1906784" y="2154408"/>
              <a:ext cx="869532"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Bus</a:t>
              </a:r>
            </a:p>
          </p:txBody>
        </p:sp>
        <p:sp>
          <p:nvSpPr>
            <p:cNvPr id="50" name="TextBox 49"/>
            <p:cNvSpPr txBox="1"/>
            <p:nvPr/>
          </p:nvSpPr>
          <p:spPr bwMode="auto">
            <a:xfrm>
              <a:off x="1974276" y="3825623"/>
              <a:ext cx="869532" cy="215444"/>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Bus</a:t>
              </a:r>
            </a:p>
          </p:txBody>
        </p:sp>
      </p:grpSp>
      <p:sp>
        <p:nvSpPr>
          <p:cNvPr id="12" name="TextBox 11"/>
          <p:cNvSpPr txBox="1"/>
          <p:nvPr/>
        </p:nvSpPr>
        <p:spPr bwMode="auto">
          <a:xfrm>
            <a:off x="538860" y="5949280"/>
            <a:ext cx="3039294"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*E.g. Ethernet, CAN, </a:t>
            </a:r>
            <a:r>
              <a:rPr lang="en-GB" sz="1400" kern="0" dirty="0" err="1" smtClean="0">
                <a:latin typeface="Verdana" pitchFamily="34" charset="0"/>
                <a:ea typeface="Verdana" pitchFamily="34" charset="0"/>
                <a:cs typeface="Verdana" pitchFamily="34" charset="0"/>
              </a:rPr>
              <a:t>Flexray</a:t>
            </a:r>
            <a:r>
              <a:rPr lang="en-GB" sz="1400" kern="0" dirty="0" smtClean="0">
                <a:latin typeface="Verdana" pitchFamily="34" charset="0"/>
                <a:ea typeface="Verdana" pitchFamily="34" charset="0"/>
                <a:cs typeface="Verdana" pitchFamily="34" charset="0"/>
              </a:rPr>
              <a:t>, SPI</a:t>
            </a:r>
          </a:p>
        </p:txBody>
      </p:sp>
      <p:sp>
        <p:nvSpPr>
          <p:cNvPr id="25" name="Rectangle 24"/>
          <p:cNvSpPr/>
          <p:nvPr/>
        </p:nvSpPr>
        <p:spPr>
          <a:xfrm>
            <a:off x="251520" y="1052736"/>
            <a:ext cx="8353036" cy="461665"/>
          </a:xfrm>
          <a:prstGeom prst="rect">
            <a:avLst/>
          </a:prstGeom>
          <a:solidFill>
            <a:schemeClr val="accent3"/>
          </a:solidFill>
        </p:spPr>
        <p:txBody>
          <a:bodyPr wrap="square">
            <a:spAutoFit/>
          </a:bodyPr>
          <a:lstStyle/>
          <a:p>
            <a:pPr algn="ctr"/>
            <a:r>
              <a:rPr lang="en-GB" dirty="0" smtClean="0"/>
              <a:t>Typical Automotive System</a:t>
            </a:r>
            <a:endParaRPr lang="en-GB" dirty="0"/>
          </a:p>
        </p:txBody>
      </p:sp>
    </p:spTree>
    <p:extLst>
      <p:ext uri="{BB962C8B-B14F-4D97-AF65-F5344CB8AC3E}">
        <p14:creationId xmlns:p14="http://schemas.microsoft.com/office/powerpoint/2010/main" val="356409918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Automotive System</a:t>
            </a:r>
            <a:endParaRPr lang="en-GB" dirty="0"/>
          </a:p>
        </p:txBody>
      </p:sp>
      <p:sp>
        <p:nvSpPr>
          <p:cNvPr id="3" name="Slide Number Placeholder 2"/>
          <p:cNvSpPr>
            <a:spLocks noGrp="1"/>
          </p:cNvSpPr>
          <p:nvPr>
            <p:ph type="sldNum" sz="quarter" idx="4"/>
          </p:nvPr>
        </p:nvSpPr>
        <p:spPr/>
        <p:txBody>
          <a:bodyPr/>
          <a:lstStyle/>
          <a:p>
            <a:r>
              <a:rPr lang="en-GB" smtClean="0"/>
              <a:t> </a:t>
            </a:r>
            <a:fld id="{DC8B3668-E1AB-4560-B66B-CD4643A23BF9}" type="slidenum">
              <a:rPr lang="en-GB" smtClean="0"/>
              <a:pPr/>
              <a:t>19</a:t>
            </a:fld>
            <a:endParaRPr lang="en-GB" dirty="0"/>
          </a:p>
        </p:txBody>
      </p:sp>
      <p:sp>
        <p:nvSpPr>
          <p:cNvPr id="4" name="Date Placeholder 3"/>
          <p:cNvSpPr>
            <a:spLocks noGrp="1"/>
          </p:cNvSpPr>
          <p:nvPr>
            <p:ph type="dt" sz="half" idx="2"/>
          </p:nvPr>
        </p:nvSpPr>
        <p:spPr/>
        <p:txBody>
          <a:bodyPr/>
          <a:lstStyle/>
          <a:p>
            <a:r>
              <a:rPr lang="en-GB" smtClean="0"/>
              <a:t>set date</a:t>
            </a:r>
            <a:endParaRPr lang="en-GB" dirty="0"/>
          </a:p>
        </p:txBody>
      </p:sp>
      <p:sp>
        <p:nvSpPr>
          <p:cNvPr id="5" name="Footer Placeholder 4"/>
          <p:cNvSpPr>
            <a:spLocks noGrp="1"/>
          </p:cNvSpPr>
          <p:nvPr>
            <p:ph type="ftr" sz="quarter" idx="3"/>
          </p:nvPr>
        </p:nvSpPr>
        <p:spPr/>
        <p:txBody>
          <a:bodyPr/>
          <a:lstStyle/>
          <a:p>
            <a:r>
              <a:rPr lang="en-GB" smtClean="0"/>
              <a:t>Copyright © Infineon Technologies AG 2015. All rights reserved.</a:t>
            </a:r>
            <a:endParaRPr lang="en-GB" dirty="0"/>
          </a:p>
        </p:txBody>
      </p:sp>
      <p:grpSp>
        <p:nvGrpSpPr>
          <p:cNvPr id="12" name="Group 11"/>
          <p:cNvGrpSpPr/>
          <p:nvPr/>
        </p:nvGrpSpPr>
        <p:grpSpPr>
          <a:xfrm>
            <a:off x="542899" y="1831971"/>
            <a:ext cx="7777660" cy="4209097"/>
            <a:chOff x="518142" y="1340768"/>
            <a:chExt cx="7777660" cy="4209097"/>
          </a:xfrm>
        </p:grpSpPr>
        <p:grpSp>
          <p:nvGrpSpPr>
            <p:cNvPr id="6" name="Group 5"/>
            <p:cNvGrpSpPr/>
            <p:nvPr/>
          </p:nvGrpSpPr>
          <p:grpSpPr>
            <a:xfrm>
              <a:off x="518142" y="2171119"/>
              <a:ext cx="7777660" cy="3061545"/>
              <a:chOff x="538860" y="1735607"/>
              <a:chExt cx="7777660" cy="3061545"/>
            </a:xfrm>
          </p:grpSpPr>
          <p:sp>
            <p:nvSpPr>
              <p:cNvPr id="7" name="Rectangle 6"/>
              <p:cNvSpPr/>
              <p:nvPr/>
            </p:nvSpPr>
            <p:spPr bwMode="auto">
              <a:xfrm>
                <a:off x="2843808" y="2420888"/>
                <a:ext cx="2426568" cy="1130424"/>
              </a:xfrm>
              <a:prstGeom prst="rect">
                <a:avLst/>
              </a:prstGeom>
              <a:solidFill>
                <a:schemeClr val="accent4"/>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Microcontroller</a:t>
                </a:r>
              </a:p>
            </p:txBody>
          </p:sp>
          <p:sp>
            <p:nvSpPr>
              <p:cNvPr id="8" name="Rectangle 7"/>
              <p:cNvSpPr/>
              <p:nvPr/>
            </p:nvSpPr>
            <p:spPr bwMode="auto">
              <a:xfrm>
                <a:off x="6560880" y="1735607"/>
                <a:ext cx="1755640"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Gyroscopic Sensor</a:t>
                </a:r>
              </a:p>
            </p:txBody>
          </p:sp>
          <p:sp>
            <p:nvSpPr>
              <p:cNvPr id="9" name="Rectangle 8"/>
              <p:cNvSpPr/>
              <p:nvPr/>
            </p:nvSpPr>
            <p:spPr bwMode="auto">
              <a:xfrm>
                <a:off x="6588224" y="2780928"/>
                <a:ext cx="1296144"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Steering Wheel  sensor</a:t>
                </a:r>
              </a:p>
            </p:txBody>
          </p:sp>
          <p:sp>
            <p:nvSpPr>
              <p:cNvPr id="10" name="Rectangle 9"/>
              <p:cNvSpPr/>
              <p:nvPr/>
            </p:nvSpPr>
            <p:spPr bwMode="auto">
              <a:xfrm>
                <a:off x="6619784" y="4077072"/>
                <a:ext cx="1408600" cy="720080"/>
              </a:xfrm>
              <a:prstGeom prst="rect">
                <a:avLst/>
              </a:prstGeom>
              <a:solidFill>
                <a:schemeClr val="accent4">
                  <a:lumMod val="75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Wheel Speed Sensors</a:t>
                </a:r>
              </a:p>
            </p:txBody>
          </p:sp>
          <p:sp>
            <p:nvSpPr>
              <p:cNvPr id="11" name="Rectangle 10"/>
              <p:cNvSpPr/>
              <p:nvPr/>
            </p:nvSpPr>
            <p:spPr bwMode="auto">
              <a:xfrm>
                <a:off x="538860" y="2095647"/>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Brake valve</a:t>
                </a:r>
              </a:p>
            </p:txBody>
          </p:sp>
          <p:cxnSp>
            <p:nvCxnSpPr>
              <p:cNvPr id="13" name="Elbow Connector 12"/>
              <p:cNvCxnSpPr/>
              <p:nvPr/>
            </p:nvCxnSpPr>
            <p:spPr>
              <a:xfrm rot="10800000" flipV="1">
                <a:off x="5270376" y="2037686"/>
                <a:ext cx="1317848" cy="576064"/>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70376" y="3140968"/>
                <a:ext cx="13178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a:off x="5270376" y="3501008"/>
                <a:ext cx="1349408" cy="108012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1" idx="3"/>
              </p:cNvCxnSpPr>
              <p:nvPr/>
            </p:nvCxnSpPr>
            <p:spPr>
              <a:xfrm rot="10800000">
                <a:off x="1813992" y="2455687"/>
                <a:ext cx="1029816" cy="360040"/>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1839292" y="3140968"/>
                <a:ext cx="1004517" cy="576064"/>
              </a:xfrm>
              <a:prstGeom prst="bentConnector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bwMode="auto">
            <a:xfrm>
              <a:off x="560564" y="3548224"/>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Brake valve</a:t>
              </a:r>
            </a:p>
          </p:txBody>
        </p:sp>
        <p:sp>
          <p:nvSpPr>
            <p:cNvPr id="24" name="Rectangle 23"/>
            <p:cNvSpPr/>
            <p:nvPr/>
          </p:nvSpPr>
          <p:spPr bwMode="auto">
            <a:xfrm>
              <a:off x="3646398" y="4829785"/>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Brake valve</a:t>
              </a:r>
            </a:p>
          </p:txBody>
        </p:sp>
        <p:sp>
          <p:nvSpPr>
            <p:cNvPr id="25" name="Rectangle 24"/>
            <p:cNvSpPr/>
            <p:nvPr/>
          </p:nvSpPr>
          <p:spPr bwMode="auto">
            <a:xfrm>
              <a:off x="3563888" y="1340768"/>
              <a:ext cx="1275132" cy="720080"/>
            </a:xfrm>
            <a:prstGeom prst="rect">
              <a:avLst/>
            </a:prstGeom>
            <a:solidFill>
              <a:schemeClr val="accent4">
                <a:lumMod val="60000"/>
                <a:lumOff val="40000"/>
              </a:schemeClr>
            </a:solidFill>
            <a:ln w="9525">
              <a:noFill/>
              <a:miter lim="800000"/>
              <a:headEnd/>
              <a:tailEnd/>
            </a:ln>
          </p:spPr>
          <p:txBody>
            <a:bodyPr wrap="square" lIns="72000" tIns="72000" rIns="72000" bIns="72000" rtlCol="0" anchor="ctr"/>
            <a:lstStyle/>
            <a:p>
              <a:pPr algn="ctr" eaLnBrk="0" hangingPunct="0"/>
              <a:r>
                <a:rPr lang="en-GB" sz="1600" dirty="0" smtClean="0">
                  <a:latin typeface="+mn-lt"/>
                  <a:ea typeface="Verdana" pitchFamily="34" charset="0"/>
                  <a:cs typeface="Verdana" pitchFamily="34" charset="0"/>
                </a:rPr>
                <a:t>Brake valve</a:t>
              </a:r>
            </a:p>
          </p:txBody>
        </p:sp>
        <p:cxnSp>
          <p:nvCxnSpPr>
            <p:cNvPr id="27" name="Straight Arrow Connector 26"/>
            <p:cNvCxnSpPr>
              <a:endCxn id="25" idx="2"/>
            </p:cNvCxnSpPr>
            <p:nvPr/>
          </p:nvCxnSpPr>
          <p:spPr>
            <a:xfrm flipV="1">
              <a:off x="4201454" y="2060848"/>
              <a:ext cx="0" cy="7955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201454" y="3986824"/>
              <a:ext cx="0" cy="8429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51520" y="1052736"/>
            <a:ext cx="8353036" cy="461665"/>
          </a:xfrm>
          <a:prstGeom prst="rect">
            <a:avLst/>
          </a:prstGeom>
          <a:solidFill>
            <a:schemeClr val="accent3"/>
          </a:solidFill>
        </p:spPr>
        <p:txBody>
          <a:bodyPr wrap="square">
            <a:spAutoFit/>
          </a:bodyPr>
          <a:lstStyle/>
          <a:p>
            <a:pPr algn="ctr"/>
            <a:r>
              <a:rPr lang="en-GB" dirty="0" smtClean="0"/>
              <a:t>Electronic Stability Control System (including ABS)</a:t>
            </a:r>
            <a:endParaRPr lang="en-GB" dirty="0"/>
          </a:p>
        </p:txBody>
      </p:sp>
    </p:spTree>
    <p:extLst>
      <p:ext uri="{BB962C8B-B14F-4D97-AF65-F5344CB8AC3E}">
        <p14:creationId xmlns:p14="http://schemas.microsoft.com/office/powerpoint/2010/main" val="123041547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idx="17"/>
          </p:nvPr>
        </p:nvSpPr>
        <p:spPr/>
        <p:txBody>
          <a:bodyPr/>
          <a:lstStyle/>
          <a:p>
            <a:r>
              <a:rPr lang="en-GB" dirty="0" smtClean="0"/>
              <a:t>Semiconductor Industry</a:t>
            </a:r>
            <a:endParaRPr lang="en-GB" dirty="0"/>
          </a:p>
        </p:txBody>
      </p:sp>
      <p:sp>
        <p:nvSpPr>
          <p:cNvPr id="4" name="Text Placeholder 3"/>
          <p:cNvSpPr>
            <a:spLocks noGrp="1"/>
          </p:cNvSpPr>
          <p:nvPr>
            <p:ph type="body" sz="quarter" idx="18"/>
          </p:nvPr>
        </p:nvSpPr>
        <p:spPr/>
        <p:txBody>
          <a:bodyPr/>
          <a:lstStyle/>
          <a:p>
            <a:r>
              <a:rPr lang="en-GB" dirty="0" smtClean="0"/>
              <a:t>Infineon</a:t>
            </a:r>
            <a:endParaRPr lang="en-GB" dirty="0"/>
          </a:p>
        </p:txBody>
      </p:sp>
      <p:sp>
        <p:nvSpPr>
          <p:cNvPr id="5" name="Text Placeholder 4"/>
          <p:cNvSpPr>
            <a:spLocks noGrp="1"/>
          </p:cNvSpPr>
          <p:nvPr>
            <p:ph type="body" sz="quarter" idx="19"/>
          </p:nvPr>
        </p:nvSpPr>
        <p:spPr/>
        <p:txBody>
          <a:bodyPr/>
          <a:lstStyle/>
          <a:p>
            <a:r>
              <a:rPr lang="en-GB" dirty="0" smtClean="0"/>
              <a:t>Infineon, Bristol</a:t>
            </a:r>
            <a:endParaRPr lang="en-GB" dirty="0"/>
          </a:p>
        </p:txBody>
      </p:sp>
      <p:sp>
        <p:nvSpPr>
          <p:cNvPr id="6" name="Text Placeholder 5"/>
          <p:cNvSpPr>
            <a:spLocks noGrp="1"/>
          </p:cNvSpPr>
          <p:nvPr>
            <p:ph type="body" sz="quarter" idx="20"/>
          </p:nvPr>
        </p:nvSpPr>
        <p:spPr>
          <a:solidFill>
            <a:schemeClr val="bg2"/>
          </a:solidFill>
        </p:spPr>
        <p:txBody>
          <a:bodyPr/>
          <a:lstStyle/>
          <a:p>
            <a:r>
              <a:rPr lang="en-GB" dirty="0" smtClean="0"/>
              <a:t>Verification</a:t>
            </a:r>
            <a:endParaRPr lang="en-GB" dirty="0"/>
          </a:p>
        </p:txBody>
      </p:sp>
      <p:sp>
        <p:nvSpPr>
          <p:cNvPr id="7" name="Text Placeholder 6"/>
          <p:cNvSpPr>
            <a:spLocks noGrp="1"/>
          </p:cNvSpPr>
          <p:nvPr>
            <p:ph type="body" sz="quarter" idx="21"/>
          </p:nvPr>
        </p:nvSpPr>
        <p:spPr>
          <a:solidFill>
            <a:schemeClr val="bg2"/>
          </a:solidFill>
        </p:spPr>
        <p:txBody>
          <a:bodyPr/>
          <a:lstStyle/>
          <a:p>
            <a:r>
              <a:rPr lang="en-GB" dirty="0" smtClean="0"/>
              <a:t>Module and System level Verification</a:t>
            </a:r>
            <a:endParaRPr lang="en-GB" dirty="0"/>
          </a:p>
        </p:txBody>
      </p:sp>
      <p:sp>
        <p:nvSpPr>
          <p:cNvPr id="8" name="Text Placeholder 7"/>
          <p:cNvSpPr>
            <a:spLocks noGrp="1"/>
          </p:cNvSpPr>
          <p:nvPr>
            <p:ph type="body" sz="quarter" idx="22"/>
          </p:nvPr>
        </p:nvSpPr>
        <p:spPr>
          <a:solidFill>
            <a:schemeClr val="bg2"/>
          </a:solidFill>
        </p:spPr>
        <p:txBody>
          <a:bodyPr/>
          <a:lstStyle/>
          <a:p>
            <a:r>
              <a:rPr lang="en-GB" dirty="0" smtClean="0"/>
              <a:t>Verification Technologies</a:t>
            </a:r>
            <a:endParaRPr lang="en-GB" dirty="0"/>
          </a:p>
        </p:txBody>
      </p:sp>
      <p:sp>
        <p:nvSpPr>
          <p:cNvPr id="9" name="Text Placeholder 8"/>
          <p:cNvSpPr>
            <a:spLocks noGrp="1"/>
          </p:cNvSpPr>
          <p:nvPr>
            <p:ph type="body" sz="quarter" idx="23"/>
          </p:nvPr>
        </p:nvSpPr>
        <p:spPr>
          <a:solidFill>
            <a:schemeClr val="bg2"/>
          </a:solidFill>
        </p:spPr>
        <p:txBody>
          <a:bodyPr/>
          <a:lstStyle/>
          <a:p>
            <a:r>
              <a:rPr lang="en-GB" dirty="0" smtClean="0"/>
              <a:t>Re-use </a:t>
            </a:r>
            <a:endParaRPr lang="en-GB" dirty="0"/>
          </a:p>
        </p:txBody>
      </p:sp>
      <p:sp>
        <p:nvSpPr>
          <p:cNvPr id="10" name="Text Placeholder 9"/>
          <p:cNvSpPr>
            <a:spLocks noGrp="1"/>
          </p:cNvSpPr>
          <p:nvPr>
            <p:ph type="body" sz="quarter" idx="24"/>
          </p:nvPr>
        </p:nvSpPr>
        <p:spPr/>
        <p:txBody>
          <a:bodyPr/>
          <a:lstStyle/>
          <a:p>
            <a:r>
              <a:rPr lang="en-GB" dirty="0" smtClean="0"/>
              <a:t>Summary</a:t>
            </a:r>
            <a:endParaRPr lang="en-GB" dirty="0"/>
          </a:p>
        </p:txBody>
      </p:sp>
      <p:sp>
        <p:nvSpPr>
          <p:cNvPr id="11" name="Text Placeholder 10"/>
          <p:cNvSpPr>
            <a:spLocks noGrp="1"/>
          </p:cNvSpPr>
          <p:nvPr>
            <p:ph type="body" idx="28"/>
          </p:nvPr>
        </p:nvSpPr>
        <p:spPr/>
        <p:txBody>
          <a:bodyPr/>
          <a:lstStyle/>
          <a:p>
            <a:r>
              <a:rPr lang="en-GB" dirty="0" smtClean="0"/>
              <a:t>1</a:t>
            </a:r>
            <a:endParaRPr lang="en-GB" dirty="0"/>
          </a:p>
        </p:txBody>
      </p:sp>
      <p:sp>
        <p:nvSpPr>
          <p:cNvPr id="12" name="Text Placeholder 11"/>
          <p:cNvSpPr>
            <a:spLocks noGrp="1"/>
          </p:cNvSpPr>
          <p:nvPr>
            <p:ph type="body" idx="29"/>
          </p:nvPr>
        </p:nvSpPr>
        <p:spPr/>
        <p:txBody>
          <a:bodyPr/>
          <a:lstStyle/>
          <a:p>
            <a:r>
              <a:rPr lang="en-GB" dirty="0" smtClean="0"/>
              <a:t>2</a:t>
            </a:r>
            <a:endParaRPr lang="en-GB" dirty="0"/>
          </a:p>
        </p:txBody>
      </p:sp>
      <p:sp>
        <p:nvSpPr>
          <p:cNvPr id="13" name="Text Placeholder 12"/>
          <p:cNvSpPr>
            <a:spLocks noGrp="1"/>
          </p:cNvSpPr>
          <p:nvPr>
            <p:ph type="body" idx="30"/>
          </p:nvPr>
        </p:nvSpPr>
        <p:spPr/>
        <p:txBody>
          <a:bodyPr/>
          <a:lstStyle/>
          <a:p>
            <a:r>
              <a:rPr lang="en-GB" dirty="0" smtClean="0"/>
              <a:t>3</a:t>
            </a:r>
            <a:endParaRPr lang="en-GB" dirty="0"/>
          </a:p>
        </p:txBody>
      </p:sp>
      <p:sp>
        <p:nvSpPr>
          <p:cNvPr id="14" name="Text Placeholder 13"/>
          <p:cNvSpPr>
            <a:spLocks noGrp="1"/>
          </p:cNvSpPr>
          <p:nvPr>
            <p:ph type="body" idx="31"/>
          </p:nvPr>
        </p:nvSpPr>
        <p:spPr/>
        <p:txBody>
          <a:bodyPr/>
          <a:lstStyle/>
          <a:p>
            <a:r>
              <a:rPr lang="en-GB" dirty="0" smtClean="0"/>
              <a:t>4</a:t>
            </a:r>
            <a:endParaRPr lang="en-GB" dirty="0"/>
          </a:p>
        </p:txBody>
      </p:sp>
      <p:sp>
        <p:nvSpPr>
          <p:cNvPr id="15" name="Text Placeholder 14"/>
          <p:cNvSpPr>
            <a:spLocks noGrp="1"/>
          </p:cNvSpPr>
          <p:nvPr>
            <p:ph type="body" idx="32"/>
          </p:nvPr>
        </p:nvSpPr>
        <p:spPr/>
        <p:txBody>
          <a:bodyPr/>
          <a:lstStyle/>
          <a:p>
            <a:r>
              <a:rPr lang="en-GB" dirty="0" smtClean="0"/>
              <a:t>5</a:t>
            </a:r>
            <a:endParaRPr lang="en-GB" dirty="0"/>
          </a:p>
        </p:txBody>
      </p:sp>
      <p:sp>
        <p:nvSpPr>
          <p:cNvPr id="16" name="Text Placeholder 15"/>
          <p:cNvSpPr>
            <a:spLocks noGrp="1"/>
          </p:cNvSpPr>
          <p:nvPr>
            <p:ph type="body" idx="33"/>
          </p:nvPr>
        </p:nvSpPr>
        <p:spPr/>
        <p:txBody>
          <a:bodyPr/>
          <a:lstStyle/>
          <a:p>
            <a:r>
              <a:rPr lang="en-GB" dirty="0" smtClean="0"/>
              <a:t>6</a:t>
            </a:r>
            <a:endParaRPr lang="en-GB" dirty="0"/>
          </a:p>
        </p:txBody>
      </p:sp>
      <p:sp>
        <p:nvSpPr>
          <p:cNvPr id="17" name="Text Placeholder 16"/>
          <p:cNvSpPr>
            <a:spLocks noGrp="1"/>
          </p:cNvSpPr>
          <p:nvPr>
            <p:ph type="body" idx="34"/>
          </p:nvPr>
        </p:nvSpPr>
        <p:spPr/>
        <p:txBody>
          <a:bodyPr/>
          <a:lstStyle/>
          <a:p>
            <a:r>
              <a:rPr lang="en-GB" dirty="0" smtClean="0"/>
              <a:t>7</a:t>
            </a:r>
            <a:endParaRPr lang="en-GB" dirty="0"/>
          </a:p>
        </p:txBody>
      </p:sp>
      <p:sp>
        <p:nvSpPr>
          <p:cNvPr id="18" name="Text Placeholder 17"/>
          <p:cNvSpPr>
            <a:spLocks noGrp="1"/>
          </p:cNvSpPr>
          <p:nvPr>
            <p:ph type="body" idx="35"/>
          </p:nvPr>
        </p:nvSpPr>
        <p:spPr/>
        <p:txBody>
          <a:bodyPr/>
          <a:lstStyle/>
          <a:p>
            <a:r>
              <a:rPr lang="en-GB" dirty="0"/>
              <a:t>8</a:t>
            </a:r>
          </a:p>
        </p:txBody>
      </p:sp>
    </p:spTree>
    <p:extLst>
      <p:ext uri="{BB962C8B-B14F-4D97-AF65-F5344CB8AC3E}">
        <p14:creationId xmlns:p14="http://schemas.microsoft.com/office/powerpoint/2010/main" val="31519282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TC279TA Microcontroller</a:t>
            </a:r>
            <a:endParaRPr lang="en-GB" dirty="0"/>
          </a:p>
        </p:txBody>
      </p:sp>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99593" y="1032476"/>
            <a:ext cx="6276437" cy="4772787"/>
          </a:xfrm>
        </p:spPr>
      </p:pic>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20</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3" name="TextBox 2"/>
          <p:cNvSpPr txBox="1"/>
          <p:nvPr/>
        </p:nvSpPr>
        <p:spPr bwMode="auto">
          <a:xfrm>
            <a:off x="322166" y="5949280"/>
            <a:ext cx="8226611" cy="40780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200" kern="0" dirty="0" smtClean="0">
                <a:latin typeface="Verdana" pitchFamily="34" charset="0"/>
                <a:ea typeface="Verdana" pitchFamily="34" charset="0"/>
                <a:cs typeface="Verdana" pitchFamily="34" charset="0"/>
              </a:rPr>
              <a:t>S</a:t>
            </a:r>
            <a:r>
              <a:rPr lang="en-GB" sz="1200" kern="0" dirty="0">
                <a:latin typeface="Verdana" pitchFamily="34" charset="0"/>
                <a:ea typeface="Verdana" pitchFamily="34" charset="0"/>
                <a:cs typeface="Verdana" pitchFamily="34" charset="0"/>
              </a:rPr>
              <a:t>ource: http://</a:t>
            </a:r>
            <a:r>
              <a:rPr lang="en-GB" sz="1200" kern="0" dirty="0" smtClean="0">
                <a:latin typeface="Verdana" pitchFamily="34" charset="0"/>
                <a:ea typeface="Verdana" pitchFamily="34" charset="0"/>
                <a:cs typeface="Verdana" pitchFamily="34" charset="0"/>
              </a:rPr>
              <a:t>www.infineon.com/cms/en/product/microcontroller/32-bit-tricore-tm-microcontroller/</a:t>
            </a:r>
          </a:p>
          <a:p>
            <a:pPr marR="0" defTabSz="914400" eaLnBrk="0" fontAlgn="auto" latinLnBrk="0" hangingPunct="0">
              <a:spcBef>
                <a:spcPts val="0"/>
              </a:spcBef>
              <a:spcAft>
                <a:spcPts val="300"/>
              </a:spcAft>
              <a:buClr>
                <a:schemeClr val="accent1"/>
              </a:buClr>
              <a:buSzTx/>
              <a:tabLst/>
            </a:pPr>
            <a:r>
              <a:rPr lang="en-GB" sz="1200" kern="0" dirty="0" err="1" smtClean="0">
                <a:latin typeface="Verdana" pitchFamily="34" charset="0"/>
                <a:ea typeface="Verdana" pitchFamily="34" charset="0"/>
                <a:cs typeface="Verdana" pitchFamily="34" charset="0"/>
              </a:rPr>
              <a:t>aurix</a:t>
            </a:r>
            <a:r>
              <a:rPr lang="en-GB" sz="1200" kern="0" dirty="0" smtClean="0">
                <a:latin typeface="Verdana" pitchFamily="34" charset="0"/>
                <a:ea typeface="Verdana" pitchFamily="34" charset="0"/>
                <a:cs typeface="Verdana" pitchFamily="34" charset="0"/>
              </a:rPr>
              <a:t>-tm-family/</a:t>
            </a:r>
            <a:r>
              <a:rPr lang="en-GB" sz="1200" kern="0" dirty="0" err="1" smtClean="0">
                <a:latin typeface="Verdana" pitchFamily="34" charset="0"/>
                <a:ea typeface="Verdana" pitchFamily="34" charset="0"/>
                <a:cs typeface="Verdana" pitchFamily="34" charset="0"/>
              </a:rPr>
              <a:t>aurix</a:t>
            </a:r>
            <a:r>
              <a:rPr lang="en-GB" sz="1200" kern="0" dirty="0" smtClean="0">
                <a:latin typeface="Verdana" pitchFamily="34" charset="0"/>
                <a:ea typeface="Verdana" pitchFamily="34" charset="0"/>
                <a:cs typeface="Verdana" pitchFamily="34" charset="0"/>
              </a:rPr>
              <a:t>-tm-family-–-</a:t>
            </a:r>
            <a:r>
              <a:rPr lang="en-GB" sz="1200" kern="0" dirty="0">
                <a:latin typeface="Verdana" pitchFamily="34" charset="0"/>
                <a:ea typeface="Verdana" pitchFamily="34" charset="0"/>
                <a:cs typeface="Verdana" pitchFamily="34" charset="0"/>
              </a:rPr>
              <a:t>tc297ta/</a:t>
            </a:r>
            <a:r>
              <a:rPr lang="en-GB" sz="1200" kern="0" dirty="0" err="1">
                <a:latin typeface="Verdana" pitchFamily="34" charset="0"/>
                <a:ea typeface="Verdana" pitchFamily="34" charset="0"/>
                <a:cs typeface="Verdana" pitchFamily="34" charset="0"/>
              </a:rPr>
              <a:t>channel.html?channel</a:t>
            </a:r>
            <a:r>
              <a:rPr lang="en-GB" sz="1200" kern="0" dirty="0">
                <a:latin typeface="Verdana" pitchFamily="34" charset="0"/>
                <a:ea typeface="Verdana" pitchFamily="34" charset="0"/>
                <a:cs typeface="Verdana" pitchFamily="34" charset="0"/>
              </a:rPr>
              <a:t>=db3a304342c787030142dbf31c2b151c</a:t>
            </a:r>
            <a:endParaRPr lang="en-GB" sz="1200" kern="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0666123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99592" y="1032475"/>
            <a:ext cx="7034547" cy="5349275"/>
          </a:xfrm>
        </p:spPr>
      </p:pic>
      <p:sp>
        <p:nvSpPr>
          <p:cNvPr id="3" name="Rectangle 2"/>
          <p:cNvSpPr/>
          <p:nvPr/>
        </p:nvSpPr>
        <p:spPr bwMode="auto">
          <a:xfrm>
            <a:off x="957373" y="1340768"/>
            <a:ext cx="6696744" cy="2880320"/>
          </a:xfrm>
          <a:prstGeom prst="rect">
            <a:avLst/>
          </a:prstGeom>
          <a:solidFill>
            <a:srgbClr val="3333FF">
              <a:alpha val="23922"/>
            </a:srgbClr>
          </a:solidFill>
          <a:ln w="9525">
            <a:no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sp>
        <p:nvSpPr>
          <p:cNvPr id="2" name="Title 1"/>
          <p:cNvSpPr>
            <a:spLocks noGrp="1"/>
          </p:cNvSpPr>
          <p:nvPr>
            <p:ph type="title"/>
          </p:nvPr>
        </p:nvSpPr>
        <p:spPr/>
        <p:txBody>
          <a:bodyPr/>
          <a:lstStyle/>
          <a:p>
            <a:r>
              <a:rPr lang="en-GB" dirty="0" smtClean="0"/>
              <a:t>TC279TA Microcontroller – Bristol</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21</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40843103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99592" y="1032475"/>
            <a:ext cx="7034547" cy="5349275"/>
          </a:xfrm>
        </p:spPr>
      </p:pic>
      <p:sp>
        <p:nvSpPr>
          <p:cNvPr id="3" name="Rectangle 2"/>
          <p:cNvSpPr/>
          <p:nvPr/>
        </p:nvSpPr>
        <p:spPr bwMode="auto">
          <a:xfrm>
            <a:off x="957373" y="1340768"/>
            <a:ext cx="6696744" cy="2880320"/>
          </a:xfrm>
          <a:prstGeom prst="rect">
            <a:avLst/>
          </a:prstGeom>
          <a:solidFill>
            <a:srgbClr val="3333FF">
              <a:alpha val="23922"/>
            </a:srgbClr>
          </a:solidFill>
          <a:ln w="9525">
            <a:no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sp>
        <p:nvSpPr>
          <p:cNvPr id="2" name="Title 1"/>
          <p:cNvSpPr>
            <a:spLocks noGrp="1"/>
          </p:cNvSpPr>
          <p:nvPr>
            <p:ph type="title"/>
          </p:nvPr>
        </p:nvSpPr>
        <p:spPr/>
        <p:txBody>
          <a:bodyPr/>
          <a:lstStyle/>
          <a:p>
            <a:r>
              <a:rPr lang="en-GB" dirty="0" smtClean="0"/>
              <a:t>TC279TA Microcontroller - ADAS</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22</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9" name="Oval 8"/>
          <p:cNvSpPr/>
          <p:nvPr/>
        </p:nvSpPr>
        <p:spPr bwMode="auto">
          <a:xfrm>
            <a:off x="3419872" y="1340768"/>
            <a:ext cx="914400" cy="914400"/>
          </a:xfrm>
          <a:prstGeom prst="ellipse">
            <a:avLst/>
          </a:prstGeom>
          <a:noFill/>
          <a:ln w="9525">
            <a:no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sp>
        <p:nvSpPr>
          <p:cNvPr id="10" name="Oval 9"/>
          <p:cNvSpPr/>
          <p:nvPr/>
        </p:nvSpPr>
        <p:spPr bwMode="auto">
          <a:xfrm>
            <a:off x="4139952" y="1412776"/>
            <a:ext cx="914400" cy="914400"/>
          </a:xfrm>
          <a:prstGeom prst="ellipse">
            <a:avLst/>
          </a:prstGeom>
          <a:noFill/>
          <a:ln w="9525">
            <a:no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sp>
        <p:nvSpPr>
          <p:cNvPr id="11" name="Oval 10"/>
          <p:cNvSpPr/>
          <p:nvPr/>
        </p:nvSpPr>
        <p:spPr bwMode="auto">
          <a:xfrm>
            <a:off x="3059832" y="1340768"/>
            <a:ext cx="986408" cy="1584176"/>
          </a:xfrm>
          <a:prstGeom prst="ellipse">
            <a:avLst/>
          </a:prstGeom>
          <a:noFill/>
          <a:ln w="12700">
            <a:solidFill>
              <a:schemeClr val="tx1"/>
            </a:solidFill>
            <a:miter lim="800000"/>
            <a:headEnd/>
            <a:tailEnd/>
          </a:ln>
        </p:spPr>
        <p:txBody>
          <a:bodyPr wrap="square" lIns="72000" tIns="72000" rIns="72000" bIns="72000" rtlCol="0" anchor="ctr"/>
          <a:lstStyle/>
          <a:p>
            <a:pPr algn="ctr" eaLnBrk="0" hangingPunct="0"/>
            <a:endParaRPr lang="en-GB" sz="1600" dirty="0" smtClean="0">
              <a:latin typeface="+mn-lt"/>
              <a:ea typeface="Verdana" pitchFamily="34" charset="0"/>
              <a:cs typeface="Verdana" pitchFamily="34" charset="0"/>
            </a:endParaRPr>
          </a:p>
        </p:txBody>
      </p:sp>
    </p:spTree>
    <p:extLst>
      <p:ext uri="{BB962C8B-B14F-4D97-AF65-F5344CB8AC3E}">
        <p14:creationId xmlns:p14="http://schemas.microsoft.com/office/powerpoint/2010/main" val="15493925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TriCore</a:t>
            </a:r>
            <a:r>
              <a:rPr lang="en-GB" dirty="0" smtClean="0"/>
              <a:t> Processor</a:t>
            </a:r>
            <a:endParaRPr lang="en-GB" dirty="0"/>
          </a:p>
        </p:txBody>
      </p:sp>
      <p:sp>
        <p:nvSpPr>
          <p:cNvPr id="3" name="Content Placeholder 2"/>
          <p:cNvSpPr>
            <a:spLocks noGrp="1"/>
          </p:cNvSpPr>
          <p:nvPr>
            <p:ph sz="quarter" idx="13"/>
          </p:nvPr>
        </p:nvSpPr>
        <p:spPr>
          <a:xfrm>
            <a:off x="250824" y="1268413"/>
            <a:ext cx="4753223" cy="5113337"/>
          </a:xfrm>
        </p:spPr>
        <p:txBody>
          <a:bodyPr/>
          <a:lstStyle/>
          <a:p>
            <a:r>
              <a:rPr lang="en-GB" dirty="0" smtClean="0"/>
              <a:t>Processor development interesting and challenging</a:t>
            </a:r>
          </a:p>
          <a:p>
            <a:r>
              <a:rPr lang="en-GB" dirty="0" smtClean="0"/>
              <a:t>“The most widely distributed processor you’ve probably never heard of”</a:t>
            </a:r>
          </a:p>
          <a:p>
            <a:r>
              <a:rPr lang="en-GB" dirty="0"/>
              <a:t>250 Million sold as of 19 November </a:t>
            </a:r>
            <a:r>
              <a:rPr lang="en-GB" dirty="0" smtClean="0"/>
              <a:t>2015</a:t>
            </a:r>
          </a:p>
          <a:p>
            <a:pPr marL="288000" lvl="1">
              <a:spcAft>
                <a:spcPts val="1200"/>
              </a:spcAft>
              <a:buFont typeface="Arial" panose="020B0604020202020204" pitchFamily="34" charset="0"/>
              <a:buChar char="›"/>
            </a:pPr>
            <a:r>
              <a:rPr lang="en-GB" dirty="0"/>
              <a:t>On average every second vehicle contains </a:t>
            </a:r>
            <a:r>
              <a:rPr lang="en-GB" dirty="0" smtClean="0"/>
              <a:t>one</a:t>
            </a:r>
          </a:p>
          <a:p>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23</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032990"/>
            <a:ext cx="3816527" cy="5361824"/>
          </a:xfrm>
          <a:prstGeom prst="rect">
            <a:avLst/>
          </a:prstGeom>
        </p:spPr>
      </p:pic>
    </p:spTree>
    <p:extLst>
      <p:ext uri="{BB962C8B-B14F-4D97-AF65-F5344CB8AC3E}">
        <p14:creationId xmlns:p14="http://schemas.microsoft.com/office/powerpoint/2010/main" val="281441340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Verification</a:t>
            </a:r>
            <a:endParaRPr lang="en-GB" dirty="0"/>
          </a:p>
        </p:txBody>
      </p:sp>
    </p:spTree>
    <p:extLst>
      <p:ext uri="{BB962C8B-B14F-4D97-AF65-F5344CB8AC3E}">
        <p14:creationId xmlns:p14="http://schemas.microsoft.com/office/powerpoint/2010/main" val="111130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Amount of Verification - Industry</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25</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 y="908720"/>
            <a:ext cx="9142858" cy="5948851"/>
          </a:xfrm>
          <a:prstGeom prst="rect">
            <a:avLst/>
          </a:prstGeom>
        </p:spPr>
      </p:pic>
    </p:spTree>
    <p:extLst>
      <p:ext uri="{BB962C8B-B14F-4D97-AF65-F5344CB8AC3E}">
        <p14:creationId xmlns:p14="http://schemas.microsoft.com/office/powerpoint/2010/main" val="173497617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Not Doing Verification</a:t>
            </a:r>
            <a:endParaRPr lang="en-GB" dirty="0"/>
          </a:p>
        </p:txBody>
      </p:sp>
      <p:sp>
        <p:nvSpPr>
          <p:cNvPr id="3" name="Content Placeholder 2"/>
          <p:cNvSpPr>
            <a:spLocks noGrp="1"/>
          </p:cNvSpPr>
          <p:nvPr>
            <p:ph sz="quarter" idx="13"/>
          </p:nvPr>
        </p:nvSpPr>
        <p:spPr>
          <a:xfrm>
            <a:off x="250824" y="1268413"/>
            <a:ext cx="8641655" cy="4824883"/>
          </a:xfrm>
        </p:spPr>
        <p:txBody>
          <a:bodyPr>
            <a:normAutofit/>
          </a:bodyPr>
          <a:lstStyle/>
          <a:p>
            <a:r>
              <a:rPr lang="en-GB" dirty="0" smtClean="0"/>
              <a:t>In 2014 General Motors spent $3.2 billion on recalls and victim compensation and set aside a further $900 million for future costs</a:t>
            </a:r>
          </a:p>
          <a:p>
            <a:pPr lvl="1"/>
            <a:r>
              <a:rPr lang="en-GB" dirty="0" smtClean="0"/>
              <a:t>Wiped out annual </a:t>
            </a:r>
            <a:r>
              <a:rPr lang="en-GB" dirty="0"/>
              <a:t>profits</a:t>
            </a:r>
          </a:p>
          <a:p>
            <a:pPr lvl="1"/>
            <a:r>
              <a:rPr lang="en-GB" dirty="0"/>
              <a:t>$2.1 billion on </a:t>
            </a:r>
            <a:r>
              <a:rPr lang="en-GB" dirty="0" smtClean="0"/>
              <a:t>recalls</a:t>
            </a:r>
          </a:p>
          <a:p>
            <a:pPr lvl="1"/>
            <a:r>
              <a:rPr lang="en-GB" dirty="0" smtClean="0"/>
              <a:t>Largest </a:t>
            </a:r>
            <a:r>
              <a:rPr lang="en-GB" dirty="0"/>
              <a:t>single problem was a faulty ignition switch (caused engine to shut off and prevented airbag from deploying)</a:t>
            </a:r>
          </a:p>
          <a:p>
            <a:pPr lvl="2"/>
            <a:r>
              <a:rPr lang="en-GB" dirty="0"/>
              <a:t>Connected with 124 deaths</a:t>
            </a:r>
          </a:p>
          <a:p>
            <a:pPr lvl="2"/>
            <a:r>
              <a:rPr lang="en-GB" dirty="0"/>
              <a:t>Recalled &gt;29 million </a:t>
            </a:r>
            <a:r>
              <a:rPr lang="en-GB" dirty="0" smtClean="0"/>
              <a:t>vehicles worldwide</a:t>
            </a:r>
          </a:p>
          <a:p>
            <a:pPr lvl="2"/>
            <a:r>
              <a:rPr lang="en-GB" dirty="0" smtClean="0"/>
              <a:t>Mechanical problem rather leading to an electronic failures – a bug in the electronics could have had a similar effect</a:t>
            </a:r>
          </a:p>
          <a:p>
            <a:pPr lvl="2"/>
            <a:r>
              <a:rPr lang="en-GB" dirty="0" smtClean="0"/>
              <a:t>Software problems can also have similar effects – but much cheaper to replace</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26</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18" name="Freeform 17"/>
          <p:cNvSpPr/>
          <p:nvPr/>
        </p:nvSpPr>
        <p:spPr bwMode="auto">
          <a:xfrm>
            <a:off x="696191" y="3408218"/>
            <a:ext cx="2992582" cy="2608118"/>
          </a:xfrm>
          <a:custGeom>
            <a:avLst/>
            <a:gdLst>
              <a:gd name="connsiteX0" fmla="*/ 0 w 2992582"/>
              <a:gd name="connsiteY0" fmla="*/ 2608118 h 2608118"/>
              <a:gd name="connsiteX1" fmla="*/ 935182 w 2992582"/>
              <a:gd name="connsiteY1" fmla="*/ 2462646 h 2608118"/>
              <a:gd name="connsiteX2" fmla="*/ 1392382 w 2992582"/>
              <a:gd name="connsiteY2" fmla="*/ 2275609 h 2608118"/>
              <a:gd name="connsiteX3" fmla="*/ 1911927 w 2992582"/>
              <a:gd name="connsiteY3" fmla="*/ 1849582 h 2608118"/>
              <a:gd name="connsiteX4" fmla="*/ 2348345 w 2992582"/>
              <a:gd name="connsiteY4" fmla="*/ 1278082 h 2608118"/>
              <a:gd name="connsiteX5" fmla="*/ 2670464 w 2992582"/>
              <a:gd name="connsiteY5" fmla="*/ 685800 h 2608118"/>
              <a:gd name="connsiteX6" fmla="*/ 2971800 w 2992582"/>
              <a:gd name="connsiteY6" fmla="*/ 31173 h 2608118"/>
              <a:gd name="connsiteX7" fmla="*/ 2971800 w 2992582"/>
              <a:gd name="connsiteY7" fmla="*/ 31173 h 2608118"/>
              <a:gd name="connsiteX8" fmla="*/ 2992582 w 2992582"/>
              <a:gd name="connsiteY8" fmla="*/ 0 h 260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2582" h="2608118">
                <a:moveTo>
                  <a:pt x="0" y="2608118"/>
                </a:moveTo>
                <a:cubicBezTo>
                  <a:pt x="351559" y="2563091"/>
                  <a:pt x="703118" y="2518064"/>
                  <a:pt x="935182" y="2462646"/>
                </a:cubicBezTo>
                <a:cubicBezTo>
                  <a:pt x="1167246" y="2407228"/>
                  <a:pt x="1229591" y="2377786"/>
                  <a:pt x="1392382" y="2275609"/>
                </a:cubicBezTo>
                <a:cubicBezTo>
                  <a:pt x="1555173" y="2173432"/>
                  <a:pt x="1752600" y="2015836"/>
                  <a:pt x="1911927" y="1849582"/>
                </a:cubicBezTo>
                <a:cubicBezTo>
                  <a:pt x="2071254" y="1683328"/>
                  <a:pt x="2221922" y="1472046"/>
                  <a:pt x="2348345" y="1278082"/>
                </a:cubicBezTo>
                <a:cubicBezTo>
                  <a:pt x="2474768" y="1084118"/>
                  <a:pt x="2566555" y="893618"/>
                  <a:pt x="2670464" y="685800"/>
                </a:cubicBezTo>
                <a:cubicBezTo>
                  <a:pt x="2774373" y="477982"/>
                  <a:pt x="2971800" y="31173"/>
                  <a:pt x="2971800" y="31173"/>
                </a:cubicBezTo>
                <a:lnTo>
                  <a:pt x="2971800" y="31173"/>
                </a:lnTo>
                <a:lnTo>
                  <a:pt x="2992582" y="0"/>
                </a:lnTo>
              </a:path>
            </a:pathLst>
          </a:custGeom>
          <a:noFill/>
          <a:ln w="9525">
            <a:noFill/>
            <a:miter lim="800000"/>
            <a:headEnd/>
            <a:tailEnd/>
          </a:ln>
        </p:spPr>
        <p:txBody>
          <a:bodyPr rtlCol="0" anchor="ctr"/>
          <a:lstStyle/>
          <a:p>
            <a:pPr algn="ctr"/>
            <a:endParaRPr lang="en-GB"/>
          </a:p>
        </p:txBody>
      </p:sp>
    </p:spTree>
    <p:extLst>
      <p:ext uri="{BB962C8B-B14F-4D97-AF65-F5344CB8AC3E}">
        <p14:creationId xmlns:p14="http://schemas.microsoft.com/office/powerpoint/2010/main" val="25192620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of Hardware Bugs – ‘Shift Left’</a:t>
            </a:r>
            <a:endParaRPr lang="en-GB" dirty="0"/>
          </a:p>
        </p:txBody>
      </p:sp>
      <p:sp>
        <p:nvSpPr>
          <p:cNvPr id="3" name="Slide Number Placeholder 2"/>
          <p:cNvSpPr>
            <a:spLocks noGrp="1"/>
          </p:cNvSpPr>
          <p:nvPr>
            <p:ph type="sldNum" sz="quarter" idx="4"/>
          </p:nvPr>
        </p:nvSpPr>
        <p:spPr/>
        <p:txBody>
          <a:bodyPr/>
          <a:lstStyle/>
          <a:p>
            <a:r>
              <a:rPr lang="en-GB" smtClean="0"/>
              <a:t> </a:t>
            </a:r>
            <a:fld id="{DC8B3668-E1AB-4560-B66B-CD4643A23BF9}" type="slidenum">
              <a:rPr lang="en-GB" smtClean="0"/>
              <a:pPr/>
              <a:t>27</a:t>
            </a:fld>
            <a:endParaRPr lang="en-GB" dirty="0"/>
          </a:p>
        </p:txBody>
      </p:sp>
      <p:sp>
        <p:nvSpPr>
          <p:cNvPr id="4" name="Date Placeholder 3"/>
          <p:cNvSpPr>
            <a:spLocks noGrp="1"/>
          </p:cNvSpPr>
          <p:nvPr>
            <p:ph type="dt" sz="half" idx="2"/>
          </p:nvPr>
        </p:nvSpPr>
        <p:spPr/>
        <p:txBody>
          <a:bodyPr/>
          <a:lstStyle/>
          <a:p>
            <a:r>
              <a:rPr lang="en-GB" smtClean="0"/>
              <a:t>set date</a:t>
            </a:r>
            <a:endParaRPr lang="en-GB" dirty="0"/>
          </a:p>
        </p:txBody>
      </p:sp>
      <p:sp>
        <p:nvSpPr>
          <p:cNvPr id="5" name="Footer Placeholder 4"/>
          <p:cNvSpPr>
            <a:spLocks noGrp="1"/>
          </p:cNvSpPr>
          <p:nvPr>
            <p:ph type="ftr" sz="quarter" idx="3"/>
          </p:nvPr>
        </p:nvSpPr>
        <p:spPr/>
        <p:txBody>
          <a:bodyPr/>
          <a:lstStyle/>
          <a:p>
            <a:r>
              <a:rPr lang="en-GB" smtClean="0"/>
              <a:t>Copyright © Infineon Technologies AG 2015. All rights reserved.</a:t>
            </a:r>
            <a:endParaRPr lang="en-GB" dirty="0"/>
          </a:p>
        </p:txBody>
      </p:sp>
      <p:grpSp>
        <p:nvGrpSpPr>
          <p:cNvPr id="37" name="Group 36"/>
          <p:cNvGrpSpPr/>
          <p:nvPr/>
        </p:nvGrpSpPr>
        <p:grpSpPr>
          <a:xfrm>
            <a:off x="198626" y="1133198"/>
            <a:ext cx="7932359" cy="4921839"/>
            <a:chOff x="223163" y="1548656"/>
            <a:chExt cx="7932359" cy="4921839"/>
          </a:xfrm>
        </p:grpSpPr>
        <p:grpSp>
          <p:nvGrpSpPr>
            <p:cNvPr id="7" name="Group 6"/>
            <p:cNvGrpSpPr/>
            <p:nvPr/>
          </p:nvGrpSpPr>
          <p:grpSpPr>
            <a:xfrm>
              <a:off x="676580" y="1822506"/>
              <a:ext cx="7280968" cy="3672409"/>
              <a:chOff x="675408" y="3496508"/>
              <a:chExt cx="3320528" cy="2524781"/>
            </a:xfrm>
          </p:grpSpPr>
          <p:cxnSp>
            <p:nvCxnSpPr>
              <p:cNvPr id="8" name="Straight Arrow Connector 7"/>
              <p:cNvCxnSpPr/>
              <p:nvPr/>
            </p:nvCxnSpPr>
            <p:spPr>
              <a:xfrm>
                <a:off x="683568" y="6021288"/>
                <a:ext cx="331236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75408" y="3496508"/>
                <a:ext cx="8160" cy="252478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bwMode="auto">
              <a:xfrm>
                <a:off x="675408" y="3645024"/>
                <a:ext cx="3176511" cy="2360921"/>
              </a:xfrm>
              <a:custGeom>
                <a:avLst/>
                <a:gdLst>
                  <a:gd name="connsiteX0" fmla="*/ 0 w 2763982"/>
                  <a:gd name="connsiteY0" fmla="*/ 2618509 h 2618509"/>
                  <a:gd name="connsiteX1" fmla="*/ 654627 w 2763982"/>
                  <a:gd name="connsiteY1" fmla="*/ 2524991 h 2618509"/>
                  <a:gd name="connsiteX2" fmla="*/ 1153391 w 2763982"/>
                  <a:gd name="connsiteY2" fmla="*/ 2327564 h 2618509"/>
                  <a:gd name="connsiteX3" fmla="*/ 1683327 w 2763982"/>
                  <a:gd name="connsiteY3" fmla="*/ 1849582 h 2618509"/>
                  <a:gd name="connsiteX4" fmla="*/ 2296391 w 2763982"/>
                  <a:gd name="connsiteY4" fmla="*/ 924791 h 2618509"/>
                  <a:gd name="connsiteX5" fmla="*/ 2722418 w 2763982"/>
                  <a:gd name="connsiteY5" fmla="*/ 51955 h 2618509"/>
                  <a:gd name="connsiteX6" fmla="*/ 2722418 w 2763982"/>
                  <a:gd name="connsiteY6" fmla="*/ 51955 h 2618509"/>
                  <a:gd name="connsiteX7" fmla="*/ 2722418 w 2763982"/>
                  <a:gd name="connsiteY7" fmla="*/ 51955 h 2618509"/>
                  <a:gd name="connsiteX8" fmla="*/ 2763982 w 2763982"/>
                  <a:gd name="connsiteY8" fmla="*/ 0 h 261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982" h="2618509">
                    <a:moveTo>
                      <a:pt x="0" y="2618509"/>
                    </a:moveTo>
                    <a:cubicBezTo>
                      <a:pt x="231197" y="2595995"/>
                      <a:pt x="462395" y="2573482"/>
                      <a:pt x="654627" y="2524991"/>
                    </a:cubicBezTo>
                    <a:cubicBezTo>
                      <a:pt x="846859" y="2476500"/>
                      <a:pt x="981941" y="2440132"/>
                      <a:pt x="1153391" y="2327564"/>
                    </a:cubicBezTo>
                    <a:cubicBezTo>
                      <a:pt x="1324841" y="2214996"/>
                      <a:pt x="1492827" y="2083378"/>
                      <a:pt x="1683327" y="1849582"/>
                    </a:cubicBezTo>
                    <a:cubicBezTo>
                      <a:pt x="1873827" y="1615786"/>
                      <a:pt x="2123209" y="1224395"/>
                      <a:pt x="2296391" y="924791"/>
                    </a:cubicBezTo>
                    <a:cubicBezTo>
                      <a:pt x="2469573" y="625187"/>
                      <a:pt x="2722418" y="51955"/>
                      <a:pt x="2722418" y="51955"/>
                    </a:cubicBezTo>
                    <a:lnTo>
                      <a:pt x="2722418" y="51955"/>
                    </a:lnTo>
                    <a:lnTo>
                      <a:pt x="2722418" y="51955"/>
                    </a:lnTo>
                    <a:lnTo>
                      <a:pt x="2763982" y="0"/>
                    </a:lnTo>
                  </a:path>
                </a:pathLst>
              </a:custGeom>
              <a:noFill/>
              <a:ln w="12700">
                <a:solidFill>
                  <a:schemeClr val="tx1"/>
                </a:solidFill>
                <a:miter lim="800000"/>
                <a:headEnd/>
                <a:tailEnd/>
              </a:ln>
            </p:spPr>
            <p:txBody>
              <a:bodyPr rtlCol="0" anchor="ctr"/>
              <a:lstStyle/>
              <a:p>
                <a:pPr algn="ctr"/>
                <a:endParaRPr lang="en-GB"/>
              </a:p>
            </p:txBody>
          </p:sp>
        </p:grpSp>
        <p:sp>
          <p:nvSpPr>
            <p:cNvPr id="6" name="TextBox 5"/>
            <p:cNvSpPr txBox="1"/>
            <p:nvPr/>
          </p:nvSpPr>
          <p:spPr bwMode="auto">
            <a:xfrm>
              <a:off x="451834" y="1548656"/>
              <a:ext cx="397545"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i="1" kern="0" dirty="0" smtClean="0">
                  <a:latin typeface="Verdana" pitchFamily="34" charset="0"/>
                  <a:ea typeface="Verdana" pitchFamily="34" charset="0"/>
                  <a:cs typeface="Verdana" pitchFamily="34" charset="0"/>
                </a:rPr>
                <a:t>Cost</a:t>
              </a:r>
            </a:p>
          </p:txBody>
        </p:sp>
        <p:sp>
          <p:nvSpPr>
            <p:cNvPr id="11" name="TextBox 10"/>
            <p:cNvSpPr txBox="1"/>
            <p:nvPr/>
          </p:nvSpPr>
          <p:spPr bwMode="auto">
            <a:xfrm>
              <a:off x="3648366" y="6255051"/>
              <a:ext cx="1487587"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i="1" kern="0" dirty="0" smtClean="0">
                  <a:latin typeface="Verdana" pitchFamily="34" charset="0"/>
                  <a:ea typeface="Verdana" pitchFamily="34" charset="0"/>
                  <a:cs typeface="Verdana" pitchFamily="34" charset="0"/>
                </a:rPr>
                <a:t>When bug found</a:t>
              </a:r>
            </a:p>
          </p:txBody>
        </p:sp>
        <p:sp>
          <p:nvSpPr>
            <p:cNvPr id="12" name="TextBox 11"/>
            <p:cNvSpPr txBox="1"/>
            <p:nvPr/>
          </p:nvSpPr>
          <p:spPr bwMode="auto">
            <a:xfrm>
              <a:off x="268798" y="5301788"/>
              <a:ext cx="341440"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£10</a:t>
              </a:r>
            </a:p>
          </p:txBody>
        </p:sp>
        <p:sp>
          <p:nvSpPr>
            <p:cNvPr id="14" name="TextBox 13"/>
            <p:cNvSpPr txBox="1"/>
            <p:nvPr/>
          </p:nvSpPr>
          <p:spPr bwMode="auto">
            <a:xfrm>
              <a:off x="292092" y="4705565"/>
              <a:ext cx="333425"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£1k</a:t>
              </a:r>
            </a:p>
          </p:txBody>
        </p:sp>
        <p:sp>
          <p:nvSpPr>
            <p:cNvPr id="15" name="TextBox 14"/>
            <p:cNvSpPr txBox="1"/>
            <p:nvPr/>
          </p:nvSpPr>
          <p:spPr bwMode="auto">
            <a:xfrm>
              <a:off x="223163" y="4145004"/>
              <a:ext cx="402354"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£1m</a:t>
              </a:r>
            </a:p>
          </p:txBody>
        </p:sp>
        <p:sp>
          <p:nvSpPr>
            <p:cNvPr id="16" name="TextBox 15"/>
            <p:cNvSpPr txBox="1"/>
            <p:nvPr/>
          </p:nvSpPr>
          <p:spPr bwMode="auto">
            <a:xfrm>
              <a:off x="281916" y="2070021"/>
              <a:ext cx="339837"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£1b</a:t>
              </a:r>
            </a:p>
          </p:txBody>
        </p:sp>
        <p:sp>
          <p:nvSpPr>
            <p:cNvPr id="17" name="TextBox 16"/>
            <p:cNvSpPr txBox="1"/>
            <p:nvPr/>
          </p:nvSpPr>
          <p:spPr bwMode="auto">
            <a:xfrm>
              <a:off x="755576" y="5580956"/>
              <a:ext cx="793487" cy="469359"/>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Concept </a:t>
              </a:r>
            </a:p>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Phase</a:t>
              </a:r>
            </a:p>
          </p:txBody>
        </p:sp>
        <p:sp>
          <p:nvSpPr>
            <p:cNvPr id="18" name="TextBox 17"/>
            <p:cNvSpPr txBox="1"/>
            <p:nvPr/>
          </p:nvSpPr>
          <p:spPr bwMode="auto">
            <a:xfrm>
              <a:off x="1977993" y="5572650"/>
              <a:ext cx="2186496"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RTL Development</a:t>
              </a:r>
              <a:r>
                <a:rPr lang="en-GB" sz="1400" kern="0" dirty="0">
                  <a:latin typeface="Verdana" pitchFamily="34" charset="0"/>
                  <a:ea typeface="Verdana" pitchFamily="34" charset="0"/>
                  <a:cs typeface="Verdana" pitchFamily="34" charset="0"/>
                </a:rPr>
                <a:t> </a:t>
              </a:r>
              <a:r>
                <a:rPr lang="en-GB" sz="1400" kern="0" dirty="0" smtClean="0">
                  <a:latin typeface="Verdana" pitchFamily="34" charset="0"/>
                  <a:ea typeface="Verdana" pitchFamily="34" charset="0"/>
                  <a:cs typeface="Verdana" pitchFamily="34" charset="0"/>
                </a:rPr>
                <a:t>Phase</a:t>
              </a:r>
            </a:p>
          </p:txBody>
        </p:sp>
        <p:sp>
          <p:nvSpPr>
            <p:cNvPr id="19" name="TextBox 18"/>
            <p:cNvSpPr txBox="1"/>
            <p:nvPr/>
          </p:nvSpPr>
          <p:spPr bwMode="auto">
            <a:xfrm>
              <a:off x="4619786" y="5589240"/>
              <a:ext cx="1032334" cy="469359"/>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Post Silicon</a:t>
              </a:r>
            </a:p>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Validation </a:t>
              </a:r>
            </a:p>
          </p:txBody>
        </p:sp>
        <p:sp>
          <p:nvSpPr>
            <p:cNvPr id="20" name="TextBox 19"/>
            <p:cNvSpPr txBox="1"/>
            <p:nvPr/>
          </p:nvSpPr>
          <p:spPr bwMode="auto">
            <a:xfrm>
              <a:off x="5796136" y="5600606"/>
              <a:ext cx="1195840" cy="469359"/>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Software</a:t>
              </a:r>
            </a:p>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Development</a:t>
              </a:r>
            </a:p>
          </p:txBody>
        </p:sp>
        <p:sp>
          <p:nvSpPr>
            <p:cNvPr id="22" name="TextBox 21"/>
            <p:cNvSpPr txBox="1"/>
            <p:nvPr/>
          </p:nvSpPr>
          <p:spPr bwMode="auto">
            <a:xfrm>
              <a:off x="7127997" y="5581371"/>
              <a:ext cx="1027525"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In the Field</a:t>
              </a:r>
            </a:p>
          </p:txBody>
        </p:sp>
        <p:cxnSp>
          <p:nvCxnSpPr>
            <p:cNvPr id="26" name="Straight Connector 25"/>
            <p:cNvCxnSpPr/>
            <p:nvPr/>
          </p:nvCxnSpPr>
          <p:spPr>
            <a:xfrm>
              <a:off x="1716217" y="1791360"/>
              <a:ext cx="0" cy="4305865"/>
            </a:xfrm>
            <a:prstGeom prst="line">
              <a:avLst/>
            </a:prstGeom>
            <a:ln w="127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24529" y="1822506"/>
              <a:ext cx="0" cy="4305865"/>
            </a:xfrm>
            <a:prstGeom prst="line">
              <a:avLst/>
            </a:prstGeom>
            <a:ln w="127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24128" y="1764100"/>
              <a:ext cx="0" cy="4305865"/>
            </a:xfrm>
            <a:prstGeom prst="line">
              <a:avLst/>
            </a:prstGeom>
            <a:ln w="127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092280" y="1791359"/>
              <a:ext cx="0" cy="4305865"/>
            </a:xfrm>
            <a:prstGeom prst="line">
              <a:avLst/>
            </a:prstGeom>
            <a:ln w="127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bwMode="auto">
          <a:xfrm>
            <a:off x="84813" y="2852936"/>
            <a:ext cx="516167" cy="215444"/>
          </a:xfrm>
          <a:prstGeom prst="rect">
            <a:avLst/>
          </a:prstGeom>
          <a:noFill/>
          <a:ln w="9525">
            <a:noFill/>
            <a:miter lim="800000"/>
            <a:headEnd/>
            <a:tailEnd/>
          </a:ln>
          <a:effectLst/>
        </p:spPr>
        <p:txBody>
          <a:bodyPr wrap="non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GB" sz="1400" kern="0" dirty="0" smtClean="0">
                <a:latin typeface="Verdana" pitchFamily="34" charset="0"/>
                <a:ea typeface="Verdana" pitchFamily="34" charset="0"/>
                <a:cs typeface="Verdana" pitchFamily="34" charset="0"/>
              </a:rPr>
              <a:t>£10m</a:t>
            </a:r>
          </a:p>
        </p:txBody>
      </p:sp>
    </p:spTree>
    <p:extLst>
      <p:ext uri="{BB962C8B-B14F-4D97-AF65-F5344CB8AC3E}">
        <p14:creationId xmlns:p14="http://schemas.microsoft.com/office/powerpoint/2010/main" val="14398328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sz="quarter" idx="13"/>
          </p:nvPr>
        </p:nvSpPr>
        <p:spPr/>
        <p:txBody>
          <a:bodyPr/>
          <a:lstStyle/>
          <a:p>
            <a:r>
              <a:rPr lang="en-GB" dirty="0" smtClean="0"/>
              <a:t>Typically &gt; 50% - and often &gt; 70% - of project spent in verification</a:t>
            </a:r>
          </a:p>
          <a:p>
            <a:r>
              <a:rPr lang="en-GB" dirty="0" smtClean="0"/>
              <a:t>Economic imperative</a:t>
            </a:r>
          </a:p>
          <a:p>
            <a:pPr lvl="1"/>
            <a:r>
              <a:rPr lang="en-GB" dirty="0" smtClean="0"/>
              <a:t>Fixing hardware bugs can be very expensive</a:t>
            </a:r>
          </a:p>
          <a:p>
            <a:pPr lvl="1"/>
            <a:r>
              <a:rPr lang="en-GB" dirty="0" smtClean="0"/>
              <a:t>Litigation can be very expensive</a:t>
            </a:r>
          </a:p>
          <a:p>
            <a:pPr lvl="1"/>
            <a:r>
              <a:rPr lang="en-GB" dirty="0" smtClean="0"/>
              <a:t>Loss of goodwill can be very expensive</a:t>
            </a:r>
          </a:p>
          <a:p>
            <a:r>
              <a:rPr lang="en-GB" dirty="0" smtClean="0"/>
              <a:t>Safety</a:t>
            </a:r>
          </a:p>
          <a:p>
            <a:pPr lvl="1"/>
            <a:r>
              <a:rPr lang="en-GB" dirty="0" smtClean="0"/>
              <a:t>Incorrect function can lead to loss of life</a:t>
            </a:r>
          </a:p>
          <a:p>
            <a:pPr lvl="1"/>
            <a:r>
              <a:rPr lang="en-GB" dirty="0" smtClean="0"/>
              <a:t>Since 2011 automotive electronics has it’s own safety standard – ISO26262</a:t>
            </a:r>
          </a:p>
          <a:p>
            <a:pPr lvl="1"/>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28</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12611406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Module and System Level Verification</a:t>
            </a:r>
            <a:endParaRPr lang="en-GB" dirty="0"/>
          </a:p>
        </p:txBody>
      </p:sp>
    </p:spTree>
    <p:extLst>
      <p:ext uri="{BB962C8B-B14F-4D97-AF65-F5344CB8AC3E}">
        <p14:creationId xmlns:p14="http://schemas.microsoft.com/office/powerpoint/2010/main" val="17438795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Semiconductor Industry</a:t>
            </a:r>
            <a:endParaRPr lang="en-GB" dirty="0"/>
          </a:p>
        </p:txBody>
      </p:sp>
    </p:spTree>
    <p:extLst>
      <p:ext uri="{BB962C8B-B14F-4D97-AF65-F5344CB8AC3E}">
        <p14:creationId xmlns:p14="http://schemas.microsoft.com/office/powerpoint/2010/main" val="23075491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TC279TA Compute and ADAS </a:t>
            </a:r>
            <a:r>
              <a:rPr lang="en-GB" dirty="0" smtClean="0"/>
              <a:t>Sub-system</a:t>
            </a:r>
            <a:endParaRPr lang="en-GB" dirty="0"/>
          </a:p>
        </p:txBody>
      </p:sp>
      <p:sp>
        <p:nvSpPr>
          <p:cNvPr id="3" name="Content Placeholder 2"/>
          <p:cNvSpPr>
            <a:spLocks noGrp="1"/>
          </p:cNvSpPr>
          <p:nvPr>
            <p:ph sz="quarter" idx="13"/>
          </p:nvPr>
        </p:nvSpPr>
        <p:spPr>
          <a:xfrm>
            <a:off x="254476" y="3933056"/>
            <a:ext cx="8641655" cy="2448694"/>
          </a:xfrm>
        </p:spPr>
        <p:txBody>
          <a:bodyPr/>
          <a:lstStyle/>
          <a:p>
            <a:r>
              <a:rPr lang="en-GB" dirty="0" smtClean="0"/>
              <a:t>Bristol responsible for two sub-systems</a:t>
            </a:r>
          </a:p>
          <a:p>
            <a:pPr lvl="1"/>
            <a:r>
              <a:rPr lang="en-GB" dirty="0" smtClean="0"/>
              <a:t>The sub-system responsible for the ‘compute’</a:t>
            </a:r>
          </a:p>
          <a:p>
            <a:pPr lvl="1"/>
            <a:r>
              <a:rPr lang="en-GB" dirty="0" smtClean="0"/>
              <a:t>The ADAS sub-system</a:t>
            </a:r>
          </a:p>
          <a:p>
            <a:r>
              <a:rPr lang="en-GB" dirty="0" smtClean="0"/>
              <a:t>Includes the development of complex IP – such as </a:t>
            </a:r>
            <a:r>
              <a:rPr lang="en-GB" dirty="0" err="1" smtClean="0"/>
              <a:t>TriCore</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30</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60" y="1052736"/>
            <a:ext cx="7609056" cy="2664296"/>
          </a:xfrm>
          <a:prstGeom prst="rect">
            <a:avLst/>
          </a:prstGeom>
        </p:spPr>
      </p:pic>
    </p:spTree>
    <p:extLst>
      <p:ext uri="{BB962C8B-B14F-4D97-AF65-F5344CB8AC3E}">
        <p14:creationId xmlns:p14="http://schemas.microsoft.com/office/powerpoint/2010/main" val="123174655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GB" dirty="0"/>
          </a:p>
        </p:txBody>
      </p:sp>
      <p:sp>
        <p:nvSpPr>
          <p:cNvPr id="3" name="Content Placeholder 2"/>
          <p:cNvSpPr>
            <a:spLocks noGrp="1"/>
          </p:cNvSpPr>
          <p:nvPr>
            <p:ph sz="quarter" idx="13"/>
          </p:nvPr>
        </p:nvSpPr>
        <p:spPr/>
        <p:txBody>
          <a:bodyPr>
            <a:normAutofit/>
          </a:bodyPr>
          <a:lstStyle/>
          <a:p>
            <a:r>
              <a:rPr lang="en-GB" b="1" dirty="0"/>
              <a:t>Complexity</a:t>
            </a:r>
            <a:r>
              <a:rPr lang="en-GB" dirty="0"/>
              <a:t> makes it </a:t>
            </a:r>
            <a:r>
              <a:rPr lang="en-GB" dirty="0" smtClean="0"/>
              <a:t>infeasible </a:t>
            </a:r>
            <a:r>
              <a:rPr lang="en-GB" dirty="0"/>
              <a:t>for single </a:t>
            </a:r>
            <a:r>
              <a:rPr lang="en-GB" dirty="0" smtClean="0"/>
              <a:t>intellect </a:t>
            </a:r>
            <a:r>
              <a:rPr lang="en-GB" dirty="0"/>
              <a:t>to fully </a:t>
            </a:r>
            <a:r>
              <a:rPr lang="en-GB" dirty="0" smtClean="0"/>
              <a:t>understand </a:t>
            </a:r>
            <a:r>
              <a:rPr lang="en-GB" dirty="0"/>
              <a:t>verification </a:t>
            </a:r>
            <a:r>
              <a:rPr lang="en-GB" dirty="0" smtClean="0"/>
              <a:t>requirements of a complete sub-system</a:t>
            </a:r>
          </a:p>
          <a:p>
            <a:pPr lvl="1"/>
            <a:r>
              <a:rPr lang="en-GB" dirty="0" smtClean="0"/>
              <a:t>Currently ~30 engineers working in verification </a:t>
            </a:r>
            <a:endParaRPr lang="en-GB" dirty="0"/>
          </a:p>
          <a:p>
            <a:r>
              <a:rPr lang="en-GB" b="1" dirty="0" smtClean="0"/>
              <a:t>Controllability</a:t>
            </a:r>
            <a:r>
              <a:rPr lang="en-GB" dirty="0" smtClean="0"/>
              <a:t> – need complex software to control module inputs at sub-system level</a:t>
            </a:r>
          </a:p>
          <a:p>
            <a:pPr lvl="1"/>
            <a:r>
              <a:rPr lang="en-GB" dirty="0" smtClean="0"/>
              <a:t>Very difficult to stress interfaces sufficiently to reach all corner cases</a:t>
            </a:r>
          </a:p>
          <a:p>
            <a:r>
              <a:rPr lang="en-GB" b="1" dirty="0" smtClean="0"/>
              <a:t>Observability</a:t>
            </a:r>
            <a:r>
              <a:rPr lang="en-GB" dirty="0" smtClean="0"/>
              <a:t> – self-checking software not sufficient to observe all failures -&gt; need models and assertions</a:t>
            </a:r>
          </a:p>
          <a:p>
            <a:r>
              <a:rPr lang="en-GB" b="1" dirty="0" smtClean="0"/>
              <a:t>Run times</a:t>
            </a:r>
          </a:p>
          <a:p>
            <a:pPr lvl="2"/>
            <a:r>
              <a:rPr lang="en-GB" dirty="0" smtClean="0"/>
              <a:t>Simulation slows down as amount of logic increases</a:t>
            </a:r>
          </a:p>
          <a:p>
            <a:pPr lvl="2"/>
            <a:r>
              <a:rPr lang="en-GB" dirty="0" smtClean="0"/>
              <a:t>Formal tools can only prove simple properties on large designs</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31</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165399632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Addressing the challenges</a:t>
            </a:r>
            <a:endParaRPr lang="en-GB" dirty="0"/>
          </a:p>
        </p:txBody>
      </p:sp>
      <p:sp>
        <p:nvSpPr>
          <p:cNvPr id="3" name="Content Placeholder 2"/>
          <p:cNvSpPr>
            <a:spLocks noGrp="1"/>
          </p:cNvSpPr>
          <p:nvPr>
            <p:ph sz="quarter" idx="13"/>
          </p:nvPr>
        </p:nvSpPr>
        <p:spPr>
          <a:xfrm>
            <a:off x="250824" y="1700808"/>
            <a:ext cx="8641655" cy="4680942"/>
          </a:xfrm>
        </p:spPr>
        <p:txBody>
          <a:bodyPr>
            <a:normAutofit/>
          </a:bodyPr>
          <a:lstStyle/>
          <a:p>
            <a:r>
              <a:rPr lang="en-GB" dirty="0"/>
              <a:t>Divide</a:t>
            </a:r>
            <a:r>
              <a:rPr lang="en-GB" b="1" dirty="0"/>
              <a:t> </a:t>
            </a:r>
            <a:r>
              <a:rPr lang="en-GB" dirty="0" smtClean="0"/>
              <a:t>systems into sub-systems and sub-systems </a:t>
            </a:r>
            <a:r>
              <a:rPr lang="en-GB" dirty="0"/>
              <a:t>into modules</a:t>
            </a:r>
          </a:p>
          <a:p>
            <a:pPr lvl="1"/>
            <a:r>
              <a:rPr lang="en-GB" dirty="0"/>
              <a:t>Split at standard and simple interfaces</a:t>
            </a:r>
          </a:p>
          <a:p>
            <a:pPr lvl="2"/>
            <a:r>
              <a:rPr lang="en-GB" dirty="0"/>
              <a:t>Standard interfaces such as busses</a:t>
            </a:r>
          </a:p>
          <a:p>
            <a:pPr lvl="2"/>
            <a:r>
              <a:rPr lang="en-GB" dirty="0"/>
              <a:t>Simple interfaces may just be </a:t>
            </a:r>
            <a:r>
              <a:rPr lang="en-GB" dirty="0" smtClean="0"/>
              <a:t>handshakes</a:t>
            </a:r>
          </a:p>
          <a:p>
            <a:pPr lvl="1"/>
            <a:r>
              <a:rPr lang="en-GB" dirty="0" smtClean="0"/>
              <a:t>Minimises risks of missing bugs in module interaction</a:t>
            </a:r>
          </a:p>
          <a:p>
            <a:pPr lvl="1"/>
            <a:r>
              <a:rPr lang="en-GB" dirty="0" smtClean="0"/>
              <a:t>Can end up with large modules – such as processors</a:t>
            </a:r>
          </a:p>
          <a:p>
            <a:r>
              <a:rPr lang="en-GB" dirty="0" smtClean="0"/>
              <a:t>Verification is then split</a:t>
            </a:r>
          </a:p>
          <a:p>
            <a:pPr lvl="1"/>
            <a:r>
              <a:rPr lang="en-GB" dirty="0" smtClean="0"/>
              <a:t>Module level - fully stresses module functionality</a:t>
            </a:r>
          </a:p>
          <a:p>
            <a:pPr lvl="1"/>
            <a:r>
              <a:rPr lang="en-GB" dirty="0" smtClean="0"/>
              <a:t>Sub-system and system level – checks interactions between modules and sub-systems</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32</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251520" y="1052736"/>
            <a:ext cx="8353036" cy="461665"/>
          </a:xfrm>
          <a:prstGeom prst="rect">
            <a:avLst/>
          </a:prstGeom>
          <a:solidFill>
            <a:schemeClr val="accent3"/>
          </a:solidFill>
        </p:spPr>
        <p:txBody>
          <a:bodyPr wrap="square">
            <a:spAutoFit/>
          </a:bodyPr>
          <a:lstStyle/>
          <a:p>
            <a:pPr algn="ctr"/>
            <a:r>
              <a:rPr lang="en-GB" dirty="0" smtClean="0"/>
              <a:t>Divide and Conquer</a:t>
            </a:r>
            <a:endParaRPr lang="en-GB" dirty="0"/>
          </a:p>
        </p:txBody>
      </p:sp>
    </p:spTree>
    <p:extLst>
      <p:ext uri="{BB962C8B-B14F-4D97-AF65-F5344CB8AC3E}">
        <p14:creationId xmlns:p14="http://schemas.microsoft.com/office/powerpoint/2010/main" val="132573630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Level Verification</a:t>
            </a:r>
            <a:endParaRPr lang="en-GB" dirty="0"/>
          </a:p>
        </p:txBody>
      </p:sp>
      <p:sp>
        <p:nvSpPr>
          <p:cNvPr id="3" name="Content Placeholder 2"/>
          <p:cNvSpPr>
            <a:spLocks noGrp="1"/>
          </p:cNvSpPr>
          <p:nvPr>
            <p:ph sz="quarter" idx="13"/>
          </p:nvPr>
        </p:nvSpPr>
        <p:spPr>
          <a:xfrm>
            <a:off x="250824" y="1700808"/>
            <a:ext cx="8641655" cy="4680942"/>
          </a:xfrm>
        </p:spPr>
        <p:txBody>
          <a:bodyPr>
            <a:normAutofit/>
          </a:bodyPr>
          <a:lstStyle/>
          <a:p>
            <a:r>
              <a:rPr lang="en-GB" dirty="0" smtClean="0"/>
              <a:t>Rigorous verification of complete module</a:t>
            </a:r>
          </a:p>
          <a:p>
            <a:r>
              <a:rPr lang="en-GB" dirty="0" smtClean="0"/>
              <a:t>Sufficient stimuli has been applied to achieve</a:t>
            </a:r>
          </a:p>
          <a:p>
            <a:pPr lvl="1"/>
            <a:r>
              <a:rPr lang="en-GB" dirty="0" smtClean="0"/>
              <a:t>Exacting code </a:t>
            </a:r>
            <a:r>
              <a:rPr lang="en-GB" dirty="0"/>
              <a:t>coverage goals (e.g. 100% line, branch and toggle coverage</a:t>
            </a:r>
            <a:r>
              <a:rPr lang="en-GB" dirty="0" smtClean="0"/>
              <a:t>)</a:t>
            </a:r>
          </a:p>
          <a:p>
            <a:pPr lvl="1"/>
            <a:r>
              <a:rPr lang="en-GB" dirty="0" smtClean="0"/>
              <a:t>Functional coverage on </a:t>
            </a:r>
          </a:p>
          <a:p>
            <a:pPr lvl="2"/>
            <a:r>
              <a:rPr lang="en-GB" dirty="0" smtClean="0"/>
              <a:t>High level requirements</a:t>
            </a:r>
            <a:endParaRPr lang="en-GB" dirty="0"/>
          </a:p>
          <a:p>
            <a:pPr lvl="2"/>
            <a:r>
              <a:rPr lang="en-GB" dirty="0" smtClean="0"/>
              <a:t>All features </a:t>
            </a:r>
            <a:r>
              <a:rPr lang="en-GB" dirty="0"/>
              <a:t>in Target </a:t>
            </a:r>
            <a:r>
              <a:rPr lang="en-GB" dirty="0" smtClean="0"/>
              <a:t>Specification</a:t>
            </a:r>
            <a:endParaRPr lang="en-GB" dirty="0"/>
          </a:p>
          <a:p>
            <a:pPr lvl="2"/>
            <a:r>
              <a:rPr lang="en-GB" dirty="0" smtClean="0"/>
              <a:t>All design corner cases</a:t>
            </a:r>
          </a:p>
          <a:p>
            <a:pPr lvl="2"/>
            <a:r>
              <a:rPr lang="en-GB" dirty="0" smtClean="0"/>
              <a:t>…</a:t>
            </a:r>
            <a:endParaRPr lang="en-GB" dirty="0"/>
          </a:p>
          <a:p>
            <a:r>
              <a:rPr lang="en-GB" dirty="0" smtClean="0"/>
              <a:t>And sufficient checkers are in place to detect any failure conditions</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33</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251520" y="1052736"/>
            <a:ext cx="8353036" cy="461665"/>
          </a:xfrm>
          <a:prstGeom prst="rect">
            <a:avLst/>
          </a:prstGeom>
          <a:solidFill>
            <a:schemeClr val="accent3">
              <a:lumMod val="60000"/>
              <a:lumOff val="40000"/>
            </a:schemeClr>
          </a:solidFill>
        </p:spPr>
        <p:txBody>
          <a:bodyPr wrap="square">
            <a:spAutoFit/>
          </a:bodyPr>
          <a:lstStyle/>
          <a:p>
            <a:pPr algn="ctr"/>
            <a:r>
              <a:rPr lang="en-GB" dirty="0" smtClean="0"/>
              <a:t>Goals of </a:t>
            </a:r>
            <a:r>
              <a:rPr lang="en-GB" dirty="0"/>
              <a:t>module level </a:t>
            </a:r>
            <a:r>
              <a:rPr lang="en-GB" dirty="0" smtClean="0"/>
              <a:t>verification</a:t>
            </a:r>
            <a:endParaRPr lang="en-GB" dirty="0"/>
          </a:p>
        </p:txBody>
      </p:sp>
    </p:spTree>
    <p:extLst>
      <p:ext uri="{BB962C8B-B14F-4D97-AF65-F5344CB8AC3E}">
        <p14:creationId xmlns:p14="http://schemas.microsoft.com/office/powerpoint/2010/main" val="24812114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Level Verification</a:t>
            </a:r>
          </a:p>
        </p:txBody>
      </p:sp>
      <p:sp>
        <p:nvSpPr>
          <p:cNvPr id="3" name="Content Placeholder 2"/>
          <p:cNvSpPr>
            <a:spLocks noGrp="1"/>
          </p:cNvSpPr>
          <p:nvPr>
            <p:ph sz="quarter" idx="13"/>
          </p:nvPr>
        </p:nvSpPr>
        <p:spPr>
          <a:xfrm>
            <a:off x="250824" y="1772816"/>
            <a:ext cx="8641655" cy="4608934"/>
          </a:xfrm>
        </p:spPr>
        <p:txBody>
          <a:bodyPr/>
          <a:lstStyle/>
          <a:p>
            <a:r>
              <a:rPr lang="en-GB" dirty="0" smtClean="0"/>
              <a:t>Simulation with test-case automation</a:t>
            </a:r>
            <a:endParaRPr lang="en-GB" dirty="0"/>
          </a:p>
          <a:p>
            <a:pPr lvl="1"/>
            <a:r>
              <a:rPr lang="en-GB" dirty="0"/>
              <a:t>Stimuli generated by constrained-random generation (using </a:t>
            </a:r>
            <a:r>
              <a:rPr lang="en-GB" dirty="0" err="1"/>
              <a:t>Specman</a:t>
            </a:r>
            <a:r>
              <a:rPr lang="en-GB" dirty="0"/>
              <a:t>/e)</a:t>
            </a:r>
          </a:p>
          <a:p>
            <a:pPr lvl="2"/>
            <a:r>
              <a:rPr lang="en-GB" dirty="0"/>
              <a:t>Many thousands of scenarios covering many millions of transactions generated every night</a:t>
            </a:r>
          </a:p>
          <a:p>
            <a:pPr lvl="2"/>
            <a:r>
              <a:rPr lang="en-GB" dirty="0"/>
              <a:t>Most interesting scenarios saved and re-run across bug fixes</a:t>
            </a:r>
          </a:p>
          <a:p>
            <a:pPr lvl="1"/>
            <a:r>
              <a:rPr lang="en-GB" dirty="0"/>
              <a:t>Checking done by</a:t>
            </a:r>
          </a:p>
          <a:p>
            <a:pPr lvl="2"/>
            <a:r>
              <a:rPr lang="en-GB" dirty="0"/>
              <a:t>Transaction-level (!) reference models and scoreboards </a:t>
            </a:r>
          </a:p>
          <a:p>
            <a:pPr lvl="2"/>
            <a:r>
              <a:rPr lang="en-GB" dirty="0"/>
              <a:t>Assertions to check signal and timing behaviour</a:t>
            </a:r>
          </a:p>
          <a:p>
            <a:r>
              <a:rPr lang="en-GB" dirty="0"/>
              <a:t>Targeted use of formal verification</a:t>
            </a:r>
          </a:p>
          <a:p>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34</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251520" y="1052736"/>
            <a:ext cx="8353036" cy="461665"/>
          </a:xfrm>
          <a:prstGeom prst="rect">
            <a:avLst/>
          </a:prstGeom>
          <a:solidFill>
            <a:schemeClr val="accent3">
              <a:lumMod val="60000"/>
              <a:lumOff val="40000"/>
            </a:schemeClr>
          </a:solidFill>
        </p:spPr>
        <p:txBody>
          <a:bodyPr wrap="square">
            <a:spAutoFit/>
          </a:bodyPr>
          <a:lstStyle/>
          <a:p>
            <a:pPr algn="ctr"/>
            <a:r>
              <a:rPr lang="en-GB" dirty="0" smtClean="0"/>
              <a:t>Goals achieved through</a:t>
            </a:r>
            <a:endParaRPr lang="en-GB" dirty="0"/>
          </a:p>
        </p:txBody>
      </p:sp>
    </p:spTree>
    <p:extLst>
      <p:ext uri="{BB962C8B-B14F-4D97-AF65-F5344CB8AC3E}">
        <p14:creationId xmlns:p14="http://schemas.microsoft.com/office/powerpoint/2010/main" val="17029769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and Sub-system Level Verification</a:t>
            </a:r>
            <a:endParaRPr lang="en-GB" dirty="0"/>
          </a:p>
        </p:txBody>
      </p:sp>
      <p:sp>
        <p:nvSpPr>
          <p:cNvPr id="3" name="Content Placeholder 2"/>
          <p:cNvSpPr>
            <a:spLocks noGrp="1"/>
          </p:cNvSpPr>
          <p:nvPr>
            <p:ph sz="quarter" idx="13"/>
          </p:nvPr>
        </p:nvSpPr>
        <p:spPr>
          <a:xfrm>
            <a:off x="250824" y="1844824"/>
            <a:ext cx="8641655" cy="4536926"/>
          </a:xfrm>
        </p:spPr>
        <p:txBody>
          <a:bodyPr>
            <a:normAutofit/>
          </a:bodyPr>
          <a:lstStyle/>
          <a:p>
            <a:r>
              <a:rPr lang="en-GB" dirty="0" smtClean="0"/>
              <a:t>Typical Goals</a:t>
            </a:r>
            <a:endParaRPr lang="en-GB" dirty="0"/>
          </a:p>
          <a:p>
            <a:pPr lvl="1"/>
            <a:r>
              <a:rPr lang="en-GB" dirty="0"/>
              <a:t>Modules are connected together correctly</a:t>
            </a:r>
          </a:p>
          <a:p>
            <a:pPr lvl="1"/>
            <a:r>
              <a:rPr lang="en-GB" dirty="0"/>
              <a:t>Functionality requiring interactions between </a:t>
            </a:r>
            <a:r>
              <a:rPr lang="en-GB" dirty="0" smtClean="0"/>
              <a:t>modules</a:t>
            </a:r>
            <a:endParaRPr lang="en-GB" dirty="0"/>
          </a:p>
          <a:p>
            <a:pPr lvl="1"/>
            <a:r>
              <a:rPr lang="en-GB" dirty="0"/>
              <a:t>Main metric - toggle coverage on module </a:t>
            </a:r>
            <a:r>
              <a:rPr lang="en-GB" dirty="0" smtClean="0"/>
              <a:t>I/O</a:t>
            </a:r>
            <a:endParaRPr lang="en-GB" dirty="0"/>
          </a:p>
          <a:p>
            <a:r>
              <a:rPr lang="en-GB" dirty="0" smtClean="0"/>
              <a:t>Goals </a:t>
            </a:r>
            <a:r>
              <a:rPr lang="en-GB" dirty="0"/>
              <a:t>typically achieved through</a:t>
            </a:r>
          </a:p>
          <a:p>
            <a:pPr lvl="1"/>
            <a:r>
              <a:rPr lang="en-GB" dirty="0" smtClean="0"/>
              <a:t>Self-checking C/C++ directed test cases, use-cases and benchmarks</a:t>
            </a:r>
          </a:p>
          <a:p>
            <a:pPr lvl="1"/>
            <a:r>
              <a:rPr lang="en-GB" dirty="0" smtClean="0"/>
              <a:t>Growing use of</a:t>
            </a:r>
          </a:p>
          <a:p>
            <a:pPr lvl="2"/>
            <a:r>
              <a:rPr lang="en-GB" dirty="0" smtClean="0"/>
              <a:t>Constrained-random (and graph-based) techniques</a:t>
            </a:r>
          </a:p>
          <a:p>
            <a:pPr lvl="2"/>
            <a:r>
              <a:rPr lang="en-GB" dirty="0" smtClean="0"/>
              <a:t>Reference models and assertions</a:t>
            </a:r>
          </a:p>
          <a:p>
            <a:pPr lvl="2"/>
            <a:r>
              <a:rPr lang="en-GB" dirty="0" smtClean="0"/>
              <a:t>Very targeted formal verification</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35</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395536" y="1196752"/>
            <a:ext cx="8352928" cy="461665"/>
          </a:xfrm>
          <a:prstGeom prst="rect">
            <a:avLst/>
          </a:prstGeom>
          <a:solidFill>
            <a:schemeClr val="accent3">
              <a:lumMod val="60000"/>
              <a:lumOff val="40000"/>
            </a:schemeClr>
          </a:solidFill>
        </p:spPr>
        <p:txBody>
          <a:bodyPr wrap="square">
            <a:spAutoFit/>
          </a:bodyPr>
          <a:lstStyle/>
          <a:p>
            <a:pPr algn="ctr"/>
            <a:r>
              <a:rPr lang="en-GB" dirty="0" smtClean="0"/>
              <a:t>Target: Verify </a:t>
            </a:r>
            <a:r>
              <a:rPr lang="en-GB" dirty="0"/>
              <a:t>interactions between modules</a:t>
            </a:r>
          </a:p>
        </p:txBody>
      </p:sp>
    </p:spTree>
    <p:extLst>
      <p:ext uri="{BB962C8B-B14F-4D97-AF65-F5344CB8AC3E}">
        <p14:creationId xmlns:p14="http://schemas.microsoft.com/office/powerpoint/2010/main" val="5048409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Verification Technologies</a:t>
            </a:r>
            <a:endParaRPr lang="en-GB" dirty="0"/>
          </a:p>
        </p:txBody>
      </p:sp>
    </p:spTree>
    <p:extLst>
      <p:ext uri="{BB962C8B-B14F-4D97-AF65-F5344CB8AC3E}">
        <p14:creationId xmlns:p14="http://schemas.microsoft.com/office/powerpoint/2010/main" val="11831978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Technologies</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37</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62420365"/>
              </p:ext>
            </p:extLst>
          </p:nvPr>
        </p:nvGraphicFramePr>
        <p:xfrm>
          <a:off x="251520" y="1397000"/>
          <a:ext cx="8568952" cy="4302759"/>
        </p:xfrm>
        <a:graphic>
          <a:graphicData uri="http://schemas.openxmlformats.org/drawingml/2006/table">
            <a:tbl>
              <a:tblPr firstRow="1" bandRow="1">
                <a:tableStyleId>{5C22544A-7EE6-4342-B048-85BDC9FD1C3A}</a:tableStyleId>
              </a:tblPr>
              <a:tblGrid>
                <a:gridCol w="4284476"/>
                <a:gridCol w="4284476"/>
              </a:tblGrid>
              <a:tr h="370840">
                <a:tc>
                  <a:txBody>
                    <a:bodyPr/>
                    <a:lstStyle/>
                    <a:p>
                      <a:r>
                        <a:rPr lang="en-GB" dirty="0" smtClean="0"/>
                        <a:t>Simulation</a:t>
                      </a:r>
                      <a:endParaRPr lang="en-GB" dirty="0"/>
                    </a:p>
                  </a:txBody>
                  <a:tcPr/>
                </a:tc>
                <a:tc>
                  <a:txBody>
                    <a:bodyPr/>
                    <a:lstStyle/>
                    <a:p>
                      <a:r>
                        <a:rPr lang="en-GB" dirty="0" smtClean="0"/>
                        <a:t>Formal</a:t>
                      </a:r>
                      <a:endParaRPr lang="en-GB"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Run lots of example stimuli through DUV and check result</a:t>
                      </a:r>
                    </a:p>
                    <a:p>
                      <a:endParaRPr lang="en-GB"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t>Exhaustive checking of properties</a:t>
                      </a:r>
                    </a:p>
                    <a:p>
                      <a:endParaRPr lang="en-GB" dirty="0"/>
                    </a:p>
                  </a:txBody>
                  <a:tcPr/>
                </a:tc>
              </a:tr>
              <a:tr h="370840">
                <a:tc>
                  <a:txBody>
                    <a:bodyPr/>
                    <a:lstStyle/>
                    <a:p>
                      <a:r>
                        <a:rPr lang="en-GB" dirty="0" smtClean="0"/>
                        <a:t>Complex Test</a:t>
                      </a:r>
                      <a:r>
                        <a:rPr lang="en-GB" baseline="0" dirty="0" smtClean="0"/>
                        <a:t> Bench</a:t>
                      </a:r>
                    </a:p>
                    <a:p>
                      <a:pPr marL="285750" indent="-285750">
                        <a:buFont typeface="Arial" panose="020B0604020202020204" pitchFamily="34" charset="0"/>
                        <a:buChar char="•"/>
                      </a:pPr>
                      <a:r>
                        <a:rPr lang="en-GB" baseline="0" dirty="0" smtClean="0"/>
                        <a:t>Test case automation</a:t>
                      </a:r>
                    </a:p>
                    <a:p>
                      <a:pPr marL="285750" indent="-285750">
                        <a:buFont typeface="Arial" panose="020B0604020202020204" pitchFamily="34" charset="0"/>
                        <a:buChar char="•"/>
                      </a:pPr>
                      <a:r>
                        <a:rPr lang="en-GB" dirty="0" smtClean="0"/>
                        <a:t>Reference</a:t>
                      </a:r>
                      <a:r>
                        <a:rPr lang="en-GB" baseline="0" dirty="0" smtClean="0"/>
                        <a:t> models</a:t>
                      </a:r>
                    </a:p>
                    <a:p>
                      <a:pPr marL="285750" indent="-285750">
                        <a:buFont typeface="Arial" panose="020B0604020202020204" pitchFamily="34" charset="0"/>
                        <a:buChar char="•"/>
                      </a:pPr>
                      <a:r>
                        <a:rPr lang="en-GB" baseline="0" dirty="0" smtClean="0"/>
                        <a:t>Object and aspect orientated languages</a:t>
                      </a:r>
                      <a:endParaRPr lang="en-GB" dirty="0"/>
                    </a:p>
                  </a:txBody>
                  <a:tcPr/>
                </a:tc>
                <a:tc>
                  <a:txBody>
                    <a:bodyPr/>
                    <a:lstStyle/>
                    <a:p>
                      <a:r>
                        <a:rPr lang="en-GB" dirty="0" smtClean="0"/>
                        <a:t>No test bench</a:t>
                      </a:r>
                      <a:r>
                        <a:rPr lang="en-GB" baseline="0" dirty="0" smtClean="0"/>
                        <a:t> </a:t>
                      </a:r>
                    </a:p>
                    <a:p>
                      <a:pPr marL="285750" indent="-285750">
                        <a:buFont typeface="Arial" panose="020B0604020202020204" pitchFamily="34" charset="0"/>
                        <a:buChar char="•"/>
                      </a:pPr>
                      <a:r>
                        <a:rPr lang="en-GB" baseline="0" dirty="0" smtClean="0"/>
                        <a:t>Only constraints on inputs to avoid false fails</a:t>
                      </a:r>
                    </a:p>
                    <a:p>
                      <a:pPr marL="285750" indent="-285750">
                        <a:buFont typeface="Arial" panose="020B0604020202020204" pitchFamily="34" charset="0"/>
                        <a:buChar char="•"/>
                      </a:pPr>
                      <a:r>
                        <a:rPr lang="en-GB" baseline="0" dirty="0" smtClean="0"/>
                        <a:t>Constraints developed alongside properties </a:t>
                      </a:r>
                      <a:endParaRPr lang="en-GB" dirty="0" smtClean="0"/>
                    </a:p>
                  </a:txBody>
                  <a:tcPr/>
                </a:tc>
              </a:tr>
              <a:tr h="370840">
                <a:tc>
                  <a:txBody>
                    <a:bodyPr/>
                    <a:lstStyle/>
                    <a:p>
                      <a:r>
                        <a:rPr lang="en-GB" dirty="0" smtClean="0"/>
                        <a:t>Can deal with any size</a:t>
                      </a:r>
                      <a:r>
                        <a:rPr lang="en-GB" baseline="0" dirty="0" smtClean="0"/>
                        <a:t> of design</a:t>
                      </a:r>
                    </a:p>
                    <a:p>
                      <a:pPr marL="285750" indent="-285750">
                        <a:buFont typeface="Arial" panose="020B0604020202020204" pitchFamily="34" charset="0"/>
                        <a:buChar char="•"/>
                      </a:pPr>
                      <a:r>
                        <a:rPr lang="en-GB" baseline="0" dirty="0" smtClean="0"/>
                        <a:t>Run times will slow down on large designs</a:t>
                      </a:r>
                      <a:endParaRPr lang="en-GB" dirty="0"/>
                    </a:p>
                  </a:txBody>
                  <a:tcPr/>
                </a:tc>
                <a:tc>
                  <a:txBody>
                    <a:bodyPr/>
                    <a:lstStyle/>
                    <a:p>
                      <a:r>
                        <a:rPr lang="en-GB" dirty="0" smtClean="0"/>
                        <a:t>Capacity limitations mean only simple</a:t>
                      </a:r>
                      <a:r>
                        <a:rPr lang="en-GB" baseline="0" dirty="0" smtClean="0"/>
                        <a:t> properties can be run on large designs</a:t>
                      </a:r>
                      <a:endParaRPr lang="en-GB" dirty="0"/>
                    </a:p>
                  </a:txBody>
                  <a:tcPr/>
                </a:tc>
              </a:tr>
              <a:tr h="370840">
                <a:tc>
                  <a:txBody>
                    <a:bodyPr/>
                    <a:lstStyle/>
                    <a:p>
                      <a:r>
                        <a:rPr lang="en-GB" dirty="0" smtClean="0"/>
                        <a:t>Measure effectivenes</a:t>
                      </a:r>
                      <a:r>
                        <a:rPr lang="en-GB" baseline="0" dirty="0" smtClean="0"/>
                        <a:t>s of stimuli and checkers using coverage</a:t>
                      </a:r>
                      <a:endParaRPr lang="en-GB" dirty="0"/>
                    </a:p>
                  </a:txBody>
                  <a:tcPr/>
                </a:tc>
                <a:tc>
                  <a:txBody>
                    <a:bodyPr/>
                    <a:lstStyle/>
                    <a:p>
                      <a:r>
                        <a:rPr lang="en-GB" dirty="0" smtClean="0"/>
                        <a:t>Measure</a:t>
                      </a:r>
                      <a:r>
                        <a:rPr lang="en-GB" baseline="0" dirty="0" smtClean="0"/>
                        <a:t> completeness of properties using coverage</a:t>
                      </a:r>
                      <a:endParaRPr lang="en-GB" dirty="0"/>
                    </a:p>
                  </a:txBody>
                  <a:tcPr/>
                </a:tc>
              </a:tr>
            </a:tbl>
          </a:graphicData>
        </a:graphic>
      </p:graphicFrame>
    </p:spTree>
    <p:extLst>
      <p:ext uri="{BB962C8B-B14F-4D97-AF65-F5344CB8AC3E}">
        <p14:creationId xmlns:p14="http://schemas.microsoft.com/office/powerpoint/2010/main" val="301047086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we use formal</a:t>
            </a:r>
            <a:endParaRPr lang="en-GB" dirty="0"/>
          </a:p>
        </p:txBody>
      </p:sp>
      <p:sp>
        <p:nvSpPr>
          <p:cNvPr id="3" name="Content Placeholder 2"/>
          <p:cNvSpPr>
            <a:spLocks noGrp="1"/>
          </p:cNvSpPr>
          <p:nvPr>
            <p:ph sz="quarter" idx="13"/>
          </p:nvPr>
        </p:nvSpPr>
        <p:spPr>
          <a:xfrm>
            <a:off x="250825" y="1872250"/>
            <a:ext cx="2088232" cy="4581085"/>
          </a:xfrm>
          <a:solidFill>
            <a:schemeClr val="accent3">
              <a:lumMod val="20000"/>
              <a:lumOff val="80000"/>
            </a:schemeClr>
          </a:solidFill>
        </p:spPr>
        <p:txBody>
          <a:bodyPr>
            <a:normAutofit/>
          </a:bodyPr>
          <a:lstStyle/>
          <a:p>
            <a:r>
              <a:rPr lang="en-GB" dirty="0" smtClean="0"/>
              <a:t>No up-front test bench development</a:t>
            </a:r>
          </a:p>
          <a:p>
            <a:r>
              <a:rPr lang="en-GB" dirty="0" smtClean="0"/>
              <a:t>Take an Agile approach to design</a:t>
            </a:r>
          </a:p>
          <a:p>
            <a:r>
              <a:rPr lang="en-GB" dirty="0" smtClean="0"/>
              <a:t>Property-driven approach</a:t>
            </a:r>
          </a:p>
          <a:p>
            <a:r>
              <a:rPr lang="en-GB" dirty="0" smtClean="0"/>
              <a:t>Used by designers</a:t>
            </a:r>
          </a:p>
          <a:p>
            <a:endParaRPr lang="en-GB" dirty="0"/>
          </a:p>
        </p:txBody>
      </p:sp>
      <p:sp>
        <p:nvSpPr>
          <p:cNvPr id="4" name="Content Placeholder 3"/>
          <p:cNvSpPr>
            <a:spLocks noGrp="1"/>
          </p:cNvSpPr>
          <p:nvPr>
            <p:ph sz="quarter" idx="14"/>
          </p:nvPr>
        </p:nvSpPr>
        <p:spPr>
          <a:xfrm>
            <a:off x="2484438" y="1883732"/>
            <a:ext cx="2016125" cy="4569604"/>
          </a:xfrm>
          <a:solidFill>
            <a:schemeClr val="accent3">
              <a:lumMod val="20000"/>
              <a:lumOff val="80000"/>
            </a:schemeClr>
          </a:solidFill>
        </p:spPr>
        <p:txBody>
          <a:bodyPr>
            <a:normAutofit/>
          </a:bodyPr>
          <a:lstStyle/>
          <a:p>
            <a:r>
              <a:rPr lang="en-GB" dirty="0" smtClean="0"/>
              <a:t>Low effort and high return</a:t>
            </a:r>
          </a:p>
          <a:p>
            <a:r>
              <a:rPr lang="en-GB" dirty="0" smtClean="0"/>
              <a:t>E.g. maths blocks such as adders and ECC encoders and decoders</a:t>
            </a:r>
            <a:endParaRPr lang="en-GB" dirty="0"/>
          </a:p>
        </p:txBody>
      </p:sp>
      <p:sp>
        <p:nvSpPr>
          <p:cNvPr id="5" name="Content Placeholder 4"/>
          <p:cNvSpPr>
            <a:spLocks noGrp="1"/>
          </p:cNvSpPr>
          <p:nvPr>
            <p:ph sz="quarter" idx="15"/>
          </p:nvPr>
        </p:nvSpPr>
        <p:spPr>
          <a:xfrm>
            <a:off x="4643438" y="1883732"/>
            <a:ext cx="2016125" cy="4569604"/>
          </a:xfrm>
          <a:solidFill>
            <a:schemeClr val="accent3">
              <a:lumMod val="20000"/>
              <a:lumOff val="80000"/>
            </a:schemeClr>
          </a:solidFill>
        </p:spPr>
        <p:txBody>
          <a:bodyPr>
            <a:noAutofit/>
          </a:bodyPr>
          <a:lstStyle/>
          <a:p>
            <a:r>
              <a:rPr lang="en-GB" dirty="0"/>
              <a:t>High effort but still good </a:t>
            </a:r>
            <a:r>
              <a:rPr lang="en-GB" dirty="0" smtClean="0"/>
              <a:t>RFE</a:t>
            </a:r>
          </a:p>
          <a:p>
            <a:r>
              <a:rPr lang="en-GB" dirty="0" smtClean="0"/>
              <a:t>Candidate blocks:</a:t>
            </a:r>
          </a:p>
          <a:p>
            <a:r>
              <a:rPr lang="en-GB" dirty="0" smtClean="0"/>
              <a:t>Have many corner cases</a:t>
            </a:r>
          </a:p>
          <a:p>
            <a:r>
              <a:rPr lang="en-GB" dirty="0" smtClean="0"/>
              <a:t>Are mission critical</a:t>
            </a:r>
          </a:p>
          <a:p>
            <a:r>
              <a:rPr lang="en-GB" dirty="0" smtClean="0"/>
              <a:t>Highly configurable and highly re-used</a:t>
            </a:r>
          </a:p>
        </p:txBody>
      </p:sp>
      <p:sp>
        <p:nvSpPr>
          <p:cNvPr id="6" name="Content Placeholder 5"/>
          <p:cNvSpPr>
            <a:spLocks noGrp="1"/>
          </p:cNvSpPr>
          <p:nvPr>
            <p:ph sz="quarter" idx="16"/>
          </p:nvPr>
        </p:nvSpPr>
        <p:spPr>
          <a:xfrm>
            <a:off x="6804025" y="1883732"/>
            <a:ext cx="2088232" cy="4569604"/>
          </a:xfrm>
          <a:solidFill>
            <a:schemeClr val="accent3">
              <a:lumMod val="20000"/>
              <a:lumOff val="80000"/>
            </a:schemeClr>
          </a:solidFill>
        </p:spPr>
        <p:txBody>
          <a:bodyPr/>
          <a:lstStyle/>
          <a:p>
            <a:r>
              <a:rPr lang="en-GB" dirty="0" smtClean="0"/>
              <a:t>Properties generated by scripts or</a:t>
            </a:r>
          </a:p>
          <a:p>
            <a:r>
              <a:rPr lang="en-GB" dirty="0" smtClean="0"/>
              <a:t>Inbuilt push-button Formal Apps</a:t>
            </a:r>
          </a:p>
          <a:p>
            <a:r>
              <a:rPr lang="en-GB" dirty="0" smtClean="0"/>
              <a:t>Usable at (sub-) system level</a:t>
            </a:r>
          </a:p>
          <a:p>
            <a:r>
              <a:rPr lang="en-GB" dirty="0" smtClean="0"/>
              <a:t>E.g. Connectivity checks using xml </a:t>
            </a:r>
            <a:endParaRPr lang="en-GB" dirty="0"/>
          </a:p>
        </p:txBody>
      </p:sp>
      <p:sp>
        <p:nvSpPr>
          <p:cNvPr id="7" name="Slide Number Placeholder 6"/>
          <p:cNvSpPr>
            <a:spLocks noGrp="1"/>
          </p:cNvSpPr>
          <p:nvPr>
            <p:ph type="sldNum" sz="quarter" idx="4"/>
          </p:nvPr>
        </p:nvSpPr>
        <p:spPr/>
        <p:txBody>
          <a:bodyPr/>
          <a:lstStyle/>
          <a:p>
            <a:r>
              <a:rPr lang="en-GB" smtClean="0"/>
              <a:t> </a:t>
            </a:r>
            <a:fld id="{DC8B3668-E1AB-4560-B66B-CD4643A23BF9}" type="slidenum">
              <a:rPr lang="en-GB" smtClean="0"/>
              <a:pPr/>
              <a:t>38</a:t>
            </a:fld>
            <a:endParaRPr lang="en-GB" dirty="0"/>
          </a:p>
        </p:txBody>
      </p:sp>
      <p:sp>
        <p:nvSpPr>
          <p:cNvPr id="8" name="Date Placeholder 7"/>
          <p:cNvSpPr>
            <a:spLocks noGrp="1"/>
          </p:cNvSpPr>
          <p:nvPr>
            <p:ph type="dt" sz="half" idx="2"/>
          </p:nvPr>
        </p:nvSpPr>
        <p:spPr/>
        <p:txBody>
          <a:bodyPr/>
          <a:lstStyle/>
          <a:p>
            <a:r>
              <a:rPr lang="en-GB" smtClean="0"/>
              <a:t>set date</a:t>
            </a:r>
            <a:endParaRPr lang="en-GB" dirty="0"/>
          </a:p>
        </p:txBody>
      </p:sp>
      <p:sp>
        <p:nvSpPr>
          <p:cNvPr id="9" name="Footer Placeholder 8"/>
          <p:cNvSpPr>
            <a:spLocks noGrp="1"/>
          </p:cNvSpPr>
          <p:nvPr>
            <p:ph type="ftr" sz="quarter" idx="3"/>
          </p:nvPr>
        </p:nvSpPr>
        <p:spPr/>
        <p:txBody>
          <a:bodyPr/>
          <a:lstStyle/>
          <a:p>
            <a:r>
              <a:rPr lang="en-GB" smtClean="0"/>
              <a:t>Copyright © Infineon Technologies AG 2015. All rights reserved.</a:t>
            </a:r>
            <a:endParaRPr lang="en-GB" dirty="0"/>
          </a:p>
        </p:txBody>
      </p:sp>
      <p:sp>
        <p:nvSpPr>
          <p:cNvPr id="12" name="Rectangle 11"/>
          <p:cNvSpPr/>
          <p:nvPr/>
        </p:nvSpPr>
        <p:spPr>
          <a:xfrm>
            <a:off x="2489068" y="1052735"/>
            <a:ext cx="2016224" cy="830997"/>
          </a:xfrm>
          <a:prstGeom prst="rect">
            <a:avLst/>
          </a:prstGeom>
          <a:solidFill>
            <a:schemeClr val="accent3"/>
          </a:solidFill>
        </p:spPr>
        <p:txBody>
          <a:bodyPr wrap="square">
            <a:spAutoFit/>
          </a:bodyPr>
          <a:lstStyle/>
          <a:p>
            <a:pPr algn="ctr"/>
            <a:r>
              <a:rPr lang="en-GB" dirty="0" smtClean="0"/>
              <a:t>Formal Friendly</a:t>
            </a:r>
            <a:endParaRPr lang="en-GB" dirty="0"/>
          </a:p>
        </p:txBody>
      </p:sp>
      <p:sp>
        <p:nvSpPr>
          <p:cNvPr id="13" name="Rectangle 12"/>
          <p:cNvSpPr/>
          <p:nvPr/>
        </p:nvSpPr>
        <p:spPr>
          <a:xfrm>
            <a:off x="4643339" y="1052735"/>
            <a:ext cx="2016224" cy="830997"/>
          </a:xfrm>
          <a:prstGeom prst="rect">
            <a:avLst/>
          </a:prstGeom>
          <a:solidFill>
            <a:schemeClr val="accent3"/>
          </a:solidFill>
        </p:spPr>
        <p:txBody>
          <a:bodyPr wrap="square">
            <a:spAutoFit/>
          </a:bodyPr>
          <a:lstStyle/>
          <a:p>
            <a:pPr algn="ctr"/>
            <a:r>
              <a:rPr lang="en-GB" dirty="0" smtClean="0"/>
              <a:t>High Risk Blocks</a:t>
            </a:r>
            <a:endParaRPr lang="en-GB" dirty="0"/>
          </a:p>
        </p:txBody>
      </p:sp>
      <p:sp>
        <p:nvSpPr>
          <p:cNvPr id="14" name="Rectangle 13"/>
          <p:cNvSpPr/>
          <p:nvPr/>
        </p:nvSpPr>
        <p:spPr>
          <a:xfrm>
            <a:off x="6804025" y="1041254"/>
            <a:ext cx="2088455" cy="830997"/>
          </a:xfrm>
          <a:prstGeom prst="rect">
            <a:avLst/>
          </a:prstGeom>
          <a:solidFill>
            <a:schemeClr val="accent3"/>
          </a:solidFill>
        </p:spPr>
        <p:txBody>
          <a:bodyPr wrap="square">
            <a:spAutoFit/>
          </a:bodyPr>
          <a:lstStyle/>
          <a:p>
            <a:pPr algn="ctr"/>
            <a:r>
              <a:rPr lang="en-GB" dirty="0" smtClean="0"/>
              <a:t>Simple checks</a:t>
            </a:r>
            <a:endParaRPr lang="en-GB" dirty="0"/>
          </a:p>
        </p:txBody>
      </p:sp>
      <p:sp>
        <p:nvSpPr>
          <p:cNvPr id="15" name="Rectangle 14"/>
          <p:cNvSpPr/>
          <p:nvPr/>
        </p:nvSpPr>
        <p:spPr>
          <a:xfrm>
            <a:off x="250824" y="1046908"/>
            <a:ext cx="2088928" cy="830997"/>
          </a:xfrm>
          <a:prstGeom prst="rect">
            <a:avLst/>
          </a:prstGeom>
          <a:solidFill>
            <a:schemeClr val="accent3"/>
          </a:solidFill>
        </p:spPr>
        <p:txBody>
          <a:bodyPr wrap="square">
            <a:spAutoFit/>
          </a:bodyPr>
          <a:lstStyle/>
          <a:p>
            <a:pPr algn="ctr"/>
            <a:r>
              <a:rPr lang="en-GB" dirty="0" smtClean="0"/>
              <a:t>Early</a:t>
            </a:r>
          </a:p>
          <a:p>
            <a:pPr algn="ctr"/>
            <a:endParaRPr lang="en-GB" dirty="0"/>
          </a:p>
        </p:txBody>
      </p:sp>
    </p:spTree>
    <p:extLst>
      <p:ext uri="{BB962C8B-B14F-4D97-AF65-F5344CB8AC3E}">
        <p14:creationId xmlns:p14="http://schemas.microsoft.com/office/powerpoint/2010/main" val="38120092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we use </a:t>
            </a:r>
            <a:r>
              <a:rPr lang="en-GB" dirty="0"/>
              <a:t>s</a:t>
            </a:r>
            <a:r>
              <a:rPr lang="en-GB" dirty="0" smtClean="0"/>
              <a:t>imulation</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39</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323528" y="1052735"/>
            <a:ext cx="8496944" cy="461665"/>
          </a:xfrm>
          <a:prstGeom prst="rect">
            <a:avLst/>
          </a:prstGeom>
          <a:solidFill>
            <a:schemeClr val="accent3"/>
          </a:solidFill>
        </p:spPr>
        <p:txBody>
          <a:bodyPr wrap="square">
            <a:spAutoFit/>
          </a:bodyPr>
          <a:lstStyle/>
          <a:p>
            <a:pPr algn="ctr"/>
            <a:r>
              <a:rPr lang="en-GB" dirty="0" smtClean="0"/>
              <a:t>Most of the time</a:t>
            </a:r>
            <a:endParaRPr lang="en-GB" dirty="0"/>
          </a:p>
        </p:txBody>
      </p:sp>
      <p:sp>
        <p:nvSpPr>
          <p:cNvPr id="11" name="Content Placeholder 2"/>
          <p:cNvSpPr txBox="1">
            <a:spLocks/>
          </p:cNvSpPr>
          <p:nvPr/>
        </p:nvSpPr>
        <p:spPr>
          <a:xfrm>
            <a:off x="323528" y="1513979"/>
            <a:ext cx="8496944" cy="4939357"/>
          </a:xfrm>
          <a:prstGeom prst="rect">
            <a:avLst/>
          </a:prstGeom>
          <a:solidFill>
            <a:schemeClr val="accent3">
              <a:lumMod val="20000"/>
              <a:lumOff val="80000"/>
            </a:schemeClr>
          </a:solidFill>
        </p:spPr>
        <p:txBody>
          <a:bodyPr vert="horz" lIns="0" tIns="0" rIns="0" bIns="0" rtlCol="0">
            <a:normAutofit/>
          </a:bodyPr>
          <a:lst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a:lstStyle>
          <a:p>
            <a:r>
              <a:rPr lang="en-GB" kern="0" dirty="0" smtClean="0"/>
              <a:t>Work horse verification technology</a:t>
            </a:r>
          </a:p>
          <a:p>
            <a:r>
              <a:rPr lang="en-GB" kern="0" dirty="0" smtClean="0"/>
              <a:t>Expertise more generally available</a:t>
            </a:r>
          </a:p>
          <a:p>
            <a:r>
              <a:rPr lang="en-GB" kern="0" dirty="0" smtClean="0"/>
              <a:t>Scales better</a:t>
            </a:r>
          </a:p>
          <a:p>
            <a:pPr lvl="1"/>
            <a:r>
              <a:rPr lang="en-GB" kern="0" dirty="0" smtClean="0"/>
              <a:t>In area (full module, sub-system, system)</a:t>
            </a:r>
          </a:p>
          <a:p>
            <a:pPr lvl="1"/>
            <a:r>
              <a:rPr lang="en-GB" kern="0" dirty="0" smtClean="0"/>
              <a:t>In time (e.g. </a:t>
            </a:r>
            <a:r>
              <a:rPr lang="en-GB" kern="0" dirty="0"/>
              <a:t>r</a:t>
            </a:r>
            <a:r>
              <a:rPr lang="en-GB" kern="0" dirty="0" smtClean="0"/>
              <a:t>adar data streams)</a:t>
            </a:r>
          </a:p>
          <a:p>
            <a:pPr lvl="1"/>
            <a:endParaRPr lang="en-GB" kern="0" dirty="0" smtClean="0"/>
          </a:p>
          <a:p>
            <a:endParaRPr lang="en-GB" kern="0" dirty="0" smtClean="0"/>
          </a:p>
          <a:p>
            <a:endParaRPr lang="en-GB" kern="0" dirty="0" smtClean="0"/>
          </a:p>
          <a:p>
            <a:endParaRPr lang="en-GB" kern="0" dirty="0" smtClean="0"/>
          </a:p>
        </p:txBody>
      </p:sp>
    </p:spTree>
    <p:extLst>
      <p:ext uri="{BB962C8B-B14F-4D97-AF65-F5344CB8AC3E}">
        <p14:creationId xmlns:p14="http://schemas.microsoft.com/office/powerpoint/2010/main" val="107921744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Semiconductor Industry</a:t>
            </a:r>
          </a:p>
        </p:txBody>
      </p:sp>
      <p:sp>
        <p:nvSpPr>
          <p:cNvPr id="3" name="Content Placeholder 2"/>
          <p:cNvSpPr>
            <a:spLocks noGrp="1"/>
          </p:cNvSpPr>
          <p:nvPr>
            <p:ph sz="quarter" idx="13"/>
          </p:nvPr>
        </p:nvSpPr>
        <p:spPr>
          <a:xfrm>
            <a:off x="250824" y="1749732"/>
            <a:ext cx="3482002" cy="3551476"/>
          </a:xfrm>
        </p:spPr>
        <p:txBody>
          <a:bodyPr>
            <a:normAutofit/>
          </a:bodyPr>
          <a:lstStyle/>
          <a:p>
            <a:r>
              <a:rPr lang="en-GB" dirty="0" smtClean="0"/>
              <a:t>Number of transistors on a semiconductor doubles every two years</a:t>
            </a:r>
          </a:p>
          <a:p>
            <a:r>
              <a:rPr lang="en-GB" dirty="0" smtClean="0"/>
              <a:t>Complexity and processing power doubles very two years</a:t>
            </a:r>
          </a:p>
          <a:p>
            <a:r>
              <a:rPr lang="en-GB" dirty="0"/>
              <a:t>Size and price </a:t>
            </a:r>
            <a:r>
              <a:rPr lang="en-GB" dirty="0" smtClean="0"/>
              <a:t>of a semiconductor halves </a:t>
            </a:r>
            <a:r>
              <a:rPr lang="en-GB" dirty="0"/>
              <a:t>every two </a:t>
            </a:r>
            <a:r>
              <a:rPr lang="en-GB" dirty="0" smtClean="0"/>
              <a:t>years</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251520" y="1052736"/>
            <a:ext cx="8353036" cy="461665"/>
          </a:xfrm>
          <a:prstGeom prst="rect">
            <a:avLst/>
          </a:prstGeom>
          <a:solidFill>
            <a:schemeClr val="accent3"/>
          </a:solidFill>
        </p:spPr>
        <p:txBody>
          <a:bodyPr wrap="square">
            <a:spAutoFit/>
          </a:bodyPr>
          <a:lstStyle/>
          <a:p>
            <a:pPr algn="ctr"/>
            <a:r>
              <a:rPr lang="en-GB" dirty="0" smtClean="0"/>
              <a:t>Moore’s Law</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396" y="1700808"/>
            <a:ext cx="5211537" cy="3600400"/>
          </a:xfrm>
          <a:prstGeom prst="rect">
            <a:avLst/>
          </a:prstGeom>
        </p:spPr>
      </p:pic>
      <p:sp>
        <p:nvSpPr>
          <p:cNvPr id="10" name="Content Placeholder 2"/>
          <p:cNvSpPr txBox="1">
            <a:spLocks/>
          </p:cNvSpPr>
          <p:nvPr/>
        </p:nvSpPr>
        <p:spPr>
          <a:xfrm>
            <a:off x="274532" y="5445225"/>
            <a:ext cx="8641655" cy="1106084"/>
          </a:xfrm>
          <a:prstGeom prst="rect">
            <a:avLst/>
          </a:prstGeom>
        </p:spPr>
        <p:txBody>
          <a:bodyPr vert="horz" lIns="0" tIns="0" rIns="0" bIns="0" rtlCol="0">
            <a:normAutofit/>
          </a:bodyPr>
          <a:lst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a:lstStyle>
          <a:p>
            <a:r>
              <a:rPr lang="en-GB" kern="0" dirty="0" smtClean="0"/>
              <a:t>Semiconductors have become ubiquitous</a:t>
            </a:r>
          </a:p>
          <a:p>
            <a:pPr lvl="1"/>
            <a:r>
              <a:rPr lang="en-GB" kern="0" dirty="0" smtClean="0"/>
              <a:t>Computation, communication, power generation, trains, cars, domestic appliances, security, internet of things, …</a:t>
            </a:r>
          </a:p>
        </p:txBody>
      </p:sp>
    </p:spTree>
    <p:extLst>
      <p:ext uri="{BB962C8B-B14F-4D97-AF65-F5344CB8AC3E}">
        <p14:creationId xmlns:p14="http://schemas.microsoft.com/office/powerpoint/2010/main" val="22094298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Re-Use</a:t>
            </a:r>
            <a:endParaRPr lang="en-GB" dirty="0"/>
          </a:p>
        </p:txBody>
      </p:sp>
    </p:spTree>
    <p:extLst>
      <p:ext uri="{BB962C8B-B14F-4D97-AF65-F5344CB8AC3E}">
        <p14:creationId xmlns:p14="http://schemas.microsoft.com/office/powerpoint/2010/main" val="12968961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re-use</a:t>
            </a:r>
            <a:endParaRPr lang="en-GB" dirty="0"/>
          </a:p>
        </p:txBody>
      </p:sp>
      <p:sp>
        <p:nvSpPr>
          <p:cNvPr id="3" name="Content Placeholder 2"/>
          <p:cNvSpPr>
            <a:spLocks noGrp="1"/>
          </p:cNvSpPr>
          <p:nvPr>
            <p:ph sz="quarter" idx="13"/>
          </p:nvPr>
        </p:nvSpPr>
        <p:spPr>
          <a:xfrm>
            <a:off x="259182" y="1883733"/>
            <a:ext cx="2088232" cy="4581085"/>
          </a:xfrm>
          <a:solidFill>
            <a:schemeClr val="accent3">
              <a:lumMod val="20000"/>
              <a:lumOff val="80000"/>
            </a:schemeClr>
          </a:solidFill>
        </p:spPr>
        <p:txBody>
          <a:bodyPr>
            <a:normAutofit/>
          </a:bodyPr>
          <a:lstStyle/>
          <a:p>
            <a:r>
              <a:rPr lang="en-GB" dirty="0" smtClean="0"/>
              <a:t>Complexity doubles every generation</a:t>
            </a:r>
          </a:p>
          <a:p>
            <a:r>
              <a:rPr lang="en-GB" dirty="0" smtClean="0"/>
              <a:t>Engineering effort remains approx. constant</a:t>
            </a:r>
          </a:p>
          <a:p>
            <a:r>
              <a:rPr lang="en-GB" dirty="0" smtClean="0"/>
              <a:t>Cannot start again with each generation</a:t>
            </a:r>
            <a:endParaRPr lang="en-GB" dirty="0"/>
          </a:p>
        </p:txBody>
      </p:sp>
      <p:sp>
        <p:nvSpPr>
          <p:cNvPr id="4" name="Content Placeholder 3"/>
          <p:cNvSpPr>
            <a:spLocks noGrp="1"/>
          </p:cNvSpPr>
          <p:nvPr>
            <p:ph sz="quarter" idx="14"/>
          </p:nvPr>
        </p:nvSpPr>
        <p:spPr>
          <a:xfrm>
            <a:off x="2484438" y="1883733"/>
            <a:ext cx="2016125" cy="4569602"/>
          </a:xfrm>
          <a:solidFill>
            <a:schemeClr val="accent3">
              <a:lumMod val="20000"/>
              <a:lumOff val="80000"/>
            </a:schemeClr>
          </a:solidFill>
        </p:spPr>
        <p:txBody>
          <a:bodyPr>
            <a:normAutofit fontScale="92500" lnSpcReduction="10000"/>
          </a:bodyPr>
          <a:lstStyle/>
          <a:p>
            <a:r>
              <a:rPr lang="en-GB" dirty="0" smtClean="0"/>
              <a:t>Single generation will have</a:t>
            </a:r>
            <a:r>
              <a:rPr lang="en-GB" dirty="0"/>
              <a:t> </a:t>
            </a:r>
            <a:r>
              <a:rPr lang="en-GB" dirty="0" smtClean="0"/>
              <a:t>high-end, low-end and application specific products</a:t>
            </a:r>
          </a:p>
          <a:p>
            <a:r>
              <a:rPr lang="en-GB" dirty="0" smtClean="0"/>
              <a:t>IP and VIP must be configurable</a:t>
            </a:r>
          </a:p>
          <a:p>
            <a:r>
              <a:rPr lang="en-GB" dirty="0" smtClean="0"/>
              <a:t>Integration will need fully verifying for each product</a:t>
            </a:r>
          </a:p>
        </p:txBody>
      </p:sp>
      <p:sp>
        <p:nvSpPr>
          <p:cNvPr id="5" name="Content Placeholder 4"/>
          <p:cNvSpPr>
            <a:spLocks noGrp="1"/>
          </p:cNvSpPr>
          <p:nvPr>
            <p:ph sz="quarter" idx="15"/>
          </p:nvPr>
        </p:nvSpPr>
        <p:spPr>
          <a:xfrm>
            <a:off x="4643438" y="1883732"/>
            <a:ext cx="2016125" cy="4569604"/>
          </a:xfrm>
          <a:solidFill>
            <a:schemeClr val="accent3">
              <a:lumMod val="20000"/>
              <a:lumOff val="80000"/>
            </a:schemeClr>
          </a:solidFill>
        </p:spPr>
        <p:txBody>
          <a:bodyPr>
            <a:noAutofit/>
          </a:bodyPr>
          <a:lstStyle/>
          <a:p>
            <a:r>
              <a:rPr lang="en-GB" sz="1900" dirty="0" smtClean="0"/>
              <a:t>Supported by re-use methodologies (e.g. UVM)</a:t>
            </a:r>
          </a:p>
          <a:p>
            <a:r>
              <a:rPr lang="en-GB" sz="1900" dirty="0" smtClean="0"/>
              <a:t>E.g</a:t>
            </a:r>
            <a:r>
              <a:rPr lang="en-GB" sz="1900" dirty="0"/>
              <a:t>.</a:t>
            </a:r>
            <a:r>
              <a:rPr lang="en-GB" sz="1900" dirty="0" smtClean="0"/>
              <a:t> re-use of VIP for busses across all IP with bus interface</a:t>
            </a:r>
          </a:p>
          <a:p>
            <a:r>
              <a:rPr lang="en-GB" sz="1900" dirty="0" smtClean="0"/>
              <a:t>E.g. re-use of checkers across hierarchies</a:t>
            </a:r>
          </a:p>
        </p:txBody>
      </p:sp>
      <p:sp>
        <p:nvSpPr>
          <p:cNvPr id="6" name="Content Placeholder 5"/>
          <p:cNvSpPr>
            <a:spLocks noGrp="1"/>
          </p:cNvSpPr>
          <p:nvPr>
            <p:ph sz="quarter" idx="16"/>
          </p:nvPr>
        </p:nvSpPr>
        <p:spPr>
          <a:xfrm>
            <a:off x="6804025" y="1872251"/>
            <a:ext cx="2088232" cy="4581085"/>
          </a:xfrm>
          <a:solidFill>
            <a:schemeClr val="accent3">
              <a:lumMod val="20000"/>
              <a:lumOff val="80000"/>
            </a:schemeClr>
          </a:solidFill>
        </p:spPr>
        <p:txBody>
          <a:bodyPr>
            <a:normAutofit/>
          </a:bodyPr>
          <a:lstStyle/>
          <a:p>
            <a:r>
              <a:rPr lang="en-GB" dirty="0" smtClean="0"/>
              <a:t>Re-use between formal and simulation</a:t>
            </a:r>
          </a:p>
          <a:p>
            <a:r>
              <a:rPr lang="en-GB" dirty="0" smtClean="0"/>
              <a:t>E.g. Re-use of constraints and properties as assertions</a:t>
            </a:r>
          </a:p>
        </p:txBody>
      </p:sp>
      <p:sp>
        <p:nvSpPr>
          <p:cNvPr id="7" name="Slide Number Placeholder 6"/>
          <p:cNvSpPr>
            <a:spLocks noGrp="1"/>
          </p:cNvSpPr>
          <p:nvPr>
            <p:ph type="sldNum" sz="quarter" idx="4"/>
          </p:nvPr>
        </p:nvSpPr>
        <p:spPr/>
        <p:txBody>
          <a:bodyPr/>
          <a:lstStyle/>
          <a:p>
            <a:r>
              <a:rPr lang="en-GB" smtClean="0"/>
              <a:t> </a:t>
            </a:r>
            <a:fld id="{DC8B3668-E1AB-4560-B66B-CD4643A23BF9}" type="slidenum">
              <a:rPr lang="en-GB" smtClean="0"/>
              <a:pPr/>
              <a:t>41</a:t>
            </a:fld>
            <a:endParaRPr lang="en-GB" dirty="0"/>
          </a:p>
        </p:txBody>
      </p:sp>
      <p:sp>
        <p:nvSpPr>
          <p:cNvPr id="8" name="Date Placeholder 7"/>
          <p:cNvSpPr>
            <a:spLocks noGrp="1"/>
          </p:cNvSpPr>
          <p:nvPr>
            <p:ph type="dt" sz="half" idx="2"/>
          </p:nvPr>
        </p:nvSpPr>
        <p:spPr/>
        <p:txBody>
          <a:bodyPr/>
          <a:lstStyle/>
          <a:p>
            <a:r>
              <a:rPr lang="en-GB" smtClean="0"/>
              <a:t>set date</a:t>
            </a:r>
            <a:endParaRPr lang="en-GB" dirty="0"/>
          </a:p>
        </p:txBody>
      </p:sp>
      <p:sp>
        <p:nvSpPr>
          <p:cNvPr id="9" name="Footer Placeholder 8"/>
          <p:cNvSpPr>
            <a:spLocks noGrp="1"/>
          </p:cNvSpPr>
          <p:nvPr>
            <p:ph type="ftr" sz="quarter" idx="3"/>
          </p:nvPr>
        </p:nvSpPr>
        <p:spPr/>
        <p:txBody>
          <a:bodyPr/>
          <a:lstStyle/>
          <a:p>
            <a:r>
              <a:rPr lang="en-GB" dirty="0" smtClean="0"/>
              <a:t>Copyright © Infineon Technologies AG 2015. All </a:t>
            </a:r>
            <a:r>
              <a:rPr lang="en-GB" dirty="0" err="1" smtClean="0"/>
              <a:t>rigrhts</a:t>
            </a:r>
            <a:r>
              <a:rPr lang="en-GB" dirty="0" smtClean="0"/>
              <a:t> reserved.</a:t>
            </a:r>
            <a:endParaRPr lang="en-GB" dirty="0"/>
          </a:p>
        </p:txBody>
      </p:sp>
      <p:sp>
        <p:nvSpPr>
          <p:cNvPr id="11" name="Rectangle 10"/>
          <p:cNvSpPr/>
          <p:nvPr/>
        </p:nvSpPr>
        <p:spPr>
          <a:xfrm>
            <a:off x="251521" y="1052736"/>
            <a:ext cx="2087536" cy="830997"/>
          </a:xfrm>
          <a:prstGeom prst="rect">
            <a:avLst/>
          </a:prstGeom>
          <a:solidFill>
            <a:schemeClr val="accent3"/>
          </a:solidFill>
        </p:spPr>
        <p:txBody>
          <a:bodyPr wrap="square">
            <a:spAutoFit/>
          </a:bodyPr>
          <a:lstStyle/>
          <a:p>
            <a:pPr algn="ctr"/>
            <a:r>
              <a:rPr lang="en-GB" dirty="0" smtClean="0"/>
              <a:t>Across Generations</a:t>
            </a:r>
            <a:endParaRPr lang="en-GB" dirty="0"/>
          </a:p>
        </p:txBody>
      </p:sp>
      <p:sp>
        <p:nvSpPr>
          <p:cNvPr id="12" name="Rectangle 11"/>
          <p:cNvSpPr/>
          <p:nvPr/>
        </p:nvSpPr>
        <p:spPr>
          <a:xfrm>
            <a:off x="2489068" y="1052735"/>
            <a:ext cx="2016224" cy="830997"/>
          </a:xfrm>
          <a:prstGeom prst="rect">
            <a:avLst/>
          </a:prstGeom>
          <a:solidFill>
            <a:schemeClr val="accent3"/>
          </a:solidFill>
        </p:spPr>
        <p:txBody>
          <a:bodyPr wrap="square">
            <a:spAutoFit/>
          </a:bodyPr>
          <a:lstStyle/>
          <a:p>
            <a:pPr algn="ctr"/>
            <a:r>
              <a:rPr lang="en-GB" dirty="0" smtClean="0"/>
              <a:t>Across Products</a:t>
            </a:r>
            <a:endParaRPr lang="en-GB" dirty="0"/>
          </a:p>
        </p:txBody>
      </p:sp>
      <p:sp>
        <p:nvSpPr>
          <p:cNvPr id="13" name="Rectangle 12"/>
          <p:cNvSpPr/>
          <p:nvPr/>
        </p:nvSpPr>
        <p:spPr>
          <a:xfrm>
            <a:off x="4643339" y="1052735"/>
            <a:ext cx="2016224" cy="830997"/>
          </a:xfrm>
          <a:prstGeom prst="rect">
            <a:avLst/>
          </a:prstGeom>
          <a:solidFill>
            <a:schemeClr val="accent3"/>
          </a:solidFill>
        </p:spPr>
        <p:txBody>
          <a:bodyPr wrap="square">
            <a:spAutoFit/>
          </a:bodyPr>
          <a:lstStyle/>
          <a:p>
            <a:pPr algn="ctr"/>
            <a:r>
              <a:rPr lang="en-GB" dirty="0" smtClean="0"/>
              <a:t>Across</a:t>
            </a:r>
          </a:p>
          <a:p>
            <a:pPr algn="ctr"/>
            <a:r>
              <a:rPr lang="en-GB" dirty="0" smtClean="0"/>
              <a:t>Test Benches </a:t>
            </a:r>
            <a:endParaRPr lang="en-GB" dirty="0"/>
          </a:p>
        </p:txBody>
      </p:sp>
      <p:sp>
        <p:nvSpPr>
          <p:cNvPr id="14" name="Rectangle 13"/>
          <p:cNvSpPr/>
          <p:nvPr/>
        </p:nvSpPr>
        <p:spPr>
          <a:xfrm>
            <a:off x="6804025" y="1041254"/>
            <a:ext cx="2088455" cy="830997"/>
          </a:xfrm>
          <a:prstGeom prst="rect">
            <a:avLst/>
          </a:prstGeom>
          <a:solidFill>
            <a:schemeClr val="accent3"/>
          </a:solidFill>
        </p:spPr>
        <p:txBody>
          <a:bodyPr wrap="square">
            <a:spAutoFit/>
          </a:bodyPr>
          <a:lstStyle/>
          <a:p>
            <a:pPr algn="ctr"/>
            <a:r>
              <a:rPr lang="en-GB" dirty="0" smtClean="0"/>
              <a:t>Across Technologies</a:t>
            </a:r>
            <a:endParaRPr lang="en-GB" dirty="0"/>
          </a:p>
        </p:txBody>
      </p:sp>
    </p:spTree>
    <p:extLst>
      <p:ext uri="{BB962C8B-B14F-4D97-AF65-F5344CB8AC3E}">
        <p14:creationId xmlns:p14="http://schemas.microsoft.com/office/powerpoint/2010/main" val="265601017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Property</a:t>
            </a:r>
            <a:endParaRPr lang="en-GB" dirty="0"/>
          </a:p>
        </p:txBody>
      </p:sp>
      <p:sp>
        <p:nvSpPr>
          <p:cNvPr id="3" name="Content Placeholder 2"/>
          <p:cNvSpPr>
            <a:spLocks noGrp="1"/>
          </p:cNvSpPr>
          <p:nvPr>
            <p:ph sz="quarter" idx="13"/>
          </p:nvPr>
        </p:nvSpPr>
        <p:spPr>
          <a:xfrm>
            <a:off x="250824" y="1844824"/>
            <a:ext cx="8641655" cy="4536926"/>
          </a:xfrm>
        </p:spPr>
        <p:txBody>
          <a:bodyPr/>
          <a:lstStyle/>
          <a:p>
            <a:r>
              <a:rPr lang="en-GB" dirty="0" smtClean="0"/>
              <a:t>Can be used as a </a:t>
            </a:r>
          </a:p>
          <a:p>
            <a:pPr marL="745200" lvl="1" indent="-457200">
              <a:buFont typeface="+mj-lt"/>
              <a:buAutoNum type="arabicPeriod"/>
            </a:pPr>
            <a:r>
              <a:rPr lang="en-GB" dirty="0" smtClean="0"/>
              <a:t>Formal property – check behaviour of DUV</a:t>
            </a:r>
          </a:p>
          <a:p>
            <a:pPr marL="745200" lvl="1" indent="-457200">
              <a:buFont typeface="+mj-lt"/>
              <a:buAutoNum type="arabicPeriod"/>
            </a:pPr>
            <a:r>
              <a:rPr lang="en-GB" dirty="0" smtClean="0"/>
              <a:t>Formal constraint – constrain how formal tool can ‘drive’ </a:t>
            </a:r>
            <a:r>
              <a:rPr lang="en-GB" i="1" dirty="0" err="1" smtClean="0"/>
              <a:t>vld</a:t>
            </a:r>
            <a:r>
              <a:rPr lang="en-GB" i="1" dirty="0" smtClean="0"/>
              <a:t> </a:t>
            </a:r>
            <a:r>
              <a:rPr lang="en-GB" dirty="0" smtClean="0"/>
              <a:t>into the DUV</a:t>
            </a:r>
          </a:p>
          <a:p>
            <a:pPr marL="745200" lvl="1" indent="-457200">
              <a:buFont typeface="+mj-lt"/>
              <a:buAutoNum type="arabicPeriod"/>
            </a:pPr>
            <a:r>
              <a:rPr lang="en-GB" dirty="0" smtClean="0"/>
              <a:t>Assertion in simulation – check design or test bench behaviour</a:t>
            </a:r>
          </a:p>
          <a:p>
            <a:r>
              <a:rPr lang="en-GB" dirty="0" smtClean="0"/>
              <a:t>Supported by move </a:t>
            </a:r>
            <a:r>
              <a:rPr lang="en-GB" dirty="0"/>
              <a:t>from proprietary to standardised assertion languages (PSL, SVA) over the last ten </a:t>
            </a:r>
            <a:r>
              <a:rPr lang="en-GB" dirty="0" smtClean="0"/>
              <a:t>years</a:t>
            </a:r>
          </a:p>
          <a:p>
            <a:pPr lvl="1"/>
            <a:r>
              <a:rPr lang="en-GB" dirty="0" smtClean="0"/>
              <a:t>Same property/constraint can be re-used in simulation without re-coding</a:t>
            </a:r>
          </a:p>
          <a:p>
            <a:r>
              <a:rPr lang="en-GB" dirty="0" smtClean="0"/>
              <a:t>Why would you want to do this …?</a:t>
            </a:r>
            <a:endParaRPr lang="en-GB" dirty="0"/>
          </a:p>
          <a:p>
            <a:endParaRPr lang="en-GB" dirty="0" smtClean="0"/>
          </a:p>
          <a:p>
            <a:endParaRPr lang="en-GB" dirty="0"/>
          </a:p>
          <a:p>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42</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395536" y="1196752"/>
            <a:ext cx="8352928" cy="461665"/>
          </a:xfrm>
          <a:prstGeom prst="rect">
            <a:avLst/>
          </a:prstGeom>
          <a:solidFill>
            <a:schemeClr val="accent3">
              <a:lumMod val="60000"/>
              <a:lumOff val="40000"/>
            </a:schemeClr>
          </a:solidFill>
        </p:spPr>
        <p:txBody>
          <a:bodyPr wrap="square">
            <a:spAutoFit/>
          </a:bodyPr>
          <a:lstStyle/>
          <a:p>
            <a:pPr marL="288000" lvl="1" algn="ctr"/>
            <a:r>
              <a:rPr lang="en-GB" i="1" dirty="0" err="1"/>
              <a:t>prev</a:t>
            </a:r>
            <a:r>
              <a:rPr lang="en-GB" i="1" dirty="0"/>
              <a:t>(</a:t>
            </a:r>
            <a:r>
              <a:rPr lang="en-GB" i="1" dirty="0" err="1"/>
              <a:t>vld</a:t>
            </a:r>
            <a:r>
              <a:rPr lang="en-GB" i="1" dirty="0"/>
              <a:t>) =&gt; !</a:t>
            </a:r>
            <a:r>
              <a:rPr lang="en-GB" i="1" dirty="0" err="1" smtClean="0"/>
              <a:t>vld</a:t>
            </a:r>
            <a:r>
              <a:rPr lang="en-GB" i="1" dirty="0" smtClean="0"/>
              <a:t>    // </a:t>
            </a:r>
            <a:r>
              <a:rPr lang="en-GB" i="1" dirty="0"/>
              <a:t>Cannot get back-to-back </a:t>
            </a:r>
            <a:r>
              <a:rPr lang="en-GB" i="1" dirty="0" err="1" smtClean="0"/>
              <a:t>valids</a:t>
            </a:r>
            <a:endParaRPr lang="en-GB" dirty="0"/>
          </a:p>
        </p:txBody>
      </p:sp>
    </p:spTree>
    <p:extLst>
      <p:ext uri="{BB962C8B-B14F-4D97-AF65-F5344CB8AC3E}">
        <p14:creationId xmlns:p14="http://schemas.microsoft.com/office/powerpoint/2010/main" val="38258570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Formal Constraints</a:t>
            </a:r>
            <a:endParaRPr lang="en-GB" dirty="0"/>
          </a:p>
        </p:txBody>
      </p:sp>
      <p:sp>
        <p:nvSpPr>
          <p:cNvPr id="6" name="Content Placeholder 5"/>
          <p:cNvSpPr>
            <a:spLocks noGrp="1"/>
          </p:cNvSpPr>
          <p:nvPr>
            <p:ph sz="quarter" idx="13"/>
          </p:nvPr>
        </p:nvSpPr>
        <p:spPr>
          <a:xfrm>
            <a:off x="250824" y="1844824"/>
            <a:ext cx="8641655" cy="4536926"/>
          </a:xfrm>
        </p:spPr>
        <p:txBody>
          <a:bodyPr>
            <a:normAutofit/>
          </a:bodyPr>
          <a:lstStyle/>
          <a:p>
            <a:r>
              <a:rPr lang="en-GB" dirty="0"/>
              <a:t>F</a:t>
            </a:r>
            <a:r>
              <a:rPr lang="en-GB" dirty="0" smtClean="0"/>
              <a:t>ormal properties can fail due to the tool driving illegal inputs</a:t>
            </a:r>
          </a:p>
          <a:p>
            <a:pPr lvl="1"/>
            <a:r>
              <a:rPr lang="en-GB" dirty="0" smtClean="0"/>
              <a:t>The DUV is behaving in a bad but unrealistic way</a:t>
            </a:r>
          </a:p>
          <a:p>
            <a:r>
              <a:rPr lang="en-GB" dirty="0" smtClean="0"/>
              <a:t>Example </a:t>
            </a:r>
          </a:p>
          <a:p>
            <a:pPr lvl="1"/>
            <a:r>
              <a:rPr lang="en-GB" dirty="0" smtClean="0"/>
              <a:t>Protocol excludes possibility of back-to-back data </a:t>
            </a:r>
          </a:p>
          <a:p>
            <a:pPr lvl="1"/>
            <a:r>
              <a:rPr lang="en-GB" dirty="0"/>
              <a:t>P</a:t>
            </a:r>
            <a:r>
              <a:rPr lang="en-GB" dirty="0" smtClean="0"/>
              <a:t>roperty fails and the generated counter-example shows </a:t>
            </a:r>
            <a:r>
              <a:rPr lang="en-GB" i="1" dirty="0" err="1" smtClean="0"/>
              <a:t>vld</a:t>
            </a:r>
            <a:r>
              <a:rPr lang="en-GB" dirty="0" smtClean="0"/>
              <a:t> being driven in consecutive cycles</a:t>
            </a:r>
          </a:p>
          <a:p>
            <a:r>
              <a:rPr lang="en-GB" dirty="0" smtClean="0"/>
              <a:t>Detection : debug of counter-example given by failing properties</a:t>
            </a:r>
          </a:p>
          <a:p>
            <a:r>
              <a:rPr lang="en-GB" dirty="0" smtClean="0"/>
              <a:t>Solution : add constraint and re-run property</a:t>
            </a:r>
          </a:p>
          <a:p>
            <a:pPr marL="0" indent="0">
              <a:buNone/>
            </a:pPr>
            <a:r>
              <a:rPr lang="en-GB" i="1" dirty="0" smtClean="0"/>
              <a:t>			</a:t>
            </a:r>
            <a:r>
              <a:rPr lang="en-GB" i="1" dirty="0" err="1" smtClean="0"/>
              <a:t>prev</a:t>
            </a:r>
            <a:r>
              <a:rPr lang="en-GB" i="1" dirty="0" smtClean="0"/>
              <a:t>(</a:t>
            </a:r>
            <a:r>
              <a:rPr lang="en-GB" i="1" dirty="0" err="1" smtClean="0"/>
              <a:t>vld</a:t>
            </a:r>
            <a:r>
              <a:rPr lang="en-GB" i="1" dirty="0"/>
              <a:t>) =&gt; !</a:t>
            </a:r>
            <a:r>
              <a:rPr lang="en-GB" i="1" dirty="0" err="1" smtClean="0"/>
              <a:t>vld</a:t>
            </a:r>
            <a:endParaRPr lang="en-GB" i="1" dirty="0"/>
          </a:p>
          <a:p>
            <a:pPr marL="0" indent="0">
              <a:buNone/>
            </a:pPr>
            <a:endParaRPr lang="en-GB" dirty="0" smtClean="0"/>
          </a:p>
        </p:txBody>
      </p:sp>
      <p:sp>
        <p:nvSpPr>
          <p:cNvPr id="23" name="Slide Number Placeholder 22"/>
          <p:cNvSpPr>
            <a:spLocks noGrp="1"/>
          </p:cNvSpPr>
          <p:nvPr>
            <p:ph type="sldNum" sz="quarter" idx="4"/>
          </p:nvPr>
        </p:nvSpPr>
        <p:spPr/>
        <p:txBody>
          <a:bodyPr/>
          <a:lstStyle/>
          <a:p>
            <a:fld id="{A71CE892-DF73-4337-8EFB-E11694675A00}" type="slidenum">
              <a:rPr lang="en-GB" smtClean="0"/>
              <a:pPr/>
              <a:t>43</a:t>
            </a:fld>
            <a:endParaRPr lang="en-GB" dirty="0"/>
          </a:p>
        </p:txBody>
      </p:sp>
      <p:sp>
        <p:nvSpPr>
          <p:cNvPr id="24" name="Date Placeholder 23"/>
          <p:cNvSpPr>
            <a:spLocks noGrp="1"/>
          </p:cNvSpPr>
          <p:nvPr>
            <p:ph type="dt" sz="half" idx="2"/>
          </p:nvPr>
        </p:nvSpPr>
        <p:spPr/>
        <p:txBody>
          <a:bodyPr/>
          <a:lstStyle/>
          <a:p>
            <a:r>
              <a:rPr lang="en-GB" dirty="0" smtClean="0"/>
              <a:t>set date</a:t>
            </a:r>
            <a:endParaRPr lang="en-GB" dirty="0"/>
          </a:p>
        </p:txBody>
      </p:sp>
      <p:sp>
        <p:nvSpPr>
          <p:cNvPr id="25" name="Footer Placeholder 24"/>
          <p:cNvSpPr>
            <a:spLocks noGrp="1"/>
          </p:cNvSpPr>
          <p:nvPr>
            <p:ph type="ftr" sz="quarter" idx="3"/>
          </p:nvPr>
        </p:nvSpPr>
        <p:spPr/>
        <p:txBody>
          <a:bodyPr/>
          <a:lstStyle/>
          <a:p>
            <a:r>
              <a:rPr lang="en-GB" dirty="0" smtClean="0"/>
              <a:t>Copyright © Infineon Technologies AG 2015. All rights reserved.</a:t>
            </a:r>
            <a:endParaRPr lang="en-GB" dirty="0"/>
          </a:p>
        </p:txBody>
      </p:sp>
      <p:sp>
        <p:nvSpPr>
          <p:cNvPr id="7" name="Rectangle 6"/>
          <p:cNvSpPr/>
          <p:nvPr/>
        </p:nvSpPr>
        <p:spPr>
          <a:xfrm>
            <a:off x="251520" y="1196752"/>
            <a:ext cx="8496944" cy="461665"/>
          </a:xfrm>
          <a:prstGeom prst="rect">
            <a:avLst/>
          </a:prstGeom>
          <a:solidFill>
            <a:schemeClr val="accent3">
              <a:lumMod val="60000"/>
              <a:lumOff val="40000"/>
            </a:schemeClr>
          </a:solidFill>
        </p:spPr>
        <p:txBody>
          <a:bodyPr wrap="square">
            <a:spAutoFit/>
          </a:bodyPr>
          <a:lstStyle/>
          <a:p>
            <a:pPr marL="288000" lvl="1" algn="ctr"/>
            <a:r>
              <a:rPr lang="en-GB" dirty="0" smtClean="0"/>
              <a:t>Avoiding False Failures</a:t>
            </a:r>
            <a:endParaRPr lang="en-GB" dirty="0"/>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Incorrectly coded </a:t>
            </a:r>
            <a:r>
              <a:rPr lang="en-GB" dirty="0"/>
              <a:t>constraints</a:t>
            </a:r>
          </a:p>
        </p:txBody>
      </p:sp>
      <p:sp>
        <p:nvSpPr>
          <p:cNvPr id="3" name="Content Placeholder 2"/>
          <p:cNvSpPr>
            <a:spLocks noGrp="1"/>
          </p:cNvSpPr>
          <p:nvPr>
            <p:ph sz="quarter" idx="13"/>
          </p:nvPr>
        </p:nvSpPr>
        <p:spPr>
          <a:xfrm>
            <a:off x="250824" y="1749061"/>
            <a:ext cx="8641655" cy="3834553"/>
          </a:xfrm>
        </p:spPr>
        <p:txBody>
          <a:bodyPr>
            <a:normAutofit fontScale="85000" lnSpcReduction="10000"/>
          </a:bodyPr>
          <a:lstStyle/>
          <a:p>
            <a:pPr marL="0" indent="0">
              <a:buNone/>
            </a:pPr>
            <a:r>
              <a:rPr lang="en-GB" dirty="0" smtClean="0"/>
              <a:t>Example: Constraint</a:t>
            </a:r>
          </a:p>
          <a:p>
            <a:pPr marL="0" indent="0">
              <a:buNone/>
            </a:pPr>
            <a:r>
              <a:rPr lang="en-GB" i="1" dirty="0" smtClean="0"/>
              <a:t>	</a:t>
            </a:r>
            <a:r>
              <a:rPr lang="en-GB" i="1" dirty="0" err="1" smtClean="0"/>
              <a:t>prev</a:t>
            </a:r>
            <a:r>
              <a:rPr lang="en-GB" i="1" dirty="0" smtClean="0"/>
              <a:t>(</a:t>
            </a:r>
            <a:r>
              <a:rPr lang="en-GB" i="1" dirty="0" err="1" smtClean="0"/>
              <a:t>vld</a:t>
            </a:r>
            <a:r>
              <a:rPr lang="en-GB" i="1" dirty="0"/>
              <a:t>) =&gt; !</a:t>
            </a:r>
            <a:r>
              <a:rPr lang="en-GB" i="1" dirty="0" err="1"/>
              <a:t>vld</a:t>
            </a:r>
            <a:r>
              <a:rPr lang="en-GB" i="1" dirty="0"/>
              <a:t> // Cannot get back-to-back </a:t>
            </a:r>
            <a:r>
              <a:rPr lang="en-GB" i="1" dirty="0" err="1" smtClean="0"/>
              <a:t>valids</a:t>
            </a:r>
            <a:endParaRPr lang="en-GB" i="1" dirty="0" smtClean="0"/>
          </a:p>
          <a:p>
            <a:pPr marL="0" indent="0">
              <a:buNone/>
            </a:pPr>
            <a:r>
              <a:rPr lang="en-GB" dirty="0" smtClean="0"/>
              <a:t>	     Incorrectly coded as</a:t>
            </a:r>
          </a:p>
          <a:p>
            <a:pPr marL="0" indent="0">
              <a:buNone/>
            </a:pPr>
            <a:r>
              <a:rPr lang="en-GB" i="1" dirty="0"/>
              <a:t>	</a:t>
            </a:r>
            <a:r>
              <a:rPr lang="en-GB" i="1" dirty="0" err="1" smtClean="0"/>
              <a:t>vld</a:t>
            </a:r>
            <a:r>
              <a:rPr lang="en-GB" i="1" dirty="0" smtClean="0"/>
              <a:t> == !</a:t>
            </a:r>
            <a:r>
              <a:rPr lang="en-GB" i="1" dirty="0" err="1" smtClean="0"/>
              <a:t>prev</a:t>
            </a:r>
            <a:r>
              <a:rPr lang="en-GB" i="1" dirty="0" smtClean="0"/>
              <a:t>(</a:t>
            </a:r>
            <a:r>
              <a:rPr lang="en-GB" i="1" dirty="0" err="1" smtClean="0"/>
              <a:t>vld</a:t>
            </a:r>
            <a:r>
              <a:rPr lang="en-GB" i="1" dirty="0" smtClean="0"/>
              <a:t>) // Will make </a:t>
            </a:r>
            <a:r>
              <a:rPr lang="en-GB" i="1" dirty="0" err="1" smtClean="0"/>
              <a:t>vld</a:t>
            </a:r>
            <a:r>
              <a:rPr lang="en-GB" i="1" dirty="0" smtClean="0"/>
              <a:t> toggle!!</a:t>
            </a:r>
          </a:p>
          <a:p>
            <a:r>
              <a:rPr lang="en-GB" dirty="0" smtClean="0"/>
              <a:t>Over constraint – formal tool is now not fully exercising DUV within protocol</a:t>
            </a:r>
          </a:p>
          <a:p>
            <a:pPr lvl="1"/>
            <a:r>
              <a:rPr lang="en-GB" dirty="0" smtClean="0"/>
              <a:t>E.g. bug in DUV related to sequence {!</a:t>
            </a:r>
            <a:r>
              <a:rPr lang="en-GB" dirty="0" err="1" smtClean="0"/>
              <a:t>vld</a:t>
            </a:r>
            <a:r>
              <a:rPr lang="en-GB" dirty="0" smtClean="0"/>
              <a:t>; !</a:t>
            </a:r>
            <a:r>
              <a:rPr lang="en-GB" dirty="0" err="1" smtClean="0"/>
              <a:t>vld</a:t>
            </a:r>
            <a:r>
              <a:rPr lang="en-GB" dirty="0" smtClean="0"/>
              <a:t>; </a:t>
            </a:r>
            <a:r>
              <a:rPr lang="en-GB" dirty="0" err="1" smtClean="0"/>
              <a:t>vld</a:t>
            </a:r>
            <a:r>
              <a:rPr lang="en-GB" dirty="0" smtClean="0"/>
              <a:t>} will not be found</a:t>
            </a:r>
          </a:p>
          <a:p>
            <a:pPr lvl="1"/>
            <a:r>
              <a:rPr lang="en-GB" dirty="0" smtClean="0"/>
              <a:t>A pass may be a false pass</a:t>
            </a:r>
          </a:p>
          <a:p>
            <a:r>
              <a:rPr lang="en-GB" dirty="0" smtClean="0"/>
              <a:t>Over-constraints can be due to </a:t>
            </a:r>
          </a:p>
          <a:p>
            <a:pPr lvl="1"/>
            <a:r>
              <a:rPr lang="en-GB" dirty="0" smtClean="0"/>
              <a:t>Miscoded constraints</a:t>
            </a:r>
          </a:p>
          <a:p>
            <a:pPr lvl="1"/>
            <a:r>
              <a:rPr lang="en-GB" dirty="0" smtClean="0"/>
              <a:t>Misunderstanding of input behaviour</a:t>
            </a:r>
          </a:p>
          <a:p>
            <a:pPr marL="0" indent="0">
              <a:buNone/>
            </a:pP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44</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11" name="TextBox 10"/>
          <p:cNvSpPr txBox="1"/>
          <p:nvPr/>
        </p:nvSpPr>
        <p:spPr bwMode="auto">
          <a:xfrm>
            <a:off x="395536" y="5589240"/>
            <a:ext cx="8496943" cy="869469"/>
          </a:xfrm>
          <a:prstGeom prst="rect">
            <a:avLst/>
          </a:prstGeom>
          <a:solidFill>
            <a:srgbClr val="FF0000"/>
          </a:solidFill>
          <a:ln w="9525">
            <a:noFill/>
            <a:miter lim="800000"/>
            <a:headEnd/>
            <a:tailEnd/>
          </a:ln>
          <a:effectLst/>
        </p:spPr>
        <p:txBody>
          <a:bodyPr wrap="square" lIns="0" tIns="0" rIns="0" bIns="0" rtlCol="0" anchor="ctr" anchorCtr="0">
            <a:spAutoFit/>
          </a:bodyPr>
          <a:lstStyle/>
          <a:p>
            <a:pPr algn="ctr" eaLnBrk="0" fontAlgn="auto" hangingPunct="0">
              <a:spcBef>
                <a:spcPts val="0"/>
              </a:spcBef>
              <a:spcAft>
                <a:spcPts val="300"/>
              </a:spcAft>
              <a:buClr>
                <a:schemeClr val="accent1"/>
              </a:buClr>
            </a:pPr>
            <a:r>
              <a:rPr lang="en-GB" sz="2000" b="1" dirty="0" smtClean="0">
                <a:latin typeface="+mn-lt"/>
              </a:rPr>
              <a:t>False passes are the most </a:t>
            </a:r>
            <a:r>
              <a:rPr lang="en-GB" sz="2000" b="1" dirty="0">
                <a:latin typeface="+mn-lt"/>
              </a:rPr>
              <a:t>common reason for missing bugs when using formal property checking</a:t>
            </a:r>
          </a:p>
          <a:p>
            <a: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pPr>
            <a:endParaRPr lang="en-GB" sz="1400" kern="0" dirty="0" smtClean="0">
              <a:latin typeface="Verdana" pitchFamily="34" charset="0"/>
              <a:ea typeface="Verdana" pitchFamily="34" charset="0"/>
              <a:cs typeface="Verdana" pitchFamily="34" charset="0"/>
            </a:endParaRPr>
          </a:p>
        </p:txBody>
      </p:sp>
      <p:sp>
        <p:nvSpPr>
          <p:cNvPr id="8" name="Rectangle 7"/>
          <p:cNvSpPr/>
          <p:nvPr/>
        </p:nvSpPr>
        <p:spPr>
          <a:xfrm>
            <a:off x="395536" y="1196752"/>
            <a:ext cx="8352928" cy="461665"/>
          </a:xfrm>
          <a:prstGeom prst="rect">
            <a:avLst/>
          </a:prstGeom>
          <a:solidFill>
            <a:schemeClr val="accent3">
              <a:lumMod val="60000"/>
              <a:lumOff val="40000"/>
            </a:schemeClr>
          </a:solidFill>
        </p:spPr>
        <p:txBody>
          <a:bodyPr wrap="square">
            <a:spAutoFit/>
          </a:bodyPr>
          <a:lstStyle/>
          <a:p>
            <a:pPr marL="288000" lvl="1" algn="ctr"/>
            <a:r>
              <a:rPr lang="en-GB" dirty="0" smtClean="0"/>
              <a:t>False Passes</a:t>
            </a:r>
            <a:endParaRPr lang="en-GB" dirty="0"/>
          </a:p>
        </p:txBody>
      </p:sp>
    </p:spTree>
    <p:extLst>
      <p:ext uri="{BB962C8B-B14F-4D97-AF65-F5344CB8AC3E}">
        <p14:creationId xmlns:p14="http://schemas.microsoft.com/office/powerpoint/2010/main" val="206022637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False Passes</a:t>
            </a:r>
            <a:endParaRPr lang="en-GB" dirty="0"/>
          </a:p>
        </p:txBody>
      </p:sp>
      <p:sp>
        <p:nvSpPr>
          <p:cNvPr id="3" name="Content Placeholder 2"/>
          <p:cNvSpPr>
            <a:spLocks noGrp="1"/>
          </p:cNvSpPr>
          <p:nvPr>
            <p:ph sz="quarter" idx="13"/>
          </p:nvPr>
        </p:nvSpPr>
        <p:spPr/>
        <p:txBody>
          <a:bodyPr>
            <a:normAutofit lnSpcReduction="10000"/>
          </a:bodyPr>
          <a:lstStyle/>
          <a:p>
            <a:r>
              <a:rPr lang="en-GB" dirty="0" smtClean="0"/>
              <a:t>Passing property gives nothing (or at least very little) to debug</a:t>
            </a:r>
          </a:p>
          <a:p>
            <a:r>
              <a:rPr lang="en-GB" dirty="0" smtClean="0"/>
              <a:t>Over-constraints can be detected by</a:t>
            </a:r>
          </a:p>
          <a:p>
            <a:pPr lvl="1"/>
            <a:r>
              <a:rPr lang="en-GB" dirty="0" smtClean="0"/>
              <a:t>Analysing code coverage achieved by property set</a:t>
            </a:r>
          </a:p>
          <a:p>
            <a:pPr lvl="2"/>
            <a:r>
              <a:rPr lang="en-GB" dirty="0" smtClean="0"/>
              <a:t>Some formal tools now have code coverage capability built in</a:t>
            </a:r>
          </a:p>
          <a:p>
            <a:pPr lvl="2"/>
            <a:r>
              <a:rPr lang="en-GB" dirty="0" smtClean="0"/>
              <a:t>Any lines of code not verified by properties? Are these expected?</a:t>
            </a:r>
          </a:p>
          <a:p>
            <a:pPr lvl="1"/>
            <a:r>
              <a:rPr lang="en-GB" dirty="0" smtClean="0"/>
              <a:t>Checking constraints in simulation</a:t>
            </a:r>
          </a:p>
          <a:p>
            <a:pPr lvl="2"/>
            <a:r>
              <a:rPr lang="en-GB" dirty="0" smtClean="0"/>
              <a:t>Constraint can be run as an assertion in simulation</a:t>
            </a:r>
          </a:p>
          <a:p>
            <a:pPr marL="0" indent="0">
              <a:buNone/>
            </a:pPr>
            <a:r>
              <a:rPr lang="en-GB" sz="1800" dirty="0" smtClean="0"/>
              <a:t>	Formal:          </a:t>
            </a:r>
            <a:r>
              <a:rPr lang="en-GB" sz="1800" i="1" dirty="0" smtClean="0"/>
              <a:t>assume </a:t>
            </a:r>
            <a:r>
              <a:rPr lang="en-GB" sz="1800" i="1" dirty="0" err="1" smtClean="0"/>
              <a:t>vld</a:t>
            </a:r>
            <a:r>
              <a:rPr lang="en-GB" sz="1800" i="1" dirty="0" smtClean="0"/>
              <a:t> == !</a:t>
            </a:r>
            <a:r>
              <a:rPr lang="en-GB" sz="1800" i="1" dirty="0" err="1" smtClean="0"/>
              <a:t>prev</a:t>
            </a:r>
            <a:r>
              <a:rPr lang="en-GB" sz="1800" i="1" dirty="0" smtClean="0"/>
              <a:t>(</a:t>
            </a:r>
            <a:r>
              <a:rPr lang="en-GB" sz="1800" i="1" dirty="0" err="1" smtClean="0"/>
              <a:t>vld</a:t>
            </a:r>
            <a:r>
              <a:rPr lang="en-GB" sz="1800" i="1" dirty="0" smtClean="0"/>
              <a:t>) // Will make </a:t>
            </a:r>
            <a:r>
              <a:rPr lang="en-GB" sz="1800" i="1" dirty="0" err="1" smtClean="0"/>
              <a:t>vld</a:t>
            </a:r>
            <a:r>
              <a:rPr lang="en-GB" sz="1800" i="1" dirty="0" smtClean="0"/>
              <a:t> toggle</a:t>
            </a:r>
          </a:p>
          <a:p>
            <a:pPr marL="0" indent="0">
              <a:buNone/>
            </a:pPr>
            <a:r>
              <a:rPr lang="en-GB" sz="1800" i="1" dirty="0" smtClean="0"/>
              <a:t>	</a:t>
            </a:r>
            <a:r>
              <a:rPr lang="en-GB" sz="1800" dirty="0" smtClean="0"/>
              <a:t>Simulation</a:t>
            </a:r>
            <a:r>
              <a:rPr lang="en-GB" sz="1800" i="1" dirty="0" smtClean="0"/>
              <a:t>:     assume </a:t>
            </a:r>
            <a:r>
              <a:rPr lang="en-GB" sz="1800" i="1" dirty="0" err="1" smtClean="0"/>
              <a:t>vld</a:t>
            </a:r>
            <a:r>
              <a:rPr lang="en-GB" sz="1800" i="1" dirty="0" smtClean="0"/>
              <a:t> == !</a:t>
            </a:r>
            <a:r>
              <a:rPr lang="en-GB" sz="1800" i="1" dirty="0" err="1" smtClean="0"/>
              <a:t>prev</a:t>
            </a:r>
            <a:r>
              <a:rPr lang="en-GB" sz="1800" i="1" dirty="0" smtClean="0"/>
              <a:t>(</a:t>
            </a:r>
            <a:r>
              <a:rPr lang="en-GB" sz="1800" i="1" dirty="0" err="1" smtClean="0"/>
              <a:t>vld</a:t>
            </a:r>
            <a:r>
              <a:rPr lang="en-GB" sz="1800" i="1" dirty="0" smtClean="0"/>
              <a:t>) // Will check </a:t>
            </a:r>
            <a:r>
              <a:rPr lang="en-GB" sz="1800" i="1" dirty="0" err="1" smtClean="0"/>
              <a:t>vld</a:t>
            </a:r>
            <a:r>
              <a:rPr lang="en-GB" sz="1800" i="1" dirty="0" smtClean="0"/>
              <a:t> toggles</a:t>
            </a:r>
          </a:p>
          <a:p>
            <a:pPr lvl="2"/>
            <a:r>
              <a:rPr lang="en-GB" dirty="0" smtClean="0"/>
              <a:t>If the assertion fails then the constraint is incorrect (or there is a problem with the test bench) and needs to be re-worked (and the property set re-run)</a:t>
            </a:r>
          </a:p>
          <a:p>
            <a:pPr lvl="2"/>
            <a:r>
              <a:rPr lang="en-GB" dirty="0" smtClean="0"/>
              <a:t>Will not detect all over-constraints but will certainly detect this one!</a:t>
            </a:r>
          </a:p>
          <a:p>
            <a:pPr marL="576000" lvl="2" indent="0">
              <a:buNone/>
            </a:pPr>
            <a:r>
              <a:rPr lang="en-GB" i="1" dirty="0" smtClean="0"/>
              <a:t>		</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45</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36922250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Checking Properties at Different Hierarchy Levels</a:t>
            </a:r>
            <a:endParaRPr lang="en-GB" dirty="0"/>
          </a:p>
        </p:txBody>
      </p:sp>
      <p:sp>
        <p:nvSpPr>
          <p:cNvPr id="3" name="Content Placeholder 2"/>
          <p:cNvSpPr>
            <a:spLocks noGrp="1"/>
          </p:cNvSpPr>
          <p:nvPr>
            <p:ph sz="quarter" idx="13"/>
          </p:nvPr>
        </p:nvSpPr>
        <p:spPr/>
        <p:txBody>
          <a:bodyPr/>
          <a:lstStyle/>
          <a:p>
            <a:r>
              <a:rPr lang="en-GB" dirty="0" smtClean="0"/>
              <a:t>Checking the properties at different hierarchy levels (IP, Subsystem, SoC) can help with checking that the block has been properly integrated</a:t>
            </a:r>
          </a:p>
          <a:p>
            <a:pPr lvl="1"/>
            <a:r>
              <a:rPr lang="en-GB" dirty="0" smtClean="0"/>
              <a:t>Failing property indicates inputs are driven incorrectly e.g. an IP driving valid data too aggressively</a:t>
            </a:r>
          </a:p>
          <a:p>
            <a:r>
              <a:rPr lang="en-GB" dirty="0" smtClean="0"/>
              <a:t>May not be possible to formally check properties at higher levels of hierarchy</a:t>
            </a:r>
          </a:p>
          <a:p>
            <a:pPr lvl="1"/>
            <a:r>
              <a:rPr lang="en-GB" dirty="0" smtClean="0"/>
              <a:t>Capacity issues for formal tools for large designs</a:t>
            </a:r>
          </a:p>
          <a:p>
            <a:pPr lvl="1"/>
            <a:r>
              <a:rPr lang="en-GB" dirty="0" smtClean="0"/>
              <a:t>New interfaces to constrain -&gt; new false failures</a:t>
            </a:r>
          </a:p>
          <a:p>
            <a:r>
              <a:rPr lang="en-GB" dirty="0" smtClean="0"/>
              <a:t>Can easily check properties as assertions in simulation at different hierarchy levels </a:t>
            </a:r>
          </a:p>
          <a:p>
            <a:pPr lvl="1"/>
            <a:r>
              <a:rPr lang="en-GB" dirty="0" smtClean="0"/>
              <a:t>Should be sufficient to just check the constraints since have formally proved that if these are satisfied the properties hold</a:t>
            </a:r>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46</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1697533920"/>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Summary</a:t>
            </a:r>
            <a:endParaRPr lang="en-GB" dirty="0"/>
          </a:p>
        </p:txBody>
      </p:sp>
    </p:spTree>
    <p:extLst>
      <p:ext uri="{BB962C8B-B14F-4D97-AF65-F5344CB8AC3E}">
        <p14:creationId xmlns:p14="http://schemas.microsoft.com/office/powerpoint/2010/main" val="599911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sz="quarter" idx="13"/>
          </p:nvPr>
        </p:nvSpPr>
        <p:spPr/>
        <p:txBody>
          <a:bodyPr>
            <a:normAutofit/>
          </a:bodyPr>
          <a:lstStyle/>
          <a:p>
            <a:r>
              <a:rPr lang="en-GB" dirty="0" smtClean="0"/>
              <a:t>Semiconductor industry is fast moving</a:t>
            </a:r>
          </a:p>
          <a:p>
            <a:pPr lvl="1"/>
            <a:r>
              <a:rPr lang="en-GB" dirty="0" smtClean="0"/>
              <a:t>As a semiconductor company need to be able to handle drive for doubling of complexity every couple of years</a:t>
            </a:r>
          </a:p>
          <a:p>
            <a:r>
              <a:rPr lang="en-GB" dirty="0"/>
              <a:t>A</a:t>
            </a:r>
            <a:r>
              <a:rPr lang="en-GB" dirty="0" smtClean="0"/>
              <a:t>utomotive semiconductors among quickest growing segments – driven by ADAS, AVs and electrification</a:t>
            </a:r>
          </a:p>
          <a:p>
            <a:r>
              <a:rPr lang="en-GB" dirty="0" smtClean="0"/>
              <a:t>Verification requirements for automotive applications are driven by conflicting requirements</a:t>
            </a:r>
          </a:p>
          <a:p>
            <a:pPr lvl="1"/>
            <a:r>
              <a:rPr lang="en-GB" dirty="0" smtClean="0"/>
              <a:t>Need to become more efficient</a:t>
            </a:r>
          </a:p>
          <a:p>
            <a:pPr lvl="1"/>
            <a:r>
              <a:rPr lang="en-GB" dirty="0" smtClean="0"/>
              <a:t>Large cost of getting it wrong – both economic and impact on safety</a:t>
            </a:r>
          </a:p>
          <a:p>
            <a:pPr lvl="1"/>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48</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47046543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sz="quarter" idx="13"/>
          </p:nvPr>
        </p:nvSpPr>
        <p:spPr/>
        <p:txBody>
          <a:bodyPr/>
          <a:lstStyle/>
          <a:p>
            <a:r>
              <a:rPr lang="en-GB" dirty="0"/>
              <a:t>Effectively and efficiently deal with complexity by</a:t>
            </a:r>
          </a:p>
          <a:p>
            <a:pPr lvl="1"/>
            <a:r>
              <a:rPr lang="en-GB" dirty="0"/>
              <a:t>Divide and conquering</a:t>
            </a:r>
          </a:p>
          <a:p>
            <a:pPr lvl="1"/>
            <a:r>
              <a:rPr lang="en-GB" dirty="0"/>
              <a:t>Careful planning</a:t>
            </a:r>
          </a:p>
          <a:p>
            <a:pPr lvl="1"/>
            <a:r>
              <a:rPr lang="en-GB" dirty="0"/>
              <a:t>Achieving verification goals at appropriate level of hierarchy</a:t>
            </a:r>
          </a:p>
          <a:p>
            <a:pPr lvl="1"/>
            <a:r>
              <a:rPr lang="en-GB" dirty="0"/>
              <a:t>Achieving verification goals with appropriate technology </a:t>
            </a:r>
          </a:p>
          <a:p>
            <a:pPr lvl="1"/>
            <a:r>
              <a:rPr lang="en-GB" dirty="0"/>
              <a:t>Very good verification engineers working with leading edge tools and methodologies</a:t>
            </a:r>
            <a:r>
              <a:rPr lang="en-GB" dirty="0" smtClean="0"/>
              <a:t>!</a:t>
            </a:r>
          </a:p>
          <a:p>
            <a:r>
              <a:rPr lang="en-GB" dirty="0" smtClean="0"/>
              <a:t>Re-use is a major driver for efficiency</a:t>
            </a:r>
          </a:p>
          <a:p>
            <a:pPr lvl="1"/>
            <a:r>
              <a:rPr lang="en-GB" dirty="0" smtClean="0"/>
              <a:t>Example of re-use of constraints and properties </a:t>
            </a:r>
          </a:p>
          <a:p>
            <a:pPr lvl="2"/>
            <a:r>
              <a:rPr lang="en-GB" dirty="0" smtClean="0"/>
              <a:t>across simulation and formal technologies</a:t>
            </a:r>
          </a:p>
          <a:p>
            <a:pPr lvl="2"/>
            <a:r>
              <a:rPr lang="en-GB" dirty="0" smtClean="0"/>
              <a:t>Across different hierarchy levels</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49</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Tree>
    <p:extLst>
      <p:ext uri="{BB962C8B-B14F-4D97-AF65-F5344CB8AC3E}">
        <p14:creationId xmlns:p14="http://schemas.microsoft.com/office/powerpoint/2010/main" val="25440431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in the Semiconductor Industry</a:t>
            </a:r>
            <a:endParaRPr lang="en-GB" dirty="0"/>
          </a:p>
        </p:txBody>
      </p:sp>
      <p:sp>
        <p:nvSpPr>
          <p:cNvPr id="3" name="Content Placeholder 2"/>
          <p:cNvSpPr>
            <a:spLocks noGrp="1"/>
          </p:cNvSpPr>
          <p:nvPr>
            <p:ph sz="quarter" idx="13"/>
          </p:nvPr>
        </p:nvSpPr>
        <p:spPr>
          <a:xfrm>
            <a:off x="250824" y="1916832"/>
            <a:ext cx="8641655" cy="4464918"/>
          </a:xfrm>
        </p:spPr>
        <p:txBody>
          <a:bodyPr>
            <a:normAutofit fontScale="92500" lnSpcReduction="10000"/>
          </a:bodyPr>
          <a:lstStyle/>
          <a:p>
            <a:r>
              <a:rPr lang="en-GB" dirty="0" smtClean="0"/>
              <a:t>100x-200x increase in complexity in last 15 years</a:t>
            </a:r>
          </a:p>
          <a:p>
            <a:pPr lvl="1"/>
            <a:r>
              <a:rPr lang="en-GB" dirty="0"/>
              <a:t>Generation-to-generation improvement in </a:t>
            </a:r>
            <a:r>
              <a:rPr lang="en-GB" dirty="0" smtClean="0"/>
              <a:t>efficiency</a:t>
            </a:r>
          </a:p>
          <a:p>
            <a:pPr lvl="1"/>
            <a:r>
              <a:rPr lang="en-GB" dirty="0" smtClean="0"/>
              <a:t>Ability to think </a:t>
            </a:r>
            <a:r>
              <a:rPr lang="en-GB" b="1" dirty="0" smtClean="0"/>
              <a:t>innovatively</a:t>
            </a:r>
          </a:p>
          <a:p>
            <a:pPr lvl="1"/>
            <a:r>
              <a:rPr lang="en-GB" dirty="0" smtClean="0"/>
              <a:t>Ability to learn from others - </a:t>
            </a:r>
            <a:r>
              <a:rPr lang="en-GB" b="1" dirty="0" smtClean="0"/>
              <a:t>continuous development</a:t>
            </a:r>
          </a:p>
          <a:p>
            <a:r>
              <a:rPr lang="en-GB" dirty="0" smtClean="0"/>
              <a:t>New problems with every iteration </a:t>
            </a:r>
          </a:p>
          <a:p>
            <a:pPr lvl="1"/>
            <a:r>
              <a:rPr lang="en-GB" dirty="0" smtClean="0"/>
              <a:t>Strong </a:t>
            </a:r>
            <a:r>
              <a:rPr lang="en-GB" b="1" dirty="0" smtClean="0"/>
              <a:t>problem solving skills</a:t>
            </a:r>
          </a:p>
          <a:p>
            <a:r>
              <a:rPr lang="en-GB" dirty="0"/>
              <a:t>High degrees of automation</a:t>
            </a:r>
          </a:p>
          <a:p>
            <a:pPr lvl="1"/>
            <a:r>
              <a:rPr lang="en-GB" dirty="0"/>
              <a:t>Use of EDA tools</a:t>
            </a:r>
          </a:p>
          <a:p>
            <a:pPr lvl="1"/>
            <a:r>
              <a:rPr lang="en-GB" dirty="0"/>
              <a:t>Strong </a:t>
            </a:r>
            <a:r>
              <a:rPr lang="en-GB" b="1" dirty="0" smtClean="0"/>
              <a:t>programming, scripting and data analysing skills</a:t>
            </a:r>
          </a:p>
          <a:p>
            <a:r>
              <a:rPr lang="en-GB" dirty="0" smtClean="0"/>
              <a:t>Re-use as much as possible</a:t>
            </a:r>
          </a:p>
          <a:p>
            <a:pPr lvl="1"/>
            <a:r>
              <a:rPr lang="en-GB" dirty="0" smtClean="0"/>
              <a:t>Understanding of </a:t>
            </a:r>
            <a:r>
              <a:rPr lang="en-GB" b="1" dirty="0" smtClean="0"/>
              <a:t>modular development</a:t>
            </a:r>
          </a:p>
          <a:p>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5</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7" name="Rectangle 6"/>
          <p:cNvSpPr/>
          <p:nvPr/>
        </p:nvSpPr>
        <p:spPr>
          <a:xfrm>
            <a:off x="250824" y="980728"/>
            <a:ext cx="8353036" cy="830997"/>
          </a:xfrm>
          <a:prstGeom prst="rect">
            <a:avLst/>
          </a:prstGeom>
          <a:solidFill>
            <a:schemeClr val="accent3"/>
          </a:solidFill>
        </p:spPr>
        <p:txBody>
          <a:bodyPr wrap="square">
            <a:spAutoFit/>
          </a:bodyPr>
          <a:lstStyle/>
          <a:p>
            <a:pPr algn="ctr"/>
            <a:r>
              <a:rPr lang="en-GB" dirty="0"/>
              <a:t>Fast moving industry </a:t>
            </a:r>
            <a:r>
              <a:rPr lang="en-GB" dirty="0" smtClean="0"/>
              <a:t>– have to cope with </a:t>
            </a:r>
            <a:r>
              <a:rPr lang="en-GB" dirty="0"/>
              <a:t>exponential growth in </a:t>
            </a:r>
            <a:r>
              <a:rPr lang="en-GB" dirty="0" smtClean="0"/>
              <a:t>complexity</a:t>
            </a:r>
            <a:endParaRPr lang="en-GB" dirty="0"/>
          </a:p>
        </p:txBody>
      </p:sp>
    </p:spTree>
    <p:extLst>
      <p:ext uri="{BB962C8B-B14F-4D97-AF65-F5344CB8AC3E}">
        <p14:creationId xmlns:p14="http://schemas.microsoft.com/office/powerpoint/2010/main" val="34163461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Addressing the </a:t>
            </a:r>
            <a:r>
              <a:rPr lang="en-GB" dirty="0" smtClean="0"/>
              <a:t>challenges</a:t>
            </a:r>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51</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511612347"/>
              </p:ext>
            </p:extLst>
          </p:nvPr>
        </p:nvGraphicFramePr>
        <p:xfrm>
          <a:off x="179512" y="1700808"/>
          <a:ext cx="8784976" cy="4586691"/>
        </p:xfrm>
        <a:graphic>
          <a:graphicData uri="http://schemas.openxmlformats.org/drawingml/2006/table">
            <a:tbl>
              <a:tblPr firstRow="1" bandRow="1">
                <a:tableStyleId>{5C22544A-7EE6-4342-B048-85BDC9FD1C3A}</a:tableStyleId>
              </a:tblPr>
              <a:tblGrid>
                <a:gridCol w="2140106"/>
                <a:gridCol w="3850939"/>
                <a:gridCol w="2793931"/>
              </a:tblGrid>
              <a:tr h="715534">
                <a:tc>
                  <a:txBody>
                    <a:bodyPr/>
                    <a:lstStyle/>
                    <a:p>
                      <a:r>
                        <a:rPr lang="en-GB" sz="1500" dirty="0" smtClean="0"/>
                        <a:t>Example Goal Types</a:t>
                      </a:r>
                      <a:endParaRPr lang="en-GB" sz="1500" dirty="0"/>
                    </a:p>
                  </a:txBody>
                  <a:tcPr/>
                </a:tc>
                <a:tc>
                  <a:txBody>
                    <a:bodyPr/>
                    <a:lstStyle/>
                    <a:p>
                      <a:r>
                        <a:rPr lang="en-GB" sz="1500" dirty="0" smtClean="0"/>
                        <a:t>Examples</a:t>
                      </a:r>
                      <a:endParaRPr lang="en-GB" sz="1500" dirty="0"/>
                    </a:p>
                  </a:txBody>
                  <a:tcPr/>
                </a:tc>
                <a:tc>
                  <a:txBody>
                    <a:bodyPr/>
                    <a:lstStyle/>
                    <a:p>
                      <a:r>
                        <a:rPr lang="en-GB" sz="1500" dirty="0" smtClean="0"/>
                        <a:t>Example</a:t>
                      </a:r>
                      <a:r>
                        <a:rPr lang="en-GB" sz="1500" baseline="0" dirty="0" smtClean="0"/>
                        <a:t> </a:t>
                      </a:r>
                      <a:r>
                        <a:rPr lang="en-GB" sz="1500" dirty="0" smtClean="0"/>
                        <a:t>Techniques</a:t>
                      </a:r>
                      <a:endParaRPr lang="en-GB" sz="1500" dirty="0"/>
                    </a:p>
                  </a:txBody>
                  <a:tcPr/>
                </a:tc>
              </a:tr>
              <a:tr h="821124">
                <a:tc>
                  <a:txBody>
                    <a:bodyPr/>
                    <a:lstStyle/>
                    <a:p>
                      <a:r>
                        <a:rPr lang="en-GB" sz="1500" dirty="0" smtClean="0"/>
                        <a:t>Requirements</a:t>
                      </a:r>
                    </a:p>
                  </a:txBody>
                  <a:tcPr/>
                </a:tc>
                <a:tc>
                  <a:txBody>
                    <a:bodyPr/>
                    <a:lstStyle/>
                    <a:p>
                      <a:r>
                        <a:rPr lang="en-GB" sz="1500" dirty="0" smtClean="0"/>
                        <a:t>The</a:t>
                      </a:r>
                      <a:r>
                        <a:rPr lang="en-GB" sz="1500" baseline="0" dirty="0" smtClean="0"/>
                        <a:t> DMA shall be able to move data from source to target at 3.2 GB per second</a:t>
                      </a:r>
                      <a:endParaRPr lang="en-GB" sz="1500" dirty="0"/>
                    </a:p>
                  </a:txBody>
                  <a:tcPr/>
                </a:tc>
                <a:tc>
                  <a:txBody>
                    <a:bodyPr/>
                    <a:lstStyle/>
                    <a:p>
                      <a:r>
                        <a:rPr lang="en-GB" sz="1500" dirty="0" smtClean="0"/>
                        <a:t>Benchmark</a:t>
                      </a:r>
                      <a:r>
                        <a:rPr lang="en-GB" sz="1500" baseline="0" dirty="0" smtClean="0"/>
                        <a:t> @ sub-system level</a:t>
                      </a:r>
                      <a:endParaRPr lang="en-GB" sz="1500" dirty="0"/>
                    </a:p>
                  </a:txBody>
                  <a:tcPr/>
                </a:tc>
              </a:tr>
              <a:tr h="384164">
                <a:tc>
                  <a:txBody>
                    <a:bodyPr/>
                    <a:lstStyle/>
                    <a:p>
                      <a:r>
                        <a:rPr lang="en-GB" sz="1500" dirty="0" smtClean="0"/>
                        <a:t>Features </a:t>
                      </a:r>
                      <a:endParaRPr lang="en-GB" sz="1500" dirty="0"/>
                    </a:p>
                  </a:txBody>
                  <a:tcPr/>
                </a:tc>
                <a:tc>
                  <a:txBody>
                    <a:bodyPr/>
                    <a:lstStyle/>
                    <a:p>
                      <a:r>
                        <a:rPr lang="en-GB" sz="1500" dirty="0" smtClean="0"/>
                        <a:t>The DMA</a:t>
                      </a:r>
                      <a:r>
                        <a:rPr lang="en-GB" sz="1500" baseline="0" dirty="0" smtClean="0"/>
                        <a:t> has two move engines</a:t>
                      </a:r>
                      <a:endParaRPr lang="en-GB" sz="1500" dirty="0"/>
                    </a:p>
                  </a:txBody>
                  <a:tcPr/>
                </a:tc>
                <a:tc>
                  <a:txBody>
                    <a:bodyPr/>
                    <a:lstStyle/>
                    <a:p>
                      <a:r>
                        <a:rPr lang="en-GB" sz="1500" dirty="0" smtClean="0"/>
                        <a:t>FC @</a:t>
                      </a:r>
                      <a:r>
                        <a:rPr lang="en-GB" sz="1500" baseline="0" dirty="0" smtClean="0"/>
                        <a:t> module level</a:t>
                      </a:r>
                      <a:endParaRPr lang="en-GB" sz="1500" dirty="0"/>
                    </a:p>
                  </a:txBody>
                  <a:tcPr/>
                </a:tc>
              </a:tr>
              <a:tr h="780536">
                <a:tc>
                  <a:txBody>
                    <a:bodyPr/>
                    <a:lstStyle/>
                    <a:p>
                      <a:r>
                        <a:rPr lang="en-GB" sz="1500" dirty="0" smtClean="0"/>
                        <a:t>Properties</a:t>
                      </a:r>
                      <a:endParaRPr lang="en-GB"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If</a:t>
                      </a:r>
                      <a:r>
                        <a:rPr lang="en-GB" sz="1500" baseline="0" dirty="0" smtClean="0"/>
                        <a:t> a move engine is not in use it must service any new move requests</a:t>
                      </a:r>
                      <a:endParaRPr lang="en-GB" sz="15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Assertions </a:t>
                      </a:r>
                      <a:r>
                        <a:rPr lang="en-GB" sz="1500" baseline="0" dirty="0" smtClean="0"/>
                        <a:t>or formal property checking @ module level</a:t>
                      </a:r>
                      <a:endParaRPr lang="en-GB" sz="1500" dirty="0" smtClean="0"/>
                    </a:p>
                  </a:txBody>
                  <a:tcPr/>
                </a:tc>
              </a:tr>
              <a:tr h="55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Corner</a:t>
                      </a:r>
                      <a:r>
                        <a:rPr lang="en-GB" sz="1500" baseline="0" dirty="0" smtClean="0"/>
                        <a:t> Cases</a:t>
                      </a:r>
                      <a:endParaRPr lang="en-GB" sz="15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Both</a:t>
                      </a:r>
                      <a:r>
                        <a:rPr lang="en-GB" sz="1500" baseline="0" dirty="0" smtClean="0"/>
                        <a:t> move engines are requested at the same time</a:t>
                      </a:r>
                      <a:endParaRPr lang="en-GB" sz="15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500" dirty="0" smtClean="0"/>
                        <a:t>FC @</a:t>
                      </a:r>
                      <a:r>
                        <a:rPr lang="en-GB" sz="1500" baseline="0" dirty="0" smtClean="0"/>
                        <a:t> module level</a:t>
                      </a:r>
                      <a:endParaRPr lang="en-GB" sz="15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500" dirty="0" smtClean="0"/>
                    </a:p>
                  </a:txBody>
                  <a:tcPr/>
                </a:tc>
              </a:tr>
              <a:tr h="664240">
                <a:tc>
                  <a:txBody>
                    <a:bodyPr/>
                    <a:lstStyle/>
                    <a:p>
                      <a:r>
                        <a:rPr lang="en-GB" sz="1500" dirty="0" smtClean="0"/>
                        <a:t>Connectivity</a:t>
                      </a:r>
                      <a:endParaRPr lang="en-GB" sz="1500" dirty="0"/>
                    </a:p>
                  </a:txBody>
                  <a:tcPr/>
                </a:tc>
                <a:tc>
                  <a:txBody>
                    <a:bodyPr/>
                    <a:lstStyle/>
                    <a:p>
                      <a:r>
                        <a:rPr lang="en-GB" sz="1500" baseline="0" dirty="0" smtClean="0"/>
                        <a:t>All module interfaces have been connected properly</a:t>
                      </a:r>
                    </a:p>
                  </a:txBody>
                  <a:tcPr/>
                </a:tc>
                <a:tc>
                  <a:txBody>
                    <a:bodyPr/>
                    <a:lstStyle/>
                    <a:p>
                      <a:r>
                        <a:rPr lang="en-GB" sz="1500" baseline="0" dirty="0" smtClean="0"/>
                        <a:t>Toggle coverage or formal checks @ sub-system level</a:t>
                      </a:r>
                    </a:p>
                  </a:txBody>
                  <a:tcPr/>
                </a:tc>
              </a:tr>
              <a:tr h="668213">
                <a:tc>
                  <a:txBody>
                    <a:bodyPr/>
                    <a:lstStyle/>
                    <a:p>
                      <a:r>
                        <a:rPr lang="en-GB" sz="1500" dirty="0" smtClean="0"/>
                        <a:t>Metrics</a:t>
                      </a:r>
                      <a:endParaRPr lang="en-GB" sz="1500" dirty="0"/>
                    </a:p>
                  </a:txBody>
                  <a:tcPr/>
                </a:tc>
                <a:tc>
                  <a:txBody>
                    <a:bodyPr/>
                    <a:lstStyle/>
                    <a:p>
                      <a:r>
                        <a:rPr lang="en-GB" sz="1500" baseline="0" dirty="0" smtClean="0"/>
                        <a:t>All branches in the RTL have been executed</a:t>
                      </a:r>
                    </a:p>
                  </a:txBody>
                  <a:tcPr/>
                </a:tc>
                <a:tc>
                  <a:txBody>
                    <a:bodyPr/>
                    <a:lstStyle/>
                    <a:p>
                      <a:r>
                        <a:rPr lang="en-GB" sz="1500" baseline="0" dirty="0" smtClean="0"/>
                        <a:t>Combined* Code coverage @ module level</a:t>
                      </a:r>
                    </a:p>
                  </a:txBody>
                  <a:tcPr/>
                </a:tc>
              </a:tr>
            </a:tbl>
          </a:graphicData>
        </a:graphic>
      </p:graphicFrame>
      <p:sp>
        <p:nvSpPr>
          <p:cNvPr id="8" name="Rectangle 7"/>
          <p:cNvSpPr/>
          <p:nvPr/>
        </p:nvSpPr>
        <p:spPr>
          <a:xfrm>
            <a:off x="251520" y="1052736"/>
            <a:ext cx="8353036" cy="461665"/>
          </a:xfrm>
          <a:prstGeom prst="rect">
            <a:avLst/>
          </a:prstGeom>
          <a:solidFill>
            <a:schemeClr val="accent3"/>
          </a:solidFill>
        </p:spPr>
        <p:txBody>
          <a:bodyPr wrap="square">
            <a:spAutoFit/>
          </a:bodyPr>
          <a:lstStyle/>
          <a:p>
            <a:pPr algn="ctr"/>
            <a:r>
              <a:rPr lang="en-GB" dirty="0" smtClean="0"/>
              <a:t>Verification Planning</a:t>
            </a:r>
            <a:endParaRPr lang="en-GB" dirty="0"/>
          </a:p>
        </p:txBody>
      </p:sp>
    </p:spTree>
    <p:extLst>
      <p:ext uri="{BB962C8B-B14F-4D97-AF65-F5344CB8AC3E}">
        <p14:creationId xmlns:p14="http://schemas.microsoft.com/office/powerpoint/2010/main" val="2713982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Semiconductor </a:t>
            </a:r>
            <a:r>
              <a:rPr lang="en-GB" dirty="0"/>
              <a:t>I</a:t>
            </a:r>
            <a:r>
              <a:rPr lang="en-GB" dirty="0" smtClean="0"/>
              <a:t>ndustry in Bristol Area</a:t>
            </a:r>
            <a:endParaRPr lang="en-GB" dirty="0"/>
          </a:p>
        </p:txBody>
      </p:sp>
      <p:sp>
        <p:nvSpPr>
          <p:cNvPr id="3" name="Content Placeholder 2"/>
          <p:cNvSpPr>
            <a:spLocks noGrp="1"/>
          </p:cNvSpPr>
          <p:nvPr>
            <p:ph sz="quarter" idx="13"/>
          </p:nvPr>
        </p:nvSpPr>
        <p:spPr>
          <a:xfrm>
            <a:off x="251520" y="1988840"/>
            <a:ext cx="8641655" cy="4464918"/>
          </a:xfrm>
        </p:spPr>
        <p:txBody>
          <a:bodyPr>
            <a:normAutofit/>
          </a:bodyPr>
          <a:lstStyle/>
          <a:p>
            <a:r>
              <a:rPr lang="en-GB" dirty="0" smtClean="0"/>
              <a:t>Infineon</a:t>
            </a:r>
          </a:p>
          <a:p>
            <a:pPr lvl="1"/>
            <a:r>
              <a:rPr lang="en-GB" dirty="0" smtClean="0"/>
              <a:t>World #1 in power semiconductors and #2 in automotive and in smart cards</a:t>
            </a:r>
          </a:p>
          <a:p>
            <a:r>
              <a:rPr lang="en-GB" dirty="0" smtClean="0"/>
              <a:t>Huawei, Broadcom, Qualcomm</a:t>
            </a:r>
          </a:p>
          <a:p>
            <a:pPr lvl="1"/>
            <a:r>
              <a:rPr lang="en-GB" dirty="0" smtClean="0"/>
              <a:t>Global leaders in ICT (Information and Communication Technology) solutions based in China/US</a:t>
            </a:r>
          </a:p>
          <a:p>
            <a:r>
              <a:rPr lang="en-GB" dirty="0" smtClean="0"/>
              <a:t>Imagination Technologies</a:t>
            </a:r>
          </a:p>
          <a:p>
            <a:pPr lvl="1"/>
            <a:r>
              <a:rPr lang="en-GB" dirty="0" smtClean="0"/>
              <a:t>A UK based world leader in supplying IP e.g. GPRs</a:t>
            </a:r>
          </a:p>
          <a:p>
            <a:r>
              <a:rPr lang="en-GB" dirty="0" smtClean="0"/>
              <a:t> Start-ups and young companies such as XMOS, ...</a:t>
            </a:r>
          </a:p>
          <a:p>
            <a:endParaRPr lang="en-GB" dirty="0"/>
          </a:p>
        </p:txBody>
      </p:sp>
      <p:sp>
        <p:nvSpPr>
          <p:cNvPr id="4" name="Slide Number Placeholder 3"/>
          <p:cNvSpPr>
            <a:spLocks noGrp="1"/>
          </p:cNvSpPr>
          <p:nvPr>
            <p:ph type="sldNum" sz="quarter" idx="4"/>
          </p:nvPr>
        </p:nvSpPr>
        <p:spPr/>
        <p:txBody>
          <a:bodyPr/>
          <a:lstStyle/>
          <a:p>
            <a:r>
              <a:rPr lang="en-GB" smtClean="0"/>
              <a:t> </a:t>
            </a:r>
            <a:fld id="{DC8B3668-E1AB-4560-B66B-CD4643A23BF9}" type="slidenum">
              <a:rPr lang="en-GB" smtClean="0"/>
              <a:pPr/>
              <a:t>6</a:t>
            </a:fld>
            <a:endParaRPr lang="en-GB" dirty="0"/>
          </a:p>
        </p:txBody>
      </p:sp>
      <p:sp>
        <p:nvSpPr>
          <p:cNvPr id="5" name="Date Placeholder 4"/>
          <p:cNvSpPr>
            <a:spLocks noGrp="1"/>
          </p:cNvSpPr>
          <p:nvPr>
            <p:ph type="dt" sz="half" idx="2"/>
          </p:nvPr>
        </p:nvSpPr>
        <p:spPr/>
        <p:txBody>
          <a:bodyPr/>
          <a:lstStyle/>
          <a:p>
            <a:r>
              <a:rPr lang="en-GB" smtClean="0"/>
              <a:t>set date</a:t>
            </a:r>
            <a:endParaRPr lang="en-GB" dirty="0"/>
          </a:p>
        </p:txBody>
      </p:sp>
      <p:sp>
        <p:nvSpPr>
          <p:cNvPr id="6" name="Footer Placeholder 5"/>
          <p:cNvSpPr>
            <a:spLocks noGrp="1"/>
          </p:cNvSpPr>
          <p:nvPr>
            <p:ph type="ftr" sz="quarter" idx="3"/>
          </p:nvPr>
        </p:nvSpPr>
        <p:spPr/>
        <p:txBody>
          <a:bodyPr/>
          <a:lstStyle/>
          <a:p>
            <a:r>
              <a:rPr lang="en-GB" smtClean="0"/>
              <a:t>Copyright © Infineon Technologies AG 2015. All rights reserved.</a:t>
            </a:r>
            <a:endParaRPr lang="en-GB" dirty="0"/>
          </a:p>
        </p:txBody>
      </p:sp>
      <p:sp>
        <p:nvSpPr>
          <p:cNvPr id="8" name="Rectangle 7"/>
          <p:cNvSpPr/>
          <p:nvPr/>
        </p:nvSpPr>
        <p:spPr>
          <a:xfrm>
            <a:off x="250824" y="980728"/>
            <a:ext cx="8353036" cy="830997"/>
          </a:xfrm>
          <a:prstGeom prst="rect">
            <a:avLst/>
          </a:prstGeom>
          <a:solidFill>
            <a:schemeClr val="accent3"/>
          </a:solidFill>
        </p:spPr>
        <p:txBody>
          <a:bodyPr wrap="square">
            <a:spAutoFit/>
          </a:bodyPr>
          <a:lstStyle/>
          <a:p>
            <a:pPr lvl="0">
              <a:spcBef>
                <a:spcPts val="0"/>
              </a:spcBef>
              <a:spcAft>
                <a:spcPts val="1200"/>
              </a:spcAft>
              <a:buClr>
                <a:srgbClr val="E30034"/>
              </a:buClr>
              <a:buSzPct val="100000"/>
            </a:pPr>
            <a:r>
              <a:rPr lang="en-GB" kern="0" dirty="0" smtClean="0">
                <a:solidFill>
                  <a:srgbClr val="000000"/>
                </a:solidFill>
                <a:latin typeface="Verdana" pitchFamily="34" charset="0"/>
              </a:rPr>
              <a:t>“Silicon </a:t>
            </a:r>
            <a:r>
              <a:rPr lang="en-GB" kern="0" dirty="0">
                <a:solidFill>
                  <a:srgbClr val="000000"/>
                </a:solidFill>
                <a:latin typeface="Verdana" pitchFamily="34" charset="0"/>
              </a:rPr>
              <a:t>Gorge” </a:t>
            </a:r>
            <a:r>
              <a:rPr lang="en-GB" kern="0" dirty="0" smtClean="0">
                <a:solidFill>
                  <a:srgbClr val="000000"/>
                </a:solidFill>
                <a:latin typeface="Verdana" pitchFamily="34" charset="0"/>
              </a:rPr>
              <a:t>- 5</a:t>
            </a:r>
            <a:r>
              <a:rPr lang="en-GB" kern="0" baseline="30000" dirty="0" smtClean="0">
                <a:solidFill>
                  <a:srgbClr val="000000"/>
                </a:solidFill>
                <a:latin typeface="Verdana" pitchFamily="34" charset="0"/>
              </a:rPr>
              <a:t>th</a:t>
            </a:r>
            <a:r>
              <a:rPr lang="en-GB" kern="0" dirty="0" smtClean="0">
                <a:solidFill>
                  <a:srgbClr val="000000"/>
                </a:solidFill>
                <a:latin typeface="Verdana" pitchFamily="34" charset="0"/>
              </a:rPr>
              <a:t> </a:t>
            </a:r>
            <a:r>
              <a:rPr lang="en-GB" kern="0" dirty="0">
                <a:solidFill>
                  <a:srgbClr val="000000"/>
                </a:solidFill>
                <a:latin typeface="Verdana" pitchFamily="34" charset="0"/>
              </a:rPr>
              <a:t>largest conglomeration of high tech companies in Europe (Wikipedia)</a:t>
            </a:r>
          </a:p>
        </p:txBody>
      </p:sp>
    </p:spTree>
    <p:extLst>
      <p:ext uri="{BB962C8B-B14F-4D97-AF65-F5344CB8AC3E}">
        <p14:creationId xmlns:p14="http://schemas.microsoft.com/office/powerpoint/2010/main" val="17588542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Infineon</a:t>
            </a:r>
            <a:endParaRPr lang="en-GB" dirty="0"/>
          </a:p>
        </p:txBody>
      </p:sp>
    </p:spTree>
    <p:extLst>
      <p:ext uri="{BB962C8B-B14F-4D97-AF65-F5344CB8AC3E}">
        <p14:creationId xmlns:p14="http://schemas.microsoft.com/office/powerpoint/2010/main" val="13528135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p:cNvSpPr>
            <a:spLocks noGrp="1"/>
          </p:cNvSpPr>
          <p:nvPr>
            <p:ph type="sldNum" sz="quarter" idx="4"/>
          </p:nvPr>
        </p:nvSpPr>
        <p:spPr/>
        <p:txBody>
          <a:bodyPr/>
          <a:lstStyle/>
          <a:p>
            <a:fld id="{A71CE892-DF73-4337-8EFB-E11694675A00}" type="slidenum">
              <a:rPr lang="en-US" smtClean="0"/>
              <a:pPr/>
              <a:t>8</a:t>
            </a:fld>
            <a:endParaRPr lang="en-US" dirty="0"/>
          </a:p>
        </p:txBody>
      </p:sp>
      <p:sp>
        <p:nvSpPr>
          <p:cNvPr id="24" name="Date Placeholder 23"/>
          <p:cNvSpPr>
            <a:spLocks noGrp="1"/>
          </p:cNvSpPr>
          <p:nvPr>
            <p:ph type="dt" sz="half" idx="2"/>
          </p:nvPr>
        </p:nvSpPr>
        <p:spPr/>
        <p:txBody>
          <a:bodyPr/>
          <a:lstStyle/>
          <a:p>
            <a:r>
              <a:rPr lang="en-US" dirty="0" smtClean="0"/>
              <a:t>July 2015</a:t>
            </a:r>
            <a:endParaRPr lang="en-US" dirty="0"/>
          </a:p>
        </p:txBody>
      </p:sp>
      <p:sp>
        <p:nvSpPr>
          <p:cNvPr id="25" name="Footer Placeholder 24"/>
          <p:cNvSpPr>
            <a:spLocks noGrp="1"/>
          </p:cNvSpPr>
          <p:nvPr>
            <p:ph type="ftr" sz="quarter" idx="3"/>
          </p:nvPr>
        </p:nvSpPr>
        <p:spPr/>
        <p:txBody>
          <a:bodyPr/>
          <a:lstStyle/>
          <a:p>
            <a:r>
              <a:rPr lang="en-US" dirty="0" smtClean="0"/>
              <a:t>Copyright © Infineon Technologies AG 2015. All rights reserved.</a:t>
            </a:r>
            <a:endParaRPr lang="en-US" dirty="0"/>
          </a:p>
        </p:txBody>
      </p:sp>
      <p:pic>
        <p:nvPicPr>
          <p:cNvPr id="6" name="Bild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908114"/>
            <a:ext cx="9144000" cy="5640019"/>
          </a:xfrm>
          <a:prstGeom prst="rect">
            <a:avLst/>
          </a:prstGeom>
        </p:spPr>
      </p:pic>
      <p:sp>
        <p:nvSpPr>
          <p:cNvPr id="9" name="Textfeld 8"/>
          <p:cNvSpPr txBox="1"/>
          <p:nvPr/>
        </p:nvSpPr>
        <p:spPr bwMode="auto">
          <a:xfrm>
            <a:off x="6098666" y="5445280"/>
            <a:ext cx="2880400" cy="777136"/>
          </a:xfrm>
          <a:prstGeom prst="rect">
            <a:avLst/>
          </a:prstGeom>
          <a:noFill/>
          <a:ln w="9525">
            <a:noFill/>
            <a:miter lim="800000"/>
            <a:headEnd/>
            <a:tailEnd/>
          </a:ln>
          <a:effectLst/>
        </p:spPr>
        <p:txBody>
          <a:bodyPr wrap="square" lIns="0" tIns="0" rIns="0" bIns="0" rtlCol="0" anchor="ctr" anchorCtr="0">
            <a:spAutoFit/>
          </a:bodyPr>
          <a:lstStyle/>
          <a:p>
            <a:pPr marR="0" defTabSz="914400" eaLnBrk="0" fontAlgn="auto" latinLnBrk="0" hangingPunct="0">
              <a:spcBef>
                <a:spcPts val="0"/>
              </a:spcBef>
              <a:spcAft>
                <a:spcPts val="300"/>
              </a:spcAft>
              <a:buClr>
                <a:schemeClr val="accent1"/>
              </a:buClr>
              <a:buSzTx/>
              <a:tabLst/>
            </a:pPr>
            <a:r>
              <a:rPr lang="en-US" kern="0" dirty="0" smtClean="0">
                <a:latin typeface="Verdana" pitchFamily="34" charset="0"/>
                <a:ea typeface="Verdana" pitchFamily="34" charset="0"/>
                <a:cs typeface="Verdana" pitchFamily="34" charset="0"/>
              </a:rPr>
              <a:t>Part of your life. </a:t>
            </a:r>
          </a:p>
          <a:p>
            <a:pPr marR="0" defTabSz="914400" eaLnBrk="0" fontAlgn="auto" latinLnBrk="0" hangingPunct="0">
              <a:spcBef>
                <a:spcPts val="0"/>
              </a:spcBef>
              <a:spcAft>
                <a:spcPts val="300"/>
              </a:spcAft>
              <a:buClr>
                <a:schemeClr val="accent1"/>
              </a:buClr>
              <a:buSzTx/>
              <a:tabLst/>
            </a:pPr>
            <a:r>
              <a:rPr lang="en-US" kern="0" dirty="0" smtClean="0">
                <a:latin typeface="Verdana" pitchFamily="34" charset="0"/>
                <a:ea typeface="Verdana" pitchFamily="34" charset="0"/>
                <a:cs typeface="Verdana" pitchFamily="34" charset="0"/>
              </a:rPr>
              <a:t>Part of tomorrow.</a:t>
            </a:r>
          </a:p>
        </p:txBody>
      </p:sp>
      <p:sp>
        <p:nvSpPr>
          <p:cNvPr id="10" name="Textfeld 7"/>
          <p:cNvSpPr txBox="1"/>
          <p:nvPr/>
        </p:nvSpPr>
        <p:spPr bwMode="auto">
          <a:xfrm>
            <a:off x="2290829" y="2796174"/>
            <a:ext cx="3744520" cy="1615827"/>
          </a:xfrm>
          <a:prstGeom prst="rect">
            <a:avLst/>
          </a:prstGeom>
          <a:noFill/>
          <a:ln w="9525">
            <a:noFill/>
            <a:miter lim="800000"/>
            <a:headEnd/>
            <a:tailEnd/>
          </a:ln>
          <a:effectLst/>
        </p:spPr>
        <p:txBody>
          <a:bodyPr wrap="square" lIns="0" tIns="0" rIns="0" bIns="0" rtlCol="0" anchor="ctr" anchorCtr="0">
            <a:spAutoFit/>
          </a:bodyPr>
          <a:lstStyle/>
          <a:p>
            <a:pPr marR="0" algn="ctr" defTabSz="914400" eaLnBrk="0" fontAlgn="auto" latinLnBrk="0" hangingPunct="0">
              <a:spcBef>
                <a:spcPts val="0"/>
              </a:spcBef>
              <a:spcAft>
                <a:spcPts val="300"/>
              </a:spcAft>
              <a:buClr>
                <a:schemeClr val="accent1"/>
              </a:buClr>
              <a:buSzTx/>
              <a:tabLst/>
            </a:pPr>
            <a:r>
              <a:rPr lang="en-US" sz="1500" kern="0" dirty="0" smtClean="0">
                <a:latin typeface="Verdana" pitchFamily="34" charset="0"/>
                <a:ea typeface="Verdana" pitchFamily="34" charset="0"/>
                <a:cs typeface="Verdana" pitchFamily="34" charset="0"/>
              </a:rPr>
              <a:t>We make life easier, safer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and greener – with technology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that achieves more, consumes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less and is accessible to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every­one. Microelectronics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from Infineon is the </a:t>
            </a:r>
            <a:br>
              <a:rPr lang="en-US" sz="1500" kern="0" dirty="0" smtClean="0">
                <a:latin typeface="Verdana" pitchFamily="34" charset="0"/>
                <a:ea typeface="Verdana" pitchFamily="34" charset="0"/>
                <a:cs typeface="Verdana" pitchFamily="34" charset="0"/>
              </a:rPr>
            </a:br>
            <a:r>
              <a:rPr lang="en-US" sz="1500" kern="0" dirty="0" smtClean="0">
                <a:latin typeface="Verdana" pitchFamily="34" charset="0"/>
                <a:ea typeface="Verdana" pitchFamily="34" charset="0"/>
                <a:cs typeface="Verdana" pitchFamily="34" charset="0"/>
              </a:rPr>
              <a:t>key to a better future.</a:t>
            </a:r>
          </a:p>
        </p:txBody>
      </p:sp>
    </p:spTree>
    <p:custDataLst>
      <p:tags r:id="rId1"/>
    </p:custDataLst>
    <p:extLst>
      <p:ext uri="{BB962C8B-B14F-4D97-AF65-F5344CB8AC3E}">
        <p14:creationId xmlns:p14="http://schemas.microsoft.com/office/powerpoint/2010/main" val="30087376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Diagramm 50"/>
          <p:cNvGraphicFramePr/>
          <p:nvPr>
            <p:extLst>
              <p:ext uri="{D42A27DB-BD31-4B8C-83A1-F6EECF244321}">
                <p14:modId xmlns:p14="http://schemas.microsoft.com/office/powerpoint/2010/main" val="2540168326"/>
              </p:ext>
            </p:extLst>
          </p:nvPr>
        </p:nvGraphicFramePr>
        <p:xfrm>
          <a:off x="6156600" y="2582516"/>
          <a:ext cx="2736575" cy="24577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1" name="Diagramm 51"/>
          <p:cNvGraphicFramePr/>
          <p:nvPr>
            <p:extLst>
              <p:ext uri="{D42A27DB-BD31-4B8C-83A1-F6EECF244321}">
                <p14:modId xmlns:p14="http://schemas.microsoft.com/office/powerpoint/2010/main" val="1037550828"/>
              </p:ext>
            </p:extLst>
          </p:nvPr>
        </p:nvGraphicFramePr>
        <p:xfrm>
          <a:off x="3203576" y="2565730"/>
          <a:ext cx="2736614" cy="25191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3" name="Diagramm 45"/>
          <p:cNvGraphicFramePr/>
          <p:nvPr>
            <p:extLst>
              <p:ext uri="{D42A27DB-BD31-4B8C-83A1-F6EECF244321}">
                <p14:modId xmlns:p14="http://schemas.microsoft.com/office/powerpoint/2010/main" val="3232982380"/>
              </p:ext>
            </p:extLst>
          </p:nvPr>
        </p:nvGraphicFramePr>
        <p:xfrm>
          <a:off x="252165" y="2564515"/>
          <a:ext cx="2736000" cy="2520715"/>
        </p:xfrm>
        <a:graphic>
          <a:graphicData uri="http://schemas.openxmlformats.org/drawingml/2006/chart">
            <c:chart xmlns:c="http://schemas.openxmlformats.org/drawingml/2006/chart" xmlns:r="http://schemas.openxmlformats.org/officeDocument/2006/relationships" r:id="rId5"/>
          </a:graphicData>
        </a:graphic>
      </p:graphicFrame>
      <p:sp>
        <p:nvSpPr>
          <p:cNvPr id="5" name="Titel 4"/>
          <p:cNvSpPr>
            <a:spLocks noGrp="1"/>
          </p:cNvSpPr>
          <p:nvPr>
            <p:ph type="title"/>
          </p:nvPr>
        </p:nvSpPr>
        <p:spPr/>
        <p:txBody>
          <a:bodyPr/>
          <a:lstStyle/>
          <a:p>
            <a:r>
              <a:rPr lang="en-US" dirty="0" smtClean="0"/>
              <a:t>Top positions in all major product categories</a:t>
            </a:r>
            <a:endParaRPr lang="en-US" dirty="0"/>
          </a:p>
        </p:txBody>
      </p:sp>
      <p:sp>
        <p:nvSpPr>
          <p:cNvPr id="12" name="Slide Number Placeholder 11"/>
          <p:cNvSpPr>
            <a:spLocks noGrp="1"/>
          </p:cNvSpPr>
          <p:nvPr>
            <p:ph type="sldNum" sz="quarter" idx="4"/>
          </p:nvPr>
        </p:nvSpPr>
        <p:spPr/>
        <p:txBody>
          <a:bodyPr/>
          <a:lstStyle/>
          <a:p>
            <a:fld id="{D76EE51F-27BA-45FA-8796-28042A4C65A9}" type="slidenum">
              <a:rPr lang="en-US" smtClean="0"/>
              <a:pPr/>
              <a:t>9</a:t>
            </a:fld>
            <a:endParaRPr lang="en-US" dirty="0"/>
          </a:p>
        </p:txBody>
      </p:sp>
      <p:sp>
        <p:nvSpPr>
          <p:cNvPr id="13" name="Date Placeholder 12"/>
          <p:cNvSpPr>
            <a:spLocks noGrp="1"/>
          </p:cNvSpPr>
          <p:nvPr>
            <p:ph type="dt" sz="half" idx="2"/>
          </p:nvPr>
        </p:nvSpPr>
        <p:spPr/>
        <p:txBody>
          <a:bodyPr/>
          <a:lstStyle/>
          <a:p>
            <a:r>
              <a:rPr lang="en-US" dirty="0" smtClean="0"/>
              <a:t>July 2015</a:t>
            </a:r>
            <a:endParaRPr lang="en-US" dirty="0"/>
          </a:p>
        </p:txBody>
      </p:sp>
      <p:sp>
        <p:nvSpPr>
          <p:cNvPr id="14" name="Footer Placeholder 13"/>
          <p:cNvSpPr>
            <a:spLocks noGrp="1"/>
          </p:cNvSpPr>
          <p:nvPr>
            <p:ph type="ftr" sz="quarter" idx="3"/>
          </p:nvPr>
        </p:nvSpPr>
        <p:spPr/>
        <p:txBody>
          <a:bodyPr/>
          <a:lstStyle/>
          <a:p>
            <a:r>
              <a:rPr lang="en-US" dirty="0" smtClean="0"/>
              <a:t>Copyright © Infineon Technologies AG 2015. All rights reserved.</a:t>
            </a:r>
            <a:endParaRPr lang="en-US" dirty="0"/>
          </a:p>
        </p:txBody>
      </p:sp>
      <p:sp>
        <p:nvSpPr>
          <p:cNvPr id="31" name="Text Box 23"/>
          <p:cNvSpPr txBox="1">
            <a:spLocks noChangeArrowheads="1"/>
          </p:cNvSpPr>
          <p:nvPr/>
        </p:nvSpPr>
        <p:spPr bwMode="auto">
          <a:xfrm>
            <a:off x="3204190" y="5513329"/>
            <a:ext cx="2736000" cy="630942"/>
          </a:xfrm>
          <a:prstGeom prst="rect">
            <a:avLst/>
          </a:prstGeom>
          <a:noFill/>
          <a:ln w="9525">
            <a:noFill/>
            <a:miter lim="800000"/>
            <a:headEnd/>
            <a:tailEnd/>
          </a:ln>
          <a:effectLst/>
        </p:spPr>
        <p:txBody>
          <a:bodyPr wrap="square" lIns="0" tIns="0" rIns="0" bIns="0">
            <a:spAutoFit/>
          </a:bodyPr>
          <a:lstStyle/>
          <a:p>
            <a:pPr eaLnBrk="0" hangingPunct="0">
              <a:spcAft>
                <a:spcPts val="600"/>
              </a:spcAft>
              <a:buClr>
                <a:srgbClr val="00214A"/>
              </a:buClr>
            </a:pPr>
            <a:r>
              <a:rPr lang="en-US" sz="1200" dirty="0" smtClean="0">
                <a:latin typeface="Verdana"/>
                <a:ea typeface="MS PGothic" pitchFamily="34" charset="-128"/>
              </a:rPr>
              <a:t>Discrete power semiconductors and power modules.</a:t>
            </a:r>
          </a:p>
          <a:p>
            <a:pPr marL="627063" indent="-627063" eaLnBrk="0" hangingPunct="0">
              <a:spcAft>
                <a:spcPts val="600"/>
              </a:spcAft>
              <a:buClr>
                <a:srgbClr val="00214A"/>
              </a:buClr>
            </a:pPr>
            <a:r>
              <a:rPr lang="en-US" sz="1200" dirty="0" smtClean="0">
                <a:latin typeface="Verdana"/>
                <a:ea typeface="MS PGothic" pitchFamily="34" charset="-128"/>
              </a:rPr>
              <a:t>Source:	IHS Inc., September 2015</a:t>
            </a:r>
            <a:endParaRPr lang="en-US" sz="1200" dirty="0">
              <a:latin typeface="Verdana"/>
              <a:ea typeface="MS PGothic" pitchFamily="34" charset="-128"/>
            </a:endParaRPr>
          </a:p>
        </p:txBody>
      </p:sp>
      <p:sp>
        <p:nvSpPr>
          <p:cNvPr id="34" name="Text Box 27"/>
          <p:cNvSpPr txBox="1">
            <a:spLocks noChangeArrowheads="1"/>
          </p:cNvSpPr>
          <p:nvPr/>
        </p:nvSpPr>
        <p:spPr bwMode="auto">
          <a:xfrm>
            <a:off x="6156600" y="5513329"/>
            <a:ext cx="2736575" cy="630942"/>
          </a:xfrm>
          <a:prstGeom prst="rect">
            <a:avLst/>
          </a:prstGeom>
          <a:noFill/>
          <a:ln w="9525">
            <a:noFill/>
            <a:miter lim="800000"/>
            <a:headEnd/>
            <a:tailEnd/>
          </a:ln>
          <a:effectLst/>
        </p:spPr>
        <p:txBody>
          <a:bodyPr wrap="square" lIns="0" tIns="0" rIns="0" bIns="0">
            <a:spAutoFit/>
          </a:bodyPr>
          <a:lstStyle/>
          <a:p>
            <a:pPr eaLnBrk="0" hangingPunct="0">
              <a:spcAft>
                <a:spcPts val="600"/>
              </a:spcAft>
              <a:buClr>
                <a:srgbClr val="00214A"/>
              </a:buClr>
            </a:pPr>
            <a:r>
              <a:rPr lang="en-US" sz="1200" dirty="0" smtClean="0">
                <a:latin typeface="Verdana"/>
                <a:ea typeface="MS PGothic" pitchFamily="34" charset="-128"/>
              </a:rPr>
              <a:t>Microcontroller-based smart</a:t>
            </a:r>
            <a:br>
              <a:rPr lang="en-US" sz="1200" dirty="0" smtClean="0">
                <a:latin typeface="Verdana"/>
                <a:ea typeface="MS PGothic" pitchFamily="34" charset="-128"/>
              </a:rPr>
            </a:br>
            <a:r>
              <a:rPr lang="en-US" sz="1200" dirty="0" smtClean="0">
                <a:latin typeface="Verdana"/>
                <a:ea typeface="MS PGothic" pitchFamily="34" charset="-128"/>
              </a:rPr>
              <a:t>card ICs.</a:t>
            </a:r>
          </a:p>
          <a:p>
            <a:pPr eaLnBrk="0" hangingPunct="0">
              <a:spcAft>
                <a:spcPts val="600"/>
              </a:spcAft>
              <a:buClr>
                <a:srgbClr val="00214A"/>
              </a:buClr>
            </a:pPr>
            <a:r>
              <a:rPr lang="en-US" sz="1200" dirty="0" smtClean="0">
                <a:latin typeface="Verdana"/>
                <a:ea typeface="MS PGothic" pitchFamily="34" charset="-128"/>
              </a:rPr>
              <a:t>Source: IHS Inc., July 2015</a:t>
            </a:r>
            <a:endParaRPr lang="en-US" sz="1200" dirty="0">
              <a:latin typeface="Verdana"/>
              <a:ea typeface="MS PGothic" pitchFamily="34" charset="-128"/>
            </a:endParaRPr>
          </a:p>
        </p:txBody>
      </p:sp>
      <p:sp>
        <p:nvSpPr>
          <p:cNvPr id="35" name="Text Box 28"/>
          <p:cNvSpPr txBox="1">
            <a:spLocks noChangeArrowheads="1"/>
          </p:cNvSpPr>
          <p:nvPr/>
        </p:nvSpPr>
        <p:spPr bwMode="auto">
          <a:xfrm>
            <a:off x="250824" y="5516444"/>
            <a:ext cx="2737340" cy="815608"/>
          </a:xfrm>
          <a:prstGeom prst="rect">
            <a:avLst/>
          </a:prstGeom>
          <a:noFill/>
          <a:ln w="9525">
            <a:noFill/>
            <a:miter lim="800000"/>
            <a:headEnd/>
            <a:tailEnd/>
          </a:ln>
          <a:effectLst/>
        </p:spPr>
        <p:txBody>
          <a:bodyPr wrap="square" lIns="0" tIns="0" rIns="0" bIns="0">
            <a:spAutoFit/>
          </a:bodyPr>
          <a:lstStyle/>
          <a:p>
            <a:pPr eaLnBrk="0" hangingPunct="0">
              <a:spcAft>
                <a:spcPts val="600"/>
              </a:spcAft>
              <a:buClr>
                <a:srgbClr val="00214A"/>
              </a:buClr>
            </a:pPr>
            <a:r>
              <a:rPr lang="en-US" sz="1200" dirty="0" smtClean="0">
                <a:latin typeface="Verdana"/>
                <a:ea typeface="MS PGothic" pitchFamily="34" charset="-128"/>
              </a:rPr>
              <a:t>Automotive semiconductors incl. semiconductor sensors.</a:t>
            </a:r>
          </a:p>
          <a:p>
            <a:pPr marL="627063" indent="-627063" eaLnBrk="0" hangingPunct="0">
              <a:spcAft>
                <a:spcPts val="600"/>
              </a:spcAft>
              <a:buClr>
                <a:srgbClr val="00214A"/>
              </a:buClr>
            </a:pPr>
            <a:r>
              <a:rPr lang="en-US" sz="1200" dirty="0" smtClean="0">
                <a:latin typeface="Verdana"/>
                <a:ea typeface="MS PGothic" pitchFamily="34" charset="-128"/>
              </a:rPr>
              <a:t>Source:	Strategy Analytics,</a:t>
            </a:r>
            <a:br>
              <a:rPr lang="en-US" sz="1200" dirty="0" smtClean="0">
                <a:latin typeface="Verdana"/>
                <a:ea typeface="MS PGothic" pitchFamily="34" charset="-128"/>
              </a:rPr>
            </a:br>
            <a:r>
              <a:rPr lang="en-US" sz="1200" dirty="0" smtClean="0">
                <a:latin typeface="Verdana"/>
                <a:ea typeface="MS PGothic" pitchFamily="34" charset="-128"/>
              </a:rPr>
              <a:t>April 2015</a:t>
            </a:r>
          </a:p>
        </p:txBody>
      </p:sp>
      <p:sp>
        <p:nvSpPr>
          <p:cNvPr id="40" name="Text Box 3"/>
          <p:cNvSpPr txBox="1">
            <a:spLocks noChangeArrowheads="1"/>
          </p:cNvSpPr>
          <p:nvPr/>
        </p:nvSpPr>
        <p:spPr bwMode="auto">
          <a:xfrm>
            <a:off x="252164" y="1412720"/>
            <a:ext cx="2736000" cy="1080000"/>
          </a:xfrm>
          <a:prstGeom prst="rect">
            <a:avLst/>
          </a:prstGeom>
          <a:noFill/>
          <a:ln w="9525" cap="flat" cmpd="sng" algn="ctr">
            <a:noFill/>
            <a:prstDash val="solid"/>
            <a:headEnd/>
            <a:tailEnd/>
          </a:ln>
          <a:effectLst/>
        </p:spPr>
        <p:txBody>
          <a:bodyPr wrap="square" lIns="0" tIns="28800" rIns="0" anchor="t" anchorCtr="0"/>
          <a:lstStyle/>
          <a:p>
            <a:pPr fontAlgn="auto">
              <a:spcBef>
                <a:spcPts val="300"/>
              </a:spcBef>
              <a:spcAft>
                <a:spcPts val="0"/>
              </a:spcAft>
              <a:buClr>
                <a:srgbClr val="FFFFFF"/>
              </a:buClr>
              <a:defRPr/>
            </a:pPr>
            <a:r>
              <a:rPr lang="en-US" sz="1600" b="1" kern="0" dirty="0" smtClean="0">
                <a:latin typeface="Verdana"/>
                <a:cs typeface="Arial" pitchFamily="34" charset="0"/>
              </a:rPr>
              <a:t>Automotive semiconductors</a:t>
            </a:r>
          </a:p>
          <a:p>
            <a:pPr fontAlgn="auto">
              <a:spcBef>
                <a:spcPts val="600"/>
              </a:spcBef>
              <a:spcAft>
                <a:spcPts val="0"/>
              </a:spcAft>
              <a:buClr>
                <a:srgbClr val="FFFFFF"/>
              </a:buClr>
              <a:defRPr/>
            </a:pPr>
            <a:r>
              <a:rPr lang="en-US" sz="1200" kern="0" dirty="0" smtClean="0">
                <a:latin typeface="Verdana"/>
                <a:cs typeface="Arial" pitchFamily="34" charset="0"/>
              </a:rPr>
              <a:t>total market in 2014:</a:t>
            </a:r>
            <a:br>
              <a:rPr lang="en-US" sz="1200" kern="0" dirty="0" smtClean="0">
                <a:latin typeface="Verdana"/>
                <a:cs typeface="Arial" pitchFamily="34" charset="0"/>
              </a:rPr>
            </a:br>
            <a:r>
              <a:rPr lang="en-US" sz="1200" kern="0" dirty="0" smtClean="0">
                <a:latin typeface="Verdana"/>
                <a:cs typeface="Arial" pitchFamily="34" charset="0"/>
              </a:rPr>
              <a:t>$27.5bn</a:t>
            </a:r>
            <a:endParaRPr lang="en-US" sz="1200" kern="0" dirty="0">
              <a:latin typeface="Verdana"/>
              <a:cs typeface="Arial" pitchFamily="34" charset="0"/>
            </a:endParaRPr>
          </a:p>
        </p:txBody>
      </p:sp>
      <p:sp>
        <p:nvSpPr>
          <p:cNvPr id="44" name="Text Box 3"/>
          <p:cNvSpPr txBox="1">
            <a:spLocks noChangeArrowheads="1"/>
          </p:cNvSpPr>
          <p:nvPr/>
        </p:nvSpPr>
        <p:spPr bwMode="auto">
          <a:xfrm>
            <a:off x="3204190" y="1413026"/>
            <a:ext cx="2736000" cy="1080000"/>
          </a:xfrm>
          <a:prstGeom prst="rect">
            <a:avLst/>
          </a:prstGeom>
          <a:noFill/>
          <a:ln w="9525" cap="flat" cmpd="sng" algn="ctr">
            <a:noFill/>
            <a:prstDash val="solid"/>
            <a:headEnd/>
            <a:tailEnd/>
          </a:ln>
          <a:effectLst/>
        </p:spPr>
        <p:txBody>
          <a:bodyPr wrap="square" lIns="0" tIns="28800" rIns="0" anchor="t" anchorCtr="0"/>
          <a:lstStyle/>
          <a:p>
            <a:pPr fontAlgn="auto">
              <a:spcBef>
                <a:spcPts val="300"/>
              </a:spcBef>
              <a:spcAft>
                <a:spcPts val="0"/>
              </a:spcAft>
              <a:buClr>
                <a:srgbClr val="FFFFFF"/>
              </a:buClr>
              <a:defRPr/>
            </a:pPr>
            <a:r>
              <a:rPr lang="en-US" sz="1600" b="1" kern="0" dirty="0" smtClean="0">
                <a:latin typeface="Verdana"/>
                <a:cs typeface="Arial" pitchFamily="34" charset="0"/>
              </a:rPr>
              <a:t>Power</a:t>
            </a:r>
            <a:br>
              <a:rPr lang="en-US" sz="1600" b="1" kern="0" dirty="0" smtClean="0">
                <a:latin typeface="Verdana"/>
                <a:cs typeface="Arial" pitchFamily="34" charset="0"/>
              </a:rPr>
            </a:br>
            <a:r>
              <a:rPr lang="en-US" sz="1600" b="1" kern="0" dirty="0" smtClean="0">
                <a:latin typeface="Verdana"/>
                <a:cs typeface="Arial" pitchFamily="34" charset="0"/>
              </a:rPr>
              <a:t>semiconductors</a:t>
            </a:r>
          </a:p>
          <a:p>
            <a:pPr fontAlgn="auto">
              <a:spcBef>
                <a:spcPts val="600"/>
              </a:spcBef>
              <a:spcAft>
                <a:spcPts val="0"/>
              </a:spcAft>
              <a:buClr>
                <a:srgbClr val="FFFFFF"/>
              </a:buClr>
              <a:defRPr/>
            </a:pPr>
            <a:r>
              <a:rPr lang="en-US" sz="1200" kern="0" dirty="0" smtClean="0">
                <a:latin typeface="Verdana"/>
                <a:cs typeface="Arial" pitchFamily="34" charset="0"/>
              </a:rPr>
              <a:t>total market in 2014:</a:t>
            </a:r>
            <a:br>
              <a:rPr lang="en-US" sz="1200" kern="0" dirty="0" smtClean="0">
                <a:latin typeface="Verdana"/>
                <a:cs typeface="Arial" pitchFamily="34" charset="0"/>
              </a:rPr>
            </a:br>
            <a:r>
              <a:rPr lang="en-US" sz="1200" kern="0" dirty="0" smtClean="0">
                <a:latin typeface="Verdana"/>
                <a:cs typeface="Arial" pitchFamily="34" charset="0"/>
              </a:rPr>
              <a:t>$16.2bn</a:t>
            </a:r>
            <a:endParaRPr lang="en-US" sz="1200" kern="0" dirty="0">
              <a:latin typeface="Verdana"/>
              <a:cs typeface="Arial" pitchFamily="34" charset="0"/>
            </a:endParaRPr>
          </a:p>
        </p:txBody>
      </p:sp>
      <p:sp>
        <p:nvSpPr>
          <p:cNvPr id="45" name="Text Box 3"/>
          <p:cNvSpPr txBox="1">
            <a:spLocks noChangeArrowheads="1"/>
          </p:cNvSpPr>
          <p:nvPr/>
        </p:nvSpPr>
        <p:spPr bwMode="auto">
          <a:xfrm>
            <a:off x="6156600" y="1413026"/>
            <a:ext cx="2736000" cy="1080000"/>
          </a:xfrm>
          <a:prstGeom prst="rect">
            <a:avLst/>
          </a:prstGeom>
          <a:noFill/>
          <a:ln w="9525" cap="flat" cmpd="sng" algn="ctr">
            <a:noFill/>
            <a:prstDash val="solid"/>
            <a:headEnd/>
            <a:tailEnd/>
          </a:ln>
          <a:effectLst/>
        </p:spPr>
        <p:txBody>
          <a:bodyPr wrap="square" lIns="0" tIns="28800" rIns="0" anchor="t" anchorCtr="0"/>
          <a:lstStyle/>
          <a:p>
            <a:pPr fontAlgn="auto">
              <a:spcBef>
                <a:spcPts val="300"/>
              </a:spcBef>
              <a:spcAft>
                <a:spcPts val="0"/>
              </a:spcAft>
              <a:buClr>
                <a:srgbClr val="FFFFFF"/>
              </a:buClr>
              <a:defRPr/>
            </a:pPr>
            <a:r>
              <a:rPr lang="en-US" sz="1600" b="1" kern="0" dirty="0" smtClean="0">
                <a:latin typeface="Verdana"/>
                <a:cs typeface="Arial" pitchFamily="34" charset="0"/>
              </a:rPr>
              <a:t>Smart card </a:t>
            </a:r>
            <a:r>
              <a:rPr lang="en-US" sz="1600" b="1" kern="0" dirty="0" err="1" smtClean="0">
                <a:latin typeface="Verdana"/>
                <a:cs typeface="Arial" pitchFamily="34" charset="0"/>
              </a:rPr>
              <a:t>Ics</a:t>
            </a:r>
            <a:r>
              <a:rPr lang="en-US" sz="1600" b="1" kern="0" dirty="0" smtClean="0">
                <a:latin typeface="Verdana"/>
                <a:cs typeface="Arial" pitchFamily="34" charset="0"/>
              </a:rPr>
              <a:t/>
            </a:r>
            <a:br>
              <a:rPr lang="en-US" sz="1600" b="1" kern="0" dirty="0" smtClean="0">
                <a:latin typeface="Verdana"/>
                <a:cs typeface="Arial" pitchFamily="34" charset="0"/>
              </a:rPr>
            </a:br>
            <a:endParaRPr lang="en-US" sz="1600" b="1" kern="0" dirty="0" smtClean="0">
              <a:latin typeface="Verdana"/>
              <a:cs typeface="Arial" pitchFamily="34" charset="0"/>
            </a:endParaRPr>
          </a:p>
          <a:p>
            <a:pPr fontAlgn="auto">
              <a:spcBef>
                <a:spcPts val="600"/>
              </a:spcBef>
              <a:spcAft>
                <a:spcPts val="0"/>
              </a:spcAft>
              <a:buClr>
                <a:srgbClr val="FFFFFF"/>
              </a:buClr>
              <a:defRPr/>
            </a:pPr>
            <a:r>
              <a:rPr lang="en-US" sz="1200" kern="0" dirty="0" smtClean="0">
                <a:latin typeface="Verdana"/>
                <a:cs typeface="Arial" pitchFamily="34" charset="0"/>
              </a:rPr>
              <a:t>total market in 2014:</a:t>
            </a:r>
            <a:br>
              <a:rPr lang="en-US" sz="1200" kern="0" dirty="0" smtClean="0">
                <a:latin typeface="Verdana"/>
                <a:cs typeface="Arial" pitchFamily="34" charset="0"/>
              </a:rPr>
            </a:br>
            <a:r>
              <a:rPr lang="en-US" sz="1200" kern="0" dirty="0" smtClean="0">
                <a:latin typeface="Verdana"/>
                <a:cs typeface="Arial" pitchFamily="34" charset="0"/>
              </a:rPr>
              <a:t>$2.63bn</a:t>
            </a:r>
            <a:endParaRPr lang="en-US" sz="1200" kern="0" dirty="0">
              <a:latin typeface="Verdana"/>
              <a:cs typeface="Arial" pitchFamily="34" charset="0"/>
            </a:endParaRPr>
          </a:p>
        </p:txBody>
      </p:sp>
      <p:cxnSp>
        <p:nvCxnSpPr>
          <p:cNvPr id="15" name="Straight Connector 14"/>
          <p:cNvCxnSpPr/>
          <p:nvPr/>
        </p:nvCxnSpPr>
        <p:spPr>
          <a:xfrm>
            <a:off x="3059790" y="1412720"/>
            <a:ext cx="0" cy="4919332"/>
          </a:xfrm>
          <a:prstGeom prst="line">
            <a:avLst/>
          </a:prstGeom>
          <a:ln w="95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12200" y="1412720"/>
            <a:ext cx="0" cy="4919332"/>
          </a:xfrm>
          <a:prstGeom prst="line">
            <a:avLst/>
          </a:prstGeom>
          <a:ln w="9525">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74579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ags/tag3.xml><?xml version="1.0" encoding="utf-8"?>
<p:tagLst xmlns:a="http://schemas.openxmlformats.org/drawingml/2006/main" xmlns:r="http://schemas.openxmlformats.org/officeDocument/2006/relationships" xmlns:p="http://schemas.openxmlformats.org/presentationml/2006/main">
  <p:tag name="FB-SLIDENAME" val="3 columns with pictures"/>
  <p:tag name="FB-CATEGORY" val="Slides with pictures"/>
</p:tagLst>
</file>

<file path=ppt/tags/tag4.xml><?xml version="1.0" encoding="utf-8"?>
<p:tagLst xmlns:a="http://schemas.openxmlformats.org/drawingml/2006/main" xmlns:r="http://schemas.openxmlformats.org/officeDocument/2006/relationships" xmlns:p="http://schemas.openxmlformats.org/presentationml/2006/main">
  <p:tag name="FB-SLIDENAME" val="World map with caption"/>
  <p:tag name="FB-CATEGORY" val="Map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6abvLJEam0eQ9bnBSquDOw"/>
</p:tagLst>
</file>

<file path=ppt/tags/tag6.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blank">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xmlns="" name="Presentation1" id="{8C34893D-68E5-4138-B57D-402AEA3882AA}" vid="{150C4280-DFD2-4C45-B14E-733F667A1F56}"/>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8186</Words>
  <Application>Microsoft Macintosh PowerPoint</Application>
  <PresentationFormat>On-screen Show (4:3)</PresentationFormat>
  <Paragraphs>911</Paragraphs>
  <Slides>51</Slides>
  <Notes>46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blank</vt:lpstr>
      <vt:lpstr>Verification at the Infineon Design Centre, Bristol</vt:lpstr>
      <vt:lpstr>Overview</vt:lpstr>
      <vt:lpstr>PowerPoint Presentation</vt:lpstr>
      <vt:lpstr>Semiconductor Industry</vt:lpstr>
      <vt:lpstr>Working in the Semiconductor Industry</vt:lpstr>
      <vt:lpstr>Semiconductor Industry in Bristol Area</vt:lpstr>
      <vt:lpstr>PowerPoint Presentation</vt:lpstr>
      <vt:lpstr>PowerPoint Presentation</vt:lpstr>
      <vt:lpstr>Top positions in all major product categories</vt:lpstr>
      <vt:lpstr>Revenue split by segment</vt:lpstr>
      <vt:lpstr>Product range</vt:lpstr>
      <vt:lpstr>Our global R&amp;D network</vt:lpstr>
      <vt:lpstr>Infineon creates a net ecologic benefit</vt:lpstr>
      <vt:lpstr>Advanced Driver Assistance Systems (ADAS)</vt:lpstr>
      <vt:lpstr>Towards Autonomous Vehicles</vt:lpstr>
      <vt:lpstr>PowerPoint Presentation</vt:lpstr>
      <vt:lpstr>Infineon, Bristol</vt:lpstr>
      <vt:lpstr>What is an Automotive Microcontroller?</vt:lpstr>
      <vt:lpstr>Example Automotive System</vt:lpstr>
      <vt:lpstr>TC279TA Microcontroller</vt:lpstr>
      <vt:lpstr>TC279TA Microcontroller – Bristol</vt:lpstr>
      <vt:lpstr>TC279TA Microcontroller - ADAS</vt:lpstr>
      <vt:lpstr>TriCore Processor</vt:lpstr>
      <vt:lpstr>PowerPoint Presentation</vt:lpstr>
      <vt:lpstr>Amount of Verification - Industry</vt:lpstr>
      <vt:lpstr>Cost of Not Doing Verification</vt:lpstr>
      <vt:lpstr>Cost of Hardware Bugs – ‘Shift Left’</vt:lpstr>
      <vt:lpstr>Summary</vt:lpstr>
      <vt:lpstr>PowerPoint Presentation</vt:lpstr>
      <vt:lpstr>TC279TA Compute and ADAS Sub-system</vt:lpstr>
      <vt:lpstr>Challenges</vt:lpstr>
      <vt:lpstr>Addressing the challenges</vt:lpstr>
      <vt:lpstr>Module Level Verification</vt:lpstr>
      <vt:lpstr>Module Level Verification</vt:lpstr>
      <vt:lpstr>System and Sub-system Level Verification</vt:lpstr>
      <vt:lpstr>PowerPoint Presentation</vt:lpstr>
      <vt:lpstr>Verification Technologies</vt:lpstr>
      <vt:lpstr>When we use formal</vt:lpstr>
      <vt:lpstr>When we use simulation</vt:lpstr>
      <vt:lpstr>PowerPoint Presentation</vt:lpstr>
      <vt:lpstr>Different types of re-use</vt:lpstr>
      <vt:lpstr>Example Property</vt:lpstr>
      <vt:lpstr>Formal Constraints</vt:lpstr>
      <vt:lpstr>Incorrectly coded constraints</vt:lpstr>
      <vt:lpstr>Detecting False Passes</vt:lpstr>
      <vt:lpstr>Checking Properties at Different Hierarchy Levels</vt:lpstr>
      <vt:lpstr>PowerPoint Presentation</vt:lpstr>
      <vt:lpstr>Summary</vt:lpstr>
      <vt:lpstr>Summary</vt:lpstr>
      <vt:lpstr>PowerPoint Presentation</vt:lpstr>
      <vt:lpstr>Addressing the 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2004-03-02T21:24:15Z</cp:lastPrinted>
  <dcterms:created xsi:type="dcterms:W3CDTF">2015-11-04T16:40:52Z</dcterms:created>
  <dcterms:modified xsi:type="dcterms:W3CDTF">2015-12-07T13:20:02Z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v.02.00.01-2015-07-22</vt:lpwstr>
  </property>
  <property fmtid="{D5CDD505-2E9C-101B-9397-08002B2CF9AE}" pid="3" name="TemplateCompany">
    <vt:lpwstr>IFX</vt:lpwstr>
  </property>
</Properties>
</file>