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DCA5-273C-4DE0-9FF8-EDD556C1079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CAB2-4B40-468C-8DE9-6FD10CFB6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5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DCA5-273C-4DE0-9FF8-EDD556C1079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CAB2-4B40-468C-8DE9-6FD10CFB6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6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DCA5-273C-4DE0-9FF8-EDD556C1079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CAB2-4B40-468C-8DE9-6FD10CFB6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2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DCA5-273C-4DE0-9FF8-EDD556C1079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CAB2-4B40-468C-8DE9-6FD10CFB6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5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DCA5-273C-4DE0-9FF8-EDD556C1079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CAB2-4B40-468C-8DE9-6FD10CFB6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7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DCA5-273C-4DE0-9FF8-EDD556C1079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CAB2-4B40-468C-8DE9-6FD10CFB6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DCA5-273C-4DE0-9FF8-EDD556C1079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CAB2-4B40-468C-8DE9-6FD10CFB6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7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DCA5-273C-4DE0-9FF8-EDD556C1079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CAB2-4B40-468C-8DE9-6FD10CFB6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8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DCA5-273C-4DE0-9FF8-EDD556C1079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CAB2-4B40-468C-8DE9-6FD10CFB6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DCA5-273C-4DE0-9FF8-EDD556C1079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CAB2-4B40-468C-8DE9-6FD10CFB6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3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DCA5-273C-4DE0-9FF8-EDD556C1079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4CAB2-4B40-468C-8DE9-6FD10CFB6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DCA5-273C-4DE0-9FF8-EDD556C10792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4CAB2-4B40-468C-8DE9-6FD10CFB6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6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Electricity Consumption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Mentorness</a:t>
            </a:r>
            <a:r>
              <a:rPr lang="en-US" dirty="0" smtClean="0"/>
              <a:t> Internship</a:t>
            </a:r>
          </a:p>
          <a:p>
            <a:r>
              <a:rPr lang="en-US" dirty="0" smtClean="0"/>
              <a:t>Name: Fahad Ur Rehman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573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3788" y="263236"/>
            <a:ext cx="6503121" cy="58189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Global Active Power Over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206" y="1884217"/>
            <a:ext cx="3746067" cy="4682837"/>
          </a:xfrm>
        </p:spPr>
        <p:txBody>
          <a:bodyPr>
            <a:normAutofit/>
          </a:bodyPr>
          <a:lstStyle/>
          <a:p>
            <a:r>
              <a:rPr lang="en-US" sz="1800" b="1" dirty="0"/>
              <a:t>Observations</a:t>
            </a:r>
            <a:r>
              <a:rPr lang="en-US" sz="1800" dirty="0"/>
              <a:t>:</a:t>
            </a:r>
          </a:p>
          <a:p>
            <a:r>
              <a:rPr lang="en-US" sz="1800" dirty="0"/>
              <a:t>There are periodic spikes in the global active power consumption.</a:t>
            </a:r>
          </a:p>
          <a:p>
            <a:r>
              <a:rPr lang="en-US" sz="1800" dirty="0"/>
              <a:t>There seems to be a general pattern of fluctuations over time, with some periods showing higher activity than others.</a:t>
            </a:r>
          </a:p>
          <a:p>
            <a:r>
              <a:rPr lang="en-US" sz="1800" dirty="0"/>
              <a:t>There are noticeable dips in consumption around mid-2008 and again towards the end of the dataset.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170" y="1884217"/>
            <a:ext cx="8084994" cy="39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0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18" y="96982"/>
            <a:ext cx="6982691" cy="4814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Visualizing Relationships Between Features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255" y="1474788"/>
            <a:ext cx="6523759" cy="4976812"/>
          </a:xfrm>
          <a:prstGeom prst="rect">
            <a:avLst/>
          </a:prstGeom>
        </p:spPr>
      </p:pic>
      <p:sp>
        <p:nvSpPr>
          <p:cNvPr id="9" name="Rectangle 4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1125" y="1162233"/>
            <a:ext cx="5407314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Diagonal Plots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Global_active_power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Mostly 0-2.5 kW, peaks 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10 kW.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Kitchen_EC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 range 0-60, with distinct intervals.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Water_Heater_EC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Mostly 0-25, with noticeable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Off-Diagonal Plots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Global_active_power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vs.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Kitchen_EC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linear correlation.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Global_active_power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vs.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Water_Heater_EC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but less clear correlation.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Kitchen_EC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vs.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Water_Heater_EC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 strong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correlation, values widely spread.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9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7928"/>
            <a:ext cx="6627812" cy="58881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Analyzing Seasonality and Trends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dirty="0"/>
              <a:t>Observed: </a:t>
            </a:r>
            <a:r>
              <a:rPr lang="en-US" dirty="0"/>
              <a:t>This shows the observed values over time, with irregular fluctuations.</a:t>
            </a:r>
          </a:p>
          <a:p>
            <a:pPr fontAlgn="t"/>
            <a:r>
              <a:rPr lang="en-US" b="1" dirty="0"/>
              <a:t>Trend: </a:t>
            </a:r>
            <a:r>
              <a:rPr lang="en-US" dirty="0"/>
              <a:t>This shows the overall trend in the data, with periods of increase and decrease.</a:t>
            </a:r>
          </a:p>
          <a:p>
            <a:pPr fontAlgn="t"/>
            <a:r>
              <a:rPr lang="en-US" b="1" dirty="0"/>
              <a:t>Seasonality: </a:t>
            </a:r>
            <a:r>
              <a:rPr lang="en-US" dirty="0"/>
              <a:t>This shows the seasonal component of the data, with small periodic variations.</a:t>
            </a:r>
          </a:p>
          <a:p>
            <a:pPr fontAlgn="t"/>
            <a:r>
              <a:rPr lang="en-US" b="1" dirty="0"/>
              <a:t>Residuals: </a:t>
            </a:r>
            <a:r>
              <a:rPr lang="en-US" dirty="0"/>
              <a:t>This shows the remaining variation in the data after accounting for the trend and seasonality components.</a:t>
            </a:r>
          </a:p>
          <a:p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418" y="1537854"/>
            <a:ext cx="7384473" cy="453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4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7928"/>
            <a:ext cx="6627812" cy="58881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Distribution of Global Active Power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88" y="2089078"/>
            <a:ext cx="3932237" cy="381158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plot shows the distribution of global active power (in kilowatts)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a highly skewed shape, with a long right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majority of the distribution is concentrated around 1.5 kW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occasional spikes at higher power values, but they are less frequent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27" y="1579418"/>
            <a:ext cx="7439891" cy="483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8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387928"/>
            <a:ext cx="8747557" cy="5888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Daily Mean Global Active Power Over Time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457" y="1563687"/>
            <a:ext cx="3932237" cy="3811588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Observations: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Depicts </a:t>
            </a:r>
            <a:r>
              <a:rPr lang="en-US" dirty="0"/>
              <a:t>daily global active power over time from 2007-2011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volatile and fluctuating pattern with significant spikes and drops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trend shows increasing global power usage over the 4-year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Greater variability and higher magnitude of fluctuations in later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detailed view of daily changes in worldwide energy consumption</a:t>
            </a:r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970" y="1343891"/>
            <a:ext cx="7465868" cy="425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5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7928"/>
            <a:ext cx="9024648" cy="5888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Monthly Mean Global Active Power Over </a:t>
            </a:r>
            <a:r>
              <a:rPr lang="en-US" b="1" dirty="0" smtClean="0">
                <a:solidFill>
                  <a:srgbClr val="000000"/>
                </a:solidFill>
                <a:latin typeface="Helvetica Neue"/>
              </a:rPr>
              <a:t>Time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1457" y="1891145"/>
            <a:ext cx="3932237" cy="4343400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 smtClean="0"/>
              <a:t>Observations:</a:t>
            </a:r>
            <a:endParaRPr lang="en-US" sz="2800" b="1" dirty="0"/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900" dirty="0"/>
              <a:t>The plot exhibits a highly fluctuating and volatile pattern, with significant peaks and valleys in the monthly global active power.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900" dirty="0"/>
              <a:t>There is an overall increasing trend in the global active power over the 4-year period, with the highest peak occurring around mid-2008.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900" dirty="0"/>
              <a:t>After the 2008 peak, the monthly active power levels show a general decreasing trend, with some oscillations, until 2010.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900" dirty="0"/>
              <a:t>From 2010 onwards, the monthly active power levels appear to stabilize, fluctuating within a narrower range compared to the earlier years.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 sz="1900" dirty="0"/>
              <a:t>The magnitude and frequency of the fluctuations vary greatly over the time period, suggesting significant changes in global energy consumption and demand patterns.</a:t>
            </a:r>
          </a:p>
          <a:p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60764"/>
            <a:ext cx="7396162" cy="476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0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454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Office Theme</vt:lpstr>
      <vt:lpstr>Electricity Consumption project</vt:lpstr>
      <vt:lpstr>Global Active Power Over Time</vt:lpstr>
      <vt:lpstr>Visualizing Relationships Between Features</vt:lpstr>
      <vt:lpstr>Analyzing Seasonality and Trends</vt:lpstr>
      <vt:lpstr>Distribution of Global Active Power</vt:lpstr>
      <vt:lpstr>Daily Mean Global Active Power Over Time</vt:lpstr>
      <vt:lpstr>Monthly Mean Global Active Power Over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Gold Price Prediction Project</dc:title>
  <dc:creator>Vampire</dc:creator>
  <cp:lastModifiedBy>Vampire</cp:lastModifiedBy>
  <cp:revision>10</cp:revision>
  <dcterms:created xsi:type="dcterms:W3CDTF">2024-06-26T18:41:03Z</dcterms:created>
  <dcterms:modified xsi:type="dcterms:W3CDTF">2024-07-06T18:57:27Z</dcterms:modified>
</cp:coreProperties>
</file>