
<file path=[Content_Types].xml><?xml version="1.0" encoding="utf-8"?>
<Types xmlns="http://schemas.openxmlformats.org/package/2006/content-types">
  <Override PartName="/ppt/slideMasters/slideMaster3.xml" ContentType="application/vnd.openxmlformats-officedocument.presentationml.slideMaster+xml"/>
  <Override PartName="/ppt/tags/tag8.xml" ContentType="application/vnd.openxmlformats-officedocument.presentationml.tags+xml"/>
  <Override PartName="/ppt/tags/tag104.xml" ContentType="application/vnd.openxmlformats-officedocument.presentationml.tags+xml"/>
  <Override PartName="/ppt/theme/theme5.xml" ContentType="application/vnd.openxmlformats-officedocument.theme+xml"/>
  <Override PartName="/ppt/notesSlides/notesSlide2.xml" ContentType="application/vnd.openxmlformats-officedocument.presentationml.notesSlide+xml"/>
  <Override PartName="/ppt/diagrams/colors22.xml" ContentType="application/vnd.openxmlformats-officedocument.drawingml.diagramColors+xml"/>
  <Override PartName="/ppt/diagrams/colors11.xml" ContentType="application/vnd.openxmlformats-officedocument.drawingml.diagramColors+xml"/>
  <Override PartName="/ppt/diagrams/data24.xml" ContentType="application/vnd.openxmlformats-officedocument.drawingml.diagramData+xml"/>
  <Override PartName="/ppt/slides/slide25.xml" ContentType="application/vnd.openxmlformats-officedocument.presentationml.slide+xml"/>
  <Override PartName="/ppt/slideLayouts/slideLayout2.xml" ContentType="application/vnd.openxmlformats-officedocument.presentationml.slideLayout+xml"/>
  <Override PartName="/ppt/tags/tag49.xml" ContentType="application/vnd.openxmlformats-officedocument.presentationml.tags+xml"/>
  <Override PartName="/ppt/tags/tag96.xml" ContentType="application/vnd.openxmlformats-officedocument.presentationml.tags+xml"/>
  <Override PartName="/ppt/slideLayouts/slideLayout35.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tags/tag85.xml" ContentType="application/vnd.openxmlformats-officedocument.presentationml.tags+xml"/>
  <Override PartName="/ppt/notesSlides/notesSlide16.xml" ContentType="application/vnd.openxmlformats-officedocument.presentationml.notesSlide+xml"/>
  <Override PartName="/ppt/diagrams/quickStyle17.xml" ContentType="application/vnd.openxmlformats-officedocument.drawingml.diagramStyl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63.xml" ContentType="application/vnd.openxmlformats-officedocument.presentationml.tags+xml"/>
  <Override PartName="/ppt/tags/tag74.xml" ContentType="application/vnd.openxmlformats-officedocument.presentationml.tags+xml"/>
  <Override PartName="/ppt/diagrams/layout17.xml" ContentType="application/vnd.openxmlformats-officedocument.drawingml.diagramLayout+xml"/>
  <Override PartName="/ppt/tags/tag52.xml" ContentType="application/vnd.openxmlformats-officedocument.presentationml.tags+xml"/>
  <Override PartName="/ppt/tags/tag41.xml" ContentType="application/vnd.openxmlformats-officedocument.presentationml.tags+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diagrams/quickStyle20.xml" ContentType="application/vnd.openxmlformats-officedocument.drawingml.diagramStyle+xml"/>
  <Override PartName="/ppt/tags/tag30.xml" ContentType="application/vnd.openxmlformats-officedocument.presentationml.tags+xml"/>
  <Override PartName="/ppt/diagrams/colors4.xml" ContentType="application/vnd.openxmlformats-officedocument.drawingml.diagramColors+xml"/>
  <Override PartName="/ppt/diagrams/colors16.xml" ContentType="application/vnd.openxmlformats-officedocument.drawingml.diagramColors+xml"/>
  <Override PartName="/ppt/diagrams/data18.xml" ContentType="application/vnd.openxmlformats-officedocument.drawingml.diagramData+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diagrams/layout20.xml" ContentType="application/vnd.openxmlformats-officedocument.drawingml.diagramLayout+xml"/>
  <Override PartName="/ppt/tags/tag5.xml" ContentType="application/vnd.openxmlformats-officedocument.presentationml.tags+xml"/>
  <Override PartName="/ppt/theme/theme2.xml" ContentType="application/vnd.openxmlformats-officedocument.theme+xml"/>
  <Override PartName="/ppt/tags/tag79.xml" ContentType="application/vnd.openxmlformats-officedocument.presentationml.tags+xml"/>
  <Override PartName="/ppt/slideLayouts/slideLayout18.xml" ContentType="application/vnd.openxmlformats-officedocument.presentationml.slideLayout+xml"/>
  <Override PartName="/ppt/tags/tag101.xml" ContentType="application/vnd.openxmlformats-officedocument.presentationml.tags+xml"/>
  <Override PartName="/ppt/diagrams/quickStyle3.xml" ContentType="application/vnd.openxmlformats-officedocument.drawingml.diagramStyle+xml"/>
  <Default Extension="emf" ContentType="image/x-emf"/>
  <Override PartName="/ppt/tags/tag68.xml" ContentType="application/vnd.openxmlformats-officedocument.presentationml.tags+xml"/>
  <Override PartName="/ppt/diagrams/data21.xml" ContentType="application/vnd.openxmlformats-officedocument.drawingml.diagramData+xml"/>
  <Override PartName="/ppt/presentation.xml" ContentType="application/vnd.openxmlformats-officedocument.presentationml.presentation.main+xml"/>
  <Override PartName="/ppt/slides/slide22.xml" ContentType="application/vnd.openxmlformats-officedocument.presentationml.slide+xml"/>
  <Override PartName="/ppt/tags/tag57.xml" ContentType="application/vnd.openxmlformats-officedocument.presentationml.tags+xml"/>
  <Override PartName="/ppt/slideLayouts/slideLayout32.xml" ContentType="application/vnd.openxmlformats-officedocument.presentationml.slideLayout+xml"/>
  <Override PartName="/ppt/diagrams/layout6.xml" ContentType="application/vnd.openxmlformats-officedocument.drawingml.diagramLayout+xml"/>
  <Override PartName="/ppt/diagrams/data10.xml" ContentType="application/vnd.openxmlformats-officedocument.drawingml.diagramData+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tags/tag35.xml" ContentType="application/vnd.openxmlformats-officedocument.presentationml.tags+xml"/>
  <Override PartName="/ppt/tags/tag46.xml" ContentType="application/vnd.openxmlformats-officedocument.presentationml.tags+xml"/>
  <Override PartName="/ppt/slideLayouts/slideLayout21.xml" ContentType="application/vnd.openxmlformats-officedocument.presentationml.slideLayout+xml"/>
  <Override PartName="/ppt/tags/tag82.xml" ContentType="application/vnd.openxmlformats-officedocument.presentationml.tags+xml"/>
  <Override PartName="/ppt/tags/tag93.xml" ContentType="application/vnd.openxmlformats-officedocument.presentationml.tags+xml"/>
  <Override PartName="/ppt/diagrams/data7.xml" ContentType="application/vnd.openxmlformats-officedocument.drawingml.diagramData+xml"/>
  <Override PartName="/ppt/diagrams/colors9.xml" ContentType="application/vnd.openxmlformats-officedocument.drawingml.diagramColors+xml"/>
  <Override PartName="/ppt/notesSlides/notesSlide13.xml" ContentType="application/vnd.openxmlformats-officedocument.presentationml.notesSlide+xml"/>
  <Override PartName="/ppt/diagrams/quickStyle14.xml" ContentType="application/vnd.openxmlformats-officedocument.drawingml.diagramStyle+xml"/>
  <Override PartName="/ppt/tags/tag24.xml" ContentType="application/vnd.openxmlformats-officedocument.presentationml.tags+xml"/>
  <Override PartName="/ppt/slideLayouts/slideLayout10.xml" ContentType="application/vnd.openxmlformats-officedocument.presentationml.slideLayout+xml"/>
  <Override PartName="/ppt/tags/tag71.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diagrams/quickStyle8.xml" ContentType="application/vnd.openxmlformats-officedocument.drawingml.diagramStyle+xml"/>
  <Override PartName="/ppt/diagrams/layout14.xml" ContentType="application/vnd.openxmlformats-officedocument.drawingml.diagramLayout+xml"/>
  <Override PartName="/ppt/slideMasters/slideMaster5.xml" ContentType="application/vnd.openxmlformats-officedocument.presentationml.slideMaster+xml"/>
  <Override PartName="/ppt/tags/tag106.xml" ContentType="application/vnd.openxmlformats-officedocument.presentationml.tags+xml"/>
  <Override PartName="/ppt/theme/theme7.xml" ContentType="application/vnd.openxmlformats-officedocument.theme+xml"/>
  <Override PartName="/ppt/notesSlides/notesSlide4.xml" ContentType="application/vnd.openxmlformats-officedocument.presentationml.notesSlide+xml"/>
  <Override PartName="/ppt/diagrams/colors24.xml" ContentType="application/vnd.openxmlformats-officedocument.drawingml.diagramColors+xml"/>
  <Override PartName="/ppt/diagrams/colors1.xml" ContentType="application/vnd.openxmlformats-officedocument.drawingml.diagramColors+xml"/>
  <Override PartName="/ppt/diagrams/colors13.xml" ContentType="application/vnd.openxmlformats-officedocument.drawingml.diagramColors+xml"/>
  <Override PartName="/ppt/slideLayouts/slideLayout4.xml" ContentType="application/vnd.openxmlformats-officedocument.presentationml.slideLayout+xml"/>
  <Override PartName="/ppt/tags/tag98.xml" ContentType="application/vnd.openxmlformats-officedocument.presentationml.tags+xml"/>
  <Override PartName="/ppt/diagrams/data15.xml" ContentType="application/vnd.openxmlformats-officedocument.drawingml.diagramData+xml"/>
  <Override PartName="/ppt/slides/slide2.xml" ContentType="application/vnd.openxmlformats-officedocument.presentationml.slide+xml"/>
  <Override PartName="/ppt/slides/slide16.xml" ContentType="application/vnd.openxmlformats-officedocument.presentationml.slide+xml"/>
  <Override PartName="/ppt/tags/tag2.xml" ContentType="application/vnd.openxmlformats-officedocument.presentationml.tags+xml"/>
  <Override PartName="/ppt/slideLayouts/slideLayout15.xml" ContentType="application/vnd.openxmlformats-officedocument.presentationml.slideLayout+xml"/>
  <Override PartName="/ppt/tags/tag87.xml" ContentType="application/vnd.openxmlformats-officedocument.presentationml.tags+xml"/>
  <Override PartName="/ppt/slideLayouts/slideLayout26.xml" ContentType="application/vnd.openxmlformats-officedocument.presentationml.slideLayout+xml"/>
  <Override PartName="/ppt/notesSlides/notesSlide18.xml" ContentType="application/vnd.openxmlformats-officedocument.presentationml.notesSlide+xml"/>
  <Override PartName="/ppt/diagrams/quickStyle19.xml" ContentType="application/vnd.openxmlformats-officedocument.drawingml.diagramStyle+xml"/>
  <Override PartName="/ppt/tags/tag29.xml" ContentType="application/vnd.openxmlformats-officedocument.presentationml.tags+xml"/>
  <Override PartName="/ppt/tags/tag76.xml" ContentType="application/vnd.openxmlformats-officedocument.presentationml.tags+xml"/>
  <Override PartName="/ppt/tags/tag18.xml" ContentType="application/vnd.openxmlformats-officedocument.presentationml.tags+xml"/>
  <Override PartName="/ppt/tags/tag54.xml" ContentType="application/vnd.openxmlformats-officedocument.presentationml.tags+xml"/>
  <Override PartName="/ppt/tags/tag65.xml" ContentType="application/vnd.openxmlformats-officedocument.presentationml.tags+xml"/>
  <Override PartName="/ppt/diagrams/layout19.xml" ContentType="application/vnd.openxmlformats-officedocument.drawingml.diagramLayout+xml"/>
  <Override PartName="/ppt/tags/tag43.xml" ContentType="application/vnd.openxmlformats-officedocument.presentationml.tags+xml"/>
  <Override PartName="/ppt/tags/tag90.xml" ContentType="application/vnd.openxmlformats-officedocument.presentationml.tags+xml"/>
  <Override PartName="/ppt/diagrams/layout3.xml" ContentType="application/vnd.openxmlformats-officedocument.drawingml.diagramLayout+xml"/>
  <Override PartName="/ppt/diagrams/data4.xml" ContentType="application/vnd.openxmlformats-officedocument.drawingml.diagramData+xml"/>
  <Override PartName="/ppt/notesSlides/notesSlide9.xml" ContentType="application/vnd.openxmlformats-officedocument.presentationml.notesSlide+xml"/>
  <Override PartName="/ppt/notesSlides/notesSlide21.xml" ContentType="application/vnd.openxmlformats-officedocument.presentationml.notesSlide+xml"/>
  <Override PartName="/ppt/diagrams/quickStyle22.xml" ContentType="application/vnd.openxmlformats-officedocument.drawingml.diagramStyle+xml"/>
  <Override PartName="/ppt/tags/tag32.xml" ContentType="application/vnd.openxmlformats-officedocument.presentationml.tags+xml"/>
  <Override PartName="/ppt/diagrams/colors6.xml" ContentType="application/vnd.openxmlformats-officedocument.drawingml.diagramColors+xml"/>
  <Override PartName="/ppt/notesSlides/notesSlide10.xml" ContentType="application/vnd.openxmlformats-officedocument.presentationml.notesSlide+xml"/>
  <Override PartName="/ppt/diagrams/quickStyle11.xml" ContentType="application/vnd.openxmlformats-officedocument.drawingml.diagramStyle+xml"/>
  <Override PartName="/ppt/diagrams/colors18.xml" ContentType="application/vnd.openxmlformats-officedocument.drawingml.diagramColor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diagrams/layout11.xml" ContentType="application/vnd.openxmlformats-officedocument.drawingml.diagramLayout+xml"/>
  <Override PartName="/ppt/diagrams/colors14.xml" ContentType="application/vnd.openxmlformats-officedocument.drawingml.diagramColors+xml"/>
  <Override PartName="/ppt/diagrams/layout22.xml" ContentType="application/vnd.openxmlformats-officedocument.drawingml.diagramLayout+xml"/>
  <Override PartName="/ppt/slideMasters/slideMaster2.xml" ContentType="application/vnd.openxmlformats-officedocument.presentationml.slideMaster+xml"/>
  <Override PartName="/ppt/tags/tag7.xml" ContentType="application/vnd.openxmlformats-officedocument.presentationml.tags+xml"/>
  <Override PartName="/ppt/theme/theme4.xml" ContentType="application/vnd.openxmlformats-officedocument.theme+xml"/>
  <Override PartName="/ppt/tags/tag103.xml" ContentType="application/vnd.openxmlformats-officedocument.presentationml.tags+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ata16.xml" ContentType="application/vnd.openxmlformats-officedocument.drawingml.diagramData+xml"/>
  <Override PartName="/ppt/slides/slide3.xml" ContentType="application/vnd.openxmlformats-officedocument.presentationml.slide+xml"/>
  <Override PartName="/ppt/slides/slide17.xml" ContentType="application/vnd.openxmlformats-officedocument.presentationml.slide+xml"/>
  <Override PartName="/ppt/slideLayouts/slideLayout5.xml" ContentType="application/vnd.openxmlformats-officedocument.presentationml.slideLayout+xml"/>
  <Override PartName="/ppt/tags/tag99.xml" ContentType="application/vnd.openxmlformats-officedocument.presentationml.tags+xml"/>
  <Override PartName="/ppt/slideLayouts/slideLayout27.xml" ContentType="application/vnd.openxmlformats-officedocument.presentationml.slideLayout+xml"/>
  <Override PartName="/ppt/diagrams/colors10.xml" ContentType="application/vnd.openxmlformats-officedocument.drawingml.diagramColors+xml"/>
  <Override PartName="/ppt/notesSlides/notesSlide19.xml" ContentType="application/vnd.openxmlformats-officedocument.presentationml.notesSlide+xml"/>
  <Override PartName="/ppt/diagrams/colors21.xml" ContentType="application/vnd.openxmlformats-officedocument.drawingml.diagramColors+xml"/>
  <Override PartName="/ppt/diagrams/data23.xml" ContentType="application/vnd.openxmlformats-officedocument.drawingml.diagramData+xml"/>
  <Override PartName="/ppt/diagrams/drawing1.xml" ContentType="application/vnd.ms-office.drawingml.diagramDrawing+xml"/>
  <Override PartName="/ppt/slides/slide24.xml" ContentType="application/vnd.openxmlformats-officedocument.presentationml.slide+xml"/>
  <Override PartName="/ppt/tags/tag3.xml" ContentType="application/vnd.openxmlformats-officedocument.presentationml.tags+xml"/>
  <Default Extension="jpeg" ContentType="image/jpeg"/>
  <Override PartName="/ppt/tags/tag59.xml" ContentType="application/vnd.openxmlformats-officedocument.presentationml.tags+xml"/>
  <Override PartName="/ppt/slideLayouts/slideLayout16.xml" ContentType="application/vnd.openxmlformats-officedocument.presentationml.slideLayout+xml"/>
  <Override PartName="/ppt/tags/tag77.xml" ContentType="application/vnd.openxmlformats-officedocument.presentationml.tags+xml"/>
  <Override PartName="/ppt/tags/tag88.xml" ContentType="application/vnd.openxmlformats-officedocument.presentationml.tags+xml"/>
  <Override PartName="/ppt/slideLayouts/slideLayout34.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slides/slide13.xml" ContentType="application/vnd.openxmlformats-officedocument.presentationml.slide+xml"/>
  <Override PartName="/ppt/slideLayouts/slideLayout1.xml" ContentType="application/vnd.openxmlformats-officedocument.presentationml.slideLayout+xml"/>
  <Override PartName="/ppt/tags/tag19.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ppt/tags/tag66.xml" ContentType="application/vnd.openxmlformats-officedocument.presentationml.tags+xml"/>
  <Override PartName="/ppt/slideLayouts/slideLayout23.xml" ContentType="application/vnd.openxmlformats-officedocument.presentationml.slideLayout+xml"/>
  <Override PartName="/ppt/tags/tag84.xml" ContentType="application/vnd.openxmlformats-officedocument.presentationml.tags+xml"/>
  <Override PartName="/ppt/tags/tag95.xml" ContentType="application/vnd.openxmlformats-officedocument.presentationml.tags+xml"/>
  <Override PartName="/ppt/diagrams/data9.xml" ContentType="application/vnd.openxmlformats-officedocument.drawingml.diagramData+xml"/>
  <Override PartName="/ppt/notesSlides/notesSlide15.xml" ContentType="application/vnd.openxmlformats-officedocument.presentationml.notesSlide+xml"/>
  <Override PartName="/ppt/diagrams/quickStyle16.xml" ContentType="application/vnd.openxmlformats-officedocument.drawingml.diagramStyle+xml"/>
  <Override PartName="/ppt/slides/slide20.xml" ContentType="application/vnd.openxmlformats-officedocument.presentationml.slide+xml"/>
  <Override PartName="/ppt/tags/tag26.xml" ContentType="application/vnd.openxmlformats-officedocument.presentationml.tags+xml"/>
  <Override PartName="/ppt/slideLayouts/slideLayout12.xml" ContentType="application/vnd.openxmlformats-officedocument.presentationml.slideLayout+xml"/>
  <Override PartName="/ppt/tags/tag55.xml" ContentType="application/vnd.openxmlformats-officedocument.presentationml.tags+xml"/>
  <Override PartName="/ppt/tags/tag73.xml" ContentType="application/vnd.openxmlformats-officedocument.presentationml.tags+xml"/>
  <Override PartName="/ppt/slideLayouts/slideLayout30.xml" ContentType="application/vnd.openxmlformats-officedocument.presentationml.slideLayout+xml"/>
  <Override PartName="/ppt/diagrams/layout4.xml" ContentType="application/vnd.openxmlformats-officedocument.drawingml.diagramLayout+xml"/>
  <Override PartName="/ppt/notesSlides/notesSlide22.xml" ContentType="application/vnd.openxmlformats-officedocument.presentationml.notesSlide+xml"/>
  <Override PartName="/ppt/tags/tag15.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62.xml" ContentType="application/vnd.openxmlformats-officedocument.presentationml.tags+xml"/>
  <Default Extension="tiff" ContentType="image/tiff"/>
  <Override PartName="/ppt/tags/tag80.xml" ContentType="application/vnd.openxmlformats-officedocument.presentationml.tags+xml"/>
  <Override PartName="/ppt/tags/tag91.xml" ContentType="application/vnd.openxmlformats-officedocument.presentationml.tags+xml"/>
  <Override PartName="/ppt/diagrams/data5.xml" ContentType="application/vnd.openxmlformats-officedocument.drawingml.diagramData+xml"/>
  <Override PartName="/ppt/diagrams/colors7.xml" ContentType="application/vnd.openxmlformats-officedocument.drawingml.diagramColors+xml"/>
  <Override PartName="/ppt/notesSlides/notesSlide11.xml" ContentType="application/vnd.openxmlformats-officedocument.presentationml.notesSlide+xml"/>
  <Override PartName="/ppt/diagrams/quickStyle12.xml" ContentType="application/vnd.openxmlformats-officedocument.drawingml.diagramStyle+xml"/>
  <Override PartName="/ppt/diagrams/layout16.xml" ContentType="application/vnd.openxmlformats-officedocument.drawingml.diagramLayout+xml"/>
  <Override PartName="/ppt/diagrams/colors19.xml" ContentType="application/vnd.openxmlformats-officedocument.drawingml.diagramColors+xml"/>
  <Override PartName="/ppt/diagrams/quickStyle23.xml" ContentType="application/vnd.openxmlformats-officedocument.drawingml.diagramStyle+xml"/>
  <Override PartName="/ppt/tags/tag22.xml" ContentType="application/vnd.openxmlformats-officedocument.presentationml.tags+xml"/>
  <Override PartName="/ppt/tags/tag40.xml" ContentType="application/vnd.openxmlformats-officedocument.presentationml.tags+xml"/>
  <Override PartName="/ppt/tags/tag51.xml" ContentType="application/vnd.openxmlformats-officedocument.presentationml.tags+xml"/>
  <Override PartName="/ppt/tags/tag108.xml" ContentType="application/vnd.openxmlformats-officedocument.presentationml.tags+xml"/>
  <Override PartName="/ppt/notesSlides/notesSlide6.xml" ContentType="application/vnd.openxmlformats-officedocument.presentationml.notesSlide+xml"/>
  <Override PartName="/ppt/diagrams/layout23.xml" ContentType="application/vnd.openxmlformats-officedocument.drawingml.diagramLayout+xml"/>
  <Override PartName="/ppt/slides/slide8.xml" ContentType="application/vnd.openxmlformats-officedocument.presentationml.slide+xml"/>
  <Override PartName="/ppt/tags/tag11.xml" ContentType="application/vnd.openxmlformats-officedocument.presentationml.tags+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ppt/diagrams/colors15.xml" ContentType="application/vnd.openxmlformats-officedocument.drawingml.diagramColors+xml"/>
  <Override PartName="/ppt/diagrams/data17.xml" ContentType="application/vnd.openxmlformats-officedocument.drawingml.diagramData+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Layouts/slideLayout17.xml" ContentType="application/vnd.openxmlformats-officedocument.presentationml.slideLayout+xml"/>
  <Override PartName="/ppt/tags/tag89.xml" ContentType="application/vnd.openxmlformats-officedocument.presentationml.tags+xml"/>
  <Override PartName="/ppt/slideLayouts/slideLayout28.xml" ContentType="application/vnd.openxmlformats-officedocument.presentationml.slideLayout+xml"/>
  <Override PartName="/ppt/diagrams/quickStyle2.xml" ContentType="application/vnd.openxmlformats-officedocument.drawingml.diagramStyle+xml"/>
  <Override PartName="/ppt/theme/theme1.xml" ContentType="application/vnd.openxmlformats-officedocument.theme+xml"/>
  <Override PartName="/ppt/tags/tag78.xml" ContentType="application/vnd.openxmlformats-officedocument.presentationml.tags+xml"/>
  <Override PartName="/ppt/tags/tag100.xml" ContentType="application/vnd.openxmlformats-officedocument.presentationml.tags+xml"/>
  <Override PartName="/ppt/tags/tag56.xml" ContentType="application/vnd.openxmlformats-officedocument.presentationml.tags+xml"/>
  <Override PartName="/ppt/tags/tag67.xml" ContentType="application/vnd.openxmlformats-officedocument.presentationml.tags+xml"/>
  <Override PartName="/ppt/diagrams/data20.xml" ContentType="application/vnd.openxmlformats-officedocument.drawingml.diagramData+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slideLayouts/slideLayout20.xml" ContentType="application/vnd.openxmlformats-officedocument.presentationml.slideLayout+xml"/>
  <Override PartName="/ppt/tags/tag92.xml" ContentType="application/vnd.openxmlformats-officedocument.presentationml.tags+xml"/>
  <Override PartName="/ppt/slideLayouts/slideLayout3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notesSlides/notesSlide23.xml" ContentType="application/vnd.openxmlformats-officedocument.presentationml.notesSlide+xml"/>
  <Override PartName="/ppt/diagrams/quickStyle24.xml" ContentType="application/vnd.openxmlformats-officedocument.drawingml.diagramStyle+xml"/>
  <Override PartName="/docProps/custom.xml" ContentType="application/vnd.openxmlformats-officedocument.custom-properties+xml"/>
  <Override PartName="/ppt/tags/tag34.xml" ContentType="application/vnd.openxmlformats-officedocument.presentationml.tags+xml"/>
  <Override PartName="/ppt/tags/tag81.xml" ContentType="application/vnd.openxmlformats-officedocument.presentationml.tags+xml"/>
  <Override PartName="/ppt/diagrams/colors8.xml" ContentType="application/vnd.openxmlformats-officedocument.drawingml.diagramColors+xml"/>
  <Override PartName="/ppt/notesSlides/notesSlide12.xml" ContentType="application/vnd.openxmlformats-officedocument.presentationml.notesSlide+xml"/>
  <Override PartName="/ppt/diagrams/quickStyle13.xml" ContentType="application/vnd.openxmlformats-officedocument.drawingml.diagramStyle+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diagrams/layout13.xml" ContentType="application/vnd.openxmlformats-officedocument.drawingml.diagramLayout+xml"/>
  <Override PartName="/ppt/diagrams/layout24.xml" ContentType="application/vnd.openxmlformats-officedocument.drawingml.diagramLayout+xml"/>
  <Override PartName="/ppt/slideMasters/slideMaster4.xml" ContentType="application/vnd.openxmlformats-officedocument.presentationml.slideMaster+xml"/>
  <Override PartName="/ppt/slides/slide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heme/theme6.xml" ContentType="application/vnd.openxmlformats-officedocument.theme+xml"/>
  <Override PartName="/ppt/diagrams/quickStyle7.xml" ContentType="application/vnd.openxmlformats-officedocument.drawingml.diagramStyle+xml"/>
  <Default Extension="bin" ContentType="application/vnd.openxmlformats-officedocument.oleObject"/>
  <Override PartName="/ppt/notesSlides/notesSlide3.xml" ContentType="application/vnd.openxmlformats-officedocument.presentationml.notesSlide+xml"/>
  <Override PartName="/ppt/diagrams/colors12.xml" ContentType="application/vnd.openxmlformats-officedocument.drawingml.diagramColors+xml"/>
  <Override PartName="/ppt/diagrams/colors23.xml" ContentType="application/vnd.openxmlformats-officedocument.drawingml.diagramColors+xml"/>
  <Override PartName="/ppt/presProps.xml" ContentType="application/vnd.openxmlformats-officedocument.presentationml.presProps+xml"/>
  <Override PartName="/ppt/slideLayouts/slideLayout36.xml" ContentType="application/vnd.openxmlformats-officedocument.presentationml.slideLayout+xml"/>
  <Override PartName="/ppt/diagrams/data14.xml" ContentType="application/vnd.openxmlformats-officedocument.drawingml.diagramData+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tags/tag86.xml" ContentType="application/vnd.openxmlformats-officedocument.presentationml.tags+xml"/>
  <Override PartName="/ppt/tags/tag97.xml" ContentType="application/vnd.openxmlformats-officedocument.presentationml.tags+xml"/>
  <Override PartName="/ppt/slideLayouts/slideLayout25.xml" ContentType="application/vnd.openxmlformats-officedocument.presentationml.slideLayout+xml"/>
  <Override PartName="/ppt/notesSlides/notesSlide17.xml" ContentType="application/vnd.openxmlformats-officedocument.presentationml.notesSlide+xml"/>
  <Override PartName="/ppt/tags/tag1.xml" ContentType="application/vnd.openxmlformats-officedocument.presentationml.tags+xml"/>
  <Override PartName="/ppt/tags/tag28.xml" ContentType="application/vnd.openxmlformats-officedocument.presentationml.tags+xml"/>
  <Override PartName="/ppt/slideLayouts/slideLayout14.xml" ContentType="application/vnd.openxmlformats-officedocument.presentationml.slideLayout+xml"/>
  <Override PartName="/ppt/tags/tag75.xml" ContentType="application/vnd.openxmlformats-officedocument.presentationml.tags+xml"/>
  <Override PartName="/ppt/diagrams/quickStyle18.xml" ContentType="application/vnd.openxmlformats-officedocument.drawingml.diagramStyle+xml"/>
  <Override PartName="/ppt/tags/tag17.xml" ContentType="application/vnd.openxmlformats-officedocument.presentationml.tags+xml"/>
  <Override PartName="/ppt/tags/tag64.xml" ContentType="application/vnd.openxmlformats-officedocument.presentationml.tags+xml"/>
  <Override PartName="/ppt/diagrams/layout18.xml" ContentType="application/vnd.openxmlformats-officedocument.drawingml.diagramLayout+xml"/>
  <Default Extension="vml" ContentType="application/vnd.openxmlformats-officedocument.vmlDrawing"/>
  <Override PartName="/ppt/tags/tag53.xml" ContentType="application/vnd.openxmlformats-officedocument.presentationml.tags+xml"/>
  <Default Extension="gif" ContentType="image/gif"/>
  <Override PartName="/ppt/diagrams/layout2.xml" ContentType="application/vnd.openxmlformats-officedocument.drawingml.diagram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tags/tag31.xml" ContentType="application/vnd.openxmlformats-officedocument.presentationml.tags+xml"/>
  <Override PartName="/ppt/tags/tag42.xml" ContentType="application/vnd.openxmlformats-officedocument.presentationml.tags+xml"/>
  <Override PartName="/ppt/diagrams/data3.xml" ContentType="application/vnd.openxmlformats-officedocument.drawingml.diagramData+xml"/>
  <Override PartName="/ppt/diagrams/colors5.xml" ContentType="application/vnd.openxmlformats-officedocument.drawingml.diagramColors+xml"/>
  <Override PartName="/ppt/diagrams/quickStyle10.xml" ContentType="application/vnd.openxmlformats-officedocument.drawingml.diagramStyle+xml"/>
  <Override PartName="/ppt/diagrams/colors17.xml" ContentType="application/vnd.openxmlformats-officedocument.drawingml.diagramColors+xml"/>
  <Override PartName="/ppt/diagrams/quickStyle21.xml" ContentType="application/vnd.openxmlformats-officedocument.drawingml.diagramStyle+xml"/>
  <Override PartName="/ppt/handoutMasters/handoutMaster1.xml" ContentType="application/vnd.openxmlformats-officedocument.presentationml.handoutMaster+xml"/>
  <Override PartName="/ppt/tags/tag20.xml" ContentType="application/vnd.openxmlformats-officedocument.presentationml.tags+xml"/>
  <Override PartName="/ppt/diagrams/data19.xml" ContentType="application/vnd.openxmlformats-officedocument.drawingml.diagramData+xml"/>
  <Override PartName="/ppt/diagrams/layout21.xml" ContentType="application/vnd.openxmlformats-officedocument.drawingml.diagramLayout+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Layouts/slideLayout19.xml" ContentType="application/vnd.openxmlformats-officedocument.presentationml.slideLayout+xml"/>
  <Override PartName="/ppt/diagrams/quickStyle4.xml" ContentType="application/vnd.openxmlformats-officedocument.drawingml.diagramStyle+xml"/>
  <Override PartName="/ppt/diagrams/layout10.xml" ContentType="application/vnd.openxmlformats-officedocument.drawingml.diagramLayout+xml"/>
  <Override PartName="/ppt/slideMasters/slideMaster1.xml" ContentType="application/vnd.openxmlformats-officedocument.presentationml.slideMaster+xml"/>
  <Override PartName="/ppt/theme/theme3.xml" ContentType="application/vnd.openxmlformats-officedocument.theme+xml"/>
  <Override PartName="/ppt/tags/tag102.xml" ContentType="application/vnd.openxmlformats-officedocument.presentationml.tags+xml"/>
  <Override PartName="/ppt/diagrams/colors20.xml" ContentType="application/vnd.openxmlformats-officedocument.drawingml.diagramColors+xml"/>
  <Override PartName="/ppt/tags/tag58.xml" ContentType="application/vnd.openxmlformats-officedocument.presentationml.tags+xml"/>
  <Override PartName="/ppt/tags/tag69.xml" ContentType="application/vnd.openxmlformats-officedocument.presentationml.tags+xml"/>
  <Override PartName="/ppt/diagrams/data11.xml" ContentType="application/vnd.openxmlformats-officedocument.drawingml.diagramData+xml"/>
  <Override PartName="/ppt/diagrams/data22.xml" ContentType="application/vnd.openxmlformats-officedocument.drawingml.diagramData+xml"/>
  <Default Extension="rels" ContentType="application/vnd.openxmlformats-package.relationships+xml"/>
  <Override PartName="/ppt/slides/slide23.xml" ContentType="application/vnd.openxmlformats-officedocument.presentationml.slide+xml"/>
  <Override PartName="/ppt/tags/tag47.xml" ContentType="application/vnd.openxmlformats-officedocument.presentationml.tags+xml"/>
  <Override PartName="/ppt/slideLayouts/slideLayout22.xml" ContentType="application/vnd.openxmlformats-officedocument.presentationml.slideLayout+xml"/>
  <Override PartName="/ppt/tags/tag94.xml" ContentType="application/vnd.openxmlformats-officedocument.presentationml.tags+xml"/>
  <Override PartName="/ppt/slideLayouts/slideLayout33.xml" ContentType="application/vnd.openxmlformats-officedocument.presentationml.slideLayout+xml"/>
  <Override PartName="/ppt/diagrams/layout7.xml" ContentType="application/vnd.openxmlformats-officedocument.drawingml.diagramLayout+xml"/>
  <Override PartName="/ppt/diagrams/data8.xml" ContentType="application/vnd.openxmlformats-officedocument.drawingml.diagramData+xml"/>
  <Override PartName="/ppt/notesSlides/notesSlide25.xml" ContentType="application/vnd.openxmlformats-officedocument.presentationml.notesSlide+xml"/>
  <Override PartName="/ppt/slides/slide12.xml" ContentType="application/vnd.openxmlformats-officedocument.presentationml.slide+xml"/>
  <Override PartName="/ppt/tags/tag36.xml" ContentType="application/vnd.openxmlformats-officedocument.presentationml.tags+xml"/>
  <Override PartName="/ppt/slideLayouts/slideLayout11.xml" ContentType="application/vnd.openxmlformats-officedocument.presentationml.slideLayout+xml"/>
  <Override PartName="/ppt/tags/tag83.xml" ContentType="application/vnd.openxmlformats-officedocument.presentationml.tags+xml"/>
  <Override PartName="/ppt/notesSlides/notesSlide14.xml" ContentType="application/vnd.openxmlformats-officedocument.presentationml.notesSlide+xml"/>
  <Override PartName="/ppt/diagrams/quickStyle15.xml" ContentType="application/vnd.openxmlformats-officedocument.drawingml.diagramStyle+xml"/>
  <Override PartName="/ppt/commentAuthors.xml" ContentType="application/vnd.openxmlformats-officedocument.presentationml.commentAuthor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diagrams/layout15.xml" ContentType="application/vnd.openxmlformats-officedocument.drawingml.diagramLayout+xml"/>
  <Override PartName="/ppt/tags/tag50.xml" ContentType="application/vnd.openxmlformats-officedocument.presentationml.tags+xml"/>
  <Override PartName="/ppt/tags/tag107.xml" ContentType="application/vnd.openxmlformats-officedocument.presentationml.tags+xml"/>
  <Override PartName="/ppt/diagrams/quickStyle9.xml" ContentType="application/vnd.openxmlformats-officedocument.drawingml.diagram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bookmarkIdSeed="111">
  <p:sldMasterIdLst>
    <p:sldMasterId id="2147483927" r:id="rId4"/>
    <p:sldMasterId id="2147483998" r:id="rId5"/>
    <p:sldMasterId id="2147483939" r:id="rId6"/>
    <p:sldMasterId id="2147483946" r:id="rId7"/>
    <p:sldMasterId id="2147484070" r:id="rId8"/>
  </p:sldMasterIdLst>
  <p:notesMasterIdLst>
    <p:notesMasterId r:id="rId34"/>
  </p:notesMasterIdLst>
  <p:handoutMasterIdLst>
    <p:handoutMasterId r:id="rId35"/>
  </p:handoutMasterIdLst>
  <p:sldIdLst>
    <p:sldId id="265" r:id="rId9"/>
    <p:sldId id="475" r:id="rId10"/>
    <p:sldId id="750" r:id="rId11"/>
    <p:sldId id="844" r:id="rId12"/>
    <p:sldId id="845" r:id="rId13"/>
    <p:sldId id="846" r:id="rId14"/>
    <p:sldId id="867" r:id="rId15"/>
    <p:sldId id="847" r:id="rId16"/>
    <p:sldId id="848" r:id="rId17"/>
    <p:sldId id="849" r:id="rId18"/>
    <p:sldId id="851" r:id="rId19"/>
    <p:sldId id="852" r:id="rId20"/>
    <p:sldId id="853" r:id="rId21"/>
    <p:sldId id="854" r:id="rId22"/>
    <p:sldId id="869" r:id="rId23"/>
    <p:sldId id="856" r:id="rId24"/>
    <p:sldId id="859" r:id="rId25"/>
    <p:sldId id="860" r:id="rId26"/>
    <p:sldId id="861" r:id="rId27"/>
    <p:sldId id="862" r:id="rId28"/>
    <p:sldId id="863" r:id="rId29"/>
    <p:sldId id="864" r:id="rId30"/>
    <p:sldId id="865" r:id="rId31"/>
    <p:sldId id="866" r:id="rId32"/>
    <p:sldId id="839" r:id="rId33"/>
  </p:sldIdLst>
  <p:sldSz cx="9906000" cy="6858000" type="A4"/>
  <p:notesSz cx="6797675" cy="9926638"/>
  <p:custDataLst>
    <p:tags r:id="rId36"/>
  </p:custDataLst>
  <p:defaultTextStyle>
    <a:defPPr>
      <a:defRPr lang="de-DE"/>
    </a:defPPr>
    <a:lvl1pPr marL="0" algn="l" defTabSz="957756" rtl="0" eaLnBrk="1" latinLnBrk="0" hangingPunct="1">
      <a:defRPr sz="1900" kern="1200">
        <a:solidFill>
          <a:schemeClr val="tx1"/>
        </a:solidFill>
        <a:latin typeface="+mn-lt"/>
        <a:ea typeface="+mn-ea"/>
        <a:cs typeface="+mn-cs"/>
      </a:defRPr>
    </a:lvl1pPr>
    <a:lvl2pPr marL="478878" algn="l" defTabSz="957756" rtl="0" eaLnBrk="1" latinLnBrk="0" hangingPunct="1">
      <a:defRPr sz="1900" kern="1200">
        <a:solidFill>
          <a:schemeClr val="tx1"/>
        </a:solidFill>
        <a:latin typeface="+mn-lt"/>
        <a:ea typeface="+mn-ea"/>
        <a:cs typeface="+mn-cs"/>
      </a:defRPr>
    </a:lvl2pPr>
    <a:lvl3pPr marL="957756" algn="l" defTabSz="957756" rtl="0" eaLnBrk="1" latinLnBrk="0" hangingPunct="1">
      <a:defRPr sz="1900" kern="1200">
        <a:solidFill>
          <a:schemeClr val="tx1"/>
        </a:solidFill>
        <a:latin typeface="+mn-lt"/>
        <a:ea typeface="+mn-ea"/>
        <a:cs typeface="+mn-cs"/>
      </a:defRPr>
    </a:lvl3pPr>
    <a:lvl4pPr marL="1436634" algn="l" defTabSz="957756" rtl="0" eaLnBrk="1" latinLnBrk="0" hangingPunct="1">
      <a:defRPr sz="1900" kern="1200">
        <a:solidFill>
          <a:schemeClr val="tx1"/>
        </a:solidFill>
        <a:latin typeface="+mn-lt"/>
        <a:ea typeface="+mn-ea"/>
        <a:cs typeface="+mn-cs"/>
      </a:defRPr>
    </a:lvl4pPr>
    <a:lvl5pPr marL="1915510" algn="l" defTabSz="957756" rtl="0" eaLnBrk="1" latinLnBrk="0" hangingPunct="1">
      <a:defRPr sz="1900" kern="1200">
        <a:solidFill>
          <a:schemeClr val="tx1"/>
        </a:solidFill>
        <a:latin typeface="+mn-lt"/>
        <a:ea typeface="+mn-ea"/>
        <a:cs typeface="+mn-cs"/>
      </a:defRPr>
    </a:lvl5pPr>
    <a:lvl6pPr marL="2394388" algn="l" defTabSz="957756" rtl="0" eaLnBrk="1" latinLnBrk="0" hangingPunct="1">
      <a:defRPr sz="1900" kern="1200">
        <a:solidFill>
          <a:schemeClr val="tx1"/>
        </a:solidFill>
        <a:latin typeface="+mn-lt"/>
        <a:ea typeface="+mn-ea"/>
        <a:cs typeface="+mn-cs"/>
      </a:defRPr>
    </a:lvl6pPr>
    <a:lvl7pPr marL="2873265" algn="l" defTabSz="957756" rtl="0" eaLnBrk="1" latinLnBrk="0" hangingPunct="1">
      <a:defRPr sz="1900" kern="1200">
        <a:solidFill>
          <a:schemeClr val="tx1"/>
        </a:solidFill>
        <a:latin typeface="+mn-lt"/>
        <a:ea typeface="+mn-ea"/>
        <a:cs typeface="+mn-cs"/>
      </a:defRPr>
    </a:lvl7pPr>
    <a:lvl8pPr marL="3352143" algn="l" defTabSz="957756" rtl="0" eaLnBrk="1" latinLnBrk="0" hangingPunct="1">
      <a:defRPr sz="1900" kern="1200">
        <a:solidFill>
          <a:schemeClr val="tx1"/>
        </a:solidFill>
        <a:latin typeface="+mn-lt"/>
        <a:ea typeface="+mn-ea"/>
        <a:cs typeface="+mn-cs"/>
      </a:defRPr>
    </a:lvl8pPr>
    <a:lvl9pPr marL="3831021" algn="l" defTabSz="957756"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950">
          <p15:clr>
            <a:srgbClr val="A4A3A4"/>
          </p15:clr>
        </p15:guide>
        <p15:guide id="2" orient="horz" pos="2960">
          <p15:clr>
            <a:srgbClr val="A4A3A4"/>
          </p15:clr>
        </p15:guide>
        <p15:guide id="3" pos="225">
          <p15:clr>
            <a:srgbClr val="A4A3A4"/>
          </p15:clr>
        </p15:guide>
        <p15:guide id="4" pos="3404">
          <p15:clr>
            <a:srgbClr val="A4A3A4"/>
          </p15:clr>
        </p15:guide>
      </p15:sldGuideLst>
    </p:ext>
    <p:ext uri="{2D200454-40CA-4A62-9FC3-DE9A4176ACB9}">
      <p15:notesGuideLst xmlns:p15="http://schemas.microsoft.com/office/powerpoint/2012/main" xmlns="">
        <p15:guide id="1" orient="horz" pos="3127">
          <p15:clr>
            <a:srgbClr val="A4A3A4"/>
          </p15:clr>
        </p15:guide>
        <p15:guide id="2" pos="214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LÉ Nicolas (nicple)" initials="NPL" lastIdx="108" clrIdx="0"/>
  <p:cmAuthor id="1" name="KABBAJ Youssef (ykabbaj)" initials="YKA" lastIdx="1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3333FF"/>
    <a:srgbClr val="9966FF"/>
    <a:srgbClr val="8356DC"/>
    <a:srgbClr val="99FF99"/>
    <a:srgbClr val="267E28"/>
    <a:srgbClr val="0039AC"/>
    <a:srgbClr val="008AB7"/>
    <a:srgbClr val="000000"/>
    <a:srgbClr val="DDF7FF"/>
    <a:srgbClr val="0D5D11"/>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27F97BB-C833-4FB7-BDE5-3F7075034690}" styleName="Style à thème 2 - Accentuation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EB9631B5-78F2-41C9-869B-9F39066F8104}" styleName="Style moyen 3 - Accentuation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0397" autoAdjust="0"/>
    <p:restoredTop sz="87409" autoAdjust="0"/>
  </p:normalViewPr>
  <p:slideViewPr>
    <p:cSldViewPr snapToGrid="0" snapToObjects="1">
      <p:cViewPr>
        <p:scale>
          <a:sx n="80" d="100"/>
          <a:sy n="80" d="100"/>
        </p:scale>
        <p:origin x="-1570" y="-62"/>
      </p:cViewPr>
      <p:guideLst>
        <p:guide orient="horz" pos="950"/>
        <p:guide orient="horz" pos="2960"/>
        <p:guide pos="225"/>
        <p:guide pos="3404"/>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1" d="100"/>
          <a:sy n="51" d="100"/>
        </p:scale>
        <p:origin x="-2958" y="-96"/>
      </p:cViewPr>
      <p:guideLst>
        <p:guide orient="horz" pos="3127"/>
        <p:guide pos="2141"/>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3.xml"/><Relationship Id="rId34" Type="http://schemas.openxmlformats.org/officeDocument/2006/relationships/notesMaster" Target="notesMasters/notesMaster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75FC54-9099-4431-8E70-2ED8C1999182}" type="doc">
      <dgm:prSet loTypeId="urn:microsoft.com/office/officeart/2005/8/layout/chevron2" loCatId="list" qsTypeId="urn:microsoft.com/office/officeart/2005/8/quickstyle/3d3" qsCatId="3D" csTypeId="urn:microsoft.com/office/officeart/2005/8/colors/accent5_3" csCatId="accent5" phldr="1"/>
      <dgm:spPr/>
      <dgm:t>
        <a:bodyPr/>
        <a:lstStyle/>
        <a:p>
          <a:endParaRPr lang="fr-FR"/>
        </a:p>
      </dgm:t>
    </dgm:pt>
    <dgm:pt modelId="{60A44D1B-9DE0-4AB6-A246-970A1C2794A7}">
      <dgm:prSet phldrT="[Texte]"/>
      <dgm:spPr/>
      <dgm:t>
        <a:bodyPr/>
        <a:lstStyle/>
        <a:p>
          <a:r>
            <a:rPr lang="fr-FR" dirty="0" smtClean="0"/>
            <a:t> </a:t>
          </a:r>
          <a:endParaRPr lang="fr-FR" dirty="0"/>
        </a:p>
      </dgm:t>
    </dgm:pt>
    <dgm:pt modelId="{B003190E-949E-4084-B8C2-E1CEA4AD1F0E}" type="parTrans" cxnId="{42ED09FF-9EC1-48E1-B688-F040126D783C}">
      <dgm:prSet/>
      <dgm:spPr/>
      <dgm:t>
        <a:bodyPr/>
        <a:lstStyle/>
        <a:p>
          <a:endParaRPr lang="fr-FR"/>
        </a:p>
      </dgm:t>
    </dgm:pt>
    <dgm:pt modelId="{3F7E2030-8F63-438D-A4D3-313A70C75739}" type="sibTrans" cxnId="{42ED09FF-9EC1-48E1-B688-F040126D783C}">
      <dgm:prSet/>
      <dgm:spPr/>
      <dgm:t>
        <a:bodyPr/>
        <a:lstStyle/>
        <a:p>
          <a:endParaRPr lang="fr-FR"/>
        </a:p>
      </dgm:t>
    </dgm:pt>
    <dgm:pt modelId="{78EF70A9-7E88-4A19-B976-151CD4C52606}">
      <dgm:prSet phldrT="[Texte]"/>
      <dgm:spPr/>
      <dgm:t>
        <a:bodyPr/>
        <a:lstStyle/>
        <a:p>
          <a:r>
            <a:rPr lang="fr-FR" dirty="0" smtClean="0"/>
            <a:t>Présentation Git/</a:t>
          </a:r>
          <a:r>
            <a:rPr lang="fr-FR" dirty="0" err="1" smtClean="0"/>
            <a:t>GitHub</a:t>
          </a:r>
          <a:endParaRPr lang="fr-FR" dirty="0"/>
        </a:p>
      </dgm:t>
    </dgm:pt>
    <dgm:pt modelId="{04488952-8C3D-4B67-8D76-24C78EC0E30B}" type="parTrans" cxnId="{2D8F285E-30A8-42B6-8930-948E8C6E26FD}">
      <dgm:prSet/>
      <dgm:spPr/>
      <dgm:t>
        <a:bodyPr/>
        <a:lstStyle/>
        <a:p>
          <a:endParaRPr lang="fr-FR"/>
        </a:p>
      </dgm:t>
    </dgm:pt>
    <dgm:pt modelId="{25621644-C56A-408D-BC5D-B8E0246230B0}" type="sibTrans" cxnId="{2D8F285E-30A8-42B6-8930-948E8C6E26FD}">
      <dgm:prSet/>
      <dgm:spPr/>
      <dgm:t>
        <a:bodyPr/>
        <a:lstStyle/>
        <a:p>
          <a:endParaRPr lang="fr-FR"/>
        </a:p>
      </dgm:t>
    </dgm:pt>
    <dgm:pt modelId="{4467658B-D472-4BB3-AFA9-2E71035C9A65}">
      <dgm:prSet phldrT="[Texte]"/>
      <dgm:spPr/>
      <dgm:t>
        <a:bodyPr/>
        <a:lstStyle/>
        <a:p>
          <a:r>
            <a:rPr lang="fr-FR" dirty="0" smtClean="0"/>
            <a:t> </a:t>
          </a:r>
          <a:endParaRPr lang="fr-FR" dirty="0"/>
        </a:p>
      </dgm:t>
    </dgm:pt>
    <dgm:pt modelId="{CE335263-2A86-4081-9FE2-C81C8D129135}" type="parTrans" cxnId="{F75A52C0-FF98-4587-B053-A5A2B0CD7A88}">
      <dgm:prSet/>
      <dgm:spPr/>
      <dgm:t>
        <a:bodyPr/>
        <a:lstStyle/>
        <a:p>
          <a:endParaRPr lang="fr-FR"/>
        </a:p>
      </dgm:t>
    </dgm:pt>
    <dgm:pt modelId="{ED0A1DE2-A04F-4F75-9CE1-35AFBBFA2750}" type="sibTrans" cxnId="{F75A52C0-FF98-4587-B053-A5A2B0CD7A88}">
      <dgm:prSet/>
      <dgm:spPr/>
      <dgm:t>
        <a:bodyPr/>
        <a:lstStyle/>
        <a:p>
          <a:endParaRPr lang="fr-FR"/>
        </a:p>
      </dgm:t>
    </dgm:pt>
    <dgm:pt modelId="{F9D06B25-E05A-4AFF-8423-55005E7A3C24}">
      <dgm:prSet phldrT="[Texte]"/>
      <dgm:spPr/>
      <dgm:t>
        <a:bodyPr/>
        <a:lstStyle/>
        <a:p>
          <a:r>
            <a:rPr lang="fr-FR" dirty="0" smtClean="0"/>
            <a:t> </a:t>
          </a:r>
          <a:endParaRPr lang="fr-FR" dirty="0"/>
        </a:p>
      </dgm:t>
    </dgm:pt>
    <dgm:pt modelId="{34DA6B07-31CE-4A07-A405-CD9046AE849A}" type="parTrans" cxnId="{93816F99-5923-43F9-8295-50E12ADA2616}">
      <dgm:prSet/>
      <dgm:spPr/>
      <dgm:t>
        <a:bodyPr/>
        <a:lstStyle/>
        <a:p>
          <a:endParaRPr lang="fr-FR"/>
        </a:p>
      </dgm:t>
    </dgm:pt>
    <dgm:pt modelId="{0E85E029-267A-45C4-8E44-6A3C7F1CB018}" type="sibTrans" cxnId="{93816F99-5923-43F9-8295-50E12ADA2616}">
      <dgm:prSet/>
      <dgm:spPr/>
      <dgm:t>
        <a:bodyPr/>
        <a:lstStyle/>
        <a:p>
          <a:endParaRPr lang="fr-FR"/>
        </a:p>
      </dgm:t>
    </dgm:pt>
    <dgm:pt modelId="{8C83C24F-884F-4A4A-AE46-BDBE13CF2206}">
      <dgm:prSet phldrT="[Texte]"/>
      <dgm:spPr/>
      <dgm:t>
        <a:bodyPr/>
        <a:lstStyle/>
        <a:p>
          <a:r>
            <a:rPr lang="fr-FR" b="0" dirty="0" smtClean="0">
              <a:solidFill>
                <a:schemeClr val="bg1"/>
              </a:solidFill>
            </a:rPr>
            <a:t>Installation de Git</a:t>
          </a:r>
          <a:endParaRPr lang="fr-FR" b="0" dirty="0">
            <a:solidFill>
              <a:schemeClr val="bg1"/>
            </a:solidFill>
          </a:endParaRPr>
        </a:p>
      </dgm:t>
    </dgm:pt>
    <dgm:pt modelId="{0E731FDE-0372-4B5C-8C1D-D3754C22566E}" type="parTrans" cxnId="{BDEEB112-6275-4C31-8E7F-8D3B0EBE8BCC}">
      <dgm:prSet/>
      <dgm:spPr/>
      <dgm:t>
        <a:bodyPr/>
        <a:lstStyle/>
        <a:p>
          <a:endParaRPr lang="fr-FR"/>
        </a:p>
      </dgm:t>
    </dgm:pt>
    <dgm:pt modelId="{B7D9F27C-17E4-4D8C-8AB1-92A3F8C071B3}" type="sibTrans" cxnId="{BDEEB112-6275-4C31-8E7F-8D3B0EBE8BCC}">
      <dgm:prSet/>
      <dgm:spPr/>
      <dgm:t>
        <a:bodyPr/>
        <a:lstStyle/>
        <a:p>
          <a:endParaRPr lang="fr-FR"/>
        </a:p>
      </dgm:t>
    </dgm:pt>
    <dgm:pt modelId="{369BEAD2-95A3-4F59-9AB3-BF32A25204CF}">
      <dgm:prSet phldrT="[Texte]"/>
      <dgm:spPr/>
      <dgm:t>
        <a:bodyPr/>
        <a:lstStyle/>
        <a:p>
          <a:r>
            <a:rPr lang="fr-FR" dirty="0" smtClean="0"/>
            <a:t>Fonctionnement de Git</a:t>
          </a:r>
          <a:endParaRPr lang="fr-FR" dirty="0"/>
        </a:p>
      </dgm:t>
    </dgm:pt>
    <dgm:pt modelId="{E64D0A24-F977-486E-B0FF-34CD132FBB19}" type="sibTrans" cxnId="{3D191837-F7FF-4D2A-B085-E227B09A7D77}">
      <dgm:prSet/>
      <dgm:spPr/>
      <dgm:t>
        <a:bodyPr/>
        <a:lstStyle/>
        <a:p>
          <a:endParaRPr lang="fr-FR"/>
        </a:p>
      </dgm:t>
    </dgm:pt>
    <dgm:pt modelId="{DB580687-073D-466E-9440-FDAAA31E93AB}" type="parTrans" cxnId="{3D191837-F7FF-4D2A-B085-E227B09A7D77}">
      <dgm:prSet/>
      <dgm:spPr/>
      <dgm:t>
        <a:bodyPr/>
        <a:lstStyle/>
        <a:p>
          <a:endParaRPr lang="fr-FR"/>
        </a:p>
      </dgm:t>
    </dgm:pt>
    <dgm:pt modelId="{DA874914-665A-4D97-93A1-2E31B9748FCB}">
      <dgm:prSet phldrT="[Texte]"/>
      <dgm:spPr/>
      <dgm:t>
        <a:bodyPr/>
        <a:lstStyle/>
        <a:p>
          <a:endParaRPr lang="fr-FR" dirty="0"/>
        </a:p>
      </dgm:t>
    </dgm:pt>
    <dgm:pt modelId="{6861641C-3B7F-48F9-8A77-21E9AB1A870A}" type="parTrans" cxnId="{7371310D-17B7-4E6C-8787-89A5050567F2}">
      <dgm:prSet/>
      <dgm:spPr/>
      <dgm:t>
        <a:bodyPr/>
        <a:lstStyle/>
        <a:p>
          <a:endParaRPr lang="fr-FR"/>
        </a:p>
      </dgm:t>
    </dgm:pt>
    <dgm:pt modelId="{931E31C8-13E5-475F-B74B-3EE0115D9A74}" type="sibTrans" cxnId="{7371310D-17B7-4E6C-8787-89A5050567F2}">
      <dgm:prSet/>
      <dgm:spPr/>
      <dgm:t>
        <a:bodyPr/>
        <a:lstStyle/>
        <a:p>
          <a:endParaRPr lang="fr-FR"/>
        </a:p>
      </dgm:t>
    </dgm:pt>
    <dgm:pt modelId="{C2CC7FC4-FF78-40A9-959B-46EB3C1434CC}">
      <dgm:prSet phldrT="[Texte]"/>
      <dgm:spPr/>
      <dgm:t>
        <a:bodyPr/>
        <a:lstStyle/>
        <a:p>
          <a:r>
            <a:rPr lang="fr-FR" dirty="0" smtClean="0"/>
            <a:t>Les branches Git</a:t>
          </a:r>
          <a:endParaRPr lang="fr-FR" dirty="0"/>
        </a:p>
      </dgm:t>
    </dgm:pt>
    <dgm:pt modelId="{F255DA3F-F18C-44E7-AC1D-3F4CA451361A}" type="parTrans" cxnId="{A61FF71C-4EBD-43B6-B224-7792F38AF37C}">
      <dgm:prSet/>
      <dgm:spPr/>
      <dgm:t>
        <a:bodyPr/>
        <a:lstStyle/>
        <a:p>
          <a:endParaRPr lang="fr-FR"/>
        </a:p>
      </dgm:t>
    </dgm:pt>
    <dgm:pt modelId="{AB01E0DB-F7B9-4F5B-AB1E-1694E78F8A68}" type="sibTrans" cxnId="{A61FF71C-4EBD-43B6-B224-7792F38AF37C}">
      <dgm:prSet/>
      <dgm:spPr/>
      <dgm:t>
        <a:bodyPr/>
        <a:lstStyle/>
        <a:p>
          <a:endParaRPr lang="fr-FR"/>
        </a:p>
      </dgm:t>
    </dgm:pt>
    <dgm:pt modelId="{9A815725-6837-410C-A04B-6DC79FBAF1B2}">
      <dgm:prSet phldrT="[Texte]"/>
      <dgm:spPr/>
      <dgm:t>
        <a:bodyPr/>
        <a:lstStyle/>
        <a:p>
          <a:r>
            <a:rPr lang="fr-FR" dirty="0" smtClean="0"/>
            <a:t>      </a:t>
          </a:r>
          <a:endParaRPr lang="fr-FR" dirty="0"/>
        </a:p>
      </dgm:t>
    </dgm:pt>
    <dgm:pt modelId="{87C33B9B-FEB5-4353-ACDD-B49DAE21C4D6}" type="parTrans" cxnId="{EAF44F6F-A032-4CD7-B330-5195DA9847B5}">
      <dgm:prSet/>
      <dgm:spPr/>
      <dgm:t>
        <a:bodyPr/>
        <a:lstStyle/>
        <a:p>
          <a:endParaRPr lang="fr-FR"/>
        </a:p>
      </dgm:t>
    </dgm:pt>
    <dgm:pt modelId="{151C59D5-34A2-4DB6-A4CA-FC02764AA3AD}" type="sibTrans" cxnId="{EAF44F6F-A032-4CD7-B330-5195DA9847B5}">
      <dgm:prSet/>
      <dgm:spPr/>
      <dgm:t>
        <a:bodyPr/>
        <a:lstStyle/>
        <a:p>
          <a:endParaRPr lang="fr-FR"/>
        </a:p>
      </dgm:t>
    </dgm:pt>
    <dgm:pt modelId="{AA042D35-B86B-46FC-B61A-00B3077CAB61}">
      <dgm:prSet phldrT="[Texte]"/>
      <dgm:spPr/>
      <dgm:t>
        <a:bodyPr/>
        <a:lstStyle/>
        <a:p>
          <a:r>
            <a:rPr lang="fr-FR" b="0" dirty="0" smtClean="0">
              <a:solidFill>
                <a:schemeClr val="bg1"/>
              </a:solidFill>
            </a:rPr>
            <a:t>Dépôts distants</a:t>
          </a:r>
          <a:endParaRPr lang="fr-FR" b="0" dirty="0">
            <a:solidFill>
              <a:schemeClr val="bg1"/>
            </a:solidFill>
          </a:endParaRPr>
        </a:p>
      </dgm:t>
    </dgm:pt>
    <dgm:pt modelId="{62BB6318-D670-489B-A011-8B565003DBDB}" type="sibTrans" cxnId="{71272C13-3319-4052-97A4-448240E31E37}">
      <dgm:prSet/>
      <dgm:spPr/>
      <dgm:t>
        <a:bodyPr/>
        <a:lstStyle/>
        <a:p>
          <a:endParaRPr lang="fr-FR"/>
        </a:p>
      </dgm:t>
    </dgm:pt>
    <dgm:pt modelId="{F3F32A3F-FE40-4660-BC66-EB5C2934FDDA}" type="parTrans" cxnId="{71272C13-3319-4052-97A4-448240E31E37}">
      <dgm:prSet/>
      <dgm:spPr/>
      <dgm:t>
        <a:bodyPr/>
        <a:lstStyle/>
        <a:p>
          <a:endParaRPr lang="fr-FR"/>
        </a:p>
      </dgm:t>
    </dgm:pt>
    <dgm:pt modelId="{F4C941E5-F993-4F44-AB6E-85E79DF517FE}" type="pres">
      <dgm:prSet presAssocID="{9A75FC54-9099-4431-8E70-2ED8C1999182}" presName="linearFlow" presStyleCnt="0">
        <dgm:presLayoutVars>
          <dgm:dir/>
          <dgm:animLvl val="lvl"/>
          <dgm:resizeHandles val="exact"/>
        </dgm:presLayoutVars>
      </dgm:prSet>
      <dgm:spPr/>
      <dgm:t>
        <a:bodyPr/>
        <a:lstStyle/>
        <a:p>
          <a:endParaRPr lang="fr-FR"/>
        </a:p>
      </dgm:t>
    </dgm:pt>
    <dgm:pt modelId="{6D823B2B-1F11-493D-9055-2C9BE7C226A6}" type="pres">
      <dgm:prSet presAssocID="{60A44D1B-9DE0-4AB6-A246-970A1C2794A7}" presName="composite" presStyleCnt="0"/>
      <dgm:spPr/>
    </dgm:pt>
    <dgm:pt modelId="{1A8A144E-12D0-4018-A958-DFA30A566BBC}" type="pres">
      <dgm:prSet presAssocID="{60A44D1B-9DE0-4AB6-A246-970A1C2794A7}" presName="parentText" presStyleLbl="alignNode1" presStyleIdx="0" presStyleCnt="5">
        <dgm:presLayoutVars>
          <dgm:chMax val="1"/>
          <dgm:bulletEnabled val="1"/>
        </dgm:presLayoutVars>
      </dgm:prSet>
      <dgm:spPr/>
      <dgm:t>
        <a:bodyPr/>
        <a:lstStyle/>
        <a:p>
          <a:endParaRPr lang="fr-FR"/>
        </a:p>
      </dgm:t>
    </dgm:pt>
    <dgm:pt modelId="{A1A57B3B-A190-42F8-A586-D0141FD1A842}" type="pres">
      <dgm:prSet presAssocID="{60A44D1B-9DE0-4AB6-A246-970A1C2794A7}" presName="descendantText" presStyleLbl="alignAcc1" presStyleIdx="0" presStyleCnt="5">
        <dgm:presLayoutVars>
          <dgm:bulletEnabled val="1"/>
        </dgm:presLayoutVars>
      </dgm:prSet>
      <dgm:spPr/>
      <dgm:t>
        <a:bodyPr/>
        <a:lstStyle/>
        <a:p>
          <a:endParaRPr lang="fr-FR"/>
        </a:p>
      </dgm:t>
    </dgm:pt>
    <dgm:pt modelId="{B2A9C65A-01E6-4D70-84AE-2346F4111031}" type="pres">
      <dgm:prSet presAssocID="{3F7E2030-8F63-438D-A4D3-313A70C75739}" presName="sp" presStyleCnt="0"/>
      <dgm:spPr/>
    </dgm:pt>
    <dgm:pt modelId="{E38F2838-9A91-49A2-A384-B102C368B463}" type="pres">
      <dgm:prSet presAssocID="{9A815725-6837-410C-A04B-6DC79FBAF1B2}" presName="composite" presStyleCnt="0"/>
      <dgm:spPr/>
    </dgm:pt>
    <dgm:pt modelId="{451886C0-FA3D-4E4A-B58B-A18FFAF339DD}" type="pres">
      <dgm:prSet presAssocID="{9A815725-6837-410C-A04B-6DC79FBAF1B2}" presName="parentText" presStyleLbl="alignNode1" presStyleIdx="1" presStyleCnt="5">
        <dgm:presLayoutVars>
          <dgm:chMax val="1"/>
          <dgm:bulletEnabled val="1"/>
        </dgm:presLayoutVars>
      </dgm:prSet>
      <dgm:spPr/>
      <dgm:t>
        <a:bodyPr/>
        <a:lstStyle/>
        <a:p>
          <a:endParaRPr lang="fr-FR"/>
        </a:p>
      </dgm:t>
    </dgm:pt>
    <dgm:pt modelId="{C5750546-FAB4-4A4E-9207-8484F9CA6DC1}" type="pres">
      <dgm:prSet presAssocID="{9A815725-6837-410C-A04B-6DC79FBAF1B2}" presName="descendantText" presStyleLbl="alignAcc1" presStyleIdx="1" presStyleCnt="5">
        <dgm:presLayoutVars>
          <dgm:bulletEnabled val="1"/>
        </dgm:presLayoutVars>
      </dgm:prSet>
      <dgm:spPr/>
      <dgm:t>
        <a:bodyPr/>
        <a:lstStyle/>
        <a:p>
          <a:endParaRPr lang="fr-FR"/>
        </a:p>
      </dgm:t>
    </dgm:pt>
    <dgm:pt modelId="{7B60DE64-AF19-4D8C-8DB9-E83375DE69A9}" type="pres">
      <dgm:prSet presAssocID="{151C59D5-34A2-4DB6-A4CA-FC02764AA3AD}" presName="sp" presStyleCnt="0"/>
      <dgm:spPr/>
    </dgm:pt>
    <dgm:pt modelId="{F56324ED-9A7C-4471-BAF6-11C82FCC0EBF}" type="pres">
      <dgm:prSet presAssocID="{4467658B-D472-4BB3-AFA9-2E71035C9A65}" presName="composite" presStyleCnt="0"/>
      <dgm:spPr/>
    </dgm:pt>
    <dgm:pt modelId="{0CE519E2-3D37-4993-98BF-BA0C7980BEF2}" type="pres">
      <dgm:prSet presAssocID="{4467658B-D472-4BB3-AFA9-2E71035C9A65}" presName="parentText" presStyleLbl="alignNode1" presStyleIdx="2" presStyleCnt="5">
        <dgm:presLayoutVars>
          <dgm:chMax val="1"/>
          <dgm:bulletEnabled val="1"/>
        </dgm:presLayoutVars>
      </dgm:prSet>
      <dgm:spPr/>
      <dgm:t>
        <a:bodyPr/>
        <a:lstStyle/>
        <a:p>
          <a:endParaRPr lang="fr-FR"/>
        </a:p>
      </dgm:t>
    </dgm:pt>
    <dgm:pt modelId="{802DEEBA-DD30-4987-A23F-7074CF82B5A8}" type="pres">
      <dgm:prSet presAssocID="{4467658B-D472-4BB3-AFA9-2E71035C9A65}" presName="descendantText" presStyleLbl="alignAcc1" presStyleIdx="2" presStyleCnt="5">
        <dgm:presLayoutVars>
          <dgm:bulletEnabled val="1"/>
        </dgm:presLayoutVars>
      </dgm:prSet>
      <dgm:spPr/>
      <dgm:t>
        <a:bodyPr/>
        <a:lstStyle/>
        <a:p>
          <a:endParaRPr lang="fr-FR"/>
        </a:p>
      </dgm:t>
    </dgm:pt>
    <dgm:pt modelId="{77E30C1A-4214-4BBC-A0B4-3C082D61C754}" type="pres">
      <dgm:prSet presAssocID="{ED0A1DE2-A04F-4F75-9CE1-35AFBBFA2750}" presName="sp" presStyleCnt="0"/>
      <dgm:spPr/>
    </dgm:pt>
    <dgm:pt modelId="{ACE13A7F-16CB-4DA3-9294-691E4BA24D8C}" type="pres">
      <dgm:prSet presAssocID="{DA874914-665A-4D97-93A1-2E31B9748FCB}" presName="composite" presStyleCnt="0"/>
      <dgm:spPr/>
    </dgm:pt>
    <dgm:pt modelId="{0F53AFDF-869D-4BE7-8BFE-D443BFD4C7A7}" type="pres">
      <dgm:prSet presAssocID="{DA874914-665A-4D97-93A1-2E31B9748FCB}" presName="parentText" presStyleLbl="alignNode1" presStyleIdx="3" presStyleCnt="5">
        <dgm:presLayoutVars>
          <dgm:chMax val="1"/>
          <dgm:bulletEnabled val="1"/>
        </dgm:presLayoutVars>
      </dgm:prSet>
      <dgm:spPr/>
      <dgm:t>
        <a:bodyPr/>
        <a:lstStyle/>
        <a:p>
          <a:endParaRPr lang="fr-FR"/>
        </a:p>
      </dgm:t>
    </dgm:pt>
    <dgm:pt modelId="{0E5524FC-4041-44E7-BBDC-C4F49F4A164B}" type="pres">
      <dgm:prSet presAssocID="{DA874914-665A-4D97-93A1-2E31B9748FCB}" presName="descendantText" presStyleLbl="alignAcc1" presStyleIdx="3" presStyleCnt="5">
        <dgm:presLayoutVars>
          <dgm:bulletEnabled val="1"/>
        </dgm:presLayoutVars>
      </dgm:prSet>
      <dgm:spPr/>
      <dgm:t>
        <a:bodyPr/>
        <a:lstStyle/>
        <a:p>
          <a:endParaRPr lang="fr-FR"/>
        </a:p>
      </dgm:t>
    </dgm:pt>
    <dgm:pt modelId="{E34CD646-1506-496C-9B0E-187A6B93B893}" type="pres">
      <dgm:prSet presAssocID="{931E31C8-13E5-475F-B74B-3EE0115D9A74}" presName="sp" presStyleCnt="0"/>
      <dgm:spPr/>
    </dgm:pt>
    <dgm:pt modelId="{1EC3A0B0-02C3-4C78-8B7C-90B7392DE20C}" type="pres">
      <dgm:prSet presAssocID="{F9D06B25-E05A-4AFF-8423-55005E7A3C24}" presName="composite" presStyleCnt="0"/>
      <dgm:spPr/>
    </dgm:pt>
    <dgm:pt modelId="{CF5C198D-5387-4E15-9FC3-4B8524B31206}" type="pres">
      <dgm:prSet presAssocID="{F9D06B25-E05A-4AFF-8423-55005E7A3C24}" presName="parentText" presStyleLbl="alignNode1" presStyleIdx="4" presStyleCnt="5">
        <dgm:presLayoutVars>
          <dgm:chMax val="1"/>
          <dgm:bulletEnabled val="1"/>
        </dgm:presLayoutVars>
      </dgm:prSet>
      <dgm:spPr/>
      <dgm:t>
        <a:bodyPr/>
        <a:lstStyle/>
        <a:p>
          <a:endParaRPr lang="fr-FR"/>
        </a:p>
      </dgm:t>
    </dgm:pt>
    <dgm:pt modelId="{E36700EA-C0C0-4993-972E-D645715F6F75}" type="pres">
      <dgm:prSet presAssocID="{F9D06B25-E05A-4AFF-8423-55005E7A3C24}" presName="descendantText" presStyleLbl="alignAcc1" presStyleIdx="4" presStyleCnt="5">
        <dgm:presLayoutVars>
          <dgm:bulletEnabled val="1"/>
        </dgm:presLayoutVars>
      </dgm:prSet>
      <dgm:spPr/>
      <dgm:t>
        <a:bodyPr/>
        <a:lstStyle/>
        <a:p>
          <a:endParaRPr lang="fr-FR"/>
        </a:p>
      </dgm:t>
    </dgm:pt>
  </dgm:ptLst>
  <dgm:cxnLst>
    <dgm:cxn modelId="{54CE187D-E648-4E38-8839-DA73B90C2535}" type="presOf" srcId="{AA042D35-B86B-46FC-B61A-00B3077CAB61}" destId="{E36700EA-C0C0-4993-972E-D645715F6F75}" srcOrd="0" destOrd="0" presId="urn:microsoft.com/office/officeart/2005/8/layout/chevron2"/>
    <dgm:cxn modelId="{D499668A-B347-4C32-8B91-F028FCC6D7B5}" type="presOf" srcId="{60A44D1B-9DE0-4AB6-A246-970A1C2794A7}" destId="{1A8A144E-12D0-4018-A958-DFA30A566BBC}" srcOrd="0" destOrd="0" presId="urn:microsoft.com/office/officeart/2005/8/layout/chevron2"/>
    <dgm:cxn modelId="{42ED09FF-9EC1-48E1-B688-F040126D783C}" srcId="{9A75FC54-9099-4431-8E70-2ED8C1999182}" destId="{60A44D1B-9DE0-4AB6-A246-970A1C2794A7}" srcOrd="0" destOrd="0" parTransId="{B003190E-949E-4084-B8C2-E1CEA4AD1F0E}" sibTransId="{3F7E2030-8F63-438D-A4D3-313A70C75739}"/>
    <dgm:cxn modelId="{A61FF71C-4EBD-43B6-B224-7792F38AF37C}" srcId="{DA874914-665A-4D97-93A1-2E31B9748FCB}" destId="{C2CC7FC4-FF78-40A9-959B-46EB3C1434CC}" srcOrd="0" destOrd="0" parTransId="{F255DA3F-F18C-44E7-AC1D-3F4CA451361A}" sibTransId="{AB01E0DB-F7B9-4F5B-AB1E-1694E78F8A68}"/>
    <dgm:cxn modelId="{F76FF13C-B57C-404C-A52C-549344B4DA4A}" type="presOf" srcId="{DA874914-665A-4D97-93A1-2E31B9748FCB}" destId="{0F53AFDF-869D-4BE7-8BFE-D443BFD4C7A7}" srcOrd="0" destOrd="0" presId="urn:microsoft.com/office/officeart/2005/8/layout/chevron2"/>
    <dgm:cxn modelId="{2D8F285E-30A8-42B6-8930-948E8C6E26FD}" srcId="{60A44D1B-9DE0-4AB6-A246-970A1C2794A7}" destId="{78EF70A9-7E88-4A19-B976-151CD4C52606}" srcOrd="0" destOrd="0" parTransId="{04488952-8C3D-4B67-8D76-24C78EC0E30B}" sibTransId="{25621644-C56A-408D-BC5D-B8E0246230B0}"/>
    <dgm:cxn modelId="{EAF44F6F-A032-4CD7-B330-5195DA9847B5}" srcId="{9A75FC54-9099-4431-8E70-2ED8C1999182}" destId="{9A815725-6837-410C-A04B-6DC79FBAF1B2}" srcOrd="1" destOrd="0" parTransId="{87C33B9B-FEB5-4353-ACDD-B49DAE21C4D6}" sibTransId="{151C59D5-34A2-4DB6-A4CA-FC02764AA3AD}"/>
    <dgm:cxn modelId="{71272C13-3319-4052-97A4-448240E31E37}" srcId="{F9D06B25-E05A-4AFF-8423-55005E7A3C24}" destId="{AA042D35-B86B-46FC-B61A-00B3077CAB61}" srcOrd="0" destOrd="0" parTransId="{F3F32A3F-FE40-4660-BC66-EB5C2934FDDA}" sibTransId="{62BB6318-D670-489B-A011-8B565003DBDB}"/>
    <dgm:cxn modelId="{7F5477F8-FF16-4D00-AFF1-9AC761B38BC8}" type="presOf" srcId="{9A75FC54-9099-4431-8E70-2ED8C1999182}" destId="{F4C941E5-F993-4F44-AB6E-85E79DF517FE}" srcOrd="0" destOrd="0" presId="urn:microsoft.com/office/officeart/2005/8/layout/chevron2"/>
    <dgm:cxn modelId="{F75A52C0-FF98-4587-B053-A5A2B0CD7A88}" srcId="{9A75FC54-9099-4431-8E70-2ED8C1999182}" destId="{4467658B-D472-4BB3-AFA9-2E71035C9A65}" srcOrd="2" destOrd="0" parTransId="{CE335263-2A86-4081-9FE2-C81C8D129135}" sibTransId="{ED0A1DE2-A04F-4F75-9CE1-35AFBBFA2750}"/>
    <dgm:cxn modelId="{AB58C813-81D1-4FC1-898D-5B2BC75DD2C4}" type="presOf" srcId="{369BEAD2-95A3-4F59-9AB3-BF32A25204CF}" destId="{802DEEBA-DD30-4987-A23F-7074CF82B5A8}" srcOrd="0" destOrd="0" presId="urn:microsoft.com/office/officeart/2005/8/layout/chevron2"/>
    <dgm:cxn modelId="{7371310D-17B7-4E6C-8787-89A5050567F2}" srcId="{9A75FC54-9099-4431-8E70-2ED8C1999182}" destId="{DA874914-665A-4D97-93A1-2E31B9748FCB}" srcOrd="3" destOrd="0" parTransId="{6861641C-3B7F-48F9-8A77-21E9AB1A870A}" sibTransId="{931E31C8-13E5-475F-B74B-3EE0115D9A74}"/>
    <dgm:cxn modelId="{D8806B5A-4BE3-4432-9169-B8F14DF502F3}" type="presOf" srcId="{4467658B-D472-4BB3-AFA9-2E71035C9A65}" destId="{0CE519E2-3D37-4993-98BF-BA0C7980BEF2}" srcOrd="0" destOrd="0" presId="urn:microsoft.com/office/officeart/2005/8/layout/chevron2"/>
    <dgm:cxn modelId="{CCD968BB-FE43-40E5-AC4C-51A789DB3BFD}" type="presOf" srcId="{78EF70A9-7E88-4A19-B976-151CD4C52606}" destId="{A1A57B3B-A190-42F8-A586-D0141FD1A842}" srcOrd="0" destOrd="0" presId="urn:microsoft.com/office/officeart/2005/8/layout/chevron2"/>
    <dgm:cxn modelId="{D05064FB-E309-4490-8E30-A7F77A2A3019}" type="presOf" srcId="{8C83C24F-884F-4A4A-AE46-BDBE13CF2206}" destId="{C5750546-FAB4-4A4E-9207-8484F9CA6DC1}" srcOrd="0" destOrd="0" presId="urn:microsoft.com/office/officeart/2005/8/layout/chevron2"/>
    <dgm:cxn modelId="{93816F99-5923-43F9-8295-50E12ADA2616}" srcId="{9A75FC54-9099-4431-8E70-2ED8C1999182}" destId="{F9D06B25-E05A-4AFF-8423-55005E7A3C24}" srcOrd="4" destOrd="0" parTransId="{34DA6B07-31CE-4A07-A405-CD9046AE849A}" sibTransId="{0E85E029-267A-45C4-8E44-6A3C7F1CB018}"/>
    <dgm:cxn modelId="{5A14F03A-156A-4499-B166-0E92B0C94C34}" type="presOf" srcId="{9A815725-6837-410C-A04B-6DC79FBAF1B2}" destId="{451886C0-FA3D-4E4A-B58B-A18FFAF339DD}" srcOrd="0" destOrd="0" presId="urn:microsoft.com/office/officeart/2005/8/layout/chevron2"/>
    <dgm:cxn modelId="{BDEEB112-6275-4C31-8E7F-8D3B0EBE8BCC}" srcId="{9A815725-6837-410C-A04B-6DC79FBAF1B2}" destId="{8C83C24F-884F-4A4A-AE46-BDBE13CF2206}" srcOrd="0" destOrd="0" parTransId="{0E731FDE-0372-4B5C-8C1D-D3754C22566E}" sibTransId="{B7D9F27C-17E4-4D8C-8AB1-92A3F8C071B3}"/>
    <dgm:cxn modelId="{DFB1E3C6-DE91-4A79-B39C-D73A8A7E503C}" type="presOf" srcId="{C2CC7FC4-FF78-40A9-959B-46EB3C1434CC}" destId="{0E5524FC-4041-44E7-BBDC-C4F49F4A164B}" srcOrd="0" destOrd="0" presId="urn:microsoft.com/office/officeart/2005/8/layout/chevron2"/>
    <dgm:cxn modelId="{E201E098-D751-4E1C-A630-FBA4B24850FC}" type="presOf" srcId="{F9D06B25-E05A-4AFF-8423-55005E7A3C24}" destId="{CF5C198D-5387-4E15-9FC3-4B8524B31206}" srcOrd="0" destOrd="0" presId="urn:microsoft.com/office/officeart/2005/8/layout/chevron2"/>
    <dgm:cxn modelId="{3D191837-F7FF-4D2A-B085-E227B09A7D77}" srcId="{4467658B-D472-4BB3-AFA9-2E71035C9A65}" destId="{369BEAD2-95A3-4F59-9AB3-BF32A25204CF}" srcOrd="0" destOrd="0" parTransId="{DB580687-073D-466E-9440-FDAAA31E93AB}" sibTransId="{E64D0A24-F977-486E-B0FF-34CD132FBB19}"/>
    <dgm:cxn modelId="{84AADDA0-E5B9-449F-9262-9E5CD28270F5}" type="presParOf" srcId="{F4C941E5-F993-4F44-AB6E-85E79DF517FE}" destId="{6D823B2B-1F11-493D-9055-2C9BE7C226A6}" srcOrd="0" destOrd="0" presId="urn:microsoft.com/office/officeart/2005/8/layout/chevron2"/>
    <dgm:cxn modelId="{76C08FA4-E454-4255-B0AB-8B9F0055252D}" type="presParOf" srcId="{6D823B2B-1F11-493D-9055-2C9BE7C226A6}" destId="{1A8A144E-12D0-4018-A958-DFA30A566BBC}" srcOrd="0" destOrd="0" presId="urn:microsoft.com/office/officeart/2005/8/layout/chevron2"/>
    <dgm:cxn modelId="{4FA6F200-AF34-45E8-8B8A-CAADFE33382B}" type="presParOf" srcId="{6D823B2B-1F11-493D-9055-2C9BE7C226A6}" destId="{A1A57B3B-A190-42F8-A586-D0141FD1A842}" srcOrd="1" destOrd="0" presId="urn:microsoft.com/office/officeart/2005/8/layout/chevron2"/>
    <dgm:cxn modelId="{6DDAA5B5-CC32-4774-A75C-1587E8260005}" type="presParOf" srcId="{F4C941E5-F993-4F44-AB6E-85E79DF517FE}" destId="{B2A9C65A-01E6-4D70-84AE-2346F4111031}" srcOrd="1" destOrd="0" presId="urn:microsoft.com/office/officeart/2005/8/layout/chevron2"/>
    <dgm:cxn modelId="{0ACA9CB0-9BC7-4BEC-8B8C-43EE53EF7CF9}" type="presParOf" srcId="{F4C941E5-F993-4F44-AB6E-85E79DF517FE}" destId="{E38F2838-9A91-49A2-A384-B102C368B463}" srcOrd="2" destOrd="0" presId="urn:microsoft.com/office/officeart/2005/8/layout/chevron2"/>
    <dgm:cxn modelId="{BB9F569E-18DD-4349-93B1-7E7161D1D480}" type="presParOf" srcId="{E38F2838-9A91-49A2-A384-B102C368B463}" destId="{451886C0-FA3D-4E4A-B58B-A18FFAF339DD}" srcOrd="0" destOrd="0" presId="urn:microsoft.com/office/officeart/2005/8/layout/chevron2"/>
    <dgm:cxn modelId="{6BD1A2BC-A323-4EC8-A851-36668151ACFB}" type="presParOf" srcId="{E38F2838-9A91-49A2-A384-B102C368B463}" destId="{C5750546-FAB4-4A4E-9207-8484F9CA6DC1}" srcOrd="1" destOrd="0" presId="urn:microsoft.com/office/officeart/2005/8/layout/chevron2"/>
    <dgm:cxn modelId="{734EE313-B1E0-47C6-BF2F-B666B67DA193}" type="presParOf" srcId="{F4C941E5-F993-4F44-AB6E-85E79DF517FE}" destId="{7B60DE64-AF19-4D8C-8DB9-E83375DE69A9}" srcOrd="3" destOrd="0" presId="urn:microsoft.com/office/officeart/2005/8/layout/chevron2"/>
    <dgm:cxn modelId="{3ABEFD06-8E32-4DDE-8B96-D2122D188B9E}" type="presParOf" srcId="{F4C941E5-F993-4F44-AB6E-85E79DF517FE}" destId="{F56324ED-9A7C-4471-BAF6-11C82FCC0EBF}" srcOrd="4" destOrd="0" presId="urn:microsoft.com/office/officeart/2005/8/layout/chevron2"/>
    <dgm:cxn modelId="{6C698775-9DC0-4683-9882-05997E76BE43}" type="presParOf" srcId="{F56324ED-9A7C-4471-BAF6-11C82FCC0EBF}" destId="{0CE519E2-3D37-4993-98BF-BA0C7980BEF2}" srcOrd="0" destOrd="0" presId="urn:microsoft.com/office/officeart/2005/8/layout/chevron2"/>
    <dgm:cxn modelId="{6DAEC120-57BC-41CF-A1A7-C12ACEB6E931}" type="presParOf" srcId="{F56324ED-9A7C-4471-BAF6-11C82FCC0EBF}" destId="{802DEEBA-DD30-4987-A23F-7074CF82B5A8}" srcOrd="1" destOrd="0" presId="urn:microsoft.com/office/officeart/2005/8/layout/chevron2"/>
    <dgm:cxn modelId="{F5E0DE0C-E544-403B-8E00-C24A4242376B}" type="presParOf" srcId="{F4C941E5-F993-4F44-AB6E-85E79DF517FE}" destId="{77E30C1A-4214-4BBC-A0B4-3C082D61C754}" srcOrd="5" destOrd="0" presId="urn:microsoft.com/office/officeart/2005/8/layout/chevron2"/>
    <dgm:cxn modelId="{D788CC35-83D8-4EC9-A9F5-81272AAB849C}" type="presParOf" srcId="{F4C941E5-F993-4F44-AB6E-85E79DF517FE}" destId="{ACE13A7F-16CB-4DA3-9294-691E4BA24D8C}" srcOrd="6" destOrd="0" presId="urn:microsoft.com/office/officeart/2005/8/layout/chevron2"/>
    <dgm:cxn modelId="{CE15320B-21D1-4637-B25E-58CEB67A33D0}" type="presParOf" srcId="{ACE13A7F-16CB-4DA3-9294-691E4BA24D8C}" destId="{0F53AFDF-869D-4BE7-8BFE-D443BFD4C7A7}" srcOrd="0" destOrd="0" presId="urn:microsoft.com/office/officeart/2005/8/layout/chevron2"/>
    <dgm:cxn modelId="{AEBC49DD-C8D7-4E01-9FE6-364ED9A27C5B}" type="presParOf" srcId="{ACE13A7F-16CB-4DA3-9294-691E4BA24D8C}" destId="{0E5524FC-4041-44E7-BBDC-C4F49F4A164B}" srcOrd="1" destOrd="0" presId="urn:microsoft.com/office/officeart/2005/8/layout/chevron2"/>
    <dgm:cxn modelId="{45D7355E-C478-4126-B234-FD583E965D46}" type="presParOf" srcId="{F4C941E5-F993-4F44-AB6E-85E79DF517FE}" destId="{E34CD646-1506-496C-9B0E-187A6B93B893}" srcOrd="7" destOrd="0" presId="urn:microsoft.com/office/officeart/2005/8/layout/chevron2"/>
    <dgm:cxn modelId="{7B6CBF62-AB6A-4E44-A39A-D9F60AC9C299}" type="presParOf" srcId="{F4C941E5-F993-4F44-AB6E-85E79DF517FE}" destId="{1EC3A0B0-02C3-4C78-8B7C-90B7392DE20C}" srcOrd="8" destOrd="0" presId="urn:microsoft.com/office/officeart/2005/8/layout/chevron2"/>
    <dgm:cxn modelId="{D13DD048-0D9F-4BEC-814F-4991A5DCB643}" type="presParOf" srcId="{1EC3A0B0-02C3-4C78-8B7C-90B7392DE20C}" destId="{CF5C198D-5387-4E15-9FC3-4B8524B31206}" srcOrd="0" destOrd="0" presId="urn:microsoft.com/office/officeart/2005/8/layout/chevron2"/>
    <dgm:cxn modelId="{E86CED9A-8518-4B28-9B4E-A502BE53DF74}" type="presParOf" srcId="{1EC3A0B0-02C3-4C78-8B7C-90B7392DE20C}" destId="{E36700EA-C0C0-4993-972E-D645715F6F75}" srcOrd="1" destOrd="0" presId="urn:microsoft.com/office/officeart/2005/8/layout/chevron2"/>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Paramétrage de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4904960C-C0B9-4E12-B07E-F628683505C6}"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EC739C6A-9F33-42D3-A4FE-5BA0566A00FE}" type="presOf" srcId="{0B79AF22-B088-493F-87BD-890B70DDBDE5}" destId="{8F4E244E-2F13-491D-AA8E-D9C1523E1C90}" srcOrd="0" destOrd="0" presId="urn:microsoft.com/office/officeart/2005/8/layout/chevron1"/>
    <dgm:cxn modelId="{E480FF77-154E-4008-8058-5EA0A5BEA0B3}" type="presParOf" srcId="{8F4E244E-2F13-491D-AA8E-D9C1523E1C90}" destId="{D8E59A1C-79DC-4F6F-8E2D-296677354287}" srcOrd="0" destOrd="0" presId="urn:microsoft.com/office/officeart/2005/8/layout/chevron1"/>
  </dgm:cxnLst>
  <dgm:bg/>
  <dgm:whole/>
</dgm:dataModel>
</file>

<file path=ppt/diagrams/data11.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Utiliser Git : ligne de commande</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135AF1F7-41F5-4429-B4F7-54BBEFF30B6C}"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5FF6ECB6-594D-4A07-B35A-C2C00457C653}" type="presOf" srcId="{24BCD52B-592E-4527-94F6-518CC2908BF8}" destId="{D8E59A1C-79DC-4F6F-8E2D-296677354287}" srcOrd="0" destOrd="0" presId="urn:microsoft.com/office/officeart/2005/8/layout/chevron1"/>
    <dgm:cxn modelId="{AB73EEF1-ED29-44E4-BD39-B0C9B6ADF48B}" type="presParOf" srcId="{8F4E244E-2F13-491D-AA8E-D9C1523E1C90}" destId="{D8E59A1C-79DC-4F6F-8E2D-296677354287}" srcOrd="0" destOrd="0" presId="urn:microsoft.com/office/officeart/2005/8/layout/chevron1"/>
  </dgm:cxnLst>
  <dgm:bg/>
  <dgm:whole/>
</dgm:dataModel>
</file>

<file path=ppt/diagrams/data12.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Fonctionnement de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AC1AB308-181F-4BDD-8932-974CD7B9CA24}" type="presOf" srcId="{0B79AF22-B088-493F-87BD-890B70DDBDE5}" destId="{8F4E244E-2F13-491D-AA8E-D9C1523E1C90}" srcOrd="0" destOrd="0" presId="urn:microsoft.com/office/officeart/2005/8/layout/chevron1"/>
    <dgm:cxn modelId="{066429B4-FFBC-4B5F-B448-34AA35FF9817}"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1EF851F9-64EA-4353-AE09-7956AE67B06C}" type="presParOf" srcId="{8F4E244E-2F13-491D-AA8E-D9C1523E1C90}" destId="{D8E59A1C-79DC-4F6F-8E2D-296677354287}" srcOrd="0" destOrd="0" presId="urn:microsoft.com/office/officeart/2005/8/layout/chevron1"/>
  </dgm:cxnLst>
  <dgm:bg/>
  <dgm:whole/>
</dgm:dataModel>
</file>

<file path=ppt/diagrams/data13.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Démarrer un dépôt de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62E1B8D9-1C80-412A-89C6-7DF0B1475DB1}" type="presOf" srcId="{24BCD52B-592E-4527-94F6-518CC2908BF8}" destId="{D8E59A1C-79DC-4F6F-8E2D-296677354287}" srcOrd="0" destOrd="0" presId="urn:microsoft.com/office/officeart/2005/8/layout/chevron1"/>
    <dgm:cxn modelId="{B315BA7B-9B63-44ED-8F07-C3D9BB7BEC16}"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62BF03CB-3A75-4F82-B17F-7B6B0727D6E2}" type="presParOf" srcId="{8F4E244E-2F13-491D-AA8E-D9C1523E1C90}" destId="{D8E59A1C-79DC-4F6F-8E2D-296677354287}" srcOrd="0" destOrd="0" presId="urn:microsoft.com/office/officeart/2005/8/layout/chevron1"/>
  </dgm:cxnLst>
  <dgm:bg/>
  <dgm:whole/>
</dgm:dataModel>
</file>

<file path=ppt/diagrams/data14.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Zone de travail</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C07AC2DF-4FAB-4024-94DF-AF53BD949477}" type="presOf" srcId="{0B79AF22-B088-493F-87BD-890B70DDBDE5}" destId="{8F4E244E-2F13-491D-AA8E-D9C1523E1C90}" srcOrd="0" destOrd="0" presId="urn:microsoft.com/office/officeart/2005/8/layout/chevron1"/>
    <dgm:cxn modelId="{3EF9C3C2-09BB-475A-867C-D95EA5933BE1}"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69CFD647-F605-4EA9-B53D-6765260BEA6A}" type="presParOf" srcId="{8F4E244E-2F13-491D-AA8E-D9C1523E1C90}" destId="{D8E59A1C-79DC-4F6F-8E2D-296677354287}" srcOrd="0" destOrd="0" presId="urn:microsoft.com/office/officeart/2005/8/layout/chevron1"/>
  </dgm:cxnLst>
  <dgm:bg/>
  <dgm:whole/>
</dgm:dataModel>
</file>

<file path=ppt/diagrams/data15.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Les états des fichiers </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24DB4421-66EA-4566-9194-03234AF56EB8}" type="presOf" srcId="{24BCD52B-592E-4527-94F6-518CC2908BF8}" destId="{D8E59A1C-79DC-4F6F-8E2D-296677354287}" srcOrd="0" destOrd="0" presId="urn:microsoft.com/office/officeart/2005/8/layout/chevron1"/>
    <dgm:cxn modelId="{FDFB24A0-C17D-4476-95D5-8D4A922A549F}"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32B6B679-5766-4C1E-818E-9EE0B4B8A004}" type="presParOf" srcId="{8F4E244E-2F13-491D-AA8E-D9C1523E1C90}" destId="{D8E59A1C-79DC-4F6F-8E2D-296677354287}" srcOrd="0" destOrd="0" presId="urn:microsoft.com/office/officeart/2005/8/layout/chevron1"/>
  </dgm:cxnLst>
  <dgm:bg/>
  <dgm:whole/>
</dgm:dataModel>
</file>

<file path=ppt/diagrams/data16.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Branches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CEFAD43B-1B0C-41BE-A7D1-F64819DC36AE}"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6CDEF7AD-C71B-442F-AB76-36F22EFA4A5D}" type="presOf" srcId="{0B79AF22-B088-493F-87BD-890B70DDBDE5}" destId="{8F4E244E-2F13-491D-AA8E-D9C1523E1C90}" srcOrd="0" destOrd="0" presId="urn:microsoft.com/office/officeart/2005/8/layout/chevron1"/>
    <dgm:cxn modelId="{06FD55CC-177C-4B8A-96F9-495052AFD06A}" type="presParOf" srcId="{8F4E244E-2F13-491D-AA8E-D9C1523E1C90}" destId="{D8E59A1C-79DC-4F6F-8E2D-296677354287}" srcOrd="0" destOrd="0" presId="urn:microsoft.com/office/officeart/2005/8/layout/chevron1"/>
  </dgm:cxnLst>
  <dgm:bg/>
  <dgm:whole/>
</dgm:dataModel>
</file>

<file path=ppt/diagrams/data17.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Qu’est ce qu’une Branche</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EE1E1B0A-C84F-40E2-87E7-0D26914C0142}"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3B44FA46-3401-4A08-B7B6-8CEDE3849B17}" type="presOf" srcId="{0B79AF22-B088-493F-87BD-890B70DDBDE5}" destId="{8F4E244E-2F13-491D-AA8E-D9C1523E1C90}" srcOrd="0" destOrd="0" presId="urn:microsoft.com/office/officeart/2005/8/layout/chevron1"/>
    <dgm:cxn modelId="{632EF29E-65B7-4E85-8D7A-58807D796452}" type="presParOf" srcId="{8F4E244E-2F13-491D-AA8E-D9C1523E1C90}" destId="{D8E59A1C-79DC-4F6F-8E2D-296677354287}" srcOrd="0" destOrd="0" presId="urn:microsoft.com/office/officeart/2005/8/layout/chevron1"/>
  </dgm:cxnLst>
  <dgm:bg/>
  <dgm:whole/>
</dgm:dataModel>
</file>

<file path=ppt/diagrams/data18.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smtClean="0">
              <a:solidFill>
                <a:schemeClr val="accent6">
                  <a:lumMod val="60000"/>
                  <a:lumOff val="40000"/>
                </a:schemeClr>
              </a:solidFill>
            </a:rPr>
            <a:t>Qu’est ce qu’une </a:t>
          </a:r>
          <a:r>
            <a:rPr lang="fr-FR" b="1" dirty="0" smtClean="0">
              <a:solidFill>
                <a:schemeClr val="accent6">
                  <a:lumMod val="60000"/>
                  <a:lumOff val="40000"/>
                </a:schemeClr>
              </a:solidFill>
            </a:rPr>
            <a:t>nouvelle branche</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B8BB4E48-5939-4B50-9FC7-5F03930CF2F0}"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48E89546-2705-4AE6-9CF7-FFDA8EFADC70}" type="presOf" srcId="{0B79AF22-B088-493F-87BD-890B70DDBDE5}" destId="{8F4E244E-2F13-491D-AA8E-D9C1523E1C90}" srcOrd="0" destOrd="0" presId="urn:microsoft.com/office/officeart/2005/8/layout/chevron1"/>
    <dgm:cxn modelId="{9F4296A0-925A-4A36-8C20-F9F2567AADFD}" type="presParOf" srcId="{8F4E244E-2F13-491D-AA8E-D9C1523E1C90}" destId="{D8E59A1C-79DC-4F6F-8E2D-296677354287}" srcOrd="0" destOrd="0" presId="urn:microsoft.com/office/officeart/2005/8/layout/chevron1"/>
  </dgm:cxnLst>
  <dgm:bg/>
  <dgm:whole/>
</dgm:dataModel>
</file>

<file path=ppt/diagrams/data19.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Basculer entre les branches</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B559421F-22E4-4313-906A-2D77A4EC631A}"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6519B87E-0CF1-4AFB-B5AA-735257A151C1}" type="presOf" srcId="{0B79AF22-B088-493F-87BD-890B70DDBDE5}" destId="{8F4E244E-2F13-491D-AA8E-D9C1523E1C90}" srcOrd="0" destOrd="0" presId="urn:microsoft.com/office/officeart/2005/8/layout/chevron1"/>
    <dgm:cxn modelId="{36D80FA1-CE51-4AB1-AECF-1E37CF233011}" type="presParOf" srcId="{8F4E244E-2F13-491D-AA8E-D9C1523E1C90}" destId="{D8E59A1C-79DC-4F6F-8E2D-296677354287}" srcOrd="0" destOrd="0" presId="urn:microsoft.com/office/officeart/2005/8/layout/chevron1"/>
  </dgm:cxnLst>
  <dgm:bg/>
  <dgm:whole/>
</dgm:dataModel>
</file>

<file path=ppt/diagrams/data2.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Qu’est ce que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1537D9CD-CCF2-4A1D-B826-440D5033EA2E}" type="presOf" srcId="{24BCD52B-592E-4527-94F6-518CC2908BF8}" destId="{D8E59A1C-79DC-4F6F-8E2D-296677354287}" srcOrd="0" destOrd="0" presId="urn:microsoft.com/office/officeart/2005/8/layout/chevron1"/>
    <dgm:cxn modelId="{8B30ADF5-AC81-4AE4-953A-ECDBAA121F0C}"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F631A084-978D-4B9A-9C91-3758B63852AD}" type="presParOf" srcId="{8F4E244E-2F13-491D-AA8E-D9C1523E1C90}" destId="{D8E59A1C-79DC-4F6F-8E2D-296677354287}" srcOrd="0" destOrd="0" presId="urn:microsoft.com/office/officeart/2005/8/layout/chevron1"/>
  </dgm:cxnLst>
  <dgm:bg/>
  <dgm:whole/>
</dgm:dataModel>
</file>

<file path=ppt/diagrams/data20.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Dépôts distants </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4DFEFE6C-9ED5-4275-B204-B87B94D42A54}" type="presOf" srcId="{0B79AF22-B088-493F-87BD-890B70DDBDE5}" destId="{8F4E244E-2F13-491D-AA8E-D9C1523E1C90}" srcOrd="0" destOrd="0" presId="urn:microsoft.com/office/officeart/2005/8/layout/chevron1"/>
    <dgm:cxn modelId="{63EE833A-6ADF-430B-8218-61B7BC5FCEC9}"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0264D394-7F83-4D99-AEA5-6C4C11E9DF95}" type="presParOf" srcId="{8F4E244E-2F13-491D-AA8E-D9C1523E1C90}" destId="{D8E59A1C-79DC-4F6F-8E2D-296677354287}" srcOrd="0" destOrd="0" presId="urn:microsoft.com/office/officeart/2005/8/layout/chevron1"/>
  </dgm:cxnLst>
  <dgm:bg/>
  <dgm:whole/>
</dgm:dataModel>
</file>

<file path=ppt/diagrams/data21.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Cloner un dépôt distant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F66E1AD2-B811-4CDE-9D88-E9F98F94F5F6}"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D6BF2E64-C02F-4890-B5D7-1B4E85501FCE}" type="presOf" srcId="{24BCD52B-592E-4527-94F6-518CC2908BF8}" destId="{D8E59A1C-79DC-4F6F-8E2D-296677354287}" srcOrd="0" destOrd="0" presId="urn:microsoft.com/office/officeart/2005/8/layout/chevron1"/>
    <dgm:cxn modelId="{7E805A33-B2C5-497F-B0D9-C8CF554D9943}" type="presParOf" srcId="{8F4E244E-2F13-491D-AA8E-D9C1523E1C90}" destId="{D8E59A1C-79DC-4F6F-8E2D-296677354287}" srcOrd="0" destOrd="0" presId="urn:microsoft.com/office/officeart/2005/8/layout/chevron1"/>
  </dgm:cxnLst>
  <dgm:bg/>
  <dgm:whole/>
</dgm:dataModel>
</file>

<file path=ppt/diagrams/data22.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Récupérer des données depuis dépôt distant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37528975-9000-482A-B821-02D983B89D0E}" type="presOf" srcId="{24BCD52B-592E-4527-94F6-518CC2908BF8}" destId="{D8E59A1C-79DC-4F6F-8E2D-296677354287}" srcOrd="0" destOrd="0" presId="urn:microsoft.com/office/officeart/2005/8/layout/chevron1"/>
    <dgm:cxn modelId="{D74410A1-1B5A-4CC3-BABF-9E454F017FAA}"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B1FDA19E-754C-4F7A-B04B-6F77EDD50512}" type="presParOf" srcId="{8F4E244E-2F13-491D-AA8E-D9C1523E1C90}" destId="{D8E59A1C-79DC-4F6F-8E2D-296677354287}" srcOrd="0" destOrd="0" presId="urn:microsoft.com/office/officeart/2005/8/layout/chevron1"/>
  </dgm:cxnLst>
  <dgm:bg/>
  <dgm:whole/>
</dgm:dataModel>
</file>

<file path=ppt/diagrams/data23.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Pousser des modifications vers  dépôt distant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E39EF107-2CC7-437F-BF46-F2EF0714CEF2}"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273A8751-ECCF-4D84-BBCE-16C93A94A925}" type="presOf" srcId="{0B79AF22-B088-493F-87BD-890B70DDBDE5}" destId="{8F4E244E-2F13-491D-AA8E-D9C1523E1C90}" srcOrd="0" destOrd="0" presId="urn:microsoft.com/office/officeart/2005/8/layout/chevron1"/>
    <dgm:cxn modelId="{CF7AC976-07FC-4DDC-9F4D-2DB7559F6BDA}" type="presParOf" srcId="{8F4E244E-2F13-491D-AA8E-D9C1523E1C90}" destId="{D8E59A1C-79DC-4F6F-8E2D-296677354287}" srcOrd="0" destOrd="0" presId="urn:microsoft.com/office/officeart/2005/8/layout/chevron1"/>
  </dgm:cxnLst>
  <dgm:bg/>
  <dgm:whole/>
</dgm:dataModel>
</file>

<file path=ppt/diagrams/data24.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FIN du cours</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custLinFactNeighborX="-49" custLinFactNeighborY="-40128">
        <dgm:presLayoutVars>
          <dgm:chMax val="0"/>
          <dgm:chPref val="0"/>
          <dgm:bulletEnabled val="1"/>
        </dgm:presLayoutVars>
      </dgm:prSet>
      <dgm:spPr/>
      <dgm:t>
        <a:bodyPr/>
        <a:lstStyle/>
        <a:p>
          <a:endParaRPr lang="fr-FR"/>
        </a:p>
      </dgm:t>
    </dgm:pt>
  </dgm:ptLst>
  <dgm:cxnLst>
    <dgm:cxn modelId="{D8F62C39-9D49-4AC2-A1E7-915D714845A1}" type="presOf" srcId="{24BCD52B-592E-4527-94F6-518CC2908BF8}" destId="{D8E59A1C-79DC-4F6F-8E2D-296677354287}" srcOrd="0" destOrd="0" presId="urn:microsoft.com/office/officeart/2005/8/layout/chevron1"/>
    <dgm:cxn modelId="{1CC7131A-303E-44FF-923C-5C206ABDA787}"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EF8CFF88-F4EA-464C-BB67-355113633148}" type="presParOf" srcId="{8F4E244E-2F13-491D-AA8E-D9C1523E1C90}" destId="{D8E59A1C-79DC-4F6F-8E2D-296677354287}" srcOrd="0" destOrd="0" presId="urn:microsoft.com/office/officeart/2005/8/layout/chevron1"/>
  </dgm:cxnLst>
  <dgm:bg/>
  <dgm:whole/>
</dgm:dataModel>
</file>

<file path=ppt/diagrams/data3.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A quoi sert un Système de gestion de version</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BAB9E83A-30F7-408D-AFAE-887E01926E6A}"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1F0CE532-137C-48A1-A3F0-A573802F15BE}" type="presOf" srcId="{0B79AF22-B088-493F-87BD-890B70DDBDE5}" destId="{8F4E244E-2F13-491D-AA8E-D9C1523E1C90}" srcOrd="0" destOrd="0" presId="urn:microsoft.com/office/officeart/2005/8/layout/chevron1"/>
    <dgm:cxn modelId="{CF179493-AF75-48A9-BE3B-D0D8BDD22514}" type="presParOf" srcId="{8F4E244E-2F13-491D-AA8E-D9C1523E1C90}" destId="{D8E59A1C-79DC-4F6F-8E2D-296677354287}" srcOrd="0" destOrd="0" presId="urn:microsoft.com/office/officeart/2005/8/layout/chevron1"/>
  </dgm:cxnLst>
  <dgm:bg/>
  <dgm:whole/>
</dgm:dataModel>
</file>

<file path=ppt/diagrams/data4.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Intérêt de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38A58804-4E67-40BB-8E56-942F36A4FD24}"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A1065CA4-9F6C-4189-B015-63C8CE0B2FFC}" type="presOf" srcId="{24BCD52B-592E-4527-94F6-518CC2908BF8}" destId="{D8E59A1C-79DC-4F6F-8E2D-296677354287}" srcOrd="0" destOrd="0" presId="urn:microsoft.com/office/officeart/2005/8/layout/chevron1"/>
    <dgm:cxn modelId="{13DA0986-861B-4E1E-89C3-A85F09496A16}" type="presParOf" srcId="{8F4E244E-2F13-491D-AA8E-D9C1523E1C90}" destId="{D8E59A1C-79DC-4F6F-8E2D-296677354287}" srcOrd="0" destOrd="0" presId="urn:microsoft.com/office/officeart/2005/8/layout/chevron1"/>
  </dgm:cxnLst>
  <dgm:bg/>
  <dgm:whole/>
</dgm:dataModel>
</file>

<file path=ppt/diagrams/data5.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Modèle Centralisé</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5670FAF1-0DDE-4887-8F8E-0A85E0BE49E8}"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69CD37D1-A03C-4F9F-954D-2FDCD4EFA4CB}" type="presOf" srcId="{24BCD52B-592E-4527-94F6-518CC2908BF8}" destId="{D8E59A1C-79DC-4F6F-8E2D-296677354287}" srcOrd="0" destOrd="0" presId="urn:microsoft.com/office/officeart/2005/8/layout/chevron1"/>
    <dgm:cxn modelId="{BB0F6098-9A01-4B83-9612-000E39179924}" type="presParOf" srcId="{8F4E244E-2F13-491D-AA8E-D9C1523E1C90}" destId="{D8E59A1C-79DC-4F6F-8E2D-296677354287}" srcOrd="0" destOrd="0" presId="urn:microsoft.com/office/officeart/2005/8/layout/chevron1"/>
  </dgm:cxnLst>
  <dgm:bg/>
  <dgm:whole/>
</dgm:dataModel>
</file>

<file path=ppt/diagrams/data6.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Modèle  Décentralisé</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5594FD71-9AE3-4BAB-839A-8224799C2A74}"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2A783DFA-B442-44F4-B830-DF1BA0D080D4}" type="presOf" srcId="{24BCD52B-592E-4527-94F6-518CC2908BF8}" destId="{D8E59A1C-79DC-4F6F-8E2D-296677354287}" srcOrd="0" destOrd="0" presId="urn:microsoft.com/office/officeart/2005/8/layout/chevron1"/>
    <dgm:cxn modelId="{7F078272-4E35-4B9D-8F80-0EF87D545D8E}" type="presParOf" srcId="{8F4E244E-2F13-491D-AA8E-D9C1523E1C90}" destId="{D8E59A1C-79DC-4F6F-8E2D-296677354287}" srcOrd="0" destOrd="0" presId="urn:microsoft.com/office/officeart/2005/8/layout/chevron1"/>
  </dgm:cxnLst>
  <dgm:bg/>
  <dgm:whole/>
</dgm:dataModel>
</file>

<file path=ppt/diagrams/data7.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Qu’est ce que </a:t>
          </a:r>
          <a:r>
            <a:rPr lang="fr-FR" b="1" dirty="0" err="1" smtClean="0">
              <a:solidFill>
                <a:schemeClr val="accent6">
                  <a:lumMod val="60000"/>
                  <a:lumOff val="40000"/>
                </a:schemeClr>
              </a:solidFill>
            </a:rPr>
            <a:t>GitHub</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00F7B5C0-D868-4798-8F86-F1C6F68F8B2D}" type="presOf" srcId="{24BCD52B-592E-4527-94F6-518CC2908BF8}" destId="{D8E59A1C-79DC-4F6F-8E2D-296677354287}"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A7900DAB-AAD3-4E28-AF8B-FC8BB50E2B89}" type="presOf" srcId="{0B79AF22-B088-493F-87BD-890B70DDBDE5}" destId="{8F4E244E-2F13-491D-AA8E-D9C1523E1C90}" srcOrd="0" destOrd="0" presId="urn:microsoft.com/office/officeart/2005/8/layout/chevron1"/>
    <dgm:cxn modelId="{0EE2025E-7B6E-429A-8168-22DFB3E7D944}" type="presParOf" srcId="{8F4E244E-2F13-491D-AA8E-D9C1523E1C90}" destId="{D8E59A1C-79DC-4F6F-8E2D-296677354287}" srcOrd="0" destOrd="0" presId="urn:microsoft.com/office/officeart/2005/8/layout/chevron1"/>
  </dgm:cxnLst>
  <dgm:bg/>
  <dgm:whole/>
</dgm:dataModel>
</file>

<file path=ppt/diagrams/data8.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Installation de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30A69CEE-A3F2-435D-8637-3A4593E71F60}" type="presOf" srcId="{24BCD52B-592E-4527-94F6-518CC2908BF8}" destId="{D8E59A1C-79DC-4F6F-8E2D-296677354287}" srcOrd="0" destOrd="0" presId="urn:microsoft.com/office/officeart/2005/8/layout/chevron1"/>
    <dgm:cxn modelId="{1F692022-0C50-443F-9863-BF2411EBA690}"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58B7F1C2-7FA4-4422-8072-058955E4B080}" type="presParOf" srcId="{8F4E244E-2F13-491D-AA8E-D9C1523E1C90}" destId="{D8E59A1C-79DC-4F6F-8E2D-296677354287}" srcOrd="0" destOrd="0" presId="urn:microsoft.com/office/officeart/2005/8/layout/chevron1"/>
  </dgm:cxnLst>
  <dgm:bg/>
  <dgm:whole/>
</dgm:dataModel>
</file>

<file path=ppt/diagrams/data9.xml><?xml version="1.0" encoding="utf-8"?>
<dgm:dataModel xmlns:dgm="http://schemas.openxmlformats.org/drawingml/2006/diagram" xmlns:a="http://schemas.openxmlformats.org/drawingml/2006/main">
  <dgm:ptLst>
    <dgm:pt modelId="{0B79AF22-B088-493F-87BD-890B70DDBDE5}" type="doc">
      <dgm:prSet loTypeId="urn:microsoft.com/office/officeart/2005/8/layout/chevron1" loCatId="process" qsTypeId="urn:microsoft.com/office/officeart/2005/8/quickstyle/simple2" qsCatId="simple" csTypeId="urn:microsoft.com/office/officeart/2005/8/colors/accent5_4" csCatId="accent5" phldr="1"/>
      <dgm:spPr/>
    </dgm:pt>
    <dgm:pt modelId="{24BCD52B-592E-4527-94F6-518CC2908BF8}">
      <dgm:prSet phldrT="[Texte]"/>
      <dgm:spPr/>
      <dgm:t>
        <a:bodyPr/>
        <a:lstStyle/>
        <a:p>
          <a:r>
            <a:rPr lang="fr-FR" b="1" dirty="0" smtClean="0">
              <a:solidFill>
                <a:schemeClr val="accent6">
                  <a:lumMod val="60000"/>
                  <a:lumOff val="40000"/>
                </a:schemeClr>
              </a:solidFill>
            </a:rPr>
            <a:t>Installation de Git</a:t>
          </a:r>
          <a:endParaRPr lang="fr-FR" b="1" dirty="0">
            <a:solidFill>
              <a:schemeClr val="accent6">
                <a:lumMod val="60000"/>
                <a:lumOff val="40000"/>
              </a:schemeClr>
            </a:solidFill>
          </a:endParaRPr>
        </a:p>
      </dgm:t>
    </dgm:pt>
    <dgm:pt modelId="{5DCFC0E2-7923-4E4A-B38A-56FA406A2E93}" type="parTrans" cxnId="{4375FC59-6CE1-4742-A24C-DB57ECA00BA5}">
      <dgm:prSet/>
      <dgm:spPr/>
      <dgm:t>
        <a:bodyPr/>
        <a:lstStyle/>
        <a:p>
          <a:endParaRPr lang="fr-FR"/>
        </a:p>
      </dgm:t>
    </dgm:pt>
    <dgm:pt modelId="{2FCE135F-86AD-4198-A135-EE7FF1953C47}" type="sibTrans" cxnId="{4375FC59-6CE1-4742-A24C-DB57ECA00BA5}">
      <dgm:prSet/>
      <dgm:spPr/>
      <dgm:t>
        <a:bodyPr/>
        <a:lstStyle/>
        <a:p>
          <a:endParaRPr lang="fr-FR"/>
        </a:p>
      </dgm:t>
    </dgm:pt>
    <dgm:pt modelId="{8F4E244E-2F13-491D-AA8E-D9C1523E1C90}" type="pres">
      <dgm:prSet presAssocID="{0B79AF22-B088-493F-87BD-890B70DDBDE5}" presName="Name0" presStyleCnt="0">
        <dgm:presLayoutVars>
          <dgm:dir/>
          <dgm:animLvl val="lvl"/>
          <dgm:resizeHandles val="exact"/>
        </dgm:presLayoutVars>
      </dgm:prSet>
      <dgm:spPr/>
    </dgm:pt>
    <dgm:pt modelId="{D8E59A1C-79DC-4F6F-8E2D-296677354287}" type="pres">
      <dgm:prSet presAssocID="{24BCD52B-592E-4527-94F6-518CC2908BF8}" presName="parTxOnly" presStyleLbl="node1" presStyleIdx="0" presStyleCnt="1">
        <dgm:presLayoutVars>
          <dgm:chMax val="0"/>
          <dgm:chPref val="0"/>
          <dgm:bulletEnabled val="1"/>
        </dgm:presLayoutVars>
      </dgm:prSet>
      <dgm:spPr/>
      <dgm:t>
        <a:bodyPr/>
        <a:lstStyle/>
        <a:p>
          <a:endParaRPr lang="fr-FR"/>
        </a:p>
      </dgm:t>
    </dgm:pt>
  </dgm:ptLst>
  <dgm:cxnLst>
    <dgm:cxn modelId="{ABA5D67A-D4B5-4E61-864A-72C7058DE6A0}" type="presOf" srcId="{0B79AF22-B088-493F-87BD-890B70DDBDE5}" destId="{8F4E244E-2F13-491D-AA8E-D9C1523E1C90}" srcOrd="0" destOrd="0" presId="urn:microsoft.com/office/officeart/2005/8/layout/chevron1"/>
    <dgm:cxn modelId="{4375FC59-6CE1-4742-A24C-DB57ECA00BA5}" srcId="{0B79AF22-B088-493F-87BD-890B70DDBDE5}" destId="{24BCD52B-592E-4527-94F6-518CC2908BF8}" srcOrd="0" destOrd="0" parTransId="{5DCFC0E2-7923-4E4A-B38A-56FA406A2E93}" sibTransId="{2FCE135F-86AD-4198-A135-EE7FF1953C47}"/>
    <dgm:cxn modelId="{32AAC24F-29CA-4B09-8372-697279A875F0}" type="presOf" srcId="{24BCD52B-592E-4527-94F6-518CC2908BF8}" destId="{D8E59A1C-79DC-4F6F-8E2D-296677354287}" srcOrd="0" destOrd="0" presId="urn:microsoft.com/office/officeart/2005/8/layout/chevron1"/>
    <dgm:cxn modelId="{B3AF0DEF-D923-4307-9158-C9C142099D21}" type="presParOf" srcId="{8F4E244E-2F13-491D-AA8E-D9C1523E1C90}" destId="{D8E59A1C-79DC-4F6F-8E2D-296677354287}" srcOrd="0" destOrd="0" presId="urn:microsoft.com/office/officeart/2005/8/layout/chevron1"/>
  </dgm:cxnLst>
  <dgm:bg/>
  <dgm:whole/>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A144E-12D0-4018-A958-DFA30A566BBC}">
      <dsp:nvSpPr>
        <dsp:cNvPr id="0" name=""/>
        <dsp:cNvSpPr/>
      </dsp:nvSpPr>
      <dsp:spPr>
        <a:xfrm rot="5400000">
          <a:off x="-146236" y="147539"/>
          <a:ext cx="974906" cy="682434"/>
        </a:xfrm>
        <a:prstGeom prst="chevron">
          <a:avLst/>
        </a:prstGeom>
        <a:solidFill>
          <a:schemeClr val="accent5">
            <a:shade val="80000"/>
            <a:hueOff val="0"/>
            <a:satOff val="0"/>
            <a:lumOff val="0"/>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smtClean="0"/>
            <a:t> </a:t>
          </a:r>
          <a:endParaRPr lang="fr-FR" sz="1800" kern="1200" dirty="0"/>
        </a:p>
      </dsp:txBody>
      <dsp:txXfrm rot="-5400000">
        <a:off x="0" y="342520"/>
        <a:ext cx="682434" cy="292472"/>
      </dsp:txXfrm>
    </dsp:sp>
    <dsp:sp modelId="{A1A57B3B-A190-42F8-A586-D0141FD1A842}">
      <dsp:nvSpPr>
        <dsp:cNvPr id="0" name=""/>
        <dsp:cNvSpPr/>
      </dsp:nvSpPr>
      <dsp:spPr>
        <a:xfrm rot="5400000">
          <a:off x="3326372" y="-2642634"/>
          <a:ext cx="633689" cy="59215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t>Introduction</a:t>
          </a:r>
          <a:endParaRPr lang="fr-FR" sz="3500" kern="1200" dirty="0"/>
        </a:p>
      </dsp:txBody>
      <dsp:txXfrm rot="-5400000">
        <a:off x="682434" y="32238"/>
        <a:ext cx="5890631" cy="571821"/>
      </dsp:txXfrm>
    </dsp:sp>
    <dsp:sp modelId="{451886C0-FA3D-4E4A-B58B-A18FFAF339DD}">
      <dsp:nvSpPr>
        <dsp:cNvPr id="0" name=""/>
        <dsp:cNvSpPr/>
      </dsp:nvSpPr>
      <dsp:spPr>
        <a:xfrm rot="5400000">
          <a:off x="-146236" y="1003827"/>
          <a:ext cx="974906" cy="682434"/>
        </a:xfrm>
        <a:prstGeom prst="chevron">
          <a:avLst/>
        </a:prstGeom>
        <a:solidFill>
          <a:schemeClr val="accent5">
            <a:shade val="80000"/>
            <a:hueOff val="-35144"/>
            <a:satOff val="885"/>
            <a:lumOff val="5445"/>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smtClean="0"/>
            <a:t>      </a:t>
          </a:r>
          <a:endParaRPr lang="fr-FR" sz="1800" kern="1200" dirty="0"/>
        </a:p>
      </dsp:txBody>
      <dsp:txXfrm rot="-5400000">
        <a:off x="0" y="1198808"/>
        <a:ext cx="682434" cy="292472"/>
      </dsp:txXfrm>
    </dsp:sp>
    <dsp:sp modelId="{C5750546-FAB4-4A4E-9207-8484F9CA6DC1}">
      <dsp:nvSpPr>
        <dsp:cNvPr id="0" name=""/>
        <dsp:cNvSpPr/>
      </dsp:nvSpPr>
      <dsp:spPr>
        <a:xfrm rot="5400000">
          <a:off x="3326372" y="-1786346"/>
          <a:ext cx="633689" cy="59215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b="0" kern="1200" dirty="0" smtClean="0">
              <a:solidFill>
                <a:schemeClr val="bg1"/>
              </a:solidFill>
            </a:rPr>
            <a:t>Contexte général du projet</a:t>
          </a:r>
          <a:endParaRPr lang="fr-FR" sz="3500" b="0" kern="1200" dirty="0">
            <a:solidFill>
              <a:schemeClr val="bg1"/>
            </a:solidFill>
          </a:endParaRPr>
        </a:p>
      </dsp:txBody>
      <dsp:txXfrm rot="-5400000">
        <a:off x="682434" y="888526"/>
        <a:ext cx="5890631" cy="571821"/>
      </dsp:txXfrm>
    </dsp:sp>
    <dsp:sp modelId="{0CE519E2-3D37-4993-98BF-BA0C7980BEF2}">
      <dsp:nvSpPr>
        <dsp:cNvPr id="0" name=""/>
        <dsp:cNvSpPr/>
      </dsp:nvSpPr>
      <dsp:spPr>
        <a:xfrm rot="5400000">
          <a:off x="-146236" y="1860116"/>
          <a:ext cx="974906" cy="682434"/>
        </a:xfrm>
        <a:prstGeom prst="chevron">
          <a:avLst/>
        </a:prstGeom>
        <a:solidFill>
          <a:schemeClr val="accent5">
            <a:shade val="80000"/>
            <a:hueOff val="-70288"/>
            <a:satOff val="1770"/>
            <a:lumOff val="10891"/>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smtClean="0"/>
            <a:t> </a:t>
          </a:r>
          <a:endParaRPr lang="fr-FR" sz="1800" kern="1200" dirty="0"/>
        </a:p>
      </dsp:txBody>
      <dsp:txXfrm rot="-5400000">
        <a:off x="0" y="2055097"/>
        <a:ext cx="682434" cy="292472"/>
      </dsp:txXfrm>
    </dsp:sp>
    <dsp:sp modelId="{802DEEBA-DD30-4987-A23F-7074CF82B5A8}">
      <dsp:nvSpPr>
        <dsp:cNvPr id="0" name=""/>
        <dsp:cNvSpPr/>
      </dsp:nvSpPr>
      <dsp:spPr>
        <a:xfrm rot="5400000">
          <a:off x="3326372" y="-930057"/>
          <a:ext cx="633689" cy="59215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t>Présentation du projet</a:t>
          </a:r>
          <a:endParaRPr lang="fr-FR" sz="3500" kern="1200" dirty="0"/>
        </a:p>
      </dsp:txBody>
      <dsp:txXfrm rot="-5400000">
        <a:off x="682434" y="1744815"/>
        <a:ext cx="5890631" cy="571821"/>
      </dsp:txXfrm>
    </dsp:sp>
    <dsp:sp modelId="{0F53AFDF-869D-4BE7-8BFE-D443BFD4C7A7}">
      <dsp:nvSpPr>
        <dsp:cNvPr id="0" name=""/>
        <dsp:cNvSpPr/>
      </dsp:nvSpPr>
      <dsp:spPr>
        <a:xfrm rot="5400000">
          <a:off x="-146236" y="2716404"/>
          <a:ext cx="974906" cy="682434"/>
        </a:xfrm>
        <a:prstGeom prst="chevron">
          <a:avLst/>
        </a:prstGeom>
        <a:solidFill>
          <a:schemeClr val="accent5">
            <a:shade val="80000"/>
            <a:hueOff val="-105432"/>
            <a:satOff val="2654"/>
            <a:lumOff val="16336"/>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endParaRPr lang="fr-FR" sz="1800" kern="1200" dirty="0"/>
        </a:p>
      </dsp:txBody>
      <dsp:txXfrm rot="-5400000">
        <a:off x="0" y="2911385"/>
        <a:ext cx="682434" cy="292472"/>
      </dsp:txXfrm>
    </dsp:sp>
    <dsp:sp modelId="{0E5524FC-4041-44E7-BBDC-C4F49F4A164B}">
      <dsp:nvSpPr>
        <dsp:cNvPr id="0" name=""/>
        <dsp:cNvSpPr/>
      </dsp:nvSpPr>
      <dsp:spPr>
        <a:xfrm rot="5400000">
          <a:off x="3326372" y="-73769"/>
          <a:ext cx="633689" cy="59215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t>Réalisation</a:t>
          </a:r>
          <a:endParaRPr lang="fr-FR" sz="3500" kern="1200" dirty="0"/>
        </a:p>
      </dsp:txBody>
      <dsp:txXfrm rot="-5400000">
        <a:off x="682434" y="2601103"/>
        <a:ext cx="5890631" cy="571821"/>
      </dsp:txXfrm>
    </dsp:sp>
    <dsp:sp modelId="{CF5C198D-5387-4E15-9FC3-4B8524B31206}">
      <dsp:nvSpPr>
        <dsp:cNvPr id="0" name=""/>
        <dsp:cNvSpPr/>
      </dsp:nvSpPr>
      <dsp:spPr>
        <a:xfrm rot="5400000">
          <a:off x="-146236" y="3572692"/>
          <a:ext cx="974906" cy="682434"/>
        </a:xfrm>
        <a:prstGeom prst="chevron">
          <a:avLst/>
        </a:prstGeom>
        <a:solidFill>
          <a:schemeClr val="accent5">
            <a:shade val="80000"/>
            <a:hueOff val="-140576"/>
            <a:satOff val="3539"/>
            <a:lumOff val="21781"/>
            <a:alphaOff val="0"/>
          </a:schemeClr>
        </a:solidFill>
        <a:ln>
          <a:noFill/>
        </a:ln>
        <a:effectLst>
          <a:outerShdw blurRad="190500" dist="228600" dir="2700000" sy="90000" rotWithShape="0">
            <a:srgbClr val="000000">
              <a:alpha val="255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lvl="0" algn="ctr" defTabSz="800100">
            <a:lnSpc>
              <a:spcPct val="90000"/>
            </a:lnSpc>
            <a:spcBef>
              <a:spcPct val="0"/>
            </a:spcBef>
            <a:spcAft>
              <a:spcPct val="35000"/>
            </a:spcAft>
          </a:pPr>
          <a:r>
            <a:rPr lang="fr-FR" sz="1800" kern="1200" dirty="0" smtClean="0"/>
            <a:t> </a:t>
          </a:r>
          <a:endParaRPr lang="fr-FR" sz="1800" kern="1200" dirty="0"/>
        </a:p>
      </dsp:txBody>
      <dsp:txXfrm rot="-5400000">
        <a:off x="0" y="3767673"/>
        <a:ext cx="682434" cy="292472"/>
      </dsp:txXfrm>
    </dsp:sp>
    <dsp:sp modelId="{E36700EA-C0C0-4993-972E-D645715F6F75}">
      <dsp:nvSpPr>
        <dsp:cNvPr id="0" name=""/>
        <dsp:cNvSpPr/>
      </dsp:nvSpPr>
      <dsp:spPr>
        <a:xfrm rot="5400000">
          <a:off x="3326372" y="782518"/>
          <a:ext cx="633689" cy="592156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8920" tIns="22225" rIns="22225" bIns="22225" numCol="1" spcCol="1270" anchor="ctr" anchorCtr="0">
          <a:noAutofit/>
        </a:bodyPr>
        <a:lstStyle/>
        <a:p>
          <a:pPr marL="285750" lvl="1" indent="-285750" algn="l" defTabSz="1555750">
            <a:lnSpc>
              <a:spcPct val="90000"/>
            </a:lnSpc>
            <a:spcBef>
              <a:spcPct val="0"/>
            </a:spcBef>
            <a:spcAft>
              <a:spcPct val="15000"/>
            </a:spcAft>
            <a:buChar char="••"/>
          </a:pPr>
          <a:r>
            <a:rPr lang="fr-FR" sz="3500" kern="1200" dirty="0" smtClean="0"/>
            <a:t>Conclusion et </a:t>
          </a:r>
          <a:r>
            <a:rPr lang="fr-FR" sz="3500" b="0" kern="1200" dirty="0" smtClean="0">
              <a:solidFill>
                <a:schemeClr val="bg1"/>
              </a:solidFill>
            </a:rPr>
            <a:t>perspectives</a:t>
          </a:r>
          <a:endParaRPr lang="fr-FR" sz="3500" b="0" kern="1200" dirty="0">
            <a:solidFill>
              <a:schemeClr val="bg1"/>
            </a:solidFill>
          </a:endParaRPr>
        </a:p>
      </dsp:txBody>
      <dsp:txXfrm rot="-5400000">
        <a:off x="682434" y="3457390"/>
        <a:ext cx="5890631" cy="571821"/>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0.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6797675" cy="495793"/>
          </a:xfrm>
          <a:prstGeom prst="rect">
            <a:avLst/>
          </a:prstGeom>
        </p:spPr>
        <p:txBody>
          <a:bodyPr vert="horz" lIns="34733" tIns="34733" rIns="243126" bIns="34733" rtlCol="0" anchor="ctr"/>
          <a:lstStyle>
            <a:lvl1pPr algn="l">
              <a:defRPr sz="1200"/>
            </a:lvl1pPr>
          </a:lstStyle>
          <a:p>
            <a:pPr algn="r"/>
            <a:endParaRPr lang="de-DE" sz="1500" dirty="0">
              <a:latin typeface="Arial" pitchFamily="34" charset="0"/>
              <a:cs typeface="Arial" pitchFamily="34" charset="0"/>
            </a:endParaRPr>
          </a:p>
        </p:txBody>
      </p:sp>
      <p:sp>
        <p:nvSpPr>
          <p:cNvPr id="4" name="Footer Placeholder 3"/>
          <p:cNvSpPr>
            <a:spLocks noGrp="1"/>
          </p:cNvSpPr>
          <p:nvPr>
            <p:ph type="ftr" sz="quarter" idx="2"/>
          </p:nvPr>
        </p:nvSpPr>
        <p:spPr>
          <a:xfrm>
            <a:off x="0" y="9429305"/>
            <a:ext cx="2945862" cy="495793"/>
          </a:xfrm>
          <a:prstGeom prst="rect">
            <a:avLst/>
          </a:prstGeom>
        </p:spPr>
        <p:txBody>
          <a:bodyPr vert="horz" lIns="88219" tIns="44110" rIns="88219" bIns="44110" rtlCol="0" anchor="b"/>
          <a:lstStyle>
            <a:lvl1pPr algn="l">
              <a:defRPr sz="1200"/>
            </a:lvl1pPr>
          </a:lstStyle>
          <a:p>
            <a:r>
              <a:rPr lang="de-DE" sz="800" dirty="0" smtClean="0">
                <a:latin typeface="Arial" pitchFamily="34" charset="0"/>
                <a:cs typeface="Arial" pitchFamily="34" charset="0"/>
              </a:rPr>
              <a:t>© 2012 Capgemini. All </a:t>
            </a:r>
            <a:r>
              <a:rPr lang="de-DE" sz="800" dirty="0" err="1" smtClean="0">
                <a:latin typeface="Arial" pitchFamily="34" charset="0"/>
                <a:cs typeface="Arial" pitchFamily="34" charset="0"/>
              </a:rPr>
              <a:t>rights</a:t>
            </a:r>
            <a:r>
              <a:rPr lang="de-DE" sz="800" dirty="0" smtClean="0">
                <a:latin typeface="Arial" pitchFamily="34" charset="0"/>
                <a:cs typeface="Arial" pitchFamily="34" charset="0"/>
              </a:rPr>
              <a:t> </a:t>
            </a:r>
            <a:r>
              <a:rPr lang="de-DE" sz="800" dirty="0" err="1" smtClean="0">
                <a:latin typeface="Arial" pitchFamily="34" charset="0"/>
                <a:cs typeface="Arial" pitchFamily="34" charset="0"/>
              </a:rPr>
              <a:t>reserved</a:t>
            </a:r>
            <a:r>
              <a:rPr lang="de-DE" sz="800" dirty="0" smtClean="0">
                <a:latin typeface="Arial" pitchFamily="34" charset="0"/>
                <a:cs typeface="Arial" pitchFamily="34" charset="0"/>
              </a:rPr>
              <a:t>.</a:t>
            </a:r>
            <a:endParaRPr lang="de-DE" sz="800" dirty="0">
              <a:latin typeface="Arial" pitchFamily="34" charset="0"/>
              <a:cs typeface="Arial" pitchFamily="34" charset="0"/>
            </a:endParaRPr>
          </a:p>
        </p:txBody>
      </p:sp>
      <p:sp>
        <p:nvSpPr>
          <p:cNvPr id="5" name="Slide Number Placeholder 4"/>
          <p:cNvSpPr>
            <a:spLocks noGrp="1"/>
          </p:cNvSpPr>
          <p:nvPr>
            <p:ph type="sldNum" sz="quarter" idx="3"/>
          </p:nvPr>
        </p:nvSpPr>
        <p:spPr>
          <a:xfrm>
            <a:off x="3850295" y="9429305"/>
            <a:ext cx="2945862" cy="495793"/>
          </a:xfrm>
          <a:prstGeom prst="rect">
            <a:avLst/>
          </a:prstGeom>
        </p:spPr>
        <p:txBody>
          <a:bodyPr vert="horz" lIns="88219" tIns="44110" rIns="88219" bIns="44110" rtlCol="0" anchor="b"/>
          <a:lstStyle>
            <a:lvl1pPr algn="r">
              <a:defRPr sz="1200"/>
            </a:lvl1pPr>
          </a:lstStyle>
          <a:p>
            <a:fld id="{9EC16AE0-9542-4D5B-AF70-A50F5AFBFBE0}" type="slidenum">
              <a:rPr lang="de-DE" sz="800" smtClean="0">
                <a:latin typeface="Arial" pitchFamily="34" charset="0"/>
                <a:cs typeface="Arial" pitchFamily="34" charset="0"/>
              </a:rPr>
              <a:pPr/>
              <a:t>‹N°›</a:t>
            </a:fld>
            <a:endParaRPr lang="de-DE" sz="800" dirty="0">
              <a:latin typeface="Arial" pitchFamily="34" charset="0"/>
              <a:cs typeface="Arial" pitchFamily="34" charset="0"/>
            </a:endParaRPr>
          </a:p>
        </p:txBody>
      </p:sp>
    </p:spTree>
    <p:extLst>
      <p:ext uri="{BB962C8B-B14F-4D97-AF65-F5344CB8AC3E}">
        <p14:creationId xmlns:p14="http://schemas.microsoft.com/office/powerpoint/2010/main" xmlns="" val="8599712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45659" cy="496332"/>
          </a:xfrm>
          <a:prstGeom prst="rect">
            <a:avLst/>
          </a:prstGeom>
        </p:spPr>
        <p:txBody>
          <a:bodyPr vert="horz" lIns="95560" tIns="47780" rIns="95560" bIns="47780" rtlCol="0"/>
          <a:lstStyle>
            <a:lvl1pPr algn="l">
              <a:defRPr sz="1400"/>
            </a:lvl1pPr>
          </a:lstStyle>
          <a:p>
            <a:endParaRPr lang="en-US"/>
          </a:p>
        </p:txBody>
      </p:sp>
      <p:sp>
        <p:nvSpPr>
          <p:cNvPr id="3" name="Date Placeholder 2"/>
          <p:cNvSpPr>
            <a:spLocks noGrp="1"/>
          </p:cNvSpPr>
          <p:nvPr>
            <p:ph type="dt" idx="1"/>
          </p:nvPr>
        </p:nvSpPr>
        <p:spPr>
          <a:xfrm>
            <a:off x="3850444" y="2"/>
            <a:ext cx="2945659" cy="496332"/>
          </a:xfrm>
          <a:prstGeom prst="rect">
            <a:avLst/>
          </a:prstGeom>
        </p:spPr>
        <p:txBody>
          <a:bodyPr vert="horz" lIns="95560" tIns="47780" rIns="95560" bIns="47780" rtlCol="0"/>
          <a:lstStyle>
            <a:lvl1pPr algn="r">
              <a:defRPr sz="1400"/>
            </a:lvl1pPr>
          </a:lstStyle>
          <a:p>
            <a:fld id="{2FB4FF29-EE9A-4D47-9F1A-289A80693C0F}" type="datetimeFigureOut">
              <a:rPr lang="en-US" smtClean="0"/>
              <a:pPr/>
              <a:t>4/17/2025</a:t>
            </a:fld>
            <a:endParaRPr lang="en-US"/>
          </a:p>
        </p:txBody>
      </p:sp>
      <p:sp>
        <p:nvSpPr>
          <p:cNvPr id="4" name="Slide Image Placeholder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5560" tIns="47780" rIns="95560" bIns="47780" rtlCol="0" anchor="ctr"/>
          <a:lstStyle/>
          <a:p>
            <a:endParaRPr lang="de-D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5560" tIns="47780" rIns="95560" bIns="4778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9428585"/>
            <a:ext cx="2945659" cy="496332"/>
          </a:xfrm>
          <a:prstGeom prst="rect">
            <a:avLst/>
          </a:prstGeom>
        </p:spPr>
        <p:txBody>
          <a:bodyPr vert="horz" lIns="95560" tIns="47780" rIns="95560" bIns="47780" rtlCol="0" anchor="b"/>
          <a:lstStyle>
            <a:lvl1pPr algn="l">
              <a:defRPr sz="1400"/>
            </a:lvl1pPr>
          </a:lstStyle>
          <a:p>
            <a:endParaRPr lang="en-US"/>
          </a:p>
        </p:txBody>
      </p:sp>
      <p:sp>
        <p:nvSpPr>
          <p:cNvPr id="7" name="Slide Number Placeholder 6"/>
          <p:cNvSpPr>
            <a:spLocks noGrp="1"/>
          </p:cNvSpPr>
          <p:nvPr>
            <p:ph type="sldNum" sz="quarter" idx="5"/>
          </p:nvPr>
        </p:nvSpPr>
        <p:spPr>
          <a:xfrm>
            <a:off x="3850444" y="9428585"/>
            <a:ext cx="2945659" cy="496332"/>
          </a:xfrm>
          <a:prstGeom prst="rect">
            <a:avLst/>
          </a:prstGeom>
        </p:spPr>
        <p:txBody>
          <a:bodyPr vert="horz" lIns="95560" tIns="47780" rIns="95560" bIns="47780" rtlCol="0" anchor="b"/>
          <a:lstStyle>
            <a:lvl1pPr algn="r">
              <a:defRPr sz="1400"/>
            </a:lvl1pPr>
          </a:lstStyle>
          <a:p>
            <a:fld id="{71E7D22E-2FCF-4181-8686-08BDCDF94062}" type="slidenum">
              <a:rPr lang="en-US" smtClean="0"/>
              <a:pPr/>
              <a:t>‹N°›</a:t>
            </a:fld>
            <a:endParaRPr lang="en-US"/>
          </a:p>
        </p:txBody>
      </p:sp>
    </p:spTree>
    <p:extLst>
      <p:ext uri="{BB962C8B-B14F-4D97-AF65-F5344CB8AC3E}">
        <p14:creationId xmlns:p14="http://schemas.microsoft.com/office/powerpoint/2010/main" xmlns="" val="1697461887"/>
      </p:ext>
    </p:extLst>
  </p:cSld>
  <p:clrMap bg1="lt1" tx1="dk1" bg2="lt2" tx2="dk2" accent1="accent1" accent2="accent2" accent3="accent3" accent4="accent4" accent5="accent5" accent6="accent6" hlink="hlink" folHlink="folHlink"/>
  <p:notesStyle>
    <a:lvl1pPr marL="0" algn="l" defTabSz="914342" rtl="0" eaLnBrk="1" latinLnBrk="0" hangingPunct="1">
      <a:defRPr sz="1200" kern="1200">
        <a:solidFill>
          <a:schemeClr val="tx1"/>
        </a:solidFill>
        <a:latin typeface="+mn-lt"/>
        <a:ea typeface="+mn-ea"/>
        <a:cs typeface="+mn-cs"/>
      </a:defRPr>
    </a:lvl1pPr>
    <a:lvl2pPr marL="457171" algn="l" defTabSz="914342" rtl="0" eaLnBrk="1" latinLnBrk="0" hangingPunct="1">
      <a:defRPr sz="1200" kern="1200">
        <a:solidFill>
          <a:schemeClr val="tx1"/>
        </a:solidFill>
        <a:latin typeface="+mn-lt"/>
        <a:ea typeface="+mn-ea"/>
        <a:cs typeface="+mn-cs"/>
      </a:defRPr>
    </a:lvl2pPr>
    <a:lvl3pPr marL="914342" algn="l" defTabSz="914342" rtl="0" eaLnBrk="1" latinLnBrk="0" hangingPunct="1">
      <a:defRPr sz="1200" kern="1200">
        <a:solidFill>
          <a:schemeClr val="tx1"/>
        </a:solidFill>
        <a:latin typeface="+mn-lt"/>
        <a:ea typeface="+mn-ea"/>
        <a:cs typeface="+mn-cs"/>
      </a:defRPr>
    </a:lvl3pPr>
    <a:lvl4pPr marL="1371513" algn="l" defTabSz="914342" rtl="0" eaLnBrk="1" latinLnBrk="0" hangingPunct="1">
      <a:defRPr sz="1200" kern="1200">
        <a:solidFill>
          <a:schemeClr val="tx1"/>
        </a:solidFill>
        <a:latin typeface="+mn-lt"/>
        <a:ea typeface="+mn-ea"/>
        <a:cs typeface="+mn-cs"/>
      </a:defRPr>
    </a:lvl4pPr>
    <a:lvl5pPr marL="1828684" algn="l" defTabSz="914342" rtl="0" eaLnBrk="1" latinLnBrk="0" hangingPunct="1">
      <a:defRPr sz="1200" kern="1200">
        <a:solidFill>
          <a:schemeClr val="tx1"/>
        </a:solidFill>
        <a:latin typeface="+mn-lt"/>
        <a:ea typeface="+mn-ea"/>
        <a:cs typeface="+mn-cs"/>
      </a:defRPr>
    </a:lvl5pPr>
    <a:lvl6pPr marL="2285855" algn="l" defTabSz="914342" rtl="0" eaLnBrk="1" latinLnBrk="0" hangingPunct="1">
      <a:defRPr sz="1200" kern="1200">
        <a:solidFill>
          <a:schemeClr val="tx1"/>
        </a:solidFill>
        <a:latin typeface="+mn-lt"/>
        <a:ea typeface="+mn-ea"/>
        <a:cs typeface="+mn-cs"/>
      </a:defRPr>
    </a:lvl6pPr>
    <a:lvl7pPr marL="2743026" algn="l" defTabSz="914342" rtl="0" eaLnBrk="1" latinLnBrk="0" hangingPunct="1">
      <a:defRPr sz="1200" kern="1200">
        <a:solidFill>
          <a:schemeClr val="tx1"/>
        </a:solidFill>
        <a:latin typeface="+mn-lt"/>
        <a:ea typeface="+mn-ea"/>
        <a:cs typeface="+mn-cs"/>
      </a:defRPr>
    </a:lvl7pPr>
    <a:lvl8pPr marL="3200198" algn="l" defTabSz="914342" rtl="0" eaLnBrk="1" latinLnBrk="0" hangingPunct="1">
      <a:defRPr sz="1200" kern="1200">
        <a:solidFill>
          <a:schemeClr val="tx1"/>
        </a:solidFill>
        <a:latin typeface="+mn-lt"/>
        <a:ea typeface="+mn-ea"/>
        <a:cs typeface="+mn-cs"/>
      </a:defRPr>
    </a:lvl8pPr>
    <a:lvl9pPr marL="3657369" algn="l" defTabSz="9143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a:t>
            </a:fld>
            <a:endParaRPr lang="en-US"/>
          </a:p>
        </p:txBody>
      </p:sp>
    </p:spTree>
    <p:extLst>
      <p:ext uri="{BB962C8B-B14F-4D97-AF65-F5344CB8AC3E}">
        <p14:creationId xmlns:p14="http://schemas.microsoft.com/office/powerpoint/2010/main" xmlns="" val="1689847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10</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11</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12</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13</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14</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15</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16</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17</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18</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19</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endParaRPr lang="fr-FR" dirty="0"/>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a:t>
            </a:fld>
            <a:endParaRPr lang="en-US"/>
          </a:p>
        </p:txBody>
      </p:sp>
    </p:spTree>
    <p:extLst>
      <p:ext uri="{BB962C8B-B14F-4D97-AF65-F5344CB8AC3E}">
        <p14:creationId xmlns:p14="http://schemas.microsoft.com/office/powerpoint/2010/main" xmlns="" val="3012282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20</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21</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22</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23</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24</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25</a:t>
            </a:fld>
            <a:endParaRPr lang="en-US"/>
          </a:p>
        </p:txBody>
      </p:sp>
    </p:spTree>
    <p:extLst>
      <p:ext uri="{BB962C8B-B14F-4D97-AF65-F5344CB8AC3E}">
        <p14:creationId xmlns="" xmlns:p14="http://schemas.microsoft.com/office/powerpoint/2010/main" val="1952624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dirty="0" smtClean="0"/>
              <a:t>Les logiciels de gestion de versions sont quasiment incontournables aujourd’hui car ils facilitent grandement la gestion de projets et car ils permettent de travailler en équipe de manière beaucoup plus efficace.</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3</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4</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5</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6</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r>
              <a:rPr lang="fr-FR" dirty="0" smtClean="0"/>
              <a:t>Simplicité / flexibilité du travail : Comme chaque utilisateur peut héberger le code du projet, on n’a plus besoin d’être constamment connecté à un serveur central et on peut donc travailler en ligne sur sa propre machine ;</a:t>
            </a:r>
          </a:p>
          <a:p>
            <a:r>
              <a:rPr lang="fr-FR" dirty="0" smtClean="0"/>
              <a:t>Sécurité : Comme chaque utilisateur possède le code complet d’un projet, on peut utiliser la copie du projet d’un utilisateur comme </a:t>
            </a:r>
            <a:r>
              <a:rPr lang="fr-FR" dirty="0" err="1" smtClean="0"/>
              <a:t>back-up</a:t>
            </a:r>
            <a:r>
              <a:rPr lang="fr-FR" dirty="0" smtClean="0"/>
              <a:t> en cas de corruption du serveur central.</a:t>
            </a:r>
          </a:p>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7</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r>
              <a:rPr lang="fr-FR" sz="1200" b="0" i="0" kern="1200" dirty="0" smtClean="0">
                <a:solidFill>
                  <a:schemeClr val="tx1"/>
                </a:solidFill>
                <a:latin typeface="+mn-lt"/>
                <a:ea typeface="+mn-ea"/>
                <a:cs typeface="+mn-cs"/>
              </a:rPr>
              <a:t>Pour récapituler, et afin d’être bien clair sur ce point : Git est un logiciel de gestion de version tandis que </a:t>
            </a:r>
            <a:r>
              <a:rPr lang="fr-FR" sz="1200" b="0" i="0" kern="1200" dirty="0" err="1" smtClean="0">
                <a:solidFill>
                  <a:schemeClr val="tx1"/>
                </a:solidFill>
                <a:latin typeface="+mn-lt"/>
                <a:ea typeface="+mn-ea"/>
                <a:cs typeface="+mn-cs"/>
              </a:rPr>
              <a:t>GitHub</a:t>
            </a:r>
            <a:r>
              <a:rPr lang="fr-FR" sz="1200" b="0" i="0" kern="1200" dirty="0" smtClean="0">
                <a:solidFill>
                  <a:schemeClr val="tx1"/>
                </a:solidFill>
                <a:latin typeface="+mn-lt"/>
                <a:ea typeface="+mn-ea"/>
                <a:cs typeface="+mn-cs"/>
              </a:rPr>
              <a:t> est un service en ligne d’hébergement de dépôts Git qui fait office de serveur central pour ces dépôts.</a:t>
            </a: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8</a:t>
            </a:fld>
            <a:endParaRPr lang="en-US"/>
          </a:p>
        </p:txBody>
      </p:sp>
    </p:spTree>
    <p:extLst>
      <p:ext uri="{BB962C8B-B14F-4D97-AF65-F5344CB8AC3E}">
        <p14:creationId xmlns:p14="http://schemas.microsoft.com/office/powerpoint/2010/main" xmlns="" val="1952624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normAutofit/>
          </a:bodyPr>
          <a:lstStyle/>
          <a:p>
            <a:pPr marL="0" marR="0" indent="0" algn="l" defTabSz="914342" rtl="0" eaLnBrk="1" fontAlgn="auto" latinLnBrk="0" hangingPunct="1">
              <a:lnSpc>
                <a:spcPct val="100000"/>
              </a:lnSpc>
              <a:spcBef>
                <a:spcPts val="0"/>
              </a:spcBef>
              <a:spcAft>
                <a:spcPts val="0"/>
              </a:spcAft>
              <a:buClrTx/>
              <a:buSzTx/>
              <a:buFontTx/>
              <a:buNone/>
              <a:tabLst/>
              <a:defRPr/>
            </a:pPr>
            <a:endParaRPr lang="en-US" sz="1200" dirty="0" smtClean="0">
              <a:solidFill>
                <a:schemeClr val="tx2">
                  <a:lumMod val="50000"/>
                </a:schemeClr>
              </a:solidFill>
            </a:endParaRPr>
          </a:p>
        </p:txBody>
      </p:sp>
      <p:sp>
        <p:nvSpPr>
          <p:cNvPr id="4" name="Espace réservé du numéro de diapositive 3"/>
          <p:cNvSpPr>
            <a:spLocks noGrp="1"/>
          </p:cNvSpPr>
          <p:nvPr>
            <p:ph type="sldNum" sz="quarter" idx="10"/>
          </p:nvPr>
        </p:nvSpPr>
        <p:spPr/>
        <p:txBody>
          <a:bodyPr/>
          <a:lstStyle/>
          <a:p>
            <a:fld id="{71E7D22E-2FCF-4181-8686-08BDCDF94062}" type="slidenum">
              <a:rPr lang="en-US" smtClean="0"/>
              <a:pPr/>
              <a:t>9</a:t>
            </a:fld>
            <a:endParaRPr lang="en-US"/>
          </a:p>
        </p:txBody>
      </p:sp>
    </p:spTree>
    <p:extLst>
      <p:ext uri="{BB962C8B-B14F-4D97-AF65-F5344CB8AC3E}">
        <p14:creationId xmlns:p14="http://schemas.microsoft.com/office/powerpoint/2010/main" xmlns="" val="1952624328"/>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2.png"/><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image" Target="../media/image4.emf"/><Relationship Id="rId5" Type="http://schemas.openxmlformats.org/officeDocument/2006/relationships/tags" Target="../tags/tag14.xml"/><Relationship Id="rId10" Type="http://schemas.openxmlformats.org/officeDocument/2006/relationships/oleObject" Target="../embeddings/oleObject2.bin"/><Relationship Id="rId4" Type="http://schemas.openxmlformats.org/officeDocument/2006/relationships/tags" Target="../tags/tag13.xml"/><Relationship Id="rId9"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vmlDrawing" Target="../drawings/vmlDrawing12.vml"/><Relationship Id="rId5" Type="http://schemas.openxmlformats.org/officeDocument/2006/relationships/oleObject" Target="../embeddings/oleObject12.bin"/><Relationship Id="rId4"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vmlDrawing" Target="../drawings/vmlDrawing13.vml"/><Relationship Id="rId5" Type="http://schemas.openxmlformats.org/officeDocument/2006/relationships/oleObject" Target="../embeddings/oleObject13.bin"/><Relationship Id="rId4"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57.xml"/><Relationship Id="rId7" Type="http://schemas.openxmlformats.org/officeDocument/2006/relationships/image" Target="../media/image3.jpe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slideMaster" Target="../slideMasters/slideMaster2.xml"/><Relationship Id="rId5" Type="http://schemas.openxmlformats.org/officeDocument/2006/relationships/tags" Target="../tags/tag59.xml"/><Relationship Id="rId4" Type="http://schemas.openxmlformats.org/officeDocument/2006/relationships/tags" Target="../tags/tag58.xml"/><Relationship Id="rId9"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vmlDrawing" Target="../drawings/vmlDrawing14.vml"/><Relationship Id="rId5" Type="http://schemas.openxmlformats.org/officeDocument/2006/relationships/oleObject" Target="../embeddings/oleObject14.bin"/><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vmlDrawing" Target="../drawings/vmlDrawing16.vml"/><Relationship Id="rId6" Type="http://schemas.openxmlformats.org/officeDocument/2006/relationships/image" Target="../media/image12.png"/><Relationship Id="rId5" Type="http://schemas.openxmlformats.org/officeDocument/2006/relationships/oleObject" Target="../embeddings/oleObject16.bin"/><Relationship Id="rId4"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emf"/><Relationship Id="rId3" Type="http://schemas.openxmlformats.org/officeDocument/2006/relationships/tags" Target="../tags/tag77.xml"/><Relationship Id="rId7" Type="http://schemas.openxmlformats.org/officeDocument/2006/relationships/image" Target="../media/image3.jpe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slideMaster" Target="../slideMasters/slideMaster3.xml"/><Relationship Id="rId5" Type="http://schemas.openxmlformats.org/officeDocument/2006/relationships/tags" Target="../tags/tag79.xml"/><Relationship Id="rId4" Type="http://schemas.openxmlformats.org/officeDocument/2006/relationships/tags" Target="../tags/tag78.xml"/><Relationship Id="rId9"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vmlDrawing" Target="../drawings/vmlDrawing17.vml"/><Relationship Id="rId5" Type="http://schemas.openxmlformats.org/officeDocument/2006/relationships/oleObject" Target="../embeddings/oleObject17.bin"/><Relationship Id="rId4"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19.vml"/><Relationship Id="rId6" Type="http://schemas.openxmlformats.org/officeDocument/2006/relationships/oleObject" Target="../embeddings/oleObject19.bin"/><Relationship Id="rId5" Type="http://schemas.openxmlformats.org/officeDocument/2006/relationships/slideMaster" Target="../slideMasters/slideMaster4.xml"/><Relationship Id="rId4" Type="http://schemas.openxmlformats.org/officeDocument/2006/relationships/tags" Target="../tags/tag85.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vmlDrawing" Target="../drawings/vmlDrawing20.vml"/><Relationship Id="rId6" Type="http://schemas.openxmlformats.org/officeDocument/2006/relationships/oleObject" Target="../embeddings/oleObject20.bin"/><Relationship Id="rId5" Type="http://schemas.openxmlformats.org/officeDocument/2006/relationships/slideMaster" Target="../slideMasters/slideMaster4.xml"/><Relationship Id="rId4" Type="http://schemas.openxmlformats.org/officeDocument/2006/relationships/tags" Target="../tags/tag88.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vmlDrawing" Target="../drawings/vmlDrawing21.vml"/><Relationship Id="rId6" Type="http://schemas.openxmlformats.org/officeDocument/2006/relationships/oleObject" Target="../embeddings/oleObject21.bin"/><Relationship Id="rId5" Type="http://schemas.openxmlformats.org/officeDocument/2006/relationships/slideMaster" Target="../slideMasters/slideMaster4.xml"/><Relationship Id="rId4" Type="http://schemas.openxmlformats.org/officeDocument/2006/relationships/tags" Target="../tags/tag9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vmlDrawing" Target="../drawings/vmlDrawing3.vml"/><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vmlDrawing" Target="../drawings/vmlDrawing22.vml"/><Relationship Id="rId6" Type="http://schemas.openxmlformats.org/officeDocument/2006/relationships/oleObject" Target="../embeddings/oleObject22.bin"/><Relationship Id="rId5" Type="http://schemas.openxmlformats.org/officeDocument/2006/relationships/slideMaster" Target="../slideMasters/slideMaster4.xml"/><Relationship Id="rId4" Type="http://schemas.openxmlformats.org/officeDocument/2006/relationships/tags" Target="../tags/tag94.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96.xml"/><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oleObject" Target="../embeddings/oleObject23.bin"/><Relationship Id="rId5" Type="http://schemas.openxmlformats.org/officeDocument/2006/relationships/slideMaster" Target="../slideMasters/slideMaster4.xml"/><Relationship Id="rId4" Type="http://schemas.openxmlformats.org/officeDocument/2006/relationships/tags" Target="../tags/tag97.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99.xml"/><Relationship Id="rId2" Type="http://schemas.openxmlformats.org/officeDocument/2006/relationships/tags" Target="../tags/tag98.xml"/><Relationship Id="rId1" Type="http://schemas.openxmlformats.org/officeDocument/2006/relationships/vmlDrawing" Target="../drawings/vmlDrawing24.vml"/><Relationship Id="rId6" Type="http://schemas.openxmlformats.org/officeDocument/2006/relationships/oleObject" Target="../embeddings/oleObject24.bin"/><Relationship Id="rId5" Type="http://schemas.openxmlformats.org/officeDocument/2006/relationships/slideMaster" Target="../slideMasters/slideMaster4.xml"/><Relationship Id="rId4" Type="http://schemas.openxmlformats.org/officeDocument/2006/relationships/tags" Target="../tags/tag100.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vmlDrawing" Target="../drawings/vmlDrawing25.vml"/><Relationship Id="rId6" Type="http://schemas.openxmlformats.org/officeDocument/2006/relationships/oleObject" Target="../embeddings/oleObject25.bin"/><Relationship Id="rId5" Type="http://schemas.openxmlformats.org/officeDocument/2006/relationships/slideMaster" Target="../slideMasters/slideMaster4.xml"/><Relationship Id="rId4" Type="http://schemas.openxmlformats.org/officeDocument/2006/relationships/tags" Target="../tags/tag103.xml"/></Relationships>
</file>

<file path=ppt/slideLayouts/_rels/slideLayout24.xml.rels><?xml version="1.0" encoding="UTF-8" standalone="yes"?>
<Relationships xmlns="http://schemas.openxmlformats.org/package/2006/relationships"><Relationship Id="rId3" Type="http://schemas.openxmlformats.org/officeDocument/2006/relationships/tags" Target="../tags/tag105.xml"/><Relationship Id="rId2" Type="http://schemas.openxmlformats.org/officeDocument/2006/relationships/tags" Target="../tags/tag104.xml"/><Relationship Id="rId1" Type="http://schemas.openxmlformats.org/officeDocument/2006/relationships/vmlDrawing" Target="../drawings/vmlDrawing26.vml"/><Relationship Id="rId6" Type="http://schemas.openxmlformats.org/officeDocument/2006/relationships/oleObject" Target="../embeddings/oleObject26.bin"/><Relationship Id="rId5" Type="http://schemas.openxmlformats.org/officeDocument/2006/relationships/slideMaster" Target="../slideMasters/slideMaster4.xml"/><Relationship Id="rId4" Type="http://schemas.openxmlformats.org/officeDocument/2006/relationships/tags" Target="../tags/tag106.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7" Type="http://schemas.openxmlformats.org/officeDocument/2006/relationships/oleObject" Target="../embeddings/oleObject4.bin"/><Relationship Id="rId2" Type="http://schemas.openxmlformats.org/officeDocument/2006/relationships/tags" Target="../tags/tag19.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vmlDrawing" Target="../drawings/vmlDrawing27.vml"/><Relationship Id="rId5" Type="http://schemas.openxmlformats.org/officeDocument/2006/relationships/oleObject" Target="../embeddings/oleObject27.bin"/><Relationship Id="rId4"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oleObject" Target="../embeddings/oleObject6.bin"/><Relationship Id="rId2" Type="http://schemas.openxmlformats.org/officeDocument/2006/relationships/tags" Target="../tags/tag26.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29.xml"/><Relationship Id="rId4" Type="http://schemas.openxmlformats.org/officeDocument/2006/relationships/tags" Target="../tags/tag28.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vmlDrawing" Target="../drawings/vmlDrawing7.vml"/><Relationship Id="rId6" Type="http://schemas.openxmlformats.org/officeDocument/2006/relationships/tags" Target="../tags/tag34.xml"/><Relationship Id="rId5" Type="http://schemas.openxmlformats.org/officeDocument/2006/relationships/tags" Target="../tags/tag33.xml"/><Relationship Id="rId10" Type="http://schemas.openxmlformats.org/officeDocument/2006/relationships/oleObject" Target="../embeddings/oleObject7.bin"/><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7.xml"/><Relationship Id="rId1" Type="http://schemas.openxmlformats.org/officeDocument/2006/relationships/vmlDrawing" Target="../drawings/vmlDrawing8.vml"/><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9.vml"/><Relationship Id="rId5" Type="http://schemas.openxmlformats.org/officeDocument/2006/relationships/oleObject" Target="../embeddings/oleObject9.bin"/><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41.xml"/><Relationship Id="rId7" Type="http://schemas.openxmlformats.org/officeDocument/2006/relationships/oleObject" Target="../embeddings/oleObject10.bin"/><Relationship Id="rId2" Type="http://schemas.openxmlformats.org/officeDocument/2006/relationships/tags" Target="../tags/tag40.xml"/><Relationship Id="rId1" Type="http://schemas.openxmlformats.org/officeDocument/2006/relationships/vmlDrawing" Target="../drawings/vmlDrawing10.vml"/><Relationship Id="rId6" Type="http://schemas.openxmlformats.org/officeDocument/2006/relationships/image" Target="../media/image5.jpeg"/><Relationship Id="rId5" Type="http://schemas.openxmlformats.org/officeDocument/2006/relationships/slideMaster" Target="../slideMasters/slideMaster1.xml"/><Relationship Id="rId4" Type="http://schemas.openxmlformats.org/officeDocument/2006/relationships/tags" Target="../tags/tag4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1">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9">
            <a:extLst>
              <a:ext uri="{28A0092B-C50C-407E-A947-70E740481C1C}">
                <a14:useLocalDpi xmlns:a14="http://schemas.microsoft.com/office/drawing/2010/main" xmlns="" val="0"/>
              </a:ext>
            </a:extLst>
          </a:blip>
          <a:srcRect t="13667"/>
          <a:stretch/>
        </p:blipFill>
        <p:spPr>
          <a:xfrm>
            <a:off x="1" y="937260"/>
            <a:ext cx="9905998" cy="5920740"/>
          </a:xfrm>
          <a:prstGeom prst="rect">
            <a:avLst/>
          </a:prstGeom>
        </p:spPr>
      </p:pic>
      <p:sp>
        <p:nvSpPr>
          <p:cNvPr id="11" name="Freeform 6"/>
          <p:cNvSpPr>
            <a:spLocks/>
          </p:cNvSpPr>
          <p:nvPr userDrawn="1"/>
        </p:nvSpPr>
        <p:spPr bwMode="auto">
          <a:xfrm>
            <a:off x="1" y="883215"/>
            <a:ext cx="9906000" cy="2042507"/>
          </a:xfrm>
          <a:custGeom>
            <a:avLst/>
            <a:gdLst/>
            <a:ahLst/>
            <a:cxnLst>
              <a:cxn ang="0">
                <a:pos x="0" y="223"/>
              </a:cxn>
              <a:cxn ang="0">
                <a:pos x="328" y="421"/>
              </a:cxn>
              <a:cxn ang="0">
                <a:pos x="660" y="223"/>
              </a:cxn>
              <a:cxn ang="0">
                <a:pos x="1623" y="223"/>
              </a:cxn>
              <a:cxn ang="0">
                <a:pos x="1657" y="223"/>
              </a:cxn>
              <a:cxn ang="0">
                <a:pos x="1726" y="223"/>
              </a:cxn>
              <a:cxn ang="0">
                <a:pos x="2054" y="34"/>
              </a:cxn>
              <a:cxn ang="0">
                <a:pos x="2054" y="0"/>
              </a:cxn>
              <a:cxn ang="0">
                <a:pos x="0" y="0"/>
              </a:cxn>
              <a:cxn ang="0">
                <a:pos x="0" y="223"/>
              </a:cxn>
            </a:cxnLst>
            <a:rect l="0" t="0" r="r" b="b"/>
            <a:pathLst>
              <a:path w="2054" h="421">
                <a:moveTo>
                  <a:pt x="0" y="223"/>
                </a:moveTo>
                <a:cubicBezTo>
                  <a:pt x="265" y="225"/>
                  <a:pt x="328" y="421"/>
                  <a:pt x="328" y="421"/>
                </a:cubicBezTo>
                <a:cubicBezTo>
                  <a:pt x="328" y="421"/>
                  <a:pt x="392" y="223"/>
                  <a:pt x="660" y="223"/>
                </a:cubicBezTo>
                <a:cubicBezTo>
                  <a:pt x="928" y="223"/>
                  <a:pt x="1623" y="223"/>
                  <a:pt x="1623" y="223"/>
                </a:cubicBezTo>
                <a:cubicBezTo>
                  <a:pt x="1657" y="223"/>
                  <a:pt x="1657" y="223"/>
                  <a:pt x="1657" y="223"/>
                </a:cubicBezTo>
                <a:cubicBezTo>
                  <a:pt x="1682" y="223"/>
                  <a:pt x="1705" y="223"/>
                  <a:pt x="1726" y="223"/>
                </a:cubicBezTo>
                <a:cubicBezTo>
                  <a:pt x="1960" y="223"/>
                  <a:pt x="2038" y="72"/>
                  <a:pt x="2054" y="34"/>
                </a:cubicBezTo>
                <a:cubicBezTo>
                  <a:pt x="2054" y="0"/>
                  <a:pt x="2054" y="0"/>
                  <a:pt x="2054" y="0"/>
                </a:cubicBezTo>
                <a:cubicBezTo>
                  <a:pt x="0" y="0"/>
                  <a:pt x="0" y="0"/>
                  <a:pt x="0" y="0"/>
                </a:cubicBezTo>
                <a:lnTo>
                  <a:pt x="0" y="223"/>
                </a:ln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fr-FR" sz="1000" kern="1200" noProof="0" smtClean="0">
              <a:solidFill>
                <a:schemeClr val="bg1"/>
              </a:solidFill>
              <a:latin typeface="Arial"/>
              <a:ea typeface="+mn-ea"/>
              <a:cs typeface="Arial"/>
            </a:endParaRPr>
          </a:p>
        </p:txBody>
      </p:sp>
      <p:sp>
        <p:nvSpPr>
          <p:cNvPr id="18" name="Rectangle 17"/>
          <p:cNvSpPr/>
          <p:nvPr userDrawn="1">
            <p:custDataLst>
              <p:tags r:id="rId2"/>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fr-FR" sz="1300" noProof="0" smtClean="0"/>
          </a:p>
        </p:txBody>
      </p:sp>
      <p:graphicFrame>
        <p:nvGraphicFramePr>
          <p:cNvPr id="5" name="Object 4" hidden="1"/>
          <p:cNvGraphicFramePr>
            <a:graphicFrameLocks noChangeAspect="1"/>
          </p:cNvGraphicFramePr>
          <p:nvPr>
            <p:custDataLst>
              <p:tags r:id="rId3"/>
            </p:custDataLst>
          </p:nvPr>
        </p:nvGraphicFramePr>
        <p:xfrm>
          <a:off x="1" y="0"/>
          <a:ext cx="158750" cy="158750"/>
        </p:xfrm>
        <a:graphic>
          <a:graphicData uri="http://schemas.openxmlformats.org/presentationml/2006/ole">
            <p:oleObj spid="_x0000_s608418" name="think-cell Slide" r:id="rId10" imgW="360" imgH="360" progId="">
              <p:embed/>
            </p:oleObj>
          </a:graphicData>
        </a:graphic>
      </p:graphicFrame>
      <p:pic>
        <p:nvPicPr>
          <p:cNvPr id="10" name="Picture 104" descr="C:\Users\UserSim\Desktop\Capgemini\moto.emf"/>
          <p:cNvPicPr>
            <a:picLocks noChangeAspect="1" noChangeArrowheads="1"/>
          </p:cNvPicPr>
          <p:nvPr userDrawn="1">
            <p:custDataLst>
              <p:tags r:id="rId4"/>
            </p:custDataLst>
          </p:nvPr>
        </p:nvPicPr>
        <p:blipFill>
          <a:blip r:embed="rId11" cstate="email">
            <a:extLst>
              <a:ext uri="{28A0092B-C50C-407E-A947-70E740481C1C}">
                <a14:useLocalDpi xmlns:a14="http://schemas.microsoft.com/office/drawing/2010/main" xmlns=""/>
              </a:ext>
            </a:extLst>
          </a:blip>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5"/>
            </p:custDataLst>
          </p:nvPr>
        </p:nvSpPr>
        <p:spPr>
          <a:xfrm>
            <a:off x="1" y="2256613"/>
            <a:ext cx="3669474" cy="2261632"/>
          </a:xfrm>
          <a:prstGeom prst="rect">
            <a:avLst/>
          </a:prstGeom>
          <a:effectLst/>
        </p:spPr>
        <p:txBody>
          <a:bodyPr lIns="231412" tIns="33059" rIns="33059" bIns="33059"/>
          <a:lstStyle>
            <a:lvl1pPr algn="l">
              <a:defRPr sz="3300" b="0">
                <a:solidFill>
                  <a:schemeClr val="bg1"/>
                </a:solidFill>
                <a:effectLst>
                  <a:outerShdw blurRad="38100" dist="38100" dir="2700000" algn="tl">
                    <a:srgbClr val="000000">
                      <a:alpha val="43137"/>
                    </a:srgbClr>
                  </a:outerShdw>
                </a:effectLst>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3" name="Subtitle 2"/>
          <p:cNvSpPr>
            <a:spLocks noGrp="1"/>
          </p:cNvSpPr>
          <p:nvPr>
            <p:ph type="subTitle" idx="1" hasCustomPrompt="1"/>
            <p:custDataLst>
              <p:tags r:id="rId6"/>
            </p:custDataLst>
          </p:nvPr>
        </p:nvSpPr>
        <p:spPr>
          <a:xfrm>
            <a:off x="0" y="4551798"/>
            <a:ext cx="3051958" cy="947750"/>
          </a:xfrm>
        </p:spPr>
        <p:txBody>
          <a:bodyPr lIns="231412" tIns="33059" rIns="33059" bIns="33059"/>
          <a:lstStyle>
            <a:lvl1pPr marL="0" indent="0" algn="l">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noProof="0" dirty="0" smtClean="0"/>
              <a:t>Click to </a:t>
            </a:r>
            <a:r>
              <a:rPr lang="fr-FR" noProof="0" dirty="0" err="1" smtClean="0"/>
              <a:t>edit</a:t>
            </a:r>
            <a:r>
              <a:rPr lang="fr-FR" noProof="0" dirty="0" smtClean="0"/>
              <a:t> Master </a:t>
            </a:r>
            <a:r>
              <a:rPr lang="fr-FR" noProof="0" dirty="0" err="1" smtClean="0"/>
              <a:t>text</a:t>
            </a:r>
            <a:r>
              <a:rPr lang="fr-FR" noProof="0" dirty="0" smtClean="0"/>
              <a:t> style</a:t>
            </a:r>
          </a:p>
        </p:txBody>
      </p:sp>
      <p:pic>
        <p:nvPicPr>
          <p:cNvPr id="13" name="Picture 103" descr="C:\Users\UserSim\Desktop\Capgemini\Capgemini_logo_cmyk.png"/>
          <p:cNvPicPr>
            <a:picLocks noChangeAspect="1" noChangeArrowheads="1"/>
          </p:cNvPicPr>
          <p:nvPr userDrawn="1">
            <p:custDataLst>
              <p:tags r:id="rId7"/>
            </p:custDataLst>
          </p:nvPr>
        </p:nvPicPr>
        <p:blipFill>
          <a:blip r:embed="rId12" cstate="email">
            <a:extLst>
              <a:ext uri="{28A0092B-C50C-407E-A947-70E740481C1C}">
                <a14:useLocalDpi xmlns:a14="http://schemas.microsoft.com/office/drawing/2010/main" xmlns=""/>
              </a:ext>
            </a:extLst>
          </a:blip>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ontent Master">
    <p:spTree>
      <p:nvGrpSpPr>
        <p:cNvPr id="1" name=""/>
        <p:cNvGrpSpPr/>
        <p:nvPr/>
      </p:nvGrpSpPr>
      <p:grpSpPr>
        <a:xfrm>
          <a:off x="0" y="0"/>
          <a:ext cx="0" cy="0"/>
          <a:chOff x="0" y="0"/>
          <a:chExt cx="0" cy="0"/>
        </a:xfrm>
      </p:grpSpPr>
      <p:sp>
        <p:nvSpPr>
          <p:cNvPr id="85" name="Espace réservé du texte 33"/>
          <p:cNvSpPr>
            <a:spLocks noGrp="1"/>
          </p:cNvSpPr>
          <p:nvPr>
            <p:ph type="body" sz="quarter" idx="44"/>
          </p:nvPr>
        </p:nvSpPr>
        <p:spPr>
          <a:xfrm>
            <a:off x="811880" y="5008231"/>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4" name="Espace réservé du texte 33"/>
          <p:cNvSpPr>
            <a:spLocks noGrp="1"/>
          </p:cNvSpPr>
          <p:nvPr>
            <p:ph type="body" sz="quarter" idx="43"/>
          </p:nvPr>
        </p:nvSpPr>
        <p:spPr>
          <a:xfrm>
            <a:off x="811880" y="4567504"/>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3" name="Espace réservé du texte 33"/>
          <p:cNvSpPr>
            <a:spLocks noGrp="1"/>
          </p:cNvSpPr>
          <p:nvPr>
            <p:ph type="body" sz="quarter" idx="42"/>
          </p:nvPr>
        </p:nvSpPr>
        <p:spPr>
          <a:xfrm>
            <a:off x="811880" y="4126777"/>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2" name="Espace réservé du texte 33"/>
          <p:cNvSpPr>
            <a:spLocks noGrp="1"/>
          </p:cNvSpPr>
          <p:nvPr>
            <p:ph type="body" sz="quarter" idx="41"/>
          </p:nvPr>
        </p:nvSpPr>
        <p:spPr>
          <a:xfrm>
            <a:off x="811880" y="3686050"/>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1" name="Espace réservé du texte 33"/>
          <p:cNvSpPr>
            <a:spLocks noGrp="1"/>
          </p:cNvSpPr>
          <p:nvPr>
            <p:ph type="body" sz="quarter" idx="40"/>
          </p:nvPr>
        </p:nvSpPr>
        <p:spPr>
          <a:xfrm>
            <a:off x="811880" y="3245323"/>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0" name="Espace réservé du texte 33"/>
          <p:cNvSpPr>
            <a:spLocks noGrp="1"/>
          </p:cNvSpPr>
          <p:nvPr>
            <p:ph type="body" sz="quarter" idx="39"/>
          </p:nvPr>
        </p:nvSpPr>
        <p:spPr>
          <a:xfrm>
            <a:off x="811880" y="2804596"/>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79" name="Espace réservé du texte 33"/>
          <p:cNvSpPr>
            <a:spLocks noGrp="1"/>
          </p:cNvSpPr>
          <p:nvPr>
            <p:ph type="body" sz="quarter" idx="38"/>
          </p:nvPr>
        </p:nvSpPr>
        <p:spPr>
          <a:xfrm>
            <a:off x="811880" y="2363869"/>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78" name="Espace réservé du texte 33"/>
          <p:cNvSpPr>
            <a:spLocks noGrp="1"/>
          </p:cNvSpPr>
          <p:nvPr>
            <p:ph type="body" sz="quarter" idx="37"/>
          </p:nvPr>
        </p:nvSpPr>
        <p:spPr>
          <a:xfrm>
            <a:off x="811880" y="1482415"/>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dirty="0"/>
          </a:p>
        </p:txBody>
      </p:sp>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00227"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solidFill>
                  <a:schemeClr val="tx1"/>
                </a:solidFill>
              </a:defRPr>
            </a:lvl1pPr>
          </a:lstStyle>
          <a:p>
            <a:r>
              <a:rPr lang="fr-FR" noProof="0" dirty="0" smtClean="0"/>
              <a:t>Sommaire</a:t>
            </a:r>
            <a:endParaRPr lang="fr-FR" noProof="0" dirty="0"/>
          </a:p>
        </p:txBody>
      </p:sp>
      <p:sp>
        <p:nvSpPr>
          <p:cNvPr id="36" name="Espace réservé du texte 35"/>
          <p:cNvSpPr>
            <a:spLocks noGrp="1"/>
          </p:cNvSpPr>
          <p:nvPr>
            <p:ph type="body" sz="quarter" idx="11" hasCustomPrompt="1"/>
          </p:nvPr>
        </p:nvSpPr>
        <p:spPr>
          <a:xfrm>
            <a:off x="9013825" y="1482415"/>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dirty="0" smtClean="0"/>
              <a:t>P. XX</a:t>
            </a:r>
            <a:endParaRPr lang="fr-FR" noProof="0" dirty="0"/>
          </a:p>
        </p:txBody>
      </p:sp>
      <p:sp>
        <p:nvSpPr>
          <p:cNvPr id="38" name="Espace réservé du texte 37"/>
          <p:cNvSpPr>
            <a:spLocks noGrp="1"/>
          </p:cNvSpPr>
          <p:nvPr>
            <p:ph type="body" sz="quarter" idx="12" hasCustomPrompt="1"/>
          </p:nvPr>
        </p:nvSpPr>
        <p:spPr>
          <a:xfrm>
            <a:off x="516564" y="1464415"/>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53" name="Espace réservé du texte 33"/>
          <p:cNvSpPr>
            <a:spLocks noGrp="1"/>
          </p:cNvSpPr>
          <p:nvPr>
            <p:ph type="body" sz="quarter" idx="13"/>
          </p:nvPr>
        </p:nvSpPr>
        <p:spPr>
          <a:xfrm>
            <a:off x="811880" y="1923142"/>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dirty="0"/>
          </a:p>
        </p:txBody>
      </p:sp>
      <p:sp>
        <p:nvSpPr>
          <p:cNvPr id="54" name="Espace réservé du texte 35"/>
          <p:cNvSpPr>
            <a:spLocks noGrp="1"/>
          </p:cNvSpPr>
          <p:nvPr>
            <p:ph type="body" sz="quarter" idx="14" hasCustomPrompt="1"/>
          </p:nvPr>
        </p:nvSpPr>
        <p:spPr>
          <a:xfrm>
            <a:off x="9013825" y="1923142"/>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55" name="Espace réservé du texte 37"/>
          <p:cNvSpPr>
            <a:spLocks noGrp="1"/>
          </p:cNvSpPr>
          <p:nvPr>
            <p:ph type="body" sz="quarter" idx="15" hasCustomPrompt="1"/>
          </p:nvPr>
        </p:nvSpPr>
        <p:spPr>
          <a:xfrm>
            <a:off x="516564" y="1905142"/>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2"/>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57" name="Espace réservé du texte 35"/>
          <p:cNvSpPr>
            <a:spLocks noGrp="1"/>
          </p:cNvSpPr>
          <p:nvPr>
            <p:ph type="body" sz="quarter" idx="17" hasCustomPrompt="1"/>
          </p:nvPr>
        </p:nvSpPr>
        <p:spPr>
          <a:xfrm>
            <a:off x="9013825" y="2363869"/>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58" name="Espace réservé du texte 37"/>
          <p:cNvSpPr>
            <a:spLocks noGrp="1"/>
          </p:cNvSpPr>
          <p:nvPr>
            <p:ph type="body" sz="quarter" idx="18" hasCustomPrompt="1"/>
          </p:nvPr>
        </p:nvSpPr>
        <p:spPr>
          <a:xfrm>
            <a:off x="516564" y="2345869"/>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3"/>
              <a:tabLst/>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60" name="Espace réservé du texte 35"/>
          <p:cNvSpPr>
            <a:spLocks noGrp="1"/>
          </p:cNvSpPr>
          <p:nvPr>
            <p:ph type="body" sz="quarter" idx="20" hasCustomPrompt="1"/>
          </p:nvPr>
        </p:nvSpPr>
        <p:spPr>
          <a:xfrm>
            <a:off x="9013825" y="2804596"/>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61" name="Espace réservé du texte 37"/>
          <p:cNvSpPr>
            <a:spLocks noGrp="1"/>
          </p:cNvSpPr>
          <p:nvPr>
            <p:ph type="body" sz="quarter" idx="21" hasCustomPrompt="1"/>
          </p:nvPr>
        </p:nvSpPr>
        <p:spPr>
          <a:xfrm>
            <a:off x="516564" y="2786596"/>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4"/>
              <a:defRPr lang="fr-FR" sz="1600" b="1" kern="1200" dirty="0" smtClean="0">
                <a:solidFill>
                  <a:schemeClr val="accent3"/>
                </a:solidFill>
                <a:latin typeface="+mn-lt"/>
                <a:ea typeface="+mn-ea"/>
                <a:cs typeface="+mn-cs"/>
              </a:defRPr>
            </a:lvl1pPr>
          </a:lstStyle>
          <a:p>
            <a:pPr lvl="0"/>
            <a:r>
              <a:rPr lang="fr-FR" noProof="0" dirty="0" smtClean="0"/>
              <a:t> </a:t>
            </a:r>
            <a:endParaRPr lang="fr-FR" noProof="0" dirty="0"/>
          </a:p>
        </p:txBody>
      </p:sp>
      <p:sp>
        <p:nvSpPr>
          <p:cNvPr id="63" name="Espace réservé du texte 35"/>
          <p:cNvSpPr>
            <a:spLocks noGrp="1"/>
          </p:cNvSpPr>
          <p:nvPr>
            <p:ph type="body" sz="quarter" idx="23" hasCustomPrompt="1"/>
          </p:nvPr>
        </p:nvSpPr>
        <p:spPr>
          <a:xfrm>
            <a:off x="9013825" y="3245323"/>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64" name="Espace réservé du texte 37"/>
          <p:cNvSpPr>
            <a:spLocks noGrp="1"/>
          </p:cNvSpPr>
          <p:nvPr>
            <p:ph type="body" sz="quarter" idx="24" hasCustomPrompt="1"/>
          </p:nvPr>
        </p:nvSpPr>
        <p:spPr>
          <a:xfrm>
            <a:off x="516564" y="3227323"/>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5"/>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66" name="Espace réservé du texte 35"/>
          <p:cNvSpPr>
            <a:spLocks noGrp="1"/>
          </p:cNvSpPr>
          <p:nvPr>
            <p:ph type="body" sz="quarter" idx="26" hasCustomPrompt="1"/>
          </p:nvPr>
        </p:nvSpPr>
        <p:spPr>
          <a:xfrm>
            <a:off x="9013825" y="3686050"/>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67" name="Espace réservé du texte 37"/>
          <p:cNvSpPr>
            <a:spLocks noGrp="1"/>
          </p:cNvSpPr>
          <p:nvPr>
            <p:ph type="body" sz="quarter" idx="27" hasCustomPrompt="1"/>
          </p:nvPr>
        </p:nvSpPr>
        <p:spPr>
          <a:xfrm>
            <a:off x="516564" y="3668050"/>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6"/>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69" name="Espace réservé du texte 35"/>
          <p:cNvSpPr>
            <a:spLocks noGrp="1"/>
          </p:cNvSpPr>
          <p:nvPr>
            <p:ph type="body" sz="quarter" idx="29" hasCustomPrompt="1"/>
          </p:nvPr>
        </p:nvSpPr>
        <p:spPr>
          <a:xfrm>
            <a:off x="9013825" y="4126777"/>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70" name="Espace réservé du texte 37"/>
          <p:cNvSpPr>
            <a:spLocks noGrp="1"/>
          </p:cNvSpPr>
          <p:nvPr>
            <p:ph type="body" sz="quarter" idx="30" hasCustomPrompt="1"/>
          </p:nvPr>
        </p:nvSpPr>
        <p:spPr>
          <a:xfrm>
            <a:off x="516564" y="4108777"/>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7"/>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72" name="Espace réservé du texte 35"/>
          <p:cNvSpPr>
            <a:spLocks noGrp="1"/>
          </p:cNvSpPr>
          <p:nvPr>
            <p:ph type="body" sz="quarter" idx="32" hasCustomPrompt="1"/>
          </p:nvPr>
        </p:nvSpPr>
        <p:spPr>
          <a:xfrm>
            <a:off x="9013825" y="4567504"/>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73" name="Espace réservé du texte 37"/>
          <p:cNvSpPr>
            <a:spLocks noGrp="1"/>
          </p:cNvSpPr>
          <p:nvPr>
            <p:ph type="body" sz="quarter" idx="33" hasCustomPrompt="1"/>
          </p:nvPr>
        </p:nvSpPr>
        <p:spPr>
          <a:xfrm>
            <a:off x="516564" y="4549504"/>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8"/>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75" name="Espace réservé du texte 35"/>
          <p:cNvSpPr>
            <a:spLocks noGrp="1"/>
          </p:cNvSpPr>
          <p:nvPr>
            <p:ph type="body" sz="quarter" idx="35" hasCustomPrompt="1"/>
          </p:nvPr>
        </p:nvSpPr>
        <p:spPr>
          <a:xfrm>
            <a:off x="9013825" y="5008231"/>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76" name="Espace réservé du texte 37"/>
          <p:cNvSpPr>
            <a:spLocks noGrp="1"/>
          </p:cNvSpPr>
          <p:nvPr>
            <p:ph type="body" sz="quarter" idx="36" hasCustomPrompt="1"/>
          </p:nvPr>
        </p:nvSpPr>
        <p:spPr>
          <a:xfrm>
            <a:off x="516564" y="4990231"/>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9"/>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31" name="Espace réservé du texte 33"/>
          <p:cNvSpPr>
            <a:spLocks noGrp="1"/>
          </p:cNvSpPr>
          <p:nvPr>
            <p:ph type="body" sz="quarter" idx="45"/>
          </p:nvPr>
        </p:nvSpPr>
        <p:spPr>
          <a:xfrm>
            <a:off x="811880" y="5448958"/>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2" name="Espace réservé du texte 35"/>
          <p:cNvSpPr>
            <a:spLocks noGrp="1"/>
          </p:cNvSpPr>
          <p:nvPr>
            <p:ph type="body" sz="quarter" idx="46" hasCustomPrompt="1"/>
          </p:nvPr>
        </p:nvSpPr>
        <p:spPr>
          <a:xfrm>
            <a:off x="9013825" y="5448958"/>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33" name="Espace réservé du texte 37"/>
          <p:cNvSpPr>
            <a:spLocks noGrp="1"/>
          </p:cNvSpPr>
          <p:nvPr>
            <p:ph type="body" sz="quarter" idx="47" hasCustomPrompt="1"/>
          </p:nvPr>
        </p:nvSpPr>
        <p:spPr>
          <a:xfrm>
            <a:off x="516564" y="5430958"/>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lvl1pPr marL="342900" indent="-342900" algn="ctr" defTabSz="957756" rtl="0" eaLnBrk="1" latinLnBrk="0" hangingPunct="1">
              <a:buFont typeface="+mj-lt"/>
              <a:buAutoNum type="arabicPeriod" startAt="10"/>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34" name="Espace réservé du texte 33"/>
          <p:cNvSpPr>
            <a:spLocks noGrp="1"/>
          </p:cNvSpPr>
          <p:nvPr>
            <p:ph type="body" sz="quarter" idx="48"/>
          </p:nvPr>
        </p:nvSpPr>
        <p:spPr>
          <a:xfrm>
            <a:off x="811880" y="5889726"/>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5" name="Espace réservé du texte 35"/>
          <p:cNvSpPr>
            <a:spLocks noGrp="1"/>
          </p:cNvSpPr>
          <p:nvPr>
            <p:ph type="body" sz="quarter" idx="49" hasCustomPrompt="1"/>
          </p:nvPr>
        </p:nvSpPr>
        <p:spPr>
          <a:xfrm>
            <a:off x="9013825" y="5889726"/>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37" name="Espace réservé du texte 37"/>
          <p:cNvSpPr>
            <a:spLocks noGrp="1"/>
          </p:cNvSpPr>
          <p:nvPr>
            <p:ph type="body" sz="quarter" idx="50" hasCustomPrompt="1"/>
          </p:nvPr>
        </p:nvSpPr>
        <p:spPr>
          <a:xfrm>
            <a:off x="516564" y="5871726"/>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lvl1pPr marL="342900" indent="-342900" algn="ctr" defTabSz="957756" rtl="0" eaLnBrk="1" latinLnBrk="0" hangingPunct="1">
              <a:buFont typeface="+mj-lt"/>
              <a:buAutoNum type="arabicPeriod" startAt="11"/>
              <a:defRPr lang="fr-FR" sz="1600" b="1" kern="1200" dirty="0" smtClean="0">
                <a:solidFill>
                  <a:schemeClr val="accent3"/>
                </a:solidFill>
                <a:latin typeface="+mn-lt"/>
                <a:ea typeface="+mn-ea"/>
                <a:cs typeface="+mn-cs"/>
              </a:defRPr>
            </a:lvl1pPr>
          </a:lstStyle>
          <a:p>
            <a:pPr lvl="0"/>
            <a:r>
              <a:rPr lang="fr-FR" noProof="0" dirty="0" smtClean="0"/>
              <a:t> </a:t>
            </a:r>
            <a:endParaRPr lang="fr-FR" noProof="0" dirty="0"/>
          </a:p>
        </p:txBody>
      </p:sp>
      <p:sp>
        <p:nvSpPr>
          <p:cNvPr id="39" name="Espace réservé du texte 5"/>
          <p:cNvSpPr>
            <a:spLocks noGrp="1"/>
          </p:cNvSpPr>
          <p:nvPr>
            <p:ph type="body" sz="quarter" idx="51" hasCustomPrompt="1"/>
          </p:nvPr>
        </p:nvSpPr>
        <p:spPr>
          <a:xfrm>
            <a:off x="227745" y="770964"/>
            <a:ext cx="1658005" cy="612682"/>
          </a:xfrm>
          <a:prstGeom prst="wedgeRoundRectCallout">
            <a:avLst>
              <a:gd name="adj1" fmla="val -20833"/>
              <a:gd name="adj2" fmla="val 71279"/>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lvl1pPr marL="0" marR="0" indent="0" algn="ctr" defTabSz="957756" rtl="0" eaLnBrk="1" fontAlgn="auto" latinLnBrk="0" hangingPunct="1">
              <a:lnSpc>
                <a:spcPct val="100000"/>
              </a:lnSpc>
              <a:spcBef>
                <a:spcPts val="0"/>
              </a:spcBef>
              <a:spcAft>
                <a:spcPts val="0"/>
              </a:spcAft>
              <a:buClrTx/>
              <a:buSzTx/>
              <a:buFontTx/>
              <a:buNone/>
              <a:tabLst/>
              <a:defRPr lang="fr-FR" sz="1100" b="1" smtClean="0">
                <a:solidFill>
                  <a:schemeClr val="tx2">
                    <a:lumMod val="50000"/>
                  </a:schemeClr>
                </a:solidFill>
              </a:defRPr>
            </a:lvl1pPr>
            <a:lvl2pPr marL="223290" indent="0">
              <a:buNone/>
              <a:defRPr lang="fr-FR" sz="800" smtClean="0">
                <a:solidFill>
                  <a:schemeClr val="lt1"/>
                </a:solidFill>
              </a:defRPr>
            </a:lvl2pPr>
            <a:lvl3pPr marL="792656" indent="0">
              <a:buNone/>
              <a:defRPr lang="fr-FR" sz="800" smtClean="0">
                <a:solidFill>
                  <a:schemeClr val="lt1"/>
                </a:solidFill>
              </a:defRPr>
            </a:lvl3pPr>
            <a:lvl4pPr marL="1271534" indent="0">
              <a:buNone/>
              <a:defRPr lang="fr-FR" sz="800" smtClean="0">
                <a:solidFill>
                  <a:schemeClr val="lt1"/>
                </a:solidFill>
              </a:defRPr>
            </a:lvl4pPr>
            <a:lvl5pPr marL="1721847" indent="0">
              <a:buNone/>
              <a:defRPr lang="fr-FR" sz="800">
                <a:solidFill>
                  <a:schemeClr val="lt1"/>
                </a:solidFill>
              </a:defRPr>
            </a:lvl5p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rgbClr val="998C85">
                    <a:lumMod val="50000"/>
                  </a:srgbClr>
                </a:solidFill>
                <a:effectLst/>
                <a:uLnTx/>
                <a:uFillTx/>
                <a:latin typeface="+mn-lt"/>
                <a:ea typeface="+mn-ea"/>
                <a:cs typeface="+mn-cs"/>
              </a:rPr>
              <a:t>NB. : Merci de remplir les cases numéros</a:t>
            </a:r>
          </a:p>
        </p:txBody>
      </p:sp>
      <p:sp>
        <p:nvSpPr>
          <p:cNvPr id="40" name="Espace réservé du texte 5"/>
          <p:cNvSpPr>
            <a:spLocks noGrp="1"/>
          </p:cNvSpPr>
          <p:nvPr>
            <p:ph type="body" sz="quarter" idx="52" hasCustomPrompt="1"/>
          </p:nvPr>
        </p:nvSpPr>
        <p:spPr>
          <a:xfrm>
            <a:off x="7808260" y="770964"/>
            <a:ext cx="1927410" cy="612682"/>
          </a:xfrm>
          <a:prstGeom prst="wedgeRoundRectCallout">
            <a:avLst>
              <a:gd name="adj1" fmla="val 25799"/>
              <a:gd name="adj2" fmla="val 771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lvl1pPr marL="0" marR="0" indent="0" algn="ctr" defTabSz="957756" rtl="0" eaLnBrk="1" fontAlgn="auto" latinLnBrk="0" hangingPunct="1">
              <a:lnSpc>
                <a:spcPct val="100000"/>
              </a:lnSpc>
              <a:spcBef>
                <a:spcPts val="0"/>
              </a:spcBef>
              <a:spcAft>
                <a:spcPts val="0"/>
              </a:spcAft>
              <a:buClrTx/>
              <a:buSzTx/>
              <a:buFontTx/>
              <a:buNone/>
              <a:tabLst/>
              <a:defRPr lang="fr-FR" sz="1100" b="1" smtClean="0">
                <a:solidFill>
                  <a:schemeClr val="tx2">
                    <a:lumMod val="50000"/>
                  </a:schemeClr>
                </a:solidFill>
              </a:defRPr>
            </a:lvl1pPr>
            <a:lvl2pPr marL="223290" indent="0">
              <a:buNone/>
              <a:defRPr lang="fr-FR" sz="800" smtClean="0">
                <a:solidFill>
                  <a:schemeClr val="lt1"/>
                </a:solidFill>
              </a:defRPr>
            </a:lvl2pPr>
            <a:lvl3pPr marL="792656" indent="0">
              <a:buNone/>
              <a:defRPr lang="fr-FR" sz="800" smtClean="0">
                <a:solidFill>
                  <a:schemeClr val="lt1"/>
                </a:solidFill>
              </a:defRPr>
            </a:lvl3pPr>
            <a:lvl4pPr marL="1271534" indent="0">
              <a:buNone/>
              <a:defRPr lang="fr-FR" sz="800" smtClean="0">
                <a:solidFill>
                  <a:schemeClr val="lt1"/>
                </a:solidFill>
              </a:defRPr>
            </a:lvl4pPr>
            <a:lvl5pPr marL="1721847" indent="0">
              <a:buNone/>
              <a:defRPr lang="fr-FR" sz="800">
                <a:solidFill>
                  <a:schemeClr val="lt1"/>
                </a:solidFill>
              </a:defRPr>
            </a:lvl5p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rgbClr val="998C85">
                    <a:lumMod val="50000"/>
                  </a:srgbClr>
                </a:solidFill>
                <a:effectLst/>
                <a:uLnTx/>
                <a:uFillTx/>
                <a:latin typeface="+mn-lt"/>
                <a:ea typeface="+mn-ea"/>
                <a:cs typeface="+mn-cs"/>
              </a:rPr>
              <a:t>NB. : Merci de remplir les cases numéros de pages</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01251"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a:solidFill>
                  <a:schemeClr val="tx1"/>
                </a:solidFill>
              </a:defRPr>
            </a:lvl1pPr>
          </a:lstStyle>
          <a:p>
            <a:r>
              <a:rPr lang="fr-FR" noProof="0" dirty="0" smtClean="0"/>
              <a:t>Intercalaire - Rappel sections</a:t>
            </a:r>
            <a:endParaRPr lang="fr-FR" noProof="0" dirty="0"/>
          </a:p>
        </p:txBody>
      </p:sp>
      <p:sp>
        <p:nvSpPr>
          <p:cNvPr id="31" name="Espace réservé du texte 33"/>
          <p:cNvSpPr>
            <a:spLocks noGrp="1"/>
          </p:cNvSpPr>
          <p:nvPr>
            <p:ph type="body" sz="quarter" idx="44"/>
          </p:nvPr>
        </p:nvSpPr>
        <p:spPr>
          <a:xfrm>
            <a:off x="811880" y="5008231"/>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2" name="Espace réservé du texte 33"/>
          <p:cNvSpPr>
            <a:spLocks noGrp="1"/>
          </p:cNvSpPr>
          <p:nvPr>
            <p:ph type="body" sz="quarter" idx="43"/>
          </p:nvPr>
        </p:nvSpPr>
        <p:spPr>
          <a:xfrm>
            <a:off x="811880" y="4567504"/>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3" name="Espace réservé du texte 33"/>
          <p:cNvSpPr>
            <a:spLocks noGrp="1"/>
          </p:cNvSpPr>
          <p:nvPr>
            <p:ph type="body" sz="quarter" idx="42"/>
          </p:nvPr>
        </p:nvSpPr>
        <p:spPr>
          <a:xfrm>
            <a:off x="811880" y="4126777"/>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4" name="Espace réservé du texte 33"/>
          <p:cNvSpPr>
            <a:spLocks noGrp="1"/>
          </p:cNvSpPr>
          <p:nvPr>
            <p:ph type="body" sz="quarter" idx="41"/>
          </p:nvPr>
        </p:nvSpPr>
        <p:spPr>
          <a:xfrm>
            <a:off x="811880" y="3686050"/>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5" name="Espace réservé du texte 33"/>
          <p:cNvSpPr>
            <a:spLocks noGrp="1"/>
          </p:cNvSpPr>
          <p:nvPr>
            <p:ph type="body" sz="quarter" idx="40"/>
          </p:nvPr>
        </p:nvSpPr>
        <p:spPr>
          <a:xfrm>
            <a:off x="811880" y="3245323"/>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7" name="Espace réservé du texte 33"/>
          <p:cNvSpPr>
            <a:spLocks noGrp="1"/>
          </p:cNvSpPr>
          <p:nvPr>
            <p:ph type="body" sz="quarter" idx="39"/>
          </p:nvPr>
        </p:nvSpPr>
        <p:spPr>
          <a:xfrm>
            <a:off x="811880" y="2804596"/>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39" name="Espace réservé du texte 33"/>
          <p:cNvSpPr>
            <a:spLocks noGrp="1"/>
          </p:cNvSpPr>
          <p:nvPr>
            <p:ph type="body" sz="quarter" idx="38"/>
          </p:nvPr>
        </p:nvSpPr>
        <p:spPr>
          <a:xfrm>
            <a:off x="811880" y="2363869"/>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40" name="Espace réservé du texte 33"/>
          <p:cNvSpPr>
            <a:spLocks noGrp="1"/>
          </p:cNvSpPr>
          <p:nvPr>
            <p:ph type="body" sz="quarter" idx="37"/>
          </p:nvPr>
        </p:nvSpPr>
        <p:spPr>
          <a:xfrm>
            <a:off x="811880" y="1482415"/>
            <a:ext cx="8489446" cy="288000"/>
          </a:xfrm>
          <a:prstGeom prst="roundRect">
            <a:avLst>
              <a:gd name="adj" fmla="val 32353"/>
            </a:avLst>
          </a:prstGeom>
          <a:solidFill>
            <a:schemeClr val="accent5"/>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bg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dirty="0"/>
          </a:p>
        </p:txBody>
      </p:sp>
      <p:sp>
        <p:nvSpPr>
          <p:cNvPr id="41" name="Espace réservé du texte 35"/>
          <p:cNvSpPr>
            <a:spLocks noGrp="1"/>
          </p:cNvSpPr>
          <p:nvPr>
            <p:ph type="body" sz="quarter" idx="11" hasCustomPrompt="1"/>
          </p:nvPr>
        </p:nvSpPr>
        <p:spPr>
          <a:xfrm>
            <a:off x="9013825" y="1482415"/>
            <a:ext cx="552450" cy="288000"/>
          </a:xfrm>
          <a:prstGeom prst="roundRect">
            <a:avLst>
              <a:gd name="adj" fmla="val 26470"/>
            </a:avLst>
          </a:prstGeom>
          <a:solidFill>
            <a:schemeClr val="bg2">
              <a:lumMod val="60000"/>
              <a:lumOff val="4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1"/>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dirty="0" smtClean="0"/>
              <a:t>P. XX</a:t>
            </a:r>
            <a:endParaRPr lang="fr-FR" noProof="0" dirty="0"/>
          </a:p>
        </p:txBody>
      </p:sp>
      <p:sp>
        <p:nvSpPr>
          <p:cNvPr id="42" name="Espace réservé du texte 37"/>
          <p:cNvSpPr>
            <a:spLocks noGrp="1"/>
          </p:cNvSpPr>
          <p:nvPr>
            <p:ph type="body" sz="quarter" idx="12" hasCustomPrompt="1"/>
          </p:nvPr>
        </p:nvSpPr>
        <p:spPr>
          <a:xfrm>
            <a:off x="516564" y="1464415"/>
            <a:ext cx="396000" cy="324000"/>
          </a:xfrm>
          <a:prstGeom prst="roundRect">
            <a:avLst>
              <a:gd name="adj" fmla="val 22664"/>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Clr>
                <a:schemeClr val="bg1"/>
              </a:buClr>
              <a:defRPr lang="fr-FR" sz="1600" b="1" kern="1200" dirty="0" smtClean="0">
                <a:solidFill>
                  <a:schemeClr val="bg1"/>
                </a:solidFill>
                <a:latin typeface="+mn-lt"/>
                <a:ea typeface="+mn-ea"/>
                <a:cs typeface="+mn-cs"/>
              </a:defRPr>
            </a:lvl1pPr>
          </a:lstStyle>
          <a:p>
            <a:pPr lvl="0"/>
            <a:r>
              <a:rPr lang="fr-FR" noProof="0" dirty="0" smtClean="0"/>
              <a:t> </a:t>
            </a:r>
            <a:endParaRPr lang="fr-FR" noProof="0" dirty="0"/>
          </a:p>
        </p:txBody>
      </p:sp>
      <p:sp>
        <p:nvSpPr>
          <p:cNvPr id="43" name="Espace réservé du texte 33"/>
          <p:cNvSpPr>
            <a:spLocks noGrp="1"/>
          </p:cNvSpPr>
          <p:nvPr>
            <p:ph type="body" sz="quarter" idx="13"/>
          </p:nvPr>
        </p:nvSpPr>
        <p:spPr>
          <a:xfrm>
            <a:off x="811880" y="1923142"/>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dirty="0"/>
          </a:p>
        </p:txBody>
      </p:sp>
      <p:sp>
        <p:nvSpPr>
          <p:cNvPr id="44" name="Espace réservé du texte 35"/>
          <p:cNvSpPr>
            <a:spLocks noGrp="1"/>
          </p:cNvSpPr>
          <p:nvPr>
            <p:ph type="body" sz="quarter" idx="14" hasCustomPrompt="1"/>
          </p:nvPr>
        </p:nvSpPr>
        <p:spPr>
          <a:xfrm>
            <a:off x="9013825" y="1923142"/>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45" name="Espace réservé du texte 37"/>
          <p:cNvSpPr>
            <a:spLocks noGrp="1"/>
          </p:cNvSpPr>
          <p:nvPr>
            <p:ph type="body" sz="quarter" idx="15" hasCustomPrompt="1"/>
          </p:nvPr>
        </p:nvSpPr>
        <p:spPr>
          <a:xfrm>
            <a:off x="516564" y="1905142"/>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2"/>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46" name="Espace réservé du texte 35"/>
          <p:cNvSpPr>
            <a:spLocks noGrp="1"/>
          </p:cNvSpPr>
          <p:nvPr>
            <p:ph type="body" sz="quarter" idx="17" hasCustomPrompt="1"/>
          </p:nvPr>
        </p:nvSpPr>
        <p:spPr>
          <a:xfrm>
            <a:off x="9013825" y="2363869"/>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47" name="Espace réservé du texte 37"/>
          <p:cNvSpPr>
            <a:spLocks noGrp="1"/>
          </p:cNvSpPr>
          <p:nvPr>
            <p:ph type="body" sz="quarter" idx="18" hasCustomPrompt="1"/>
          </p:nvPr>
        </p:nvSpPr>
        <p:spPr>
          <a:xfrm>
            <a:off x="516564" y="2345869"/>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3"/>
              <a:tabLst/>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48" name="Espace réservé du texte 35"/>
          <p:cNvSpPr>
            <a:spLocks noGrp="1"/>
          </p:cNvSpPr>
          <p:nvPr>
            <p:ph type="body" sz="quarter" idx="20" hasCustomPrompt="1"/>
          </p:nvPr>
        </p:nvSpPr>
        <p:spPr>
          <a:xfrm>
            <a:off x="9013825" y="2804596"/>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49" name="Espace réservé du texte 37"/>
          <p:cNvSpPr>
            <a:spLocks noGrp="1"/>
          </p:cNvSpPr>
          <p:nvPr>
            <p:ph type="body" sz="quarter" idx="21" hasCustomPrompt="1"/>
          </p:nvPr>
        </p:nvSpPr>
        <p:spPr>
          <a:xfrm>
            <a:off x="516564" y="2786596"/>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4"/>
              <a:defRPr lang="fr-FR" sz="1600" b="1" kern="1200" dirty="0" smtClean="0">
                <a:solidFill>
                  <a:schemeClr val="accent3"/>
                </a:solidFill>
                <a:latin typeface="+mn-lt"/>
                <a:ea typeface="+mn-ea"/>
                <a:cs typeface="+mn-cs"/>
              </a:defRPr>
            </a:lvl1pPr>
          </a:lstStyle>
          <a:p>
            <a:pPr lvl="0"/>
            <a:r>
              <a:rPr lang="fr-FR" noProof="0" dirty="0" smtClean="0"/>
              <a:t> </a:t>
            </a:r>
            <a:endParaRPr lang="fr-FR" noProof="0" dirty="0"/>
          </a:p>
        </p:txBody>
      </p:sp>
      <p:sp>
        <p:nvSpPr>
          <p:cNvPr id="50" name="Espace réservé du texte 35"/>
          <p:cNvSpPr>
            <a:spLocks noGrp="1"/>
          </p:cNvSpPr>
          <p:nvPr>
            <p:ph type="body" sz="quarter" idx="23" hasCustomPrompt="1"/>
          </p:nvPr>
        </p:nvSpPr>
        <p:spPr>
          <a:xfrm>
            <a:off x="9013825" y="3245323"/>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51" name="Espace réservé du texte 37"/>
          <p:cNvSpPr>
            <a:spLocks noGrp="1"/>
          </p:cNvSpPr>
          <p:nvPr>
            <p:ph type="body" sz="quarter" idx="24" hasCustomPrompt="1"/>
          </p:nvPr>
        </p:nvSpPr>
        <p:spPr>
          <a:xfrm>
            <a:off x="516564" y="3227323"/>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5"/>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52" name="Espace réservé du texte 35"/>
          <p:cNvSpPr>
            <a:spLocks noGrp="1"/>
          </p:cNvSpPr>
          <p:nvPr>
            <p:ph type="body" sz="quarter" idx="26" hasCustomPrompt="1"/>
          </p:nvPr>
        </p:nvSpPr>
        <p:spPr>
          <a:xfrm>
            <a:off x="9013825" y="3686050"/>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56" name="Espace réservé du texte 37"/>
          <p:cNvSpPr>
            <a:spLocks noGrp="1"/>
          </p:cNvSpPr>
          <p:nvPr>
            <p:ph type="body" sz="quarter" idx="27" hasCustomPrompt="1"/>
          </p:nvPr>
        </p:nvSpPr>
        <p:spPr>
          <a:xfrm>
            <a:off x="516564" y="3668050"/>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6"/>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59" name="Espace réservé du texte 35"/>
          <p:cNvSpPr>
            <a:spLocks noGrp="1"/>
          </p:cNvSpPr>
          <p:nvPr>
            <p:ph type="body" sz="quarter" idx="29" hasCustomPrompt="1"/>
          </p:nvPr>
        </p:nvSpPr>
        <p:spPr>
          <a:xfrm>
            <a:off x="9013825" y="4126777"/>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62" name="Espace réservé du texte 37"/>
          <p:cNvSpPr>
            <a:spLocks noGrp="1"/>
          </p:cNvSpPr>
          <p:nvPr>
            <p:ph type="body" sz="quarter" idx="30" hasCustomPrompt="1"/>
          </p:nvPr>
        </p:nvSpPr>
        <p:spPr>
          <a:xfrm>
            <a:off x="516564" y="4108777"/>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7"/>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65" name="Espace réservé du texte 35"/>
          <p:cNvSpPr>
            <a:spLocks noGrp="1"/>
          </p:cNvSpPr>
          <p:nvPr>
            <p:ph type="body" sz="quarter" idx="32" hasCustomPrompt="1"/>
          </p:nvPr>
        </p:nvSpPr>
        <p:spPr>
          <a:xfrm>
            <a:off x="9013825" y="4567504"/>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68" name="Espace réservé du texte 37"/>
          <p:cNvSpPr>
            <a:spLocks noGrp="1"/>
          </p:cNvSpPr>
          <p:nvPr>
            <p:ph type="body" sz="quarter" idx="33" hasCustomPrompt="1"/>
          </p:nvPr>
        </p:nvSpPr>
        <p:spPr>
          <a:xfrm>
            <a:off x="516564" y="4549504"/>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8"/>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71" name="Espace réservé du texte 35"/>
          <p:cNvSpPr>
            <a:spLocks noGrp="1"/>
          </p:cNvSpPr>
          <p:nvPr>
            <p:ph type="body" sz="quarter" idx="35" hasCustomPrompt="1"/>
          </p:nvPr>
        </p:nvSpPr>
        <p:spPr>
          <a:xfrm>
            <a:off x="9013825" y="5008231"/>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74" name="Espace réservé du texte 37"/>
          <p:cNvSpPr>
            <a:spLocks noGrp="1"/>
          </p:cNvSpPr>
          <p:nvPr>
            <p:ph type="body" sz="quarter" idx="36" hasCustomPrompt="1"/>
          </p:nvPr>
        </p:nvSpPr>
        <p:spPr>
          <a:xfrm>
            <a:off x="516564" y="4990231"/>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lgn="ctr" defTabSz="957756" rtl="0" eaLnBrk="1" latinLnBrk="0" hangingPunct="1">
              <a:buFont typeface="+mj-lt"/>
              <a:buAutoNum type="arabicPeriod" startAt="9"/>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77" name="Espace réservé du texte 33"/>
          <p:cNvSpPr>
            <a:spLocks noGrp="1"/>
          </p:cNvSpPr>
          <p:nvPr>
            <p:ph type="body" sz="quarter" idx="45"/>
          </p:nvPr>
        </p:nvSpPr>
        <p:spPr>
          <a:xfrm>
            <a:off x="811880" y="5448958"/>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6" name="Espace réservé du texte 35"/>
          <p:cNvSpPr>
            <a:spLocks noGrp="1"/>
          </p:cNvSpPr>
          <p:nvPr>
            <p:ph type="body" sz="quarter" idx="46" hasCustomPrompt="1"/>
          </p:nvPr>
        </p:nvSpPr>
        <p:spPr>
          <a:xfrm>
            <a:off x="9013825" y="5448958"/>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87" name="Espace réservé du texte 37"/>
          <p:cNvSpPr>
            <a:spLocks noGrp="1"/>
          </p:cNvSpPr>
          <p:nvPr>
            <p:ph type="body" sz="quarter" idx="47" hasCustomPrompt="1"/>
          </p:nvPr>
        </p:nvSpPr>
        <p:spPr>
          <a:xfrm>
            <a:off x="516564" y="5430958"/>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lvl1pPr marL="342900" indent="-342900" algn="ctr" defTabSz="957756" rtl="0" eaLnBrk="1" latinLnBrk="0" hangingPunct="1">
              <a:buFont typeface="+mj-lt"/>
              <a:buAutoNum type="arabicPeriod" startAt="10"/>
              <a:defRPr lang="fr-FR" sz="1600" b="1" kern="1200" dirty="0" smtClean="0">
                <a:solidFill>
                  <a:schemeClr val="accent3"/>
                </a:solidFill>
                <a:latin typeface="+mn-lt"/>
                <a:ea typeface="+mn-ea"/>
                <a:cs typeface="+mn-cs"/>
              </a:defRPr>
            </a:lvl1pPr>
          </a:lstStyle>
          <a:p>
            <a:pPr lvl="0"/>
            <a:r>
              <a:rPr lang="fr-FR" noProof="0" smtClean="0"/>
              <a:t> </a:t>
            </a:r>
            <a:endParaRPr lang="fr-FR" noProof="0"/>
          </a:p>
        </p:txBody>
      </p:sp>
      <p:sp>
        <p:nvSpPr>
          <p:cNvPr id="88" name="Espace réservé du texte 33"/>
          <p:cNvSpPr>
            <a:spLocks noGrp="1"/>
          </p:cNvSpPr>
          <p:nvPr>
            <p:ph type="body" sz="quarter" idx="48"/>
          </p:nvPr>
        </p:nvSpPr>
        <p:spPr>
          <a:xfrm>
            <a:off x="811880" y="5889726"/>
            <a:ext cx="8489446" cy="288000"/>
          </a:xfrm>
          <a:prstGeom prst="roundRect">
            <a:avLst>
              <a:gd name="adj" fmla="val 32353"/>
            </a:avLst>
          </a:prstGeom>
          <a:solidFill>
            <a:srgbClr val="F9F9F9"/>
          </a:solidFill>
          <a:ln>
            <a:solidFill>
              <a:srgbClr val="DEDEDE"/>
            </a:solidFill>
          </a:ln>
        </p:spPr>
        <p:txBody>
          <a:bodyPr vert="horz" lIns="144000" tIns="72000" rIns="72000" bIns="72000" rtlCol="0" anchor="ctr">
            <a:noAutofit/>
          </a:bodyPr>
          <a:lstStyle>
            <a:lvl1pPr marL="88900" indent="-88900">
              <a:buFont typeface="Webdings" pitchFamily="18" charset="2"/>
              <a:buChar char=""/>
              <a:defRPr lang="fr-FR" sz="1200" b="1" kern="1200" noProof="0" dirty="0" smtClean="0">
                <a:solidFill>
                  <a:schemeClr val="tx1"/>
                </a:solidFill>
                <a:latin typeface="+mn-lt"/>
                <a:ea typeface="+mj-ea"/>
                <a:cs typeface="+mj-cs"/>
              </a:defRPr>
            </a:lvl1pPr>
            <a:lvl2pPr>
              <a:buNone/>
              <a:defRPr lang="fr-FR" sz="1200" b="1" kern="1200" dirty="0" smtClean="0">
                <a:solidFill>
                  <a:schemeClr val="tx1"/>
                </a:solidFill>
                <a:latin typeface="+mn-lt"/>
                <a:ea typeface="+mn-ea"/>
                <a:cs typeface="+mn-cs"/>
              </a:defRPr>
            </a:lvl2pPr>
          </a:lstStyle>
          <a:p>
            <a:pPr marL="166189" lvl="0" indent="-166189" algn="l" defTabSz="914342" rtl="0" eaLnBrk="1" latinLnBrk="0" hangingPunct="1">
              <a:lnSpc>
                <a:spcPct val="85000"/>
              </a:lnSpc>
              <a:spcBef>
                <a:spcPct val="0"/>
              </a:spcBef>
              <a:spcAft>
                <a:spcPts val="600"/>
              </a:spcAft>
              <a:buClr>
                <a:schemeClr val="accent3"/>
              </a:buClr>
            </a:pPr>
            <a:endParaRPr lang="fr-FR" noProof="0"/>
          </a:p>
        </p:txBody>
      </p:sp>
      <p:sp>
        <p:nvSpPr>
          <p:cNvPr id="89" name="Espace réservé du texte 35"/>
          <p:cNvSpPr>
            <a:spLocks noGrp="1"/>
          </p:cNvSpPr>
          <p:nvPr>
            <p:ph type="body" sz="quarter" idx="49" hasCustomPrompt="1"/>
          </p:nvPr>
        </p:nvSpPr>
        <p:spPr>
          <a:xfrm>
            <a:off x="9013825" y="5889726"/>
            <a:ext cx="552450" cy="288000"/>
          </a:xfrm>
          <a:prstGeom prst="roundRect">
            <a:avLst>
              <a:gd name="adj" fmla="val 26470"/>
            </a:avLst>
          </a:prstGeom>
          <a:solidFill>
            <a:schemeClr val="bg2">
              <a:lumMod val="20000"/>
              <a:lumOff val="80000"/>
            </a:schemeClr>
          </a:solidFill>
          <a:ln w="9525">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algn="ctr" defTabSz="957756" rtl="0" eaLnBrk="1" latinLnBrk="0" hangingPunct="1">
              <a:lnSpc>
                <a:spcPct val="100000"/>
              </a:lnSpc>
              <a:buFont typeface="Arial" pitchFamily="34" charset="0"/>
              <a:buNone/>
              <a:defRPr lang="fr-FR" sz="1000" b="1" kern="1200" baseline="0" dirty="0" smtClean="0">
                <a:solidFill>
                  <a:schemeClr val="tx2"/>
                </a:solidFill>
                <a:latin typeface="+mn-lt"/>
                <a:ea typeface="+mn-ea"/>
                <a:cs typeface="+mn-cs"/>
              </a:defRPr>
            </a:lvl1pPr>
            <a:lvl2pPr marL="0" algn="ctr" defTabSz="957756" rtl="0" eaLnBrk="1" latinLnBrk="0" hangingPunct="1">
              <a:buNone/>
              <a:defRPr lang="fr-FR" sz="1200" kern="1200" dirty="0" smtClean="0">
                <a:solidFill>
                  <a:schemeClr val="tx2"/>
                </a:solidFill>
                <a:latin typeface="+mn-lt"/>
                <a:ea typeface="+mn-ea"/>
                <a:cs typeface="+mn-cs"/>
              </a:defRPr>
            </a:lvl2pPr>
            <a:lvl3pPr marL="0" algn="ctr" defTabSz="957756" rtl="0" eaLnBrk="1" latinLnBrk="0" hangingPunct="1">
              <a:buNone/>
              <a:defRPr lang="fr-FR" sz="1200" kern="1200" dirty="0" smtClean="0">
                <a:solidFill>
                  <a:schemeClr val="tx2"/>
                </a:solidFill>
                <a:latin typeface="+mn-lt"/>
                <a:ea typeface="+mn-ea"/>
                <a:cs typeface="+mn-cs"/>
              </a:defRPr>
            </a:lvl3pPr>
            <a:lvl4pPr marL="0" algn="ctr" defTabSz="957756" rtl="0" eaLnBrk="1" latinLnBrk="0" hangingPunct="1">
              <a:buNone/>
              <a:defRPr lang="fr-FR" sz="1200" kern="1200" dirty="0" smtClean="0">
                <a:solidFill>
                  <a:schemeClr val="tx2"/>
                </a:solidFill>
                <a:latin typeface="+mn-lt"/>
                <a:ea typeface="+mn-ea"/>
                <a:cs typeface="+mn-cs"/>
              </a:defRPr>
            </a:lvl4pPr>
            <a:lvl5pPr marL="0" algn="ctr" defTabSz="957756" rtl="0" eaLnBrk="1" latinLnBrk="0" hangingPunct="1">
              <a:buNone/>
              <a:defRPr lang="fr-FR" sz="1200" kern="1200" dirty="0" smtClean="0">
                <a:solidFill>
                  <a:schemeClr val="tx2"/>
                </a:solidFill>
                <a:latin typeface="+mn-lt"/>
                <a:ea typeface="+mn-ea"/>
                <a:cs typeface="+mn-cs"/>
              </a:defRPr>
            </a:lvl5pPr>
          </a:lstStyle>
          <a:p>
            <a:pPr lvl="0"/>
            <a:r>
              <a:rPr lang="fr-FR" noProof="0" smtClean="0"/>
              <a:t>P. XX</a:t>
            </a:r>
            <a:endParaRPr lang="fr-FR" noProof="0"/>
          </a:p>
        </p:txBody>
      </p:sp>
      <p:sp>
        <p:nvSpPr>
          <p:cNvPr id="90" name="Espace réservé du texte 37"/>
          <p:cNvSpPr>
            <a:spLocks noGrp="1"/>
          </p:cNvSpPr>
          <p:nvPr>
            <p:ph type="body" sz="quarter" idx="50" hasCustomPrompt="1"/>
          </p:nvPr>
        </p:nvSpPr>
        <p:spPr>
          <a:xfrm>
            <a:off x="516564" y="5871726"/>
            <a:ext cx="396000" cy="324000"/>
          </a:xfrm>
          <a:prstGeom prst="roundRect">
            <a:avLst>
              <a:gd name="adj" fmla="val 22664"/>
            </a:avLst>
          </a:prstGeom>
          <a:solidFill>
            <a:srgbClr val="DEDEDE"/>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lIns="72000" tIns="0" rIns="0" bIns="0" rtlCol="0" anchor="ctr"/>
          <a:lstStyle>
            <a:lvl1pPr marL="342900" indent="-342900" algn="ctr" defTabSz="957756" rtl="0" eaLnBrk="1" latinLnBrk="0" hangingPunct="1">
              <a:buFont typeface="+mj-lt"/>
              <a:buAutoNum type="arabicPeriod" startAt="11"/>
              <a:defRPr lang="fr-FR" sz="1600" b="1" kern="1200" dirty="0" smtClean="0">
                <a:solidFill>
                  <a:schemeClr val="accent3"/>
                </a:solidFill>
                <a:latin typeface="+mn-lt"/>
                <a:ea typeface="+mn-ea"/>
                <a:cs typeface="+mn-cs"/>
              </a:defRPr>
            </a:lvl1pPr>
          </a:lstStyle>
          <a:p>
            <a:pPr lvl="0"/>
            <a:r>
              <a:rPr lang="fr-FR" noProof="0" dirty="0" smtClean="0"/>
              <a:t> </a:t>
            </a:r>
            <a:endParaRPr lang="fr-FR" noProof="0" dirty="0"/>
          </a:p>
        </p:txBody>
      </p:sp>
      <p:sp>
        <p:nvSpPr>
          <p:cNvPr id="38" name="Espace réservé du texte 5"/>
          <p:cNvSpPr>
            <a:spLocks noGrp="1"/>
          </p:cNvSpPr>
          <p:nvPr>
            <p:ph type="body" sz="quarter" idx="51" hasCustomPrompt="1"/>
          </p:nvPr>
        </p:nvSpPr>
        <p:spPr>
          <a:xfrm>
            <a:off x="227745" y="770964"/>
            <a:ext cx="1658005" cy="612682"/>
          </a:xfrm>
          <a:prstGeom prst="wedgeRoundRectCallout">
            <a:avLst>
              <a:gd name="adj1" fmla="val -20833"/>
              <a:gd name="adj2" fmla="val 71279"/>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lvl1pPr marL="0" marR="0" indent="0" algn="ctr" defTabSz="957756" rtl="0" eaLnBrk="1" fontAlgn="auto" latinLnBrk="0" hangingPunct="1">
              <a:lnSpc>
                <a:spcPct val="100000"/>
              </a:lnSpc>
              <a:spcBef>
                <a:spcPts val="0"/>
              </a:spcBef>
              <a:spcAft>
                <a:spcPts val="0"/>
              </a:spcAft>
              <a:buClrTx/>
              <a:buSzTx/>
              <a:buFontTx/>
              <a:buNone/>
              <a:tabLst/>
              <a:defRPr lang="fr-FR" sz="1100" b="1" smtClean="0">
                <a:solidFill>
                  <a:schemeClr val="tx2">
                    <a:lumMod val="50000"/>
                  </a:schemeClr>
                </a:solidFill>
              </a:defRPr>
            </a:lvl1pPr>
            <a:lvl2pPr marL="223290" indent="0">
              <a:buNone/>
              <a:defRPr lang="fr-FR" sz="800" smtClean="0">
                <a:solidFill>
                  <a:schemeClr val="lt1"/>
                </a:solidFill>
              </a:defRPr>
            </a:lvl2pPr>
            <a:lvl3pPr marL="792656" indent="0">
              <a:buNone/>
              <a:defRPr lang="fr-FR" sz="800" smtClean="0">
                <a:solidFill>
                  <a:schemeClr val="lt1"/>
                </a:solidFill>
              </a:defRPr>
            </a:lvl3pPr>
            <a:lvl4pPr marL="1271534" indent="0">
              <a:buNone/>
              <a:defRPr lang="fr-FR" sz="800" smtClean="0">
                <a:solidFill>
                  <a:schemeClr val="lt1"/>
                </a:solidFill>
              </a:defRPr>
            </a:lvl4pPr>
            <a:lvl5pPr marL="1721847" indent="0">
              <a:buNone/>
              <a:defRPr lang="fr-FR" sz="800">
                <a:solidFill>
                  <a:schemeClr val="lt1"/>
                </a:solidFill>
              </a:defRPr>
            </a:lvl5p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rgbClr val="998C85">
                    <a:lumMod val="50000"/>
                  </a:srgbClr>
                </a:solidFill>
                <a:effectLst/>
                <a:uLnTx/>
                <a:uFillTx/>
                <a:latin typeface="+mn-lt"/>
                <a:ea typeface="+mn-ea"/>
                <a:cs typeface="+mn-cs"/>
              </a:rPr>
              <a:t>NB. : Merci de remplir les cases numéros</a:t>
            </a:r>
          </a:p>
        </p:txBody>
      </p:sp>
      <p:sp>
        <p:nvSpPr>
          <p:cNvPr id="53" name="Espace réservé du texte 5"/>
          <p:cNvSpPr>
            <a:spLocks noGrp="1"/>
          </p:cNvSpPr>
          <p:nvPr>
            <p:ph type="body" sz="quarter" idx="52" hasCustomPrompt="1"/>
          </p:nvPr>
        </p:nvSpPr>
        <p:spPr>
          <a:xfrm>
            <a:off x="7808260" y="770964"/>
            <a:ext cx="1927410" cy="612682"/>
          </a:xfrm>
          <a:prstGeom prst="wedgeRoundRectCallout">
            <a:avLst>
              <a:gd name="adj1" fmla="val 25799"/>
              <a:gd name="adj2" fmla="val 77132"/>
              <a:gd name="adj3" fmla="val 1666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lvl1pPr marL="0" marR="0" indent="0" algn="ctr" defTabSz="957756" rtl="0" eaLnBrk="1" fontAlgn="auto" latinLnBrk="0" hangingPunct="1">
              <a:lnSpc>
                <a:spcPct val="100000"/>
              </a:lnSpc>
              <a:spcBef>
                <a:spcPts val="0"/>
              </a:spcBef>
              <a:spcAft>
                <a:spcPts val="0"/>
              </a:spcAft>
              <a:buClrTx/>
              <a:buSzTx/>
              <a:buFontTx/>
              <a:buNone/>
              <a:tabLst/>
              <a:defRPr lang="fr-FR" sz="1100" b="1" smtClean="0">
                <a:solidFill>
                  <a:schemeClr val="tx2">
                    <a:lumMod val="50000"/>
                  </a:schemeClr>
                </a:solidFill>
              </a:defRPr>
            </a:lvl1pPr>
            <a:lvl2pPr marL="223290" indent="0">
              <a:buNone/>
              <a:defRPr lang="fr-FR" sz="800" smtClean="0">
                <a:solidFill>
                  <a:schemeClr val="lt1"/>
                </a:solidFill>
              </a:defRPr>
            </a:lvl2pPr>
            <a:lvl3pPr marL="792656" indent="0">
              <a:buNone/>
              <a:defRPr lang="fr-FR" sz="800" smtClean="0">
                <a:solidFill>
                  <a:schemeClr val="lt1"/>
                </a:solidFill>
              </a:defRPr>
            </a:lvl3pPr>
            <a:lvl4pPr marL="1271534" indent="0">
              <a:buNone/>
              <a:defRPr lang="fr-FR" sz="800" smtClean="0">
                <a:solidFill>
                  <a:schemeClr val="lt1"/>
                </a:solidFill>
              </a:defRPr>
            </a:lvl4pPr>
            <a:lvl5pPr marL="1721847" indent="0">
              <a:buNone/>
              <a:defRPr lang="fr-FR" sz="800">
                <a:solidFill>
                  <a:schemeClr val="lt1"/>
                </a:solidFill>
              </a:defRPr>
            </a:lvl5pPr>
          </a:lstStyle>
          <a:p>
            <a:pPr marL="0" marR="0" lvl="0" indent="0" algn="ctr" defTabSz="957756" rtl="0" eaLnBrk="1" fontAlgn="auto" latinLnBrk="0" hangingPunct="1">
              <a:lnSpc>
                <a:spcPct val="100000"/>
              </a:lnSpc>
              <a:spcBef>
                <a:spcPts val="0"/>
              </a:spcBef>
              <a:spcAft>
                <a:spcPts val="0"/>
              </a:spcAft>
              <a:buClrTx/>
              <a:buSzTx/>
              <a:buFontTx/>
              <a:buNone/>
              <a:tabLst/>
              <a:defRPr/>
            </a:pPr>
            <a:r>
              <a:rPr kumimoji="0" lang="fr-FR" sz="1200" b="1" i="0" u="none" strike="noStrike" kern="1200" cap="none" spc="0" normalizeH="0" baseline="0" noProof="0" dirty="0" smtClean="0">
                <a:ln>
                  <a:noFill/>
                </a:ln>
                <a:solidFill>
                  <a:srgbClr val="998C85">
                    <a:lumMod val="50000"/>
                  </a:srgbClr>
                </a:solidFill>
                <a:effectLst/>
                <a:uLnTx/>
                <a:uFillTx/>
                <a:latin typeface="+mn-lt"/>
                <a:ea typeface="+mn-ea"/>
                <a:cs typeface="+mn-cs"/>
              </a:rPr>
              <a:t>NB. : Merci de remplir les cases numéros de pages</a:t>
            </a: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7">
            <a:extLst>
              <a:ext uri="{28A0092B-C50C-407E-A947-70E740481C1C}">
                <a14:useLocalDpi xmlns:a14="http://schemas.microsoft.com/office/drawing/2010/main" xmlns="" val="0"/>
              </a:ext>
            </a:extLst>
          </a:blip>
          <a:srcRect t="13667"/>
          <a:stretch/>
        </p:blipFill>
        <p:spPr>
          <a:xfrm>
            <a:off x="1" y="937260"/>
            <a:ext cx="9905998" cy="5920740"/>
          </a:xfrm>
          <a:prstGeom prst="rect">
            <a:avLst/>
          </a:prstGeom>
        </p:spPr>
      </p:pic>
      <p:sp>
        <p:nvSpPr>
          <p:cNvPr id="11" name="Freeform 6"/>
          <p:cNvSpPr>
            <a:spLocks/>
          </p:cNvSpPr>
          <p:nvPr userDrawn="1"/>
        </p:nvSpPr>
        <p:spPr bwMode="auto">
          <a:xfrm>
            <a:off x="1" y="883215"/>
            <a:ext cx="9906000" cy="2042507"/>
          </a:xfrm>
          <a:custGeom>
            <a:avLst/>
            <a:gdLst/>
            <a:ahLst/>
            <a:cxnLst>
              <a:cxn ang="0">
                <a:pos x="0" y="223"/>
              </a:cxn>
              <a:cxn ang="0">
                <a:pos x="328" y="421"/>
              </a:cxn>
              <a:cxn ang="0">
                <a:pos x="660" y="223"/>
              </a:cxn>
              <a:cxn ang="0">
                <a:pos x="1623" y="223"/>
              </a:cxn>
              <a:cxn ang="0">
                <a:pos x="1657" y="223"/>
              </a:cxn>
              <a:cxn ang="0">
                <a:pos x="1726" y="223"/>
              </a:cxn>
              <a:cxn ang="0">
                <a:pos x="2054" y="34"/>
              </a:cxn>
              <a:cxn ang="0">
                <a:pos x="2054" y="0"/>
              </a:cxn>
              <a:cxn ang="0">
                <a:pos x="0" y="0"/>
              </a:cxn>
              <a:cxn ang="0">
                <a:pos x="0" y="223"/>
              </a:cxn>
            </a:cxnLst>
            <a:rect l="0" t="0" r="r" b="b"/>
            <a:pathLst>
              <a:path w="2054" h="421">
                <a:moveTo>
                  <a:pt x="0" y="223"/>
                </a:moveTo>
                <a:cubicBezTo>
                  <a:pt x="265" y="225"/>
                  <a:pt x="328" y="421"/>
                  <a:pt x="328" y="421"/>
                </a:cubicBezTo>
                <a:cubicBezTo>
                  <a:pt x="328" y="421"/>
                  <a:pt x="392" y="223"/>
                  <a:pt x="660" y="223"/>
                </a:cubicBezTo>
                <a:cubicBezTo>
                  <a:pt x="928" y="223"/>
                  <a:pt x="1623" y="223"/>
                  <a:pt x="1623" y="223"/>
                </a:cubicBezTo>
                <a:cubicBezTo>
                  <a:pt x="1657" y="223"/>
                  <a:pt x="1657" y="223"/>
                  <a:pt x="1657" y="223"/>
                </a:cubicBezTo>
                <a:cubicBezTo>
                  <a:pt x="1682" y="223"/>
                  <a:pt x="1705" y="223"/>
                  <a:pt x="1726" y="223"/>
                </a:cubicBezTo>
                <a:cubicBezTo>
                  <a:pt x="1960" y="223"/>
                  <a:pt x="2038" y="72"/>
                  <a:pt x="2054" y="34"/>
                </a:cubicBezTo>
                <a:cubicBezTo>
                  <a:pt x="2054" y="0"/>
                  <a:pt x="2054" y="0"/>
                  <a:pt x="2054" y="0"/>
                </a:cubicBezTo>
                <a:cubicBezTo>
                  <a:pt x="0" y="0"/>
                  <a:pt x="0" y="0"/>
                  <a:pt x="0" y="0"/>
                </a:cubicBezTo>
                <a:lnTo>
                  <a:pt x="0" y="223"/>
                </a:ln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fr-FR" sz="1000" kern="1200" noProof="0" smtClean="0">
              <a:solidFill>
                <a:schemeClr val="bg1"/>
              </a:solidFill>
              <a:latin typeface="Arial"/>
              <a:ea typeface="+mn-ea"/>
              <a:cs typeface="Arial"/>
            </a:endParaRPr>
          </a:p>
        </p:txBody>
      </p:sp>
      <p:sp>
        <p:nvSpPr>
          <p:cNvPr id="18" name="Rectangle 17"/>
          <p:cNvSpPr/>
          <p:nvPr userDrawn="1">
            <p:custDataLst>
              <p:tags r:id="rId1"/>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fr-FR" sz="1300" noProof="0" smtClean="0"/>
          </a:p>
        </p:txBody>
      </p:sp>
      <p:pic>
        <p:nvPicPr>
          <p:cNvPr id="10" name="Picture 104" descr="C:\Users\UserSim\Desktop\Capgemini\moto.emf"/>
          <p:cNvPicPr>
            <a:picLocks noChangeAspect="1" noChangeArrowheads="1"/>
          </p:cNvPicPr>
          <p:nvPr userDrawn="1">
            <p:custDataLst>
              <p:tags r:id="rId2"/>
            </p:custDataLst>
          </p:nvPr>
        </p:nvPicPr>
        <p:blipFill>
          <a:blip r:embed="rId8" cstate="email">
            <a:extLst>
              <a:ext uri="{28A0092B-C50C-407E-A947-70E740481C1C}">
                <a14:useLocalDpi xmlns:a14="http://schemas.microsoft.com/office/drawing/2010/main" xmlns=""/>
              </a:ext>
            </a:extLst>
          </a:blip>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3"/>
            </p:custDataLst>
          </p:nvPr>
        </p:nvSpPr>
        <p:spPr>
          <a:xfrm>
            <a:off x="1" y="2256613"/>
            <a:ext cx="3669474" cy="2261632"/>
          </a:xfrm>
          <a:prstGeom prst="rect">
            <a:avLst/>
          </a:prstGeom>
          <a:effectLst/>
        </p:spPr>
        <p:txBody>
          <a:bodyPr lIns="231412" tIns="33059" rIns="33059" bIns="33059"/>
          <a:lstStyle>
            <a:lvl1pPr algn="l">
              <a:defRPr sz="3300" b="0">
                <a:solidFill>
                  <a:schemeClr val="bg1"/>
                </a:solidFill>
                <a:effectLst>
                  <a:outerShdw blurRad="38100" dist="38100" dir="2700000" algn="tl">
                    <a:srgbClr val="000000">
                      <a:alpha val="43137"/>
                    </a:srgbClr>
                  </a:outerShdw>
                </a:effectLst>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3" name="Subtitle 2"/>
          <p:cNvSpPr>
            <a:spLocks noGrp="1"/>
          </p:cNvSpPr>
          <p:nvPr>
            <p:ph type="subTitle" idx="1" hasCustomPrompt="1"/>
            <p:custDataLst>
              <p:tags r:id="rId4"/>
            </p:custDataLst>
          </p:nvPr>
        </p:nvSpPr>
        <p:spPr>
          <a:xfrm>
            <a:off x="0" y="4551798"/>
            <a:ext cx="3051958" cy="947750"/>
          </a:xfrm>
          <a:prstGeom prst="rect">
            <a:avLst/>
          </a:prstGeom>
        </p:spPr>
        <p:txBody>
          <a:bodyPr lIns="231412" tIns="33059" rIns="33059" bIns="33059"/>
          <a:lstStyle>
            <a:lvl1pPr marL="0" indent="0" algn="l">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noProof="0" dirty="0" smtClean="0"/>
              <a:t>Click to </a:t>
            </a:r>
            <a:r>
              <a:rPr lang="fr-FR" noProof="0" dirty="0" err="1" smtClean="0"/>
              <a:t>edit</a:t>
            </a:r>
            <a:r>
              <a:rPr lang="fr-FR" noProof="0" dirty="0" smtClean="0"/>
              <a:t> Master </a:t>
            </a:r>
            <a:r>
              <a:rPr lang="fr-FR" noProof="0" dirty="0" err="1" smtClean="0"/>
              <a:t>text</a:t>
            </a:r>
            <a:r>
              <a:rPr lang="fr-FR" noProof="0" dirty="0" smtClean="0"/>
              <a:t> style</a:t>
            </a:r>
          </a:p>
        </p:txBody>
      </p:sp>
      <p:pic>
        <p:nvPicPr>
          <p:cNvPr id="13" name="Picture 103" descr="C:\Users\UserSim\Desktop\Capgemini\Capgemini_logo_cmyk.png"/>
          <p:cNvPicPr>
            <a:picLocks noChangeAspect="1" noChangeArrowheads="1"/>
          </p:cNvPicPr>
          <p:nvPr userDrawn="1">
            <p:custDataLst>
              <p:tags r:id="rId5"/>
            </p:custDataLst>
          </p:nvPr>
        </p:nvPicPr>
        <p:blipFill>
          <a:blip r:embed="rId9" cstate="email">
            <a:extLst>
              <a:ext uri="{28A0092B-C50C-407E-A947-70E740481C1C}">
                <a14:useLocalDpi xmlns:a14="http://schemas.microsoft.com/office/drawing/2010/main" xmlns=""/>
              </a:ext>
            </a:extLst>
          </a:blip>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28808"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sz="2800">
                <a:solidFill>
                  <a:schemeClr val="tx1"/>
                </a:solidFill>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7" name="Espace réservé du texte 6"/>
          <p:cNvSpPr>
            <a:spLocks noGrp="1"/>
          </p:cNvSpPr>
          <p:nvPr>
            <p:ph type="body" sz="quarter" idx="10"/>
          </p:nvPr>
        </p:nvSpPr>
        <p:spPr>
          <a:xfrm>
            <a:off x="357188" y="1514475"/>
            <a:ext cx="9209087" cy="4711599"/>
          </a:xfrm>
          <a:prstGeom prst="rect">
            <a:avLst/>
          </a:prstGeo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1">
    <p:spTree>
      <p:nvGrpSpPr>
        <p:cNvPr id="1" name=""/>
        <p:cNvGrpSpPr/>
        <p:nvPr/>
      </p:nvGrpSpPr>
      <p:grpSpPr>
        <a:xfrm>
          <a:off x="0" y="0"/>
          <a:ext cx="0" cy="0"/>
          <a:chOff x="0" y="0"/>
          <a:chExt cx="0" cy="0"/>
        </a:xfrm>
      </p:grpSpPr>
      <p:graphicFrame>
        <p:nvGraphicFramePr>
          <p:cNvPr id="337" name="Object 336"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18657" name="think-cell Slide" r:id="rId5" imgW="360" imgH="360" progId="">
              <p:embed/>
            </p:oleObj>
          </a:graphicData>
        </a:graphic>
      </p:graphicFrame>
      <p:sp>
        <p:nvSpPr>
          <p:cNvPr id="335" name="Rectangle 9"/>
          <p:cNvSpPr>
            <a:spLocks noChangeArrowheads="1"/>
          </p:cNvSpPr>
          <p:nvPr userDrawn="1">
            <p:custDataLst>
              <p:tags r:id="rId3"/>
            </p:custDataLst>
          </p:nvPr>
        </p:nvSpPr>
        <p:spPr bwMode="gray">
          <a:xfrm>
            <a:off x="1117963" y="3617149"/>
            <a:ext cx="4259840" cy="2376667"/>
          </a:xfrm>
          <a:custGeom>
            <a:avLst/>
            <a:gdLst>
              <a:gd name="connsiteX0" fmla="*/ 0 w 4423977"/>
              <a:gd name="connsiteY0" fmla="*/ 164137 h 2296914"/>
              <a:gd name="connsiteX1" fmla="*/ 48075 w 4423977"/>
              <a:gd name="connsiteY1" fmla="*/ 48075 h 2296914"/>
              <a:gd name="connsiteX2" fmla="*/ 164138 w 4423977"/>
              <a:gd name="connsiteY2" fmla="*/ 1 h 2296914"/>
              <a:gd name="connsiteX3" fmla="*/ 4259840 w 4423977"/>
              <a:gd name="connsiteY3" fmla="*/ 0 h 2296914"/>
              <a:gd name="connsiteX4" fmla="*/ 4375902 w 4423977"/>
              <a:gd name="connsiteY4" fmla="*/ 48075 h 2296914"/>
              <a:gd name="connsiteX5" fmla="*/ 4423976 w 4423977"/>
              <a:gd name="connsiteY5" fmla="*/ 164138 h 2296914"/>
              <a:gd name="connsiteX6" fmla="*/ 4423977 w 4423977"/>
              <a:gd name="connsiteY6" fmla="*/ 2132777 h 2296914"/>
              <a:gd name="connsiteX7" fmla="*/ 4375902 w 4423977"/>
              <a:gd name="connsiteY7" fmla="*/ 2248839 h 2296914"/>
              <a:gd name="connsiteX8" fmla="*/ 4259840 w 4423977"/>
              <a:gd name="connsiteY8" fmla="*/ 2296914 h 2296914"/>
              <a:gd name="connsiteX9" fmla="*/ 164137 w 4423977"/>
              <a:gd name="connsiteY9" fmla="*/ 2296914 h 2296914"/>
              <a:gd name="connsiteX10" fmla="*/ 48075 w 4423977"/>
              <a:gd name="connsiteY10" fmla="*/ 2248839 h 2296914"/>
              <a:gd name="connsiteX11" fmla="*/ 0 w 4423977"/>
              <a:gd name="connsiteY11" fmla="*/ 2132777 h 2296914"/>
              <a:gd name="connsiteX12" fmla="*/ 0 w 4423977"/>
              <a:gd name="connsiteY12" fmla="*/ 164137 h 2296914"/>
              <a:gd name="connsiteX0" fmla="*/ 0 w 4969813"/>
              <a:gd name="connsiteY0" fmla="*/ 164137 h 2488240"/>
              <a:gd name="connsiteX1" fmla="*/ 48075 w 4969813"/>
              <a:gd name="connsiteY1" fmla="*/ 48075 h 2488240"/>
              <a:gd name="connsiteX2" fmla="*/ 164138 w 4969813"/>
              <a:gd name="connsiteY2" fmla="*/ 1 h 2488240"/>
              <a:gd name="connsiteX3" fmla="*/ 4259840 w 4969813"/>
              <a:gd name="connsiteY3" fmla="*/ 0 h 2488240"/>
              <a:gd name="connsiteX4" fmla="*/ 4375902 w 4969813"/>
              <a:gd name="connsiteY4" fmla="*/ 48075 h 2488240"/>
              <a:gd name="connsiteX5" fmla="*/ 4423976 w 4969813"/>
              <a:gd name="connsiteY5" fmla="*/ 164138 h 2488240"/>
              <a:gd name="connsiteX6" fmla="*/ 4423977 w 4969813"/>
              <a:gd name="connsiteY6" fmla="*/ 2132777 h 2488240"/>
              <a:gd name="connsiteX7" fmla="*/ 4259840 w 4969813"/>
              <a:gd name="connsiteY7" fmla="*/ 2296914 h 2488240"/>
              <a:gd name="connsiteX8" fmla="*/ 164137 w 4969813"/>
              <a:gd name="connsiteY8" fmla="*/ 2296914 h 2488240"/>
              <a:gd name="connsiteX9" fmla="*/ 48075 w 4969813"/>
              <a:gd name="connsiteY9" fmla="*/ 2248839 h 2488240"/>
              <a:gd name="connsiteX10" fmla="*/ 0 w 4969813"/>
              <a:gd name="connsiteY10" fmla="*/ 2132777 h 2488240"/>
              <a:gd name="connsiteX11" fmla="*/ 0 w 4969813"/>
              <a:gd name="connsiteY11" fmla="*/ 164137 h 2488240"/>
              <a:gd name="connsiteX0" fmla="*/ 0 w 4969813"/>
              <a:gd name="connsiteY0" fmla="*/ 164137 h 2296914"/>
              <a:gd name="connsiteX1" fmla="*/ 48075 w 4969813"/>
              <a:gd name="connsiteY1" fmla="*/ 48075 h 2296914"/>
              <a:gd name="connsiteX2" fmla="*/ 164138 w 4969813"/>
              <a:gd name="connsiteY2" fmla="*/ 1 h 2296914"/>
              <a:gd name="connsiteX3" fmla="*/ 4259840 w 4969813"/>
              <a:gd name="connsiteY3" fmla="*/ 0 h 2296914"/>
              <a:gd name="connsiteX4" fmla="*/ 4375902 w 4969813"/>
              <a:gd name="connsiteY4" fmla="*/ 48075 h 2296914"/>
              <a:gd name="connsiteX5" fmla="*/ 4423976 w 4969813"/>
              <a:gd name="connsiteY5" fmla="*/ 164138 h 2296914"/>
              <a:gd name="connsiteX6" fmla="*/ 4259840 w 4969813"/>
              <a:gd name="connsiteY6" fmla="*/ 2296914 h 2296914"/>
              <a:gd name="connsiteX7" fmla="*/ 164137 w 4969813"/>
              <a:gd name="connsiteY7" fmla="*/ 2296914 h 2296914"/>
              <a:gd name="connsiteX8" fmla="*/ 48075 w 4969813"/>
              <a:gd name="connsiteY8" fmla="*/ 2248839 h 2296914"/>
              <a:gd name="connsiteX9" fmla="*/ 0 w 4969813"/>
              <a:gd name="connsiteY9" fmla="*/ 2132777 h 2296914"/>
              <a:gd name="connsiteX10" fmla="*/ 0 w 4969813"/>
              <a:gd name="connsiteY10" fmla="*/ 164137 h 2296914"/>
              <a:gd name="connsiteX0" fmla="*/ 0 w 4961801"/>
              <a:gd name="connsiteY0" fmla="*/ 498881 h 2631658"/>
              <a:gd name="connsiteX1" fmla="*/ 48075 w 4961801"/>
              <a:gd name="connsiteY1" fmla="*/ 382819 h 2631658"/>
              <a:gd name="connsiteX2" fmla="*/ 164138 w 4961801"/>
              <a:gd name="connsiteY2" fmla="*/ 334745 h 2631658"/>
              <a:gd name="connsiteX3" fmla="*/ 4259840 w 4961801"/>
              <a:gd name="connsiteY3" fmla="*/ 334744 h 2631658"/>
              <a:gd name="connsiteX4" fmla="*/ 4375902 w 4961801"/>
              <a:gd name="connsiteY4" fmla="*/ 382819 h 2631658"/>
              <a:gd name="connsiteX5" fmla="*/ 4259840 w 4961801"/>
              <a:gd name="connsiteY5" fmla="*/ 2631658 h 2631658"/>
              <a:gd name="connsiteX6" fmla="*/ 164137 w 4961801"/>
              <a:gd name="connsiteY6" fmla="*/ 2631658 h 2631658"/>
              <a:gd name="connsiteX7" fmla="*/ 48075 w 4961801"/>
              <a:gd name="connsiteY7" fmla="*/ 2583583 h 2631658"/>
              <a:gd name="connsiteX8" fmla="*/ 0 w 4961801"/>
              <a:gd name="connsiteY8" fmla="*/ 2467521 h 2631658"/>
              <a:gd name="connsiteX9" fmla="*/ 0 w 4961801"/>
              <a:gd name="connsiteY9" fmla="*/ 498881 h 2631658"/>
              <a:gd name="connsiteX0" fmla="*/ 0 w 4942457"/>
              <a:gd name="connsiteY0" fmla="*/ 164137 h 2296914"/>
              <a:gd name="connsiteX1" fmla="*/ 48075 w 4942457"/>
              <a:gd name="connsiteY1" fmla="*/ 48075 h 2296914"/>
              <a:gd name="connsiteX2" fmla="*/ 164138 w 4942457"/>
              <a:gd name="connsiteY2" fmla="*/ 1 h 2296914"/>
              <a:gd name="connsiteX3" fmla="*/ 4259840 w 4942457"/>
              <a:gd name="connsiteY3" fmla="*/ 0 h 2296914"/>
              <a:gd name="connsiteX4" fmla="*/ 4259840 w 4942457"/>
              <a:gd name="connsiteY4" fmla="*/ 2296914 h 2296914"/>
              <a:gd name="connsiteX5" fmla="*/ 164137 w 4942457"/>
              <a:gd name="connsiteY5" fmla="*/ 2296914 h 2296914"/>
              <a:gd name="connsiteX6" fmla="*/ 48075 w 4942457"/>
              <a:gd name="connsiteY6" fmla="*/ 2248839 h 2296914"/>
              <a:gd name="connsiteX7" fmla="*/ 0 w 4942457"/>
              <a:gd name="connsiteY7" fmla="*/ 2132777 h 2296914"/>
              <a:gd name="connsiteX8" fmla="*/ 0 w 4942457"/>
              <a:gd name="connsiteY8" fmla="*/ 164137 h 2296914"/>
              <a:gd name="connsiteX0" fmla="*/ 4259840 w 4942457"/>
              <a:gd name="connsiteY0" fmla="*/ 0 h 2296914"/>
              <a:gd name="connsiteX1" fmla="*/ 4259840 w 4942457"/>
              <a:gd name="connsiteY1" fmla="*/ 2296914 h 2296914"/>
              <a:gd name="connsiteX2" fmla="*/ 164137 w 4942457"/>
              <a:gd name="connsiteY2" fmla="*/ 2296914 h 2296914"/>
              <a:gd name="connsiteX3" fmla="*/ 48075 w 4942457"/>
              <a:gd name="connsiteY3" fmla="*/ 2248839 h 2296914"/>
              <a:gd name="connsiteX4" fmla="*/ 0 w 4942457"/>
              <a:gd name="connsiteY4" fmla="*/ 2132777 h 2296914"/>
              <a:gd name="connsiteX5" fmla="*/ 0 w 4942457"/>
              <a:gd name="connsiteY5" fmla="*/ 164137 h 2296914"/>
              <a:gd name="connsiteX6" fmla="*/ 48075 w 4942457"/>
              <a:gd name="connsiteY6" fmla="*/ 48075 h 2296914"/>
              <a:gd name="connsiteX7" fmla="*/ 164138 w 4942457"/>
              <a:gd name="connsiteY7" fmla="*/ 1 h 2296914"/>
              <a:gd name="connsiteX8" fmla="*/ 4351280 w 4942457"/>
              <a:gd name="connsiteY8" fmla="*/ 91440 h 2296914"/>
              <a:gd name="connsiteX0" fmla="*/ 4259840 w 4351280"/>
              <a:gd name="connsiteY0" fmla="*/ 2296914 h 2296914"/>
              <a:gd name="connsiteX1" fmla="*/ 164137 w 4351280"/>
              <a:gd name="connsiteY1" fmla="*/ 2296914 h 2296914"/>
              <a:gd name="connsiteX2" fmla="*/ 48075 w 4351280"/>
              <a:gd name="connsiteY2" fmla="*/ 2248839 h 2296914"/>
              <a:gd name="connsiteX3" fmla="*/ 0 w 4351280"/>
              <a:gd name="connsiteY3" fmla="*/ 2132777 h 2296914"/>
              <a:gd name="connsiteX4" fmla="*/ 0 w 4351280"/>
              <a:gd name="connsiteY4" fmla="*/ 164137 h 2296914"/>
              <a:gd name="connsiteX5" fmla="*/ 48075 w 4351280"/>
              <a:gd name="connsiteY5" fmla="*/ 48075 h 2296914"/>
              <a:gd name="connsiteX6" fmla="*/ 164138 w 4351280"/>
              <a:gd name="connsiteY6" fmla="*/ 1 h 2296914"/>
              <a:gd name="connsiteX7" fmla="*/ 4351280 w 4351280"/>
              <a:gd name="connsiteY7" fmla="*/ 91440 h 2296914"/>
              <a:gd name="connsiteX0" fmla="*/ 4259840 w 4330731"/>
              <a:gd name="connsiteY0" fmla="*/ 2297942 h 2297942"/>
              <a:gd name="connsiteX1" fmla="*/ 164137 w 4330731"/>
              <a:gd name="connsiteY1" fmla="*/ 2297942 h 2297942"/>
              <a:gd name="connsiteX2" fmla="*/ 48075 w 4330731"/>
              <a:gd name="connsiteY2" fmla="*/ 2249867 h 2297942"/>
              <a:gd name="connsiteX3" fmla="*/ 0 w 4330731"/>
              <a:gd name="connsiteY3" fmla="*/ 2133805 h 2297942"/>
              <a:gd name="connsiteX4" fmla="*/ 0 w 4330731"/>
              <a:gd name="connsiteY4" fmla="*/ 165165 h 2297942"/>
              <a:gd name="connsiteX5" fmla="*/ 48075 w 4330731"/>
              <a:gd name="connsiteY5" fmla="*/ 49103 h 2297942"/>
              <a:gd name="connsiteX6" fmla="*/ 164138 w 4330731"/>
              <a:gd name="connsiteY6" fmla="*/ 1029 h 2297942"/>
              <a:gd name="connsiteX7" fmla="*/ 4330731 w 4330731"/>
              <a:gd name="connsiteY7" fmla="*/ 0 h 2297942"/>
              <a:gd name="connsiteX0" fmla="*/ 4259840 w 4259840"/>
              <a:gd name="connsiteY0" fmla="*/ 2296914 h 2296914"/>
              <a:gd name="connsiteX1" fmla="*/ 164137 w 4259840"/>
              <a:gd name="connsiteY1" fmla="*/ 2296914 h 2296914"/>
              <a:gd name="connsiteX2" fmla="*/ 48075 w 4259840"/>
              <a:gd name="connsiteY2" fmla="*/ 2248839 h 2296914"/>
              <a:gd name="connsiteX3" fmla="*/ 0 w 4259840"/>
              <a:gd name="connsiteY3" fmla="*/ 2132777 h 2296914"/>
              <a:gd name="connsiteX4" fmla="*/ 0 w 4259840"/>
              <a:gd name="connsiteY4" fmla="*/ 164137 h 2296914"/>
              <a:gd name="connsiteX5" fmla="*/ 48075 w 4259840"/>
              <a:gd name="connsiteY5" fmla="*/ 48075 h 2296914"/>
              <a:gd name="connsiteX6" fmla="*/ 164138 w 4259840"/>
              <a:gd name="connsiteY6" fmla="*/ 1 h 2296914"/>
              <a:gd name="connsiteX0" fmla="*/ 4259840 w 4259840"/>
              <a:gd name="connsiteY0" fmla="*/ 2248839 h 2248839"/>
              <a:gd name="connsiteX1" fmla="*/ 164137 w 4259840"/>
              <a:gd name="connsiteY1" fmla="*/ 2248839 h 2248839"/>
              <a:gd name="connsiteX2" fmla="*/ 48075 w 4259840"/>
              <a:gd name="connsiteY2" fmla="*/ 2200764 h 2248839"/>
              <a:gd name="connsiteX3" fmla="*/ 0 w 4259840"/>
              <a:gd name="connsiteY3" fmla="*/ 2084702 h 2248839"/>
              <a:gd name="connsiteX4" fmla="*/ 0 w 4259840"/>
              <a:gd name="connsiteY4" fmla="*/ 116062 h 2248839"/>
              <a:gd name="connsiteX5" fmla="*/ 48075 w 4259840"/>
              <a:gd name="connsiteY5" fmla="*/ 0 h 2248839"/>
              <a:gd name="connsiteX0" fmla="*/ 4259840 w 4259840"/>
              <a:gd name="connsiteY0" fmla="*/ 2132777 h 2132777"/>
              <a:gd name="connsiteX1" fmla="*/ 164137 w 4259840"/>
              <a:gd name="connsiteY1" fmla="*/ 2132777 h 2132777"/>
              <a:gd name="connsiteX2" fmla="*/ 48075 w 4259840"/>
              <a:gd name="connsiteY2" fmla="*/ 2084702 h 2132777"/>
              <a:gd name="connsiteX3" fmla="*/ 0 w 4259840"/>
              <a:gd name="connsiteY3" fmla="*/ 1968640 h 2132777"/>
              <a:gd name="connsiteX4" fmla="*/ 0 w 4259840"/>
              <a:gd name="connsiteY4" fmla="*/ 0 h 2132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9840" h="2132777">
                <a:moveTo>
                  <a:pt x="4259840" y="2132777"/>
                </a:moveTo>
                <a:lnTo>
                  <a:pt x="164137" y="2132777"/>
                </a:lnTo>
                <a:cubicBezTo>
                  <a:pt x="120605" y="2132777"/>
                  <a:pt x="78856" y="2115484"/>
                  <a:pt x="48075" y="2084702"/>
                </a:cubicBezTo>
                <a:cubicBezTo>
                  <a:pt x="17293" y="2053920"/>
                  <a:pt x="0" y="2012171"/>
                  <a:pt x="0" y="1968640"/>
                </a:cubicBezTo>
                <a:lnTo>
                  <a:pt x="0" y="0"/>
                </a:lnTo>
              </a:path>
            </a:pathLst>
          </a:custGeom>
          <a:noFill/>
          <a:ln w="19050" cap="flat" cmpd="sng" algn="ctr">
            <a:gradFill flip="none" rotWithShape="1">
              <a:gsLst>
                <a:gs pos="0">
                  <a:schemeClr val="accent5"/>
                </a:gs>
                <a:gs pos="100000">
                  <a:schemeClr val="accent5">
                    <a:lumMod val="20000"/>
                    <a:lumOff val="80000"/>
                  </a:schemeClr>
                </a:gs>
              </a:gsLst>
              <a:lin ang="240000" scaled="0"/>
              <a:tileRect/>
            </a:gradFill>
            <a:prstDash val="solid"/>
            <a:round/>
          </a:ln>
          <a:effectLst/>
        </p:spPr>
        <p:txBody>
          <a:bodyPr wrap="square" lIns="360000" tIns="50951" rIns="216000" bIns="144000" rtlCol="0" anchor="b"/>
          <a:lstStyle/>
          <a:p>
            <a:pPr marL="0" marR="0" indent="0" algn="just" defTabSz="1042966"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latin typeface="Arial"/>
                <a:cs typeface="Arial"/>
              </a:rPr>
              <a:t>A propos de Capgemini</a:t>
            </a:r>
            <a:endParaRPr lang="en-US" sz="1000" dirty="0" smtClean="0">
              <a:solidFill>
                <a:schemeClr val="bg1"/>
              </a:solidFill>
              <a:latin typeface="Arial" pitchFamily="34" charset="0"/>
              <a:cs typeface="Arial" pitchFamily="34" charset="0"/>
            </a:endParaRPr>
          </a:p>
          <a:p>
            <a:pPr marL="0" indent="0" algn="just"/>
            <a:endParaRPr lang="en-US" sz="1000" dirty="0" smtClean="0">
              <a:solidFill>
                <a:schemeClr val="bg1"/>
              </a:solidFill>
              <a:latin typeface="Arial" pitchFamily="34" charset="0"/>
              <a:cs typeface="Arial" pitchFamily="34" charset="0"/>
            </a:endParaRPr>
          </a:p>
          <a:p>
            <a:pPr marL="0" indent="0" algn="just"/>
            <a:r>
              <a:rPr lang="fr-FR" sz="1000" dirty="0" smtClean="0">
                <a:solidFill>
                  <a:schemeClr val="bg1"/>
                </a:solidFill>
                <a:latin typeface="Arial" pitchFamily="34" charset="0"/>
                <a:cs typeface="Arial" pitchFamily="34" charset="0"/>
              </a:rPr>
              <a:t>Fort de plus de 130 000 collaborateurs et présent dans plus de 40 pays, Capgemini est l’un des leaders mondiaux du conseil, des services informatiques et de l’infogérance. Le Groupe a réalisé en 2013 un chiffre d’affaires de 10,1 milliards d’euros. Avec ses clients, Capgemini conçoit et met en œuvre les solutions business et technologiques qui correspondent à leurs besoins et leur apporte les résultats auxquels ils aspirent. Profondément multiculturel, Capgemini revendique un style de travail qui lui est propre, la « Collaborative Business </a:t>
            </a:r>
            <a:r>
              <a:rPr lang="fr-FR" sz="1000" dirty="0" err="1" smtClean="0">
                <a:solidFill>
                  <a:schemeClr val="bg1"/>
                </a:solidFill>
                <a:latin typeface="Arial" pitchFamily="34" charset="0"/>
                <a:cs typeface="Arial" pitchFamily="34" charset="0"/>
              </a:rPr>
              <a:t>ExperienceTM</a:t>
            </a:r>
            <a:r>
              <a:rPr lang="fr-FR" sz="1000" dirty="0" smtClean="0">
                <a:solidFill>
                  <a:schemeClr val="bg1"/>
                </a:solidFill>
                <a:latin typeface="Arial" pitchFamily="34" charset="0"/>
                <a:cs typeface="Arial" pitchFamily="34" charset="0"/>
              </a:rPr>
              <a:t> », et s’appuie sur un mode de production mondialisé, le « </a:t>
            </a:r>
            <a:r>
              <a:rPr lang="fr-FR" sz="1000" dirty="0" err="1" smtClean="0">
                <a:solidFill>
                  <a:schemeClr val="bg1"/>
                </a:solidFill>
                <a:latin typeface="Arial" pitchFamily="34" charset="0"/>
                <a:cs typeface="Arial" pitchFamily="34" charset="0"/>
              </a:rPr>
              <a:t>Rightshore</a:t>
            </a:r>
            <a:r>
              <a:rPr lang="fr-FR" sz="1000" dirty="0" smtClean="0">
                <a:solidFill>
                  <a:schemeClr val="bg1"/>
                </a:solidFill>
                <a:latin typeface="Arial" pitchFamily="34" charset="0"/>
                <a:cs typeface="Arial" pitchFamily="34" charset="0"/>
              </a:rPr>
              <a:t>® ». </a:t>
            </a:r>
          </a:p>
          <a:p>
            <a:pPr marL="0" indent="0" algn="just"/>
            <a:r>
              <a:rPr lang="fr-FR" sz="1000" dirty="0" smtClean="0">
                <a:solidFill>
                  <a:schemeClr val="bg1"/>
                </a:solidFill>
                <a:latin typeface="Arial" pitchFamily="34" charset="0"/>
                <a:cs typeface="Arial" pitchFamily="34" charset="0"/>
              </a:rPr>
              <a:t>Plus d’informations sur : www.capgemini.com </a:t>
            </a:r>
          </a:p>
          <a:p>
            <a:pPr marL="0" indent="0" algn="just"/>
            <a:r>
              <a:rPr lang="fr-FR" sz="1000" dirty="0" smtClean="0">
                <a:solidFill>
                  <a:schemeClr val="bg1"/>
                </a:solidFill>
                <a:latin typeface="Arial" pitchFamily="34" charset="0"/>
                <a:cs typeface="Arial" pitchFamily="34" charset="0"/>
              </a:rPr>
              <a:t> </a:t>
            </a:r>
          </a:p>
          <a:p>
            <a:pPr marL="0" indent="0" algn="just"/>
            <a:r>
              <a:rPr lang="fr-FR" sz="1000" dirty="0" err="1" smtClean="0">
                <a:solidFill>
                  <a:schemeClr val="bg1"/>
                </a:solidFill>
                <a:latin typeface="Arial" pitchFamily="34" charset="0"/>
                <a:cs typeface="Arial" pitchFamily="34" charset="0"/>
              </a:rPr>
              <a:t>Rightshore</a:t>
            </a:r>
            <a:r>
              <a:rPr lang="fr-FR" sz="1000" dirty="0" smtClean="0">
                <a:solidFill>
                  <a:schemeClr val="bg1"/>
                </a:solidFill>
                <a:latin typeface="Arial" pitchFamily="34" charset="0"/>
                <a:cs typeface="Arial" pitchFamily="34" charset="0"/>
              </a:rPr>
              <a:t>® est une marque du groupe Capgemini</a:t>
            </a:r>
          </a:p>
          <a:p>
            <a:pPr marL="0" indent="0" algn="just"/>
            <a:endParaRPr lang="en-US" sz="900" b="1" kern="0" noProof="1">
              <a:solidFill>
                <a:schemeClr val="bg1"/>
              </a:solidFill>
              <a:latin typeface="Arial" pitchFamily="34" charset="0"/>
              <a:cs typeface="Arial" pitchFamily="34" charset="0"/>
            </a:endParaRPr>
          </a:p>
        </p:txBody>
      </p:sp>
      <p:pic>
        <p:nvPicPr>
          <p:cNvPr id="338" name="Image 337" descr="CBE_Label_ppt.png"/>
          <p:cNvPicPr>
            <a:picLocks noChangeAspect="1"/>
          </p:cNvPicPr>
          <p:nvPr userDrawn="1"/>
        </p:nvPicPr>
        <p:blipFill>
          <a:blip r:embed="rId6" cstate="email">
            <a:extLst>
              <a:ext uri="{28A0092B-C50C-407E-A947-70E740481C1C}">
                <a14:useLocalDpi xmlns:a14="http://schemas.microsoft.com/office/drawing/2010/main" xmlns=""/>
              </a:ext>
            </a:extLst>
          </a:blip>
          <a:stretch>
            <a:fillRect/>
          </a:stretch>
        </p:blipFill>
        <p:spPr>
          <a:xfrm>
            <a:off x="858177" y="3207040"/>
            <a:ext cx="519572" cy="522508"/>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cSld name="Title Slide 1">
    <p:spTree>
      <p:nvGrpSpPr>
        <p:cNvPr id="1" name=""/>
        <p:cNvGrpSpPr/>
        <p:nvPr/>
      </p:nvGrpSpPr>
      <p:grpSpPr>
        <a:xfrm>
          <a:off x="0" y="0"/>
          <a:ext cx="0" cy="0"/>
          <a:chOff x="0" y="0"/>
          <a:chExt cx="0" cy="0"/>
        </a:xfrm>
      </p:grpSpPr>
      <p:pic>
        <p:nvPicPr>
          <p:cNvPr id="4" name="Image 3"/>
          <p:cNvPicPr>
            <a:picLocks noChangeAspect="1"/>
          </p:cNvPicPr>
          <p:nvPr userDrawn="1"/>
        </p:nvPicPr>
        <p:blipFill rotWithShape="1">
          <a:blip r:embed="rId7">
            <a:extLst>
              <a:ext uri="{28A0092B-C50C-407E-A947-70E740481C1C}">
                <a14:useLocalDpi xmlns:a14="http://schemas.microsoft.com/office/drawing/2010/main" xmlns="" val="0"/>
              </a:ext>
            </a:extLst>
          </a:blip>
          <a:srcRect t="13667"/>
          <a:stretch/>
        </p:blipFill>
        <p:spPr>
          <a:xfrm>
            <a:off x="1" y="937260"/>
            <a:ext cx="9905998" cy="5920740"/>
          </a:xfrm>
          <a:prstGeom prst="rect">
            <a:avLst/>
          </a:prstGeom>
        </p:spPr>
      </p:pic>
      <p:sp>
        <p:nvSpPr>
          <p:cNvPr id="11" name="Freeform 6"/>
          <p:cNvSpPr>
            <a:spLocks/>
          </p:cNvSpPr>
          <p:nvPr userDrawn="1"/>
        </p:nvSpPr>
        <p:spPr bwMode="auto">
          <a:xfrm>
            <a:off x="1" y="883215"/>
            <a:ext cx="9906000" cy="2042507"/>
          </a:xfrm>
          <a:custGeom>
            <a:avLst/>
            <a:gdLst/>
            <a:ahLst/>
            <a:cxnLst>
              <a:cxn ang="0">
                <a:pos x="0" y="223"/>
              </a:cxn>
              <a:cxn ang="0">
                <a:pos x="328" y="421"/>
              </a:cxn>
              <a:cxn ang="0">
                <a:pos x="660" y="223"/>
              </a:cxn>
              <a:cxn ang="0">
                <a:pos x="1623" y="223"/>
              </a:cxn>
              <a:cxn ang="0">
                <a:pos x="1657" y="223"/>
              </a:cxn>
              <a:cxn ang="0">
                <a:pos x="1726" y="223"/>
              </a:cxn>
              <a:cxn ang="0">
                <a:pos x="2054" y="34"/>
              </a:cxn>
              <a:cxn ang="0">
                <a:pos x="2054" y="0"/>
              </a:cxn>
              <a:cxn ang="0">
                <a:pos x="0" y="0"/>
              </a:cxn>
              <a:cxn ang="0">
                <a:pos x="0" y="223"/>
              </a:cxn>
            </a:cxnLst>
            <a:rect l="0" t="0" r="r" b="b"/>
            <a:pathLst>
              <a:path w="2054" h="421">
                <a:moveTo>
                  <a:pt x="0" y="223"/>
                </a:moveTo>
                <a:cubicBezTo>
                  <a:pt x="265" y="225"/>
                  <a:pt x="328" y="421"/>
                  <a:pt x="328" y="421"/>
                </a:cubicBezTo>
                <a:cubicBezTo>
                  <a:pt x="328" y="421"/>
                  <a:pt x="392" y="223"/>
                  <a:pt x="660" y="223"/>
                </a:cubicBezTo>
                <a:cubicBezTo>
                  <a:pt x="928" y="223"/>
                  <a:pt x="1623" y="223"/>
                  <a:pt x="1623" y="223"/>
                </a:cubicBezTo>
                <a:cubicBezTo>
                  <a:pt x="1657" y="223"/>
                  <a:pt x="1657" y="223"/>
                  <a:pt x="1657" y="223"/>
                </a:cubicBezTo>
                <a:cubicBezTo>
                  <a:pt x="1682" y="223"/>
                  <a:pt x="1705" y="223"/>
                  <a:pt x="1726" y="223"/>
                </a:cubicBezTo>
                <a:cubicBezTo>
                  <a:pt x="1960" y="223"/>
                  <a:pt x="2038" y="72"/>
                  <a:pt x="2054" y="34"/>
                </a:cubicBezTo>
                <a:cubicBezTo>
                  <a:pt x="2054" y="0"/>
                  <a:pt x="2054" y="0"/>
                  <a:pt x="2054" y="0"/>
                </a:cubicBezTo>
                <a:cubicBezTo>
                  <a:pt x="0" y="0"/>
                  <a:pt x="0" y="0"/>
                  <a:pt x="0" y="0"/>
                </a:cubicBezTo>
                <a:lnTo>
                  <a:pt x="0" y="223"/>
                </a:ln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marL="0" algn="ctr" defTabSz="957756" rtl="0" eaLnBrk="1" fontAlgn="auto" latinLnBrk="0" hangingPunct="1">
              <a:spcBef>
                <a:spcPts val="0"/>
              </a:spcBef>
              <a:spcAft>
                <a:spcPts val="0"/>
              </a:spcAft>
            </a:pPr>
            <a:endParaRPr lang="fr-FR" sz="1000" kern="1200" noProof="0" smtClean="0">
              <a:solidFill>
                <a:schemeClr val="bg1"/>
              </a:solidFill>
              <a:latin typeface="Arial"/>
              <a:ea typeface="+mn-ea"/>
              <a:cs typeface="Arial"/>
            </a:endParaRPr>
          </a:p>
        </p:txBody>
      </p:sp>
      <p:sp>
        <p:nvSpPr>
          <p:cNvPr id="18" name="Rectangle 17"/>
          <p:cNvSpPr/>
          <p:nvPr userDrawn="1">
            <p:custDataLst>
              <p:tags r:id="rId1"/>
            </p:custDataLst>
          </p:nvPr>
        </p:nvSpPr>
        <p:spPr>
          <a:xfrm>
            <a:off x="0" y="6400876"/>
            <a:ext cx="9906000" cy="4571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83969" tIns="41985" rIns="83969" bIns="41985" rtlCol="0" anchor="ctr"/>
          <a:lstStyle/>
          <a:p>
            <a:pPr algn="ctr"/>
            <a:endParaRPr lang="fr-FR" sz="1300" noProof="0" smtClean="0"/>
          </a:p>
        </p:txBody>
      </p:sp>
      <p:pic>
        <p:nvPicPr>
          <p:cNvPr id="10" name="Picture 104" descr="C:\Users\UserSim\Desktop\Capgemini\moto.emf"/>
          <p:cNvPicPr>
            <a:picLocks noChangeAspect="1" noChangeArrowheads="1"/>
          </p:cNvPicPr>
          <p:nvPr userDrawn="1">
            <p:custDataLst>
              <p:tags r:id="rId2"/>
            </p:custDataLst>
          </p:nvPr>
        </p:nvPicPr>
        <p:blipFill>
          <a:blip r:embed="rId8" cstate="email">
            <a:extLst>
              <a:ext uri="{28A0092B-C50C-407E-A947-70E740481C1C}">
                <a14:useLocalDpi xmlns:a14="http://schemas.microsoft.com/office/drawing/2010/main" xmlns=""/>
              </a:ext>
            </a:extLst>
          </a:blip>
          <a:srcRect/>
          <a:stretch>
            <a:fillRect/>
          </a:stretch>
        </p:blipFill>
        <p:spPr bwMode="auto">
          <a:xfrm>
            <a:off x="6569786" y="6520694"/>
            <a:ext cx="3001425" cy="239021"/>
          </a:xfrm>
          <a:prstGeom prst="rect">
            <a:avLst/>
          </a:prstGeom>
          <a:noFill/>
        </p:spPr>
      </p:pic>
      <p:sp>
        <p:nvSpPr>
          <p:cNvPr id="2" name="Title 1"/>
          <p:cNvSpPr>
            <a:spLocks noGrp="1"/>
          </p:cNvSpPr>
          <p:nvPr>
            <p:ph type="ctrTitle" hasCustomPrompt="1"/>
            <p:custDataLst>
              <p:tags r:id="rId3"/>
            </p:custDataLst>
          </p:nvPr>
        </p:nvSpPr>
        <p:spPr>
          <a:xfrm>
            <a:off x="1" y="2256613"/>
            <a:ext cx="3669474" cy="2261632"/>
          </a:xfrm>
          <a:prstGeom prst="rect">
            <a:avLst/>
          </a:prstGeom>
          <a:effectLst/>
        </p:spPr>
        <p:txBody>
          <a:bodyPr lIns="231412" tIns="33059" rIns="33059" bIns="33059"/>
          <a:lstStyle>
            <a:lvl1pPr algn="l">
              <a:defRPr sz="3300" b="0">
                <a:solidFill>
                  <a:schemeClr val="bg1"/>
                </a:solidFill>
                <a:effectLst>
                  <a:outerShdw blurRad="38100" dist="38100" dir="2700000" algn="tl">
                    <a:srgbClr val="000000">
                      <a:alpha val="43137"/>
                    </a:srgbClr>
                  </a:outerShdw>
                </a:effectLst>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3" name="Subtitle 2"/>
          <p:cNvSpPr>
            <a:spLocks noGrp="1"/>
          </p:cNvSpPr>
          <p:nvPr>
            <p:ph type="subTitle" idx="1" hasCustomPrompt="1"/>
            <p:custDataLst>
              <p:tags r:id="rId4"/>
            </p:custDataLst>
          </p:nvPr>
        </p:nvSpPr>
        <p:spPr>
          <a:xfrm>
            <a:off x="0" y="4551798"/>
            <a:ext cx="3051958" cy="947750"/>
          </a:xfrm>
          <a:prstGeom prst="rect">
            <a:avLst/>
          </a:prstGeom>
        </p:spPr>
        <p:txBody>
          <a:bodyPr lIns="231412" tIns="33059" rIns="33059" bIns="33059"/>
          <a:lstStyle>
            <a:lvl1pPr marL="0" indent="0" algn="l">
              <a:buNone/>
              <a:defRPr sz="2200" b="0">
                <a:solidFill>
                  <a:schemeClr val="bg1"/>
                </a:solidFill>
                <a:effectLst>
                  <a:outerShdw blurRad="38100" dist="38100" dir="2700000" algn="tl">
                    <a:srgbClr val="000000">
                      <a:alpha val="43137"/>
                    </a:srgbClr>
                  </a:outerShdw>
                </a:effectLst>
              </a:defRPr>
            </a:lvl1pPr>
            <a:lvl2pPr marL="457171" indent="0" algn="ctr">
              <a:buNone/>
              <a:defRPr>
                <a:solidFill>
                  <a:schemeClr val="tx1">
                    <a:tint val="75000"/>
                  </a:schemeClr>
                </a:solidFill>
              </a:defRPr>
            </a:lvl2pPr>
            <a:lvl3pPr marL="914342" indent="0" algn="ctr">
              <a:buNone/>
              <a:defRPr>
                <a:solidFill>
                  <a:schemeClr val="tx1">
                    <a:tint val="75000"/>
                  </a:schemeClr>
                </a:solidFill>
              </a:defRPr>
            </a:lvl3pPr>
            <a:lvl4pPr marL="1371513" indent="0" algn="ctr">
              <a:buNone/>
              <a:defRPr>
                <a:solidFill>
                  <a:schemeClr val="tx1">
                    <a:tint val="75000"/>
                  </a:schemeClr>
                </a:solidFill>
              </a:defRPr>
            </a:lvl4pPr>
            <a:lvl5pPr marL="1828684" indent="0" algn="ctr">
              <a:buNone/>
              <a:defRPr>
                <a:solidFill>
                  <a:schemeClr val="tx1">
                    <a:tint val="75000"/>
                  </a:schemeClr>
                </a:solidFill>
              </a:defRPr>
            </a:lvl5pPr>
            <a:lvl6pPr marL="2285855" indent="0" algn="ctr">
              <a:buNone/>
              <a:defRPr>
                <a:solidFill>
                  <a:schemeClr val="tx1">
                    <a:tint val="75000"/>
                  </a:schemeClr>
                </a:solidFill>
              </a:defRPr>
            </a:lvl6pPr>
            <a:lvl7pPr marL="2743026" indent="0" algn="ctr">
              <a:buNone/>
              <a:defRPr>
                <a:solidFill>
                  <a:schemeClr val="tx1">
                    <a:tint val="75000"/>
                  </a:schemeClr>
                </a:solidFill>
              </a:defRPr>
            </a:lvl7pPr>
            <a:lvl8pPr marL="3200198" indent="0" algn="ctr">
              <a:buNone/>
              <a:defRPr>
                <a:solidFill>
                  <a:schemeClr val="tx1">
                    <a:tint val="75000"/>
                  </a:schemeClr>
                </a:solidFill>
              </a:defRPr>
            </a:lvl8pPr>
            <a:lvl9pPr marL="3657369" indent="0" algn="ctr">
              <a:buNone/>
              <a:defRPr>
                <a:solidFill>
                  <a:schemeClr val="tx1">
                    <a:tint val="75000"/>
                  </a:schemeClr>
                </a:solidFill>
              </a:defRPr>
            </a:lvl9pPr>
          </a:lstStyle>
          <a:p>
            <a:r>
              <a:rPr lang="fr-FR" noProof="0" dirty="0" smtClean="0"/>
              <a:t>Click to </a:t>
            </a:r>
            <a:r>
              <a:rPr lang="fr-FR" noProof="0" dirty="0" err="1" smtClean="0"/>
              <a:t>edit</a:t>
            </a:r>
            <a:r>
              <a:rPr lang="fr-FR" noProof="0" dirty="0" smtClean="0"/>
              <a:t> Master </a:t>
            </a:r>
            <a:r>
              <a:rPr lang="fr-FR" noProof="0" dirty="0" err="1" smtClean="0"/>
              <a:t>text</a:t>
            </a:r>
            <a:r>
              <a:rPr lang="fr-FR" noProof="0" dirty="0" smtClean="0"/>
              <a:t> style</a:t>
            </a:r>
          </a:p>
        </p:txBody>
      </p:sp>
      <p:pic>
        <p:nvPicPr>
          <p:cNvPr id="13" name="Picture 103" descr="C:\Users\UserSim\Desktop\Capgemini\Capgemini_logo_cmyk.png"/>
          <p:cNvPicPr>
            <a:picLocks noChangeAspect="1" noChangeArrowheads="1"/>
          </p:cNvPicPr>
          <p:nvPr userDrawn="1">
            <p:custDataLst>
              <p:tags r:id="rId5"/>
            </p:custDataLst>
          </p:nvPr>
        </p:nvPicPr>
        <p:blipFill>
          <a:blip r:embed="rId9" cstate="email">
            <a:extLst>
              <a:ext uri="{28A0092B-C50C-407E-A947-70E740481C1C}">
                <a14:useLocalDpi xmlns:a14="http://schemas.microsoft.com/office/drawing/2010/main" xmlns=""/>
              </a:ext>
            </a:extLst>
          </a:blip>
          <a:srcRect/>
          <a:stretch>
            <a:fillRect/>
          </a:stretch>
        </p:blipFill>
        <p:spPr bwMode="auto">
          <a:xfrm>
            <a:off x="716234" y="653034"/>
            <a:ext cx="3001008" cy="694690"/>
          </a:xfrm>
          <a:prstGeom prst="rect">
            <a:avLst/>
          </a:prstGeom>
          <a:noFill/>
        </p:spPr>
      </p:pic>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27784"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sz="2800">
                <a:solidFill>
                  <a:schemeClr val="tx1"/>
                </a:solidFill>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7" name="Espace réservé du texte 6"/>
          <p:cNvSpPr>
            <a:spLocks noGrp="1"/>
          </p:cNvSpPr>
          <p:nvPr>
            <p:ph type="body" sz="quarter" idx="10"/>
          </p:nvPr>
        </p:nvSpPr>
        <p:spPr>
          <a:xfrm>
            <a:off x="357188" y="1514475"/>
            <a:ext cx="9209087" cy="4711599"/>
          </a:xfrm>
          <a:prstGeom prst="rect">
            <a:avLst/>
          </a:prstGeo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593094"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accent5"/>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65" name="Groupe 64"/>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9"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0"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1"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2"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3"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4"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5"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6"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7"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8"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19"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0"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1"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2"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3"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4"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5"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6"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7"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8"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29"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0"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1"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7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03299"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accent2"/>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46" name="Groupe 45"/>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47"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48"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49"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0"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1"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2"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3"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4"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5"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6"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04323"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accent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30" name="Groupe 29"/>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31"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3"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4"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8"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9"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0"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1"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2"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3"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09442"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sz="2800">
                <a:solidFill>
                  <a:schemeClr val="tx1"/>
                </a:solidFill>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7" name="Espace réservé du texte 6"/>
          <p:cNvSpPr>
            <a:spLocks noGrp="1"/>
          </p:cNvSpPr>
          <p:nvPr>
            <p:ph type="body" sz="quarter" idx="10"/>
          </p:nvPr>
        </p:nvSpPr>
        <p:spPr>
          <a:xfrm>
            <a:off x="357188" y="1514475"/>
            <a:ext cx="9209087" cy="4711599"/>
          </a:xfr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05347"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accent4"/>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30" name="Groupe 29"/>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31"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3"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4"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8"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9"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0"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1"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2"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3"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06371"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accent6"/>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30" name="Groupe 29"/>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31"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3"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4"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8"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9"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0"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1"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2"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3"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6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07395"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bg2"/>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30" name="Groupe 29"/>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31"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3"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4"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8"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9"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0"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1"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2"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3"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8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594092"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tx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30" name="Groupe 29"/>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31"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3"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4"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8"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9"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0"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1"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2"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3"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extLst>
      <p:ext uri="{BB962C8B-B14F-4D97-AF65-F5344CB8AC3E}">
        <p14:creationId xmlns:p14="http://schemas.microsoft.com/office/powerpoint/2010/main" xmlns="" val="20441228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Section Break 1">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25736" name="think-cell Slide" r:id="rId6" imgW="360" imgH="360" progId="">
              <p:embed/>
            </p:oleObj>
          </a:graphicData>
        </a:graphic>
      </p:graphicFrame>
      <p:sp>
        <p:nvSpPr>
          <p:cNvPr id="7" name="Rectangle 7"/>
          <p:cNvSpPr/>
          <p:nvPr userDrawn="1">
            <p:custDataLst>
              <p:tags r:id="rId3"/>
            </p:custDataLst>
          </p:nvPr>
        </p:nvSpPr>
        <p:spPr bwMode="auto">
          <a:xfrm flipV="1">
            <a:off x="-1175" y="3384911"/>
            <a:ext cx="9907176" cy="3473089"/>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1864314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30995 w 10564100"/>
              <a:gd name="connsiteY6" fmla="*/ 0 h 3793347"/>
              <a:gd name="connsiteX0" fmla="*/ 10562333 w 10564100"/>
              <a:gd name="connsiteY0" fmla="*/ 0 h 3793347"/>
              <a:gd name="connsiteX1" fmla="*/ 10562846 w 10564100"/>
              <a:gd name="connsiteY1" fmla="*/ 3793347 h 3793347"/>
              <a:gd name="connsiteX2" fmla="*/ 9024256 w 10564100"/>
              <a:gd name="connsiteY2" fmla="*/ 2944606 h 3793347"/>
              <a:gd name="connsiteX3" fmla="*/ 2294717 w 10564100"/>
              <a:gd name="connsiteY3" fmla="*/ 2929750 h 3793347"/>
              <a:gd name="connsiteX4" fmla="*/ 1200045 w 10564100"/>
              <a:gd name="connsiteY4" fmla="*/ 2207950 h 3793347"/>
              <a:gd name="connsiteX5" fmla="*/ 0 w 10564100"/>
              <a:gd name="connsiteY5" fmla="*/ 2933771 h 3793347"/>
              <a:gd name="connsiteX6" fmla="*/ 1254 w 10564100"/>
              <a:gd name="connsiteY6" fmla="*/ 0 h 37933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100" h="3793347">
                <a:moveTo>
                  <a:pt x="10562333" y="0"/>
                </a:moveTo>
                <a:cubicBezTo>
                  <a:pt x="10562846" y="67600"/>
                  <a:pt x="10564100" y="3749932"/>
                  <a:pt x="10562846" y="3793347"/>
                </a:cubicBezTo>
                <a:cubicBezTo>
                  <a:pt x="10190427" y="3056010"/>
                  <a:pt x="9461842" y="2928661"/>
                  <a:pt x="9024256" y="2944606"/>
                </a:cubicBezTo>
                <a:lnTo>
                  <a:pt x="2294717" y="2929750"/>
                </a:lnTo>
                <a:cubicBezTo>
                  <a:pt x="1854084" y="2930298"/>
                  <a:pt x="1423155" y="2679996"/>
                  <a:pt x="1200045" y="2207950"/>
                </a:cubicBezTo>
                <a:cubicBezTo>
                  <a:pt x="964689" y="2886404"/>
                  <a:pt x="278640" y="2932893"/>
                  <a:pt x="0" y="2933771"/>
                </a:cubicBezTo>
                <a:cubicBezTo>
                  <a:pt x="2067" y="2898258"/>
                  <a:pt x="2526" y="95582"/>
                  <a:pt x="1254" y="0"/>
                </a:cubicBezTo>
              </a:path>
            </a:pathLst>
          </a:custGeom>
          <a:solidFill>
            <a:schemeClr val="accent3"/>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fr-FR" sz="1000" noProof="0" smtClean="0">
              <a:solidFill>
                <a:schemeClr val="bg1"/>
              </a:solidFill>
              <a:latin typeface="Arial"/>
              <a:cs typeface="Arial"/>
            </a:endParaRPr>
          </a:p>
        </p:txBody>
      </p:sp>
      <p:sp>
        <p:nvSpPr>
          <p:cNvPr id="2" name="Titre 1"/>
          <p:cNvSpPr>
            <a:spLocks noGrp="1"/>
          </p:cNvSpPr>
          <p:nvPr>
            <p:ph type="title" hasCustomPrompt="1"/>
            <p:custDataLst>
              <p:tags r:id="rId4"/>
            </p:custDataLst>
          </p:nvPr>
        </p:nvSpPr>
        <p:spPr>
          <a:xfrm>
            <a:off x="0" y="4490503"/>
            <a:ext cx="9906000" cy="1362097"/>
          </a:xfrm>
          <a:prstGeom prst="rect">
            <a:avLst/>
          </a:prstGeom>
        </p:spPr>
        <p:txBody>
          <a:bodyPr vert="horz" lIns="1080000" tIns="33059" rIns="66118" bIns="33059" rtlCol="0" anchor="ctr" anchorCtr="0">
            <a:noAutofit/>
          </a:bodyPr>
          <a:lstStyle>
            <a:lvl1pPr algn="l" defTabSz="914342" rtl="0" eaLnBrk="1" latinLnBrk="0" hangingPunct="1">
              <a:spcBef>
                <a:spcPct val="0"/>
              </a:spcBef>
              <a:buNone/>
              <a:defRPr lang="en-US" sz="4000" b="0" kern="1200" cap="none" baseline="0" dirty="0" smtClean="0">
                <a:solidFill>
                  <a:schemeClr val="bg1"/>
                </a:solidFill>
                <a:latin typeface="Arial" pitchFamily="34" charset="0"/>
                <a:ea typeface="+mj-ea"/>
                <a:cs typeface="Arial" pitchFamily="34" charset="0"/>
              </a:defRPr>
            </a:lvl1pPr>
          </a:lstStyle>
          <a:p>
            <a:pPr lvl="0"/>
            <a:r>
              <a:rPr lang="fr-FR" noProof="0" smtClean="0"/>
              <a:t>Click to edit Master text style</a:t>
            </a:r>
          </a:p>
        </p:txBody>
      </p:sp>
      <p:grpSp>
        <p:nvGrpSpPr>
          <p:cNvPr id="3" name="Groupe 29"/>
          <p:cNvGrpSpPr/>
          <p:nvPr userDrawn="1"/>
        </p:nvGrpSpPr>
        <p:grpSpPr>
          <a:xfrm>
            <a:off x="2132013" y="1682067"/>
            <a:ext cx="6904037" cy="1801812"/>
            <a:chOff x="2132013" y="2039938"/>
            <a:chExt cx="6904037" cy="1801812"/>
          </a:xfrm>
          <a:effectLst>
            <a:outerShdw blurRad="63500" sx="102000" sy="102000" algn="ctr" rotWithShape="0">
              <a:prstClr val="black">
                <a:alpha val="8000"/>
              </a:prstClr>
            </a:outerShdw>
          </a:effectLst>
        </p:grpSpPr>
        <p:sp>
          <p:nvSpPr>
            <p:cNvPr id="31" name="Freeform 1021"/>
            <p:cNvSpPr>
              <a:spLocks/>
            </p:cNvSpPr>
            <p:nvPr userDrawn="1"/>
          </p:nvSpPr>
          <p:spPr bwMode="auto">
            <a:xfrm>
              <a:off x="4776788" y="2608263"/>
              <a:ext cx="704850" cy="636587"/>
            </a:xfrm>
            <a:custGeom>
              <a:avLst/>
              <a:gdLst>
                <a:gd name="T0" fmla="*/ 393 w 444"/>
                <a:gd name="T1" fmla="*/ 353 h 401"/>
                <a:gd name="T2" fmla="*/ 370 w 444"/>
                <a:gd name="T3" fmla="*/ 325 h 401"/>
                <a:gd name="T4" fmla="*/ 444 w 444"/>
                <a:gd name="T5" fmla="*/ 120 h 401"/>
                <a:gd name="T6" fmla="*/ 403 w 444"/>
                <a:gd name="T7" fmla="*/ 81 h 401"/>
                <a:gd name="T8" fmla="*/ 280 w 444"/>
                <a:gd name="T9" fmla="*/ 233 h 401"/>
                <a:gd name="T10" fmla="*/ 144 w 444"/>
                <a:gd name="T11" fmla="*/ 104 h 401"/>
                <a:gd name="T12" fmla="*/ 154 w 444"/>
                <a:gd name="T13" fmla="*/ 38 h 401"/>
                <a:gd name="T14" fmla="*/ 122 w 444"/>
                <a:gd name="T15" fmla="*/ 0 h 401"/>
                <a:gd name="T16" fmla="*/ 86 w 444"/>
                <a:gd name="T17" fmla="*/ 86 h 401"/>
                <a:gd name="T18" fmla="*/ 0 w 444"/>
                <a:gd name="T19" fmla="*/ 110 h 401"/>
                <a:gd name="T20" fmla="*/ 33 w 444"/>
                <a:gd name="T21" fmla="*/ 148 h 401"/>
                <a:gd name="T22" fmla="*/ 100 w 444"/>
                <a:gd name="T23" fmla="*/ 145 h 401"/>
                <a:gd name="T24" fmla="*/ 213 w 444"/>
                <a:gd name="T25" fmla="*/ 294 h 401"/>
                <a:gd name="T26" fmla="*/ 51 w 444"/>
                <a:gd name="T27" fmla="*/ 401 h 401"/>
                <a:gd name="T28" fmla="*/ 30 w 444"/>
                <a:gd name="T29"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44" h="401">
                  <a:moveTo>
                    <a:pt x="393" y="353"/>
                  </a:moveTo>
                  <a:lnTo>
                    <a:pt x="370" y="325"/>
                  </a:lnTo>
                  <a:lnTo>
                    <a:pt x="444" y="120"/>
                  </a:lnTo>
                  <a:lnTo>
                    <a:pt x="403" y="81"/>
                  </a:lnTo>
                  <a:lnTo>
                    <a:pt x="280" y="233"/>
                  </a:lnTo>
                  <a:lnTo>
                    <a:pt x="144" y="104"/>
                  </a:lnTo>
                  <a:lnTo>
                    <a:pt x="154" y="38"/>
                  </a:lnTo>
                  <a:lnTo>
                    <a:pt x="122" y="0"/>
                  </a:lnTo>
                  <a:lnTo>
                    <a:pt x="86" y="86"/>
                  </a:lnTo>
                  <a:lnTo>
                    <a:pt x="0" y="110"/>
                  </a:lnTo>
                  <a:lnTo>
                    <a:pt x="33" y="148"/>
                  </a:lnTo>
                  <a:lnTo>
                    <a:pt x="100" y="145"/>
                  </a:lnTo>
                  <a:lnTo>
                    <a:pt x="213" y="294"/>
                  </a:lnTo>
                  <a:lnTo>
                    <a:pt x="51" y="401"/>
                  </a:lnTo>
                  <a:lnTo>
                    <a:pt x="30"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2" name="Freeform 1022"/>
            <p:cNvSpPr>
              <a:spLocks/>
            </p:cNvSpPr>
            <p:nvPr userDrawn="1"/>
          </p:nvSpPr>
          <p:spPr bwMode="auto">
            <a:xfrm>
              <a:off x="4918075" y="3228975"/>
              <a:ext cx="714375" cy="182562"/>
            </a:xfrm>
            <a:custGeom>
              <a:avLst/>
              <a:gdLst>
                <a:gd name="T0" fmla="*/ 0 w 450"/>
                <a:gd name="T1" fmla="*/ 51 h 115"/>
                <a:gd name="T2" fmla="*/ 209 w 450"/>
                <a:gd name="T3" fmla="*/ 0 h 115"/>
                <a:gd name="T4" fmla="*/ 296 w 450"/>
                <a:gd name="T5" fmla="*/ 89 h 115"/>
                <a:gd name="T6" fmla="*/ 296 w 450"/>
                <a:gd name="T7" fmla="*/ 89 h 115"/>
                <a:gd name="T8" fmla="*/ 312 w 450"/>
                <a:gd name="T9" fmla="*/ 104 h 115"/>
                <a:gd name="T10" fmla="*/ 335 w 450"/>
                <a:gd name="T11" fmla="*/ 113 h 115"/>
                <a:gd name="T12" fmla="*/ 345 w 450"/>
                <a:gd name="T13" fmla="*/ 115 h 115"/>
                <a:gd name="T14" fmla="*/ 358 w 450"/>
                <a:gd name="T15" fmla="*/ 115 h 115"/>
                <a:gd name="T16" fmla="*/ 366 w 450"/>
                <a:gd name="T17" fmla="*/ 113 h 115"/>
                <a:gd name="T18" fmla="*/ 371 w 450"/>
                <a:gd name="T19" fmla="*/ 109 h 115"/>
                <a:gd name="T20" fmla="*/ 371 w 450"/>
                <a:gd name="T21" fmla="*/ 109 h 115"/>
                <a:gd name="T22" fmla="*/ 378 w 450"/>
                <a:gd name="T23" fmla="*/ 104 h 115"/>
                <a:gd name="T24" fmla="*/ 381 w 450"/>
                <a:gd name="T25" fmla="*/ 94 h 115"/>
                <a:gd name="T26" fmla="*/ 381 w 450"/>
                <a:gd name="T27" fmla="*/ 82 h 115"/>
                <a:gd name="T28" fmla="*/ 380 w 450"/>
                <a:gd name="T29" fmla="*/ 72 h 115"/>
                <a:gd name="T30" fmla="*/ 373 w 450"/>
                <a:gd name="T31" fmla="*/ 49 h 115"/>
                <a:gd name="T32" fmla="*/ 362 w 450"/>
                <a:gd name="T33" fmla="*/ 30 h 115"/>
                <a:gd name="T34" fmla="*/ 353 w 450"/>
                <a:gd name="T35" fmla="*/ 20 h 115"/>
                <a:gd name="T36" fmla="*/ 450 w 450"/>
                <a:gd name="T37" fmla="*/ 2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0" h="115">
                  <a:moveTo>
                    <a:pt x="0" y="51"/>
                  </a:moveTo>
                  <a:lnTo>
                    <a:pt x="209" y="0"/>
                  </a:lnTo>
                  <a:lnTo>
                    <a:pt x="296" y="89"/>
                  </a:lnTo>
                  <a:lnTo>
                    <a:pt x="296" y="89"/>
                  </a:lnTo>
                  <a:lnTo>
                    <a:pt x="312" y="104"/>
                  </a:lnTo>
                  <a:lnTo>
                    <a:pt x="335" y="113"/>
                  </a:lnTo>
                  <a:lnTo>
                    <a:pt x="345" y="115"/>
                  </a:lnTo>
                  <a:lnTo>
                    <a:pt x="358" y="115"/>
                  </a:lnTo>
                  <a:lnTo>
                    <a:pt x="366" y="113"/>
                  </a:lnTo>
                  <a:lnTo>
                    <a:pt x="371" y="109"/>
                  </a:lnTo>
                  <a:lnTo>
                    <a:pt x="371" y="109"/>
                  </a:lnTo>
                  <a:lnTo>
                    <a:pt x="378" y="104"/>
                  </a:lnTo>
                  <a:lnTo>
                    <a:pt x="381" y="94"/>
                  </a:lnTo>
                  <a:lnTo>
                    <a:pt x="381" y="82"/>
                  </a:lnTo>
                  <a:lnTo>
                    <a:pt x="380" y="72"/>
                  </a:lnTo>
                  <a:lnTo>
                    <a:pt x="373" y="49"/>
                  </a:lnTo>
                  <a:lnTo>
                    <a:pt x="362" y="30"/>
                  </a:lnTo>
                  <a:lnTo>
                    <a:pt x="353" y="20"/>
                  </a:lnTo>
                  <a:lnTo>
                    <a:pt x="450" y="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3" name="Freeform 1023"/>
            <p:cNvSpPr>
              <a:spLocks/>
            </p:cNvSpPr>
            <p:nvPr userDrawn="1"/>
          </p:nvSpPr>
          <p:spPr bwMode="auto">
            <a:xfrm>
              <a:off x="3387725" y="2908300"/>
              <a:ext cx="196850" cy="325437"/>
            </a:xfrm>
            <a:custGeom>
              <a:avLst/>
              <a:gdLst>
                <a:gd name="T0" fmla="*/ 31 w 76"/>
                <a:gd name="T1" fmla="*/ 125 h 125"/>
                <a:gd name="T2" fmla="*/ 47 w 76"/>
                <a:gd name="T3" fmla="*/ 125 h 125"/>
                <a:gd name="T4" fmla="*/ 62 w 76"/>
                <a:gd name="T5" fmla="*/ 125 h 125"/>
                <a:gd name="T6" fmla="*/ 72 w 76"/>
                <a:gd name="T7" fmla="*/ 123 h 125"/>
                <a:gd name="T8" fmla="*/ 75 w 76"/>
                <a:gd name="T9" fmla="*/ 122 h 125"/>
                <a:gd name="T10" fmla="*/ 76 w 76"/>
                <a:gd name="T11" fmla="*/ 122 h 125"/>
                <a:gd name="T12" fmla="*/ 76 w 76"/>
                <a:gd name="T13" fmla="*/ 109 h 125"/>
                <a:gd name="T14" fmla="*/ 75 w 76"/>
                <a:gd name="T15" fmla="*/ 97 h 125"/>
                <a:gd name="T16" fmla="*/ 72 w 76"/>
                <a:gd name="T17" fmla="*/ 86 h 125"/>
                <a:gd name="T18" fmla="*/ 69 w 76"/>
                <a:gd name="T19" fmla="*/ 77 h 125"/>
                <a:gd name="T20" fmla="*/ 64 w 76"/>
                <a:gd name="T21" fmla="*/ 68 h 125"/>
                <a:gd name="T22" fmla="*/ 58 w 76"/>
                <a:gd name="T23" fmla="*/ 61 h 125"/>
                <a:gd name="T24" fmla="*/ 50 w 76"/>
                <a:gd name="T25" fmla="*/ 56 h 125"/>
                <a:gd name="T26" fmla="*/ 42 w 76"/>
                <a:gd name="T27" fmla="*/ 52 h 125"/>
                <a:gd name="T28" fmla="*/ 46 w 76"/>
                <a:gd name="T29" fmla="*/ 48 h 125"/>
                <a:gd name="T30" fmla="*/ 49 w 76"/>
                <a:gd name="T31" fmla="*/ 41 h 125"/>
                <a:gd name="T32" fmla="*/ 52 w 76"/>
                <a:gd name="T33" fmla="*/ 35 h 125"/>
                <a:gd name="T34" fmla="*/ 54 w 76"/>
                <a:gd name="T35" fmla="*/ 28 h 125"/>
                <a:gd name="T36" fmla="*/ 53 w 76"/>
                <a:gd name="T37" fmla="*/ 22 h 125"/>
                <a:gd name="T38" fmla="*/ 52 w 76"/>
                <a:gd name="T39" fmla="*/ 17 h 125"/>
                <a:gd name="T40" fmla="*/ 50 w 76"/>
                <a:gd name="T41" fmla="*/ 12 h 125"/>
                <a:gd name="T42" fmla="*/ 47 w 76"/>
                <a:gd name="T43" fmla="*/ 8 h 125"/>
                <a:gd name="T44" fmla="*/ 44 w 76"/>
                <a:gd name="T45" fmla="*/ 5 h 125"/>
                <a:gd name="T46" fmla="*/ 24 w 76"/>
                <a:gd name="T47" fmla="*/ 4 h 125"/>
                <a:gd name="T48" fmla="*/ 14 w 76"/>
                <a:gd name="T49" fmla="*/ 41 h 125"/>
                <a:gd name="T50" fmla="*/ 18 w 76"/>
                <a:gd name="T51" fmla="*/ 48 h 125"/>
                <a:gd name="T52" fmla="*/ 21 w 76"/>
                <a:gd name="T53" fmla="*/ 52 h 125"/>
                <a:gd name="T54" fmla="*/ 13 w 76"/>
                <a:gd name="T55" fmla="*/ 56 h 125"/>
                <a:gd name="T56" fmla="*/ 6 w 76"/>
                <a:gd name="T57" fmla="*/ 61 h 125"/>
                <a:gd name="T58" fmla="*/ 0 w 76"/>
                <a:gd name="T59" fmla="*/ 68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76" h="125">
                  <a:moveTo>
                    <a:pt x="31" y="125"/>
                  </a:moveTo>
                  <a:cubicBezTo>
                    <a:pt x="47" y="125"/>
                    <a:pt x="47" y="125"/>
                    <a:pt x="47" y="125"/>
                  </a:cubicBezTo>
                  <a:cubicBezTo>
                    <a:pt x="62" y="125"/>
                    <a:pt x="62" y="125"/>
                    <a:pt x="62" y="125"/>
                  </a:cubicBezTo>
                  <a:cubicBezTo>
                    <a:pt x="72" y="123"/>
                    <a:pt x="72" y="123"/>
                    <a:pt x="72" y="123"/>
                  </a:cubicBezTo>
                  <a:cubicBezTo>
                    <a:pt x="75" y="122"/>
                    <a:pt x="75" y="122"/>
                    <a:pt x="75" y="122"/>
                  </a:cubicBezTo>
                  <a:cubicBezTo>
                    <a:pt x="76" y="122"/>
                    <a:pt x="76" y="122"/>
                    <a:pt x="76" y="122"/>
                  </a:cubicBezTo>
                  <a:cubicBezTo>
                    <a:pt x="76" y="109"/>
                    <a:pt x="76" y="109"/>
                    <a:pt x="76" y="109"/>
                  </a:cubicBezTo>
                  <a:cubicBezTo>
                    <a:pt x="75" y="105"/>
                    <a:pt x="75" y="101"/>
                    <a:pt x="75" y="97"/>
                  </a:cubicBezTo>
                  <a:cubicBezTo>
                    <a:pt x="72" y="86"/>
                    <a:pt x="72" y="86"/>
                    <a:pt x="72" y="86"/>
                  </a:cubicBezTo>
                  <a:cubicBezTo>
                    <a:pt x="69" y="77"/>
                    <a:pt x="69" y="77"/>
                    <a:pt x="69" y="77"/>
                  </a:cubicBezTo>
                  <a:cubicBezTo>
                    <a:pt x="64" y="68"/>
                    <a:pt x="64" y="68"/>
                    <a:pt x="64" y="68"/>
                  </a:cubicBezTo>
                  <a:cubicBezTo>
                    <a:pt x="58" y="61"/>
                    <a:pt x="58" y="61"/>
                    <a:pt x="58" y="61"/>
                  </a:cubicBezTo>
                  <a:cubicBezTo>
                    <a:pt x="50" y="56"/>
                    <a:pt x="50" y="56"/>
                    <a:pt x="50" y="56"/>
                  </a:cubicBezTo>
                  <a:cubicBezTo>
                    <a:pt x="42" y="52"/>
                    <a:pt x="42" y="52"/>
                    <a:pt x="42" y="52"/>
                  </a:cubicBezTo>
                  <a:cubicBezTo>
                    <a:pt x="46" y="48"/>
                    <a:pt x="46" y="48"/>
                    <a:pt x="46" y="48"/>
                  </a:cubicBezTo>
                  <a:cubicBezTo>
                    <a:pt x="49" y="41"/>
                    <a:pt x="49" y="41"/>
                    <a:pt x="49" y="41"/>
                  </a:cubicBezTo>
                  <a:cubicBezTo>
                    <a:pt x="50" y="39"/>
                    <a:pt x="51" y="37"/>
                    <a:pt x="52" y="35"/>
                  </a:cubicBezTo>
                  <a:cubicBezTo>
                    <a:pt x="52" y="32"/>
                    <a:pt x="53" y="30"/>
                    <a:pt x="54" y="28"/>
                  </a:cubicBezTo>
                  <a:cubicBezTo>
                    <a:pt x="54" y="26"/>
                    <a:pt x="54" y="24"/>
                    <a:pt x="53" y="22"/>
                  </a:cubicBezTo>
                  <a:cubicBezTo>
                    <a:pt x="53" y="20"/>
                    <a:pt x="52" y="19"/>
                    <a:pt x="52" y="17"/>
                  </a:cubicBezTo>
                  <a:cubicBezTo>
                    <a:pt x="50" y="12"/>
                    <a:pt x="50" y="12"/>
                    <a:pt x="50" y="12"/>
                  </a:cubicBezTo>
                  <a:cubicBezTo>
                    <a:pt x="47" y="8"/>
                    <a:pt x="47" y="8"/>
                    <a:pt x="47" y="8"/>
                  </a:cubicBezTo>
                  <a:cubicBezTo>
                    <a:pt x="47" y="8"/>
                    <a:pt x="44" y="5"/>
                    <a:pt x="44" y="5"/>
                  </a:cubicBezTo>
                  <a:cubicBezTo>
                    <a:pt x="38" y="0"/>
                    <a:pt x="30" y="0"/>
                    <a:pt x="24" y="4"/>
                  </a:cubicBezTo>
                  <a:cubicBezTo>
                    <a:pt x="11" y="12"/>
                    <a:pt x="8" y="28"/>
                    <a:pt x="14" y="41"/>
                  </a:cubicBezTo>
                  <a:cubicBezTo>
                    <a:pt x="18" y="48"/>
                    <a:pt x="18" y="48"/>
                    <a:pt x="18" y="48"/>
                  </a:cubicBezTo>
                  <a:cubicBezTo>
                    <a:pt x="21" y="52"/>
                    <a:pt x="21" y="52"/>
                    <a:pt x="21" y="52"/>
                  </a:cubicBezTo>
                  <a:cubicBezTo>
                    <a:pt x="13" y="56"/>
                    <a:pt x="13" y="56"/>
                    <a:pt x="13" y="56"/>
                  </a:cubicBezTo>
                  <a:cubicBezTo>
                    <a:pt x="6" y="61"/>
                    <a:pt x="6" y="61"/>
                    <a:pt x="6" y="61"/>
                  </a:cubicBezTo>
                  <a:cubicBezTo>
                    <a:pt x="0" y="68"/>
                    <a:pt x="0" y="68"/>
                    <a:pt x="0" y="68"/>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34" name="Freeform 1024"/>
            <p:cNvSpPr>
              <a:spLocks/>
            </p:cNvSpPr>
            <p:nvPr userDrawn="1"/>
          </p:nvSpPr>
          <p:spPr bwMode="auto">
            <a:xfrm>
              <a:off x="3209925" y="3022600"/>
              <a:ext cx="749300" cy="312737"/>
            </a:xfrm>
            <a:custGeom>
              <a:avLst/>
              <a:gdLst>
                <a:gd name="T0" fmla="*/ 0 w 288"/>
                <a:gd name="T1" fmla="*/ 120 h 120"/>
                <a:gd name="T2" fmla="*/ 11 w 288"/>
                <a:gd name="T3" fmla="*/ 68 h 120"/>
                <a:gd name="T4" fmla="*/ 34 w 288"/>
                <a:gd name="T5" fmla="*/ 52 h 120"/>
                <a:gd name="T6" fmla="*/ 25 w 288"/>
                <a:gd name="T7" fmla="*/ 38 h 120"/>
                <a:gd name="T8" fmla="*/ 31 w 288"/>
                <a:gd name="T9" fmla="*/ 7 h 120"/>
                <a:gd name="T10" fmla="*/ 58 w 288"/>
                <a:gd name="T11" fmla="*/ 8 h 120"/>
                <a:gd name="T12" fmla="*/ 55 w 288"/>
                <a:gd name="T13" fmla="*/ 52 h 120"/>
                <a:gd name="T14" fmla="*/ 63 w 288"/>
                <a:gd name="T15" fmla="*/ 55 h 120"/>
                <a:gd name="T16" fmla="*/ 88 w 288"/>
                <a:gd name="T17" fmla="*/ 101 h 120"/>
                <a:gd name="T18" fmla="*/ 89 w 288"/>
                <a:gd name="T19" fmla="*/ 120 h 120"/>
                <a:gd name="T20" fmla="*/ 195 w 288"/>
                <a:gd name="T21" fmla="*/ 120 h 120"/>
                <a:gd name="T22" fmla="*/ 288 w 288"/>
                <a:gd name="T2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20">
                  <a:moveTo>
                    <a:pt x="0" y="120"/>
                  </a:moveTo>
                  <a:cubicBezTo>
                    <a:pt x="0" y="103"/>
                    <a:pt x="1" y="83"/>
                    <a:pt x="11" y="68"/>
                  </a:cubicBezTo>
                  <a:cubicBezTo>
                    <a:pt x="17" y="60"/>
                    <a:pt x="25" y="56"/>
                    <a:pt x="34" y="52"/>
                  </a:cubicBezTo>
                  <a:cubicBezTo>
                    <a:pt x="32" y="52"/>
                    <a:pt x="26" y="40"/>
                    <a:pt x="25" y="38"/>
                  </a:cubicBezTo>
                  <a:cubicBezTo>
                    <a:pt x="21" y="28"/>
                    <a:pt x="22" y="14"/>
                    <a:pt x="31" y="7"/>
                  </a:cubicBezTo>
                  <a:cubicBezTo>
                    <a:pt x="39" y="0"/>
                    <a:pt x="50" y="2"/>
                    <a:pt x="58" y="8"/>
                  </a:cubicBezTo>
                  <a:cubicBezTo>
                    <a:pt x="72" y="20"/>
                    <a:pt x="64" y="40"/>
                    <a:pt x="55" y="52"/>
                  </a:cubicBezTo>
                  <a:cubicBezTo>
                    <a:pt x="57" y="53"/>
                    <a:pt x="60" y="54"/>
                    <a:pt x="63" y="55"/>
                  </a:cubicBezTo>
                  <a:cubicBezTo>
                    <a:pt x="81" y="63"/>
                    <a:pt x="87" y="83"/>
                    <a:pt x="88" y="101"/>
                  </a:cubicBezTo>
                  <a:cubicBezTo>
                    <a:pt x="89" y="107"/>
                    <a:pt x="89" y="113"/>
                    <a:pt x="89" y="120"/>
                  </a:cubicBezTo>
                  <a:cubicBezTo>
                    <a:pt x="195" y="120"/>
                    <a:pt x="195" y="120"/>
                    <a:pt x="195" y="120"/>
                  </a:cubicBezTo>
                  <a:cubicBezTo>
                    <a:pt x="288" y="120"/>
                    <a:pt x="288" y="120"/>
                    <a:pt x="288"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7" name="Freeform 1025"/>
            <p:cNvSpPr>
              <a:spLocks/>
            </p:cNvSpPr>
            <p:nvPr userDrawn="1"/>
          </p:nvSpPr>
          <p:spPr bwMode="auto">
            <a:xfrm>
              <a:off x="3106738" y="2817813"/>
              <a:ext cx="217487" cy="312737"/>
            </a:xfrm>
            <a:custGeom>
              <a:avLst/>
              <a:gdLst>
                <a:gd name="T0" fmla="*/ 84 w 84"/>
                <a:gd name="T1" fmla="*/ 76 h 120"/>
                <a:gd name="T2" fmla="*/ 79 w 84"/>
                <a:gd name="T3" fmla="*/ 67 h 120"/>
                <a:gd name="T4" fmla="*/ 73 w 84"/>
                <a:gd name="T5" fmla="*/ 60 h 120"/>
                <a:gd name="T6" fmla="*/ 65 w 84"/>
                <a:gd name="T7" fmla="*/ 55 h 120"/>
                <a:gd name="T8" fmla="*/ 56 w 84"/>
                <a:gd name="T9" fmla="*/ 51 h 120"/>
                <a:gd name="T10" fmla="*/ 56 w 84"/>
                <a:gd name="T11" fmla="*/ 51 h 120"/>
                <a:gd name="T12" fmla="*/ 61 w 84"/>
                <a:gd name="T13" fmla="*/ 47 h 120"/>
                <a:gd name="T14" fmla="*/ 64 w 84"/>
                <a:gd name="T15" fmla="*/ 40 h 120"/>
                <a:gd name="T16" fmla="*/ 66 w 84"/>
                <a:gd name="T17" fmla="*/ 34 h 120"/>
                <a:gd name="T18" fmla="*/ 69 w 84"/>
                <a:gd name="T19" fmla="*/ 27 h 120"/>
                <a:gd name="T20" fmla="*/ 69 w 84"/>
                <a:gd name="T21" fmla="*/ 27 h 120"/>
                <a:gd name="T22" fmla="*/ 68 w 84"/>
                <a:gd name="T23" fmla="*/ 21 h 120"/>
                <a:gd name="T24" fmla="*/ 66 w 84"/>
                <a:gd name="T25" fmla="*/ 16 h 120"/>
                <a:gd name="T26" fmla="*/ 65 w 84"/>
                <a:gd name="T27" fmla="*/ 11 h 120"/>
                <a:gd name="T28" fmla="*/ 61 w 84"/>
                <a:gd name="T29" fmla="*/ 7 h 120"/>
                <a:gd name="T30" fmla="*/ 58 w 84"/>
                <a:gd name="T31" fmla="*/ 4 h 120"/>
                <a:gd name="T32" fmla="*/ 54 w 84"/>
                <a:gd name="T33" fmla="*/ 3 h 120"/>
                <a:gd name="T34" fmla="*/ 50 w 84"/>
                <a:gd name="T35" fmla="*/ 0 h 120"/>
                <a:gd name="T36" fmla="*/ 45 w 84"/>
                <a:gd name="T37" fmla="*/ 0 h 120"/>
                <a:gd name="T38" fmla="*/ 45 w 84"/>
                <a:gd name="T39" fmla="*/ 0 h 120"/>
                <a:gd name="T40" fmla="*/ 41 w 84"/>
                <a:gd name="T41" fmla="*/ 0 h 120"/>
                <a:gd name="T42" fmla="*/ 37 w 84"/>
                <a:gd name="T43" fmla="*/ 3 h 120"/>
                <a:gd name="T44" fmla="*/ 33 w 84"/>
                <a:gd name="T45" fmla="*/ 4 h 120"/>
                <a:gd name="T46" fmla="*/ 29 w 84"/>
                <a:gd name="T47" fmla="*/ 7 h 120"/>
                <a:gd name="T48" fmla="*/ 27 w 84"/>
                <a:gd name="T49" fmla="*/ 11 h 120"/>
                <a:gd name="T50" fmla="*/ 25 w 84"/>
                <a:gd name="T51" fmla="*/ 16 h 120"/>
                <a:gd name="T52" fmla="*/ 23 w 84"/>
                <a:gd name="T53" fmla="*/ 21 h 120"/>
                <a:gd name="T54" fmla="*/ 23 w 84"/>
                <a:gd name="T55" fmla="*/ 27 h 120"/>
                <a:gd name="T56" fmla="*/ 23 w 84"/>
                <a:gd name="T57" fmla="*/ 27 h 120"/>
                <a:gd name="T58" fmla="*/ 24 w 84"/>
                <a:gd name="T59" fmla="*/ 34 h 120"/>
                <a:gd name="T60" fmla="*/ 27 w 84"/>
                <a:gd name="T61" fmla="*/ 40 h 120"/>
                <a:gd name="T62" fmla="*/ 31 w 84"/>
                <a:gd name="T63" fmla="*/ 47 h 120"/>
                <a:gd name="T64" fmla="*/ 35 w 84"/>
                <a:gd name="T65" fmla="*/ 51 h 120"/>
                <a:gd name="T66" fmla="*/ 35 w 84"/>
                <a:gd name="T67" fmla="*/ 51 h 120"/>
                <a:gd name="T68" fmla="*/ 26 w 84"/>
                <a:gd name="T69" fmla="*/ 55 h 120"/>
                <a:gd name="T70" fmla="*/ 19 w 84"/>
                <a:gd name="T71" fmla="*/ 60 h 120"/>
                <a:gd name="T72" fmla="*/ 13 w 84"/>
                <a:gd name="T73" fmla="*/ 67 h 120"/>
                <a:gd name="T74" fmla="*/ 8 w 84"/>
                <a:gd name="T75" fmla="*/ 76 h 120"/>
                <a:gd name="T76" fmla="*/ 4 w 84"/>
                <a:gd name="T77" fmla="*/ 85 h 120"/>
                <a:gd name="T78" fmla="*/ 1 w 84"/>
                <a:gd name="T79" fmla="*/ 96 h 120"/>
                <a:gd name="T80" fmla="*/ 0 w 84"/>
                <a:gd name="T81" fmla="*/ 107 h 120"/>
                <a:gd name="T82" fmla="*/ 0 w 84"/>
                <a:gd name="T83" fmla="*/ 120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4" h="120">
                  <a:moveTo>
                    <a:pt x="84" y="76"/>
                  </a:moveTo>
                  <a:cubicBezTo>
                    <a:pt x="79" y="67"/>
                    <a:pt x="79" y="67"/>
                    <a:pt x="79" y="67"/>
                  </a:cubicBezTo>
                  <a:cubicBezTo>
                    <a:pt x="73" y="60"/>
                    <a:pt x="73" y="60"/>
                    <a:pt x="73" y="60"/>
                  </a:cubicBezTo>
                  <a:cubicBezTo>
                    <a:pt x="65" y="55"/>
                    <a:pt x="65" y="55"/>
                    <a:pt x="65" y="55"/>
                  </a:cubicBezTo>
                  <a:cubicBezTo>
                    <a:pt x="56" y="51"/>
                    <a:pt x="56" y="51"/>
                    <a:pt x="56" y="51"/>
                  </a:cubicBezTo>
                  <a:cubicBezTo>
                    <a:pt x="56" y="51"/>
                    <a:pt x="56" y="51"/>
                    <a:pt x="56" y="51"/>
                  </a:cubicBezTo>
                  <a:cubicBezTo>
                    <a:pt x="61" y="47"/>
                    <a:pt x="61" y="47"/>
                    <a:pt x="61" y="47"/>
                  </a:cubicBezTo>
                  <a:cubicBezTo>
                    <a:pt x="64" y="40"/>
                    <a:pt x="64" y="40"/>
                    <a:pt x="64" y="40"/>
                  </a:cubicBezTo>
                  <a:cubicBezTo>
                    <a:pt x="65" y="38"/>
                    <a:pt x="65" y="36"/>
                    <a:pt x="66" y="34"/>
                  </a:cubicBezTo>
                  <a:cubicBezTo>
                    <a:pt x="69" y="27"/>
                    <a:pt x="69" y="27"/>
                    <a:pt x="69" y="27"/>
                  </a:cubicBezTo>
                  <a:cubicBezTo>
                    <a:pt x="69" y="27"/>
                    <a:pt x="69" y="27"/>
                    <a:pt x="69" y="27"/>
                  </a:cubicBezTo>
                  <a:cubicBezTo>
                    <a:pt x="68" y="25"/>
                    <a:pt x="68" y="23"/>
                    <a:pt x="68" y="21"/>
                  </a:cubicBezTo>
                  <a:cubicBezTo>
                    <a:pt x="67" y="19"/>
                    <a:pt x="67" y="18"/>
                    <a:pt x="66" y="16"/>
                  </a:cubicBezTo>
                  <a:cubicBezTo>
                    <a:pt x="66" y="14"/>
                    <a:pt x="65" y="13"/>
                    <a:pt x="65" y="11"/>
                  </a:cubicBezTo>
                  <a:cubicBezTo>
                    <a:pt x="61" y="7"/>
                    <a:pt x="61" y="7"/>
                    <a:pt x="61" y="7"/>
                  </a:cubicBezTo>
                  <a:cubicBezTo>
                    <a:pt x="58" y="4"/>
                    <a:pt x="58" y="4"/>
                    <a:pt x="58" y="4"/>
                  </a:cubicBezTo>
                  <a:cubicBezTo>
                    <a:pt x="54" y="3"/>
                    <a:pt x="54" y="3"/>
                    <a:pt x="54" y="3"/>
                  </a:cubicBezTo>
                  <a:cubicBezTo>
                    <a:pt x="50" y="0"/>
                    <a:pt x="50" y="0"/>
                    <a:pt x="50" y="0"/>
                  </a:cubicBezTo>
                  <a:cubicBezTo>
                    <a:pt x="45" y="0"/>
                    <a:pt x="45" y="0"/>
                    <a:pt x="45" y="0"/>
                  </a:cubicBezTo>
                  <a:cubicBezTo>
                    <a:pt x="45" y="0"/>
                    <a:pt x="45" y="0"/>
                    <a:pt x="45" y="0"/>
                  </a:cubicBezTo>
                  <a:cubicBezTo>
                    <a:pt x="41" y="0"/>
                    <a:pt x="41" y="0"/>
                    <a:pt x="41" y="0"/>
                  </a:cubicBezTo>
                  <a:cubicBezTo>
                    <a:pt x="37" y="3"/>
                    <a:pt x="37" y="3"/>
                    <a:pt x="37" y="3"/>
                  </a:cubicBezTo>
                  <a:cubicBezTo>
                    <a:pt x="33" y="4"/>
                    <a:pt x="33" y="4"/>
                    <a:pt x="33" y="4"/>
                  </a:cubicBezTo>
                  <a:cubicBezTo>
                    <a:pt x="29" y="7"/>
                    <a:pt x="29" y="7"/>
                    <a:pt x="29" y="7"/>
                  </a:cubicBezTo>
                  <a:cubicBezTo>
                    <a:pt x="27" y="11"/>
                    <a:pt x="27" y="11"/>
                    <a:pt x="27" y="11"/>
                  </a:cubicBezTo>
                  <a:cubicBezTo>
                    <a:pt x="25" y="16"/>
                    <a:pt x="25" y="16"/>
                    <a:pt x="25" y="16"/>
                  </a:cubicBezTo>
                  <a:cubicBezTo>
                    <a:pt x="24" y="18"/>
                    <a:pt x="23" y="19"/>
                    <a:pt x="23" y="21"/>
                  </a:cubicBezTo>
                  <a:cubicBezTo>
                    <a:pt x="23" y="27"/>
                    <a:pt x="23" y="27"/>
                    <a:pt x="23" y="27"/>
                  </a:cubicBezTo>
                  <a:cubicBezTo>
                    <a:pt x="23" y="27"/>
                    <a:pt x="23" y="27"/>
                    <a:pt x="23" y="27"/>
                  </a:cubicBezTo>
                  <a:cubicBezTo>
                    <a:pt x="23" y="29"/>
                    <a:pt x="23" y="31"/>
                    <a:pt x="24" y="34"/>
                  </a:cubicBezTo>
                  <a:cubicBezTo>
                    <a:pt x="27" y="40"/>
                    <a:pt x="27" y="40"/>
                    <a:pt x="27" y="40"/>
                  </a:cubicBezTo>
                  <a:cubicBezTo>
                    <a:pt x="31" y="47"/>
                    <a:pt x="31" y="47"/>
                    <a:pt x="31" y="47"/>
                  </a:cubicBezTo>
                  <a:cubicBezTo>
                    <a:pt x="35" y="51"/>
                    <a:pt x="35" y="51"/>
                    <a:pt x="35" y="51"/>
                  </a:cubicBezTo>
                  <a:cubicBezTo>
                    <a:pt x="35" y="51"/>
                    <a:pt x="35" y="51"/>
                    <a:pt x="35" y="51"/>
                  </a:cubicBezTo>
                  <a:cubicBezTo>
                    <a:pt x="26" y="55"/>
                    <a:pt x="26" y="55"/>
                    <a:pt x="26" y="55"/>
                  </a:cubicBezTo>
                  <a:cubicBezTo>
                    <a:pt x="19" y="60"/>
                    <a:pt x="19" y="60"/>
                    <a:pt x="19" y="60"/>
                  </a:cubicBezTo>
                  <a:cubicBezTo>
                    <a:pt x="13" y="67"/>
                    <a:pt x="13" y="67"/>
                    <a:pt x="13" y="67"/>
                  </a:cubicBezTo>
                  <a:cubicBezTo>
                    <a:pt x="8" y="76"/>
                    <a:pt x="8" y="76"/>
                    <a:pt x="8" y="76"/>
                  </a:cubicBezTo>
                  <a:cubicBezTo>
                    <a:pt x="4" y="85"/>
                    <a:pt x="4" y="85"/>
                    <a:pt x="4" y="85"/>
                  </a:cubicBezTo>
                  <a:cubicBezTo>
                    <a:pt x="1" y="96"/>
                    <a:pt x="1" y="96"/>
                    <a:pt x="1" y="96"/>
                  </a:cubicBezTo>
                  <a:cubicBezTo>
                    <a:pt x="0" y="107"/>
                    <a:pt x="0" y="107"/>
                    <a:pt x="0" y="107"/>
                  </a:cubicBezTo>
                  <a:cubicBezTo>
                    <a:pt x="0" y="120"/>
                    <a:pt x="0" y="120"/>
                    <a:pt x="0" y="120"/>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8" name="Line 1026"/>
            <p:cNvSpPr>
              <a:spLocks noChangeShapeType="1"/>
            </p:cNvSpPr>
            <p:nvPr userDrawn="1"/>
          </p:nvSpPr>
          <p:spPr bwMode="auto">
            <a:xfrm flipV="1">
              <a:off x="3168650" y="3130550"/>
              <a:ext cx="111125" cy="4762"/>
            </a:xfrm>
            <a:prstGeom prst="line">
              <a:avLst/>
            </a:pr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59" name="Freeform 1027"/>
            <p:cNvSpPr>
              <a:spLocks/>
            </p:cNvSpPr>
            <p:nvPr userDrawn="1"/>
          </p:nvSpPr>
          <p:spPr bwMode="auto">
            <a:xfrm>
              <a:off x="3854450" y="3335338"/>
              <a:ext cx="363537" cy="506412"/>
            </a:xfrm>
            <a:custGeom>
              <a:avLst/>
              <a:gdLst>
                <a:gd name="T0" fmla="*/ 139 w 229"/>
                <a:gd name="T1" fmla="*/ 0 h 319"/>
                <a:gd name="T2" fmla="*/ 0 w 229"/>
                <a:gd name="T3" fmla="*/ 160 h 319"/>
                <a:gd name="T4" fmla="*/ 7 w 229"/>
                <a:gd name="T5" fmla="*/ 319 h 319"/>
                <a:gd name="T6" fmla="*/ 226 w 229"/>
                <a:gd name="T7" fmla="*/ 69 h 319"/>
                <a:gd name="T8" fmla="*/ 229 w 229"/>
                <a:gd name="T9" fmla="*/ 37 h 319"/>
              </a:gdLst>
              <a:ahLst/>
              <a:cxnLst>
                <a:cxn ang="0">
                  <a:pos x="T0" y="T1"/>
                </a:cxn>
                <a:cxn ang="0">
                  <a:pos x="T2" y="T3"/>
                </a:cxn>
                <a:cxn ang="0">
                  <a:pos x="T4" y="T5"/>
                </a:cxn>
                <a:cxn ang="0">
                  <a:pos x="T6" y="T7"/>
                </a:cxn>
                <a:cxn ang="0">
                  <a:pos x="T8" y="T9"/>
                </a:cxn>
              </a:cxnLst>
              <a:rect l="0" t="0" r="r" b="b"/>
              <a:pathLst>
                <a:path w="229" h="319">
                  <a:moveTo>
                    <a:pt x="139" y="0"/>
                  </a:moveTo>
                  <a:lnTo>
                    <a:pt x="0" y="160"/>
                  </a:lnTo>
                  <a:lnTo>
                    <a:pt x="7" y="319"/>
                  </a:lnTo>
                  <a:lnTo>
                    <a:pt x="226" y="69"/>
                  </a:lnTo>
                  <a:lnTo>
                    <a:pt x="229" y="37"/>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0" name="Freeform 1028"/>
            <p:cNvSpPr>
              <a:spLocks/>
            </p:cNvSpPr>
            <p:nvPr userDrawn="1"/>
          </p:nvSpPr>
          <p:spPr bwMode="auto">
            <a:xfrm>
              <a:off x="3854450" y="3335338"/>
              <a:ext cx="363537" cy="506412"/>
            </a:xfrm>
            <a:custGeom>
              <a:avLst/>
              <a:gdLst>
                <a:gd name="T0" fmla="*/ 229 w 229"/>
                <a:gd name="T1" fmla="*/ 37 h 319"/>
                <a:gd name="T2" fmla="*/ 226 w 229"/>
                <a:gd name="T3" fmla="*/ 69 h 319"/>
                <a:gd name="T4" fmla="*/ 7 w 229"/>
                <a:gd name="T5" fmla="*/ 319 h 319"/>
                <a:gd name="T6" fmla="*/ 0 w 229"/>
                <a:gd name="T7" fmla="*/ 160 h 319"/>
                <a:gd name="T8" fmla="*/ 139 w 229"/>
                <a:gd name="T9" fmla="*/ 0 h 319"/>
                <a:gd name="T10" fmla="*/ 38 w 229"/>
                <a:gd name="T11" fmla="*/ 0 h 319"/>
              </a:gdLst>
              <a:ahLst/>
              <a:cxnLst>
                <a:cxn ang="0">
                  <a:pos x="T0" y="T1"/>
                </a:cxn>
                <a:cxn ang="0">
                  <a:pos x="T2" y="T3"/>
                </a:cxn>
                <a:cxn ang="0">
                  <a:pos x="T4" y="T5"/>
                </a:cxn>
                <a:cxn ang="0">
                  <a:pos x="T6" y="T7"/>
                </a:cxn>
                <a:cxn ang="0">
                  <a:pos x="T8" y="T9"/>
                </a:cxn>
                <a:cxn ang="0">
                  <a:pos x="T10" y="T11"/>
                </a:cxn>
              </a:cxnLst>
              <a:rect l="0" t="0" r="r" b="b"/>
              <a:pathLst>
                <a:path w="229" h="319">
                  <a:moveTo>
                    <a:pt x="229" y="37"/>
                  </a:moveTo>
                  <a:lnTo>
                    <a:pt x="226" y="69"/>
                  </a:lnTo>
                  <a:lnTo>
                    <a:pt x="7" y="319"/>
                  </a:lnTo>
                  <a:lnTo>
                    <a:pt x="0" y="160"/>
                  </a:lnTo>
                  <a:lnTo>
                    <a:pt x="139" y="0"/>
                  </a:lnTo>
                  <a:lnTo>
                    <a:pt x="38"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1" name="Freeform 1029"/>
            <p:cNvSpPr>
              <a:spLocks/>
            </p:cNvSpPr>
            <p:nvPr userDrawn="1"/>
          </p:nvSpPr>
          <p:spPr bwMode="auto">
            <a:xfrm>
              <a:off x="4252913" y="2736850"/>
              <a:ext cx="371475" cy="508000"/>
            </a:xfrm>
            <a:custGeom>
              <a:avLst/>
              <a:gdLst>
                <a:gd name="T0" fmla="*/ 0 w 234"/>
                <a:gd name="T1" fmla="*/ 287 h 320"/>
                <a:gd name="T2" fmla="*/ 8 w 234"/>
                <a:gd name="T3" fmla="*/ 249 h 320"/>
                <a:gd name="T4" fmla="*/ 226 w 234"/>
                <a:gd name="T5" fmla="*/ 0 h 320"/>
                <a:gd name="T6" fmla="*/ 234 w 234"/>
                <a:gd name="T7" fmla="*/ 159 h 320"/>
                <a:gd name="T8" fmla="*/ 88 w 234"/>
                <a:gd name="T9" fmla="*/ 320 h 320"/>
              </a:gdLst>
              <a:ahLst/>
              <a:cxnLst>
                <a:cxn ang="0">
                  <a:pos x="T0" y="T1"/>
                </a:cxn>
                <a:cxn ang="0">
                  <a:pos x="T2" y="T3"/>
                </a:cxn>
                <a:cxn ang="0">
                  <a:pos x="T4" y="T5"/>
                </a:cxn>
                <a:cxn ang="0">
                  <a:pos x="T6" y="T7"/>
                </a:cxn>
                <a:cxn ang="0">
                  <a:pos x="T8" y="T9"/>
                </a:cxn>
              </a:cxnLst>
              <a:rect l="0" t="0" r="r" b="b"/>
              <a:pathLst>
                <a:path w="234" h="320">
                  <a:moveTo>
                    <a:pt x="0" y="287"/>
                  </a:moveTo>
                  <a:lnTo>
                    <a:pt x="8" y="249"/>
                  </a:lnTo>
                  <a:lnTo>
                    <a:pt x="226" y="0"/>
                  </a:lnTo>
                  <a:lnTo>
                    <a:pt x="234" y="159"/>
                  </a:lnTo>
                  <a:lnTo>
                    <a:pt x="88"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2" name="Freeform 1030"/>
            <p:cNvSpPr>
              <a:spLocks/>
            </p:cNvSpPr>
            <p:nvPr userDrawn="1"/>
          </p:nvSpPr>
          <p:spPr bwMode="auto">
            <a:xfrm>
              <a:off x="4252913" y="2736850"/>
              <a:ext cx="576262" cy="508000"/>
            </a:xfrm>
            <a:custGeom>
              <a:avLst/>
              <a:gdLst>
                <a:gd name="T0" fmla="*/ 0 w 363"/>
                <a:gd name="T1" fmla="*/ 287 h 320"/>
                <a:gd name="T2" fmla="*/ 8 w 363"/>
                <a:gd name="T3" fmla="*/ 249 h 320"/>
                <a:gd name="T4" fmla="*/ 226 w 363"/>
                <a:gd name="T5" fmla="*/ 0 h 320"/>
                <a:gd name="T6" fmla="*/ 234 w 363"/>
                <a:gd name="T7" fmla="*/ 159 h 320"/>
                <a:gd name="T8" fmla="*/ 88 w 363"/>
                <a:gd name="T9" fmla="*/ 320 h 320"/>
                <a:gd name="T10" fmla="*/ 363 w 363"/>
                <a:gd name="T11" fmla="*/ 320 h 320"/>
              </a:gdLst>
              <a:ahLst/>
              <a:cxnLst>
                <a:cxn ang="0">
                  <a:pos x="T0" y="T1"/>
                </a:cxn>
                <a:cxn ang="0">
                  <a:pos x="T2" y="T3"/>
                </a:cxn>
                <a:cxn ang="0">
                  <a:pos x="T4" y="T5"/>
                </a:cxn>
                <a:cxn ang="0">
                  <a:pos x="T6" y="T7"/>
                </a:cxn>
                <a:cxn ang="0">
                  <a:pos x="T8" y="T9"/>
                </a:cxn>
                <a:cxn ang="0">
                  <a:pos x="T10" y="T11"/>
                </a:cxn>
              </a:cxnLst>
              <a:rect l="0" t="0" r="r" b="b"/>
              <a:pathLst>
                <a:path w="363" h="320">
                  <a:moveTo>
                    <a:pt x="0" y="287"/>
                  </a:moveTo>
                  <a:lnTo>
                    <a:pt x="8" y="249"/>
                  </a:lnTo>
                  <a:lnTo>
                    <a:pt x="226" y="0"/>
                  </a:lnTo>
                  <a:lnTo>
                    <a:pt x="234" y="159"/>
                  </a:lnTo>
                  <a:lnTo>
                    <a:pt x="88" y="320"/>
                  </a:lnTo>
                  <a:lnTo>
                    <a:pt x="363" y="32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3" name="Freeform 1031"/>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4" name="Freeform 1032"/>
            <p:cNvSpPr>
              <a:spLocks/>
            </p:cNvSpPr>
            <p:nvPr userDrawn="1"/>
          </p:nvSpPr>
          <p:spPr bwMode="auto">
            <a:xfrm>
              <a:off x="4138613" y="3187700"/>
              <a:ext cx="114300" cy="206375"/>
            </a:xfrm>
            <a:custGeom>
              <a:avLst/>
              <a:gdLst>
                <a:gd name="T0" fmla="*/ 72 w 72"/>
                <a:gd name="T1" fmla="*/ 3 h 130"/>
                <a:gd name="T2" fmla="*/ 72 w 72"/>
                <a:gd name="T3" fmla="*/ 3 h 130"/>
                <a:gd name="T4" fmla="*/ 57 w 72"/>
                <a:gd name="T5" fmla="*/ 0 h 130"/>
                <a:gd name="T6" fmla="*/ 42 w 72"/>
                <a:gd name="T7" fmla="*/ 5 h 130"/>
                <a:gd name="T8" fmla="*/ 28 w 72"/>
                <a:gd name="T9" fmla="*/ 15 h 130"/>
                <a:gd name="T10" fmla="*/ 16 w 72"/>
                <a:gd name="T11" fmla="*/ 21 h 130"/>
                <a:gd name="T12" fmla="*/ 16 w 72"/>
                <a:gd name="T13" fmla="*/ 21 h 130"/>
                <a:gd name="T14" fmla="*/ 11 w 72"/>
                <a:gd name="T15" fmla="*/ 33 h 130"/>
                <a:gd name="T16" fmla="*/ 3 w 72"/>
                <a:gd name="T17" fmla="*/ 43 h 130"/>
                <a:gd name="T18" fmla="*/ 0 w 72"/>
                <a:gd name="T19" fmla="*/ 57 h 130"/>
                <a:gd name="T20" fmla="*/ 1 w 72"/>
                <a:gd name="T21" fmla="*/ 70 h 130"/>
                <a:gd name="T22" fmla="*/ 1 w 72"/>
                <a:gd name="T23" fmla="*/ 80 h 130"/>
                <a:gd name="T24" fmla="*/ 5 w 72"/>
                <a:gd name="T25" fmla="*/ 92 h 130"/>
                <a:gd name="T26" fmla="*/ 14 w 72"/>
                <a:gd name="T27" fmla="*/ 103 h 130"/>
                <a:gd name="T28" fmla="*/ 21 w 72"/>
                <a:gd name="T29" fmla="*/ 113 h 130"/>
                <a:gd name="T30" fmla="*/ 21 w 72"/>
                <a:gd name="T31" fmla="*/ 113 h 130"/>
                <a:gd name="T32" fmla="*/ 36 w 72"/>
                <a:gd name="T33" fmla="*/ 121 h 130"/>
                <a:gd name="T34" fmla="*/ 50 w 72"/>
                <a:gd name="T35" fmla="*/ 130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2" h="130">
                  <a:moveTo>
                    <a:pt x="72" y="3"/>
                  </a:moveTo>
                  <a:lnTo>
                    <a:pt x="72" y="3"/>
                  </a:lnTo>
                  <a:lnTo>
                    <a:pt x="57" y="0"/>
                  </a:lnTo>
                  <a:lnTo>
                    <a:pt x="42" y="5"/>
                  </a:lnTo>
                  <a:lnTo>
                    <a:pt x="28" y="15"/>
                  </a:lnTo>
                  <a:lnTo>
                    <a:pt x="16" y="21"/>
                  </a:lnTo>
                  <a:lnTo>
                    <a:pt x="16" y="21"/>
                  </a:lnTo>
                  <a:lnTo>
                    <a:pt x="11" y="33"/>
                  </a:lnTo>
                  <a:lnTo>
                    <a:pt x="3" y="43"/>
                  </a:lnTo>
                  <a:lnTo>
                    <a:pt x="0" y="57"/>
                  </a:lnTo>
                  <a:lnTo>
                    <a:pt x="1" y="70"/>
                  </a:lnTo>
                  <a:lnTo>
                    <a:pt x="1" y="80"/>
                  </a:lnTo>
                  <a:lnTo>
                    <a:pt x="5" y="92"/>
                  </a:lnTo>
                  <a:lnTo>
                    <a:pt x="14" y="103"/>
                  </a:lnTo>
                  <a:lnTo>
                    <a:pt x="21" y="113"/>
                  </a:lnTo>
                  <a:lnTo>
                    <a:pt x="21" y="113"/>
                  </a:lnTo>
                  <a:lnTo>
                    <a:pt x="36" y="121"/>
                  </a:lnTo>
                  <a:lnTo>
                    <a:pt x="50" y="13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5" name="Freeform 1033"/>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6" name="Freeform 1034"/>
            <p:cNvSpPr>
              <a:spLocks/>
            </p:cNvSpPr>
            <p:nvPr userDrawn="1"/>
          </p:nvSpPr>
          <p:spPr bwMode="auto">
            <a:xfrm>
              <a:off x="4217988" y="3192463"/>
              <a:ext cx="120650" cy="201612"/>
            </a:xfrm>
            <a:custGeom>
              <a:avLst/>
              <a:gdLst>
                <a:gd name="T0" fmla="*/ 0 w 76"/>
                <a:gd name="T1" fmla="*/ 127 h 127"/>
                <a:gd name="T2" fmla="*/ 0 w 76"/>
                <a:gd name="T3" fmla="*/ 127 h 127"/>
                <a:gd name="T4" fmla="*/ 17 w 76"/>
                <a:gd name="T5" fmla="*/ 125 h 127"/>
                <a:gd name="T6" fmla="*/ 32 w 76"/>
                <a:gd name="T7" fmla="*/ 122 h 127"/>
                <a:gd name="T8" fmla="*/ 48 w 76"/>
                <a:gd name="T9" fmla="*/ 115 h 127"/>
                <a:gd name="T10" fmla="*/ 58 w 76"/>
                <a:gd name="T11" fmla="*/ 105 h 127"/>
                <a:gd name="T12" fmla="*/ 58 w 76"/>
                <a:gd name="T13" fmla="*/ 105 h 127"/>
                <a:gd name="T14" fmla="*/ 66 w 76"/>
                <a:gd name="T15" fmla="*/ 95 h 127"/>
                <a:gd name="T16" fmla="*/ 71 w 76"/>
                <a:gd name="T17" fmla="*/ 84 h 127"/>
                <a:gd name="T18" fmla="*/ 71 w 76"/>
                <a:gd name="T19" fmla="*/ 71 h 127"/>
                <a:gd name="T20" fmla="*/ 76 w 76"/>
                <a:gd name="T21" fmla="*/ 61 h 127"/>
                <a:gd name="T22" fmla="*/ 69 w 76"/>
                <a:gd name="T23" fmla="*/ 49 h 127"/>
                <a:gd name="T24" fmla="*/ 69 w 76"/>
                <a:gd name="T25" fmla="*/ 35 h 127"/>
                <a:gd name="T26" fmla="*/ 63 w 76"/>
                <a:gd name="T27" fmla="*/ 25 h 127"/>
                <a:gd name="T28" fmla="*/ 53 w 76"/>
                <a:gd name="T29" fmla="*/ 13 h 127"/>
                <a:gd name="T30" fmla="*/ 53 w 76"/>
                <a:gd name="T31" fmla="*/ 13 h 127"/>
                <a:gd name="T32" fmla="*/ 38 w 76"/>
                <a:gd name="T33" fmla="*/ 5 h 127"/>
                <a:gd name="T34" fmla="*/ 22 w 76"/>
                <a:gd name="T35" fmla="*/ 0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6" h="127">
                  <a:moveTo>
                    <a:pt x="0" y="127"/>
                  </a:moveTo>
                  <a:lnTo>
                    <a:pt x="0" y="127"/>
                  </a:lnTo>
                  <a:lnTo>
                    <a:pt x="17" y="125"/>
                  </a:lnTo>
                  <a:lnTo>
                    <a:pt x="32" y="122"/>
                  </a:lnTo>
                  <a:lnTo>
                    <a:pt x="48" y="115"/>
                  </a:lnTo>
                  <a:lnTo>
                    <a:pt x="58" y="105"/>
                  </a:lnTo>
                  <a:lnTo>
                    <a:pt x="58" y="105"/>
                  </a:lnTo>
                  <a:lnTo>
                    <a:pt x="66" y="95"/>
                  </a:lnTo>
                  <a:lnTo>
                    <a:pt x="71" y="84"/>
                  </a:lnTo>
                  <a:lnTo>
                    <a:pt x="71" y="71"/>
                  </a:lnTo>
                  <a:lnTo>
                    <a:pt x="76" y="61"/>
                  </a:lnTo>
                  <a:lnTo>
                    <a:pt x="69" y="49"/>
                  </a:lnTo>
                  <a:lnTo>
                    <a:pt x="69" y="35"/>
                  </a:lnTo>
                  <a:lnTo>
                    <a:pt x="63" y="25"/>
                  </a:lnTo>
                  <a:lnTo>
                    <a:pt x="53" y="13"/>
                  </a:lnTo>
                  <a:lnTo>
                    <a:pt x="53" y="13"/>
                  </a:lnTo>
                  <a:lnTo>
                    <a:pt x="38" y="5"/>
                  </a:lnTo>
                  <a:lnTo>
                    <a:pt x="22"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7" name="Freeform 1035"/>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8" name="Freeform 1036"/>
            <p:cNvSpPr>
              <a:spLocks/>
            </p:cNvSpPr>
            <p:nvPr userDrawn="1"/>
          </p:nvSpPr>
          <p:spPr bwMode="auto">
            <a:xfrm>
              <a:off x="4246563" y="3292475"/>
              <a:ext cx="190500" cy="211137"/>
            </a:xfrm>
            <a:custGeom>
              <a:avLst/>
              <a:gdLst>
                <a:gd name="T0" fmla="*/ 120 w 120"/>
                <a:gd name="T1" fmla="*/ 0 h 133"/>
                <a:gd name="T2" fmla="*/ 120 w 120"/>
                <a:gd name="T3" fmla="*/ 0 h 133"/>
                <a:gd name="T4" fmla="*/ 118 w 120"/>
                <a:gd name="T5" fmla="*/ 26 h 133"/>
                <a:gd name="T6" fmla="*/ 112 w 120"/>
                <a:gd name="T7" fmla="*/ 49 h 133"/>
                <a:gd name="T8" fmla="*/ 104 w 120"/>
                <a:gd name="T9" fmla="*/ 70 h 133"/>
                <a:gd name="T10" fmla="*/ 89 w 120"/>
                <a:gd name="T11" fmla="*/ 90 h 133"/>
                <a:gd name="T12" fmla="*/ 69 w 120"/>
                <a:gd name="T13" fmla="*/ 106 h 133"/>
                <a:gd name="T14" fmla="*/ 51 w 120"/>
                <a:gd name="T15" fmla="*/ 119 h 133"/>
                <a:gd name="T16" fmla="*/ 28 w 120"/>
                <a:gd name="T17" fmla="*/ 129 h 133"/>
                <a:gd name="T18" fmla="*/ 0 w 120"/>
                <a:gd name="T19" fmla="*/ 133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 h="133">
                  <a:moveTo>
                    <a:pt x="120" y="0"/>
                  </a:moveTo>
                  <a:lnTo>
                    <a:pt x="120" y="0"/>
                  </a:lnTo>
                  <a:lnTo>
                    <a:pt x="118" y="26"/>
                  </a:lnTo>
                  <a:lnTo>
                    <a:pt x="112" y="49"/>
                  </a:lnTo>
                  <a:lnTo>
                    <a:pt x="104" y="70"/>
                  </a:lnTo>
                  <a:lnTo>
                    <a:pt x="89" y="90"/>
                  </a:lnTo>
                  <a:lnTo>
                    <a:pt x="69" y="106"/>
                  </a:lnTo>
                  <a:lnTo>
                    <a:pt x="51" y="119"/>
                  </a:lnTo>
                  <a:lnTo>
                    <a:pt x="28" y="129"/>
                  </a:lnTo>
                  <a:lnTo>
                    <a:pt x="0" y="133"/>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69" name="Freeform 1037"/>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0" name="Freeform 1038"/>
            <p:cNvSpPr>
              <a:spLocks/>
            </p:cNvSpPr>
            <p:nvPr userDrawn="1"/>
          </p:nvSpPr>
          <p:spPr bwMode="auto">
            <a:xfrm>
              <a:off x="4246563" y="3286125"/>
              <a:ext cx="296862" cy="319087"/>
            </a:xfrm>
            <a:custGeom>
              <a:avLst/>
              <a:gdLst>
                <a:gd name="T0" fmla="*/ 187 w 187"/>
                <a:gd name="T1" fmla="*/ 0 h 201"/>
                <a:gd name="T2" fmla="*/ 187 w 187"/>
                <a:gd name="T3" fmla="*/ 0 h 201"/>
                <a:gd name="T4" fmla="*/ 182 w 187"/>
                <a:gd name="T5" fmla="*/ 40 h 201"/>
                <a:gd name="T6" fmla="*/ 176 w 187"/>
                <a:gd name="T7" fmla="*/ 74 h 201"/>
                <a:gd name="T8" fmla="*/ 156 w 187"/>
                <a:gd name="T9" fmla="*/ 109 h 201"/>
                <a:gd name="T10" fmla="*/ 136 w 187"/>
                <a:gd name="T11" fmla="*/ 137 h 201"/>
                <a:gd name="T12" fmla="*/ 107 w 187"/>
                <a:gd name="T13" fmla="*/ 163 h 201"/>
                <a:gd name="T14" fmla="*/ 76 w 187"/>
                <a:gd name="T15" fmla="*/ 183 h 201"/>
                <a:gd name="T16" fmla="*/ 40 w 187"/>
                <a:gd name="T17" fmla="*/ 197 h 201"/>
                <a:gd name="T18" fmla="*/ 0 w 187"/>
                <a:gd name="T19" fmla="*/ 201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87" h="201">
                  <a:moveTo>
                    <a:pt x="187" y="0"/>
                  </a:moveTo>
                  <a:lnTo>
                    <a:pt x="187" y="0"/>
                  </a:lnTo>
                  <a:lnTo>
                    <a:pt x="182" y="40"/>
                  </a:lnTo>
                  <a:lnTo>
                    <a:pt x="176" y="74"/>
                  </a:lnTo>
                  <a:lnTo>
                    <a:pt x="156" y="109"/>
                  </a:lnTo>
                  <a:lnTo>
                    <a:pt x="136" y="137"/>
                  </a:lnTo>
                  <a:lnTo>
                    <a:pt x="107" y="163"/>
                  </a:lnTo>
                  <a:lnTo>
                    <a:pt x="76" y="183"/>
                  </a:lnTo>
                  <a:lnTo>
                    <a:pt x="40" y="197"/>
                  </a:lnTo>
                  <a:lnTo>
                    <a:pt x="0" y="2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1" name="Freeform 1039"/>
            <p:cNvSpPr>
              <a:spLocks/>
            </p:cNvSpPr>
            <p:nvPr userDrawn="1"/>
          </p:nvSpPr>
          <p:spPr bwMode="auto">
            <a:xfrm>
              <a:off x="2132013" y="2782888"/>
              <a:ext cx="974725" cy="465137"/>
            </a:xfrm>
            <a:custGeom>
              <a:avLst/>
              <a:gdLst>
                <a:gd name="T0" fmla="*/ 375 w 375"/>
                <a:gd name="T1" fmla="*/ 129 h 178"/>
                <a:gd name="T2" fmla="*/ 147 w 375"/>
                <a:gd name="T3" fmla="*/ 129 h 178"/>
                <a:gd name="T4" fmla="*/ 165 w 375"/>
                <a:gd name="T5" fmla="*/ 168 h 178"/>
                <a:gd name="T6" fmla="*/ 58 w 375"/>
                <a:gd name="T7" fmla="*/ 178 h 178"/>
                <a:gd name="T8" fmla="*/ 78 w 375"/>
                <a:gd name="T9" fmla="*/ 149 h 178"/>
                <a:gd name="T10" fmla="*/ 6 w 375"/>
                <a:gd name="T11" fmla="*/ 64 h 178"/>
                <a:gd name="T12" fmla="*/ 85 w 375"/>
                <a:gd name="T13" fmla="*/ 0 h 178"/>
                <a:gd name="T14" fmla="*/ 58 w 375"/>
                <a:gd name="T15" fmla="*/ 42 h 178"/>
                <a:gd name="T16" fmla="*/ 64 w 375"/>
                <a:gd name="T17" fmla="*/ 72 h 178"/>
                <a:gd name="T18" fmla="*/ 101 w 375"/>
                <a:gd name="T19" fmla="*/ 97 h 178"/>
                <a:gd name="T20" fmla="*/ 121 w 375"/>
                <a:gd name="T21" fmla="*/ 70 h 178"/>
                <a:gd name="T22" fmla="*/ 133 w 375"/>
                <a:gd name="T23" fmla="*/ 95 h 1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5" h="178">
                  <a:moveTo>
                    <a:pt x="375" y="129"/>
                  </a:moveTo>
                  <a:cubicBezTo>
                    <a:pt x="369" y="129"/>
                    <a:pt x="147" y="129"/>
                    <a:pt x="147" y="129"/>
                  </a:cubicBezTo>
                  <a:cubicBezTo>
                    <a:pt x="165" y="168"/>
                    <a:pt x="165" y="168"/>
                    <a:pt x="165" y="168"/>
                  </a:cubicBezTo>
                  <a:cubicBezTo>
                    <a:pt x="58" y="178"/>
                    <a:pt x="58" y="178"/>
                    <a:pt x="58" y="178"/>
                  </a:cubicBezTo>
                  <a:cubicBezTo>
                    <a:pt x="78" y="149"/>
                    <a:pt x="78" y="149"/>
                    <a:pt x="78" y="149"/>
                  </a:cubicBezTo>
                  <a:cubicBezTo>
                    <a:pt x="78" y="149"/>
                    <a:pt x="0" y="111"/>
                    <a:pt x="6" y="64"/>
                  </a:cubicBezTo>
                  <a:cubicBezTo>
                    <a:pt x="12" y="18"/>
                    <a:pt x="64" y="2"/>
                    <a:pt x="85" y="0"/>
                  </a:cubicBezTo>
                  <a:cubicBezTo>
                    <a:pt x="68" y="28"/>
                    <a:pt x="58" y="42"/>
                    <a:pt x="58" y="42"/>
                  </a:cubicBezTo>
                  <a:cubicBezTo>
                    <a:pt x="58" y="42"/>
                    <a:pt x="48" y="56"/>
                    <a:pt x="64" y="72"/>
                  </a:cubicBezTo>
                  <a:cubicBezTo>
                    <a:pt x="80" y="87"/>
                    <a:pt x="101" y="97"/>
                    <a:pt x="101" y="97"/>
                  </a:cubicBezTo>
                  <a:cubicBezTo>
                    <a:pt x="121" y="70"/>
                    <a:pt x="121" y="70"/>
                    <a:pt x="121" y="70"/>
                  </a:cubicBezTo>
                  <a:cubicBezTo>
                    <a:pt x="133" y="95"/>
                    <a:pt x="133" y="95"/>
                    <a:pt x="133" y="95"/>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2" name="Freeform 1040"/>
            <p:cNvSpPr>
              <a:spLocks/>
            </p:cNvSpPr>
            <p:nvPr userDrawn="1"/>
          </p:nvSpPr>
          <p:spPr bwMode="auto">
            <a:xfrm>
              <a:off x="2320925" y="2533650"/>
              <a:ext cx="427037" cy="458787"/>
            </a:xfrm>
            <a:custGeom>
              <a:avLst/>
              <a:gdLst>
                <a:gd name="T0" fmla="*/ 45 w 164"/>
                <a:gd name="T1" fmla="*/ 105 h 176"/>
                <a:gd name="T2" fmla="*/ 0 w 164"/>
                <a:gd name="T3" fmla="*/ 10 h 176"/>
                <a:gd name="T4" fmla="*/ 108 w 164"/>
                <a:gd name="T5" fmla="*/ 0 h 176"/>
                <a:gd name="T6" fmla="*/ 89 w 164"/>
                <a:gd name="T7" fmla="*/ 30 h 176"/>
                <a:gd name="T8" fmla="*/ 158 w 164"/>
                <a:gd name="T9" fmla="*/ 113 h 176"/>
                <a:gd name="T10" fmla="*/ 79 w 164"/>
                <a:gd name="T11" fmla="*/ 176 h 176"/>
                <a:gd name="T12" fmla="*/ 108 w 164"/>
                <a:gd name="T13" fmla="*/ 137 h 176"/>
                <a:gd name="T14" fmla="*/ 102 w 164"/>
                <a:gd name="T15" fmla="*/ 105 h 176"/>
                <a:gd name="T16" fmla="*/ 63 w 164"/>
                <a:gd name="T17" fmla="*/ 8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4" h="176">
                  <a:moveTo>
                    <a:pt x="45" y="105"/>
                  </a:moveTo>
                  <a:cubicBezTo>
                    <a:pt x="0" y="10"/>
                    <a:pt x="0" y="10"/>
                    <a:pt x="0" y="10"/>
                  </a:cubicBezTo>
                  <a:cubicBezTo>
                    <a:pt x="108" y="0"/>
                    <a:pt x="108" y="0"/>
                    <a:pt x="108" y="0"/>
                  </a:cubicBezTo>
                  <a:cubicBezTo>
                    <a:pt x="89" y="30"/>
                    <a:pt x="89" y="30"/>
                    <a:pt x="89" y="30"/>
                  </a:cubicBezTo>
                  <a:cubicBezTo>
                    <a:pt x="89" y="30"/>
                    <a:pt x="164" y="68"/>
                    <a:pt x="158" y="113"/>
                  </a:cubicBezTo>
                  <a:cubicBezTo>
                    <a:pt x="152" y="161"/>
                    <a:pt x="102" y="174"/>
                    <a:pt x="79" y="176"/>
                  </a:cubicBezTo>
                  <a:cubicBezTo>
                    <a:pt x="98" y="151"/>
                    <a:pt x="108" y="137"/>
                    <a:pt x="108" y="137"/>
                  </a:cubicBezTo>
                  <a:cubicBezTo>
                    <a:pt x="108" y="137"/>
                    <a:pt x="118" y="123"/>
                    <a:pt x="102" y="105"/>
                  </a:cubicBezTo>
                  <a:cubicBezTo>
                    <a:pt x="87" y="89"/>
                    <a:pt x="63" y="82"/>
                    <a:pt x="63" y="82"/>
                  </a:cubicBez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3" name="Freeform 1041"/>
            <p:cNvSpPr>
              <a:spLocks/>
            </p:cNvSpPr>
            <p:nvPr userDrawn="1"/>
          </p:nvSpPr>
          <p:spPr bwMode="auto">
            <a:xfrm>
              <a:off x="8340725" y="2322513"/>
              <a:ext cx="395287" cy="865187"/>
            </a:xfrm>
            <a:custGeom>
              <a:avLst/>
              <a:gdLst>
                <a:gd name="T0" fmla="*/ 249 w 249"/>
                <a:gd name="T1" fmla="*/ 0 h 545"/>
                <a:gd name="T2" fmla="*/ 0 w 249"/>
                <a:gd name="T3" fmla="*/ 98 h 545"/>
                <a:gd name="T4" fmla="*/ 163 w 249"/>
                <a:gd name="T5" fmla="*/ 545 h 545"/>
                <a:gd name="T6" fmla="*/ 163 w 249"/>
                <a:gd name="T7" fmla="*/ 545 h 545"/>
                <a:gd name="T8" fmla="*/ 211 w 249"/>
                <a:gd name="T9" fmla="*/ 527 h 545"/>
                <a:gd name="T10" fmla="*/ 249 w 249"/>
                <a:gd name="T11" fmla="*/ 512 h 545"/>
              </a:gdLst>
              <a:ahLst/>
              <a:cxnLst>
                <a:cxn ang="0">
                  <a:pos x="T0" y="T1"/>
                </a:cxn>
                <a:cxn ang="0">
                  <a:pos x="T2" y="T3"/>
                </a:cxn>
                <a:cxn ang="0">
                  <a:pos x="T4" y="T5"/>
                </a:cxn>
                <a:cxn ang="0">
                  <a:pos x="T6" y="T7"/>
                </a:cxn>
                <a:cxn ang="0">
                  <a:pos x="T8" y="T9"/>
                </a:cxn>
                <a:cxn ang="0">
                  <a:pos x="T10" y="T11"/>
                </a:cxn>
              </a:cxnLst>
              <a:rect l="0" t="0" r="r" b="b"/>
              <a:pathLst>
                <a:path w="249" h="545">
                  <a:moveTo>
                    <a:pt x="249" y="0"/>
                  </a:moveTo>
                  <a:lnTo>
                    <a:pt x="0" y="98"/>
                  </a:lnTo>
                  <a:lnTo>
                    <a:pt x="163" y="545"/>
                  </a:lnTo>
                  <a:lnTo>
                    <a:pt x="163" y="545"/>
                  </a:lnTo>
                  <a:lnTo>
                    <a:pt x="211" y="527"/>
                  </a:lnTo>
                  <a:lnTo>
                    <a:pt x="249" y="512"/>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4" name="Freeform 1042"/>
            <p:cNvSpPr>
              <a:spLocks/>
            </p:cNvSpPr>
            <p:nvPr userDrawn="1"/>
          </p:nvSpPr>
          <p:spPr bwMode="auto">
            <a:xfrm>
              <a:off x="6781800" y="3073400"/>
              <a:ext cx="185737" cy="114300"/>
            </a:xfrm>
            <a:custGeom>
              <a:avLst/>
              <a:gdLst>
                <a:gd name="T0" fmla="*/ 0 w 117"/>
                <a:gd name="T1" fmla="*/ 39 h 72"/>
                <a:gd name="T2" fmla="*/ 93 w 117"/>
                <a:gd name="T3" fmla="*/ 72 h 72"/>
                <a:gd name="T4" fmla="*/ 117 w 117"/>
                <a:gd name="T5" fmla="*/ 0 h 72"/>
              </a:gdLst>
              <a:ahLst/>
              <a:cxnLst>
                <a:cxn ang="0">
                  <a:pos x="T0" y="T1"/>
                </a:cxn>
                <a:cxn ang="0">
                  <a:pos x="T2" y="T3"/>
                </a:cxn>
                <a:cxn ang="0">
                  <a:pos x="T4" y="T5"/>
                </a:cxn>
              </a:cxnLst>
              <a:rect l="0" t="0" r="r" b="b"/>
              <a:pathLst>
                <a:path w="117" h="72">
                  <a:moveTo>
                    <a:pt x="0" y="39"/>
                  </a:moveTo>
                  <a:lnTo>
                    <a:pt x="93" y="72"/>
                  </a:lnTo>
                  <a:lnTo>
                    <a:pt x="117"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5" name="Freeform 1043"/>
            <p:cNvSpPr>
              <a:spLocks/>
            </p:cNvSpPr>
            <p:nvPr userDrawn="1"/>
          </p:nvSpPr>
          <p:spPr bwMode="auto">
            <a:xfrm>
              <a:off x="6781800" y="2322513"/>
              <a:ext cx="404812" cy="134937"/>
            </a:xfrm>
            <a:custGeom>
              <a:avLst/>
              <a:gdLst>
                <a:gd name="T0" fmla="*/ 255 w 255"/>
                <a:gd name="T1" fmla="*/ 85 h 85"/>
                <a:gd name="T2" fmla="*/ 4 w 255"/>
                <a:gd name="T3" fmla="*/ 0 h 85"/>
                <a:gd name="T4" fmla="*/ 0 w 255"/>
                <a:gd name="T5" fmla="*/ 0 h 85"/>
              </a:gdLst>
              <a:ahLst/>
              <a:cxnLst>
                <a:cxn ang="0">
                  <a:pos x="T0" y="T1"/>
                </a:cxn>
                <a:cxn ang="0">
                  <a:pos x="T2" y="T3"/>
                </a:cxn>
                <a:cxn ang="0">
                  <a:pos x="T4" y="T5"/>
                </a:cxn>
              </a:cxnLst>
              <a:rect l="0" t="0" r="r" b="b"/>
              <a:pathLst>
                <a:path w="255" h="85">
                  <a:moveTo>
                    <a:pt x="255" y="85"/>
                  </a:moveTo>
                  <a:lnTo>
                    <a:pt x="4" y="0"/>
                  </a:lnTo>
                  <a:lnTo>
                    <a:pt x="0" y="0"/>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6" name="Freeform 1044"/>
            <p:cNvSpPr>
              <a:spLocks/>
            </p:cNvSpPr>
            <p:nvPr userDrawn="1"/>
          </p:nvSpPr>
          <p:spPr bwMode="auto">
            <a:xfrm>
              <a:off x="7072313" y="2446338"/>
              <a:ext cx="633412" cy="563562"/>
            </a:xfrm>
            <a:custGeom>
              <a:avLst/>
              <a:gdLst>
                <a:gd name="T0" fmla="*/ 399 w 399"/>
                <a:gd name="T1" fmla="*/ 0 h 355"/>
                <a:gd name="T2" fmla="*/ 137 w 399"/>
                <a:gd name="T3" fmla="*/ 20 h 355"/>
                <a:gd name="T4" fmla="*/ 137 w 399"/>
                <a:gd name="T5" fmla="*/ 20 h 355"/>
                <a:gd name="T6" fmla="*/ 132 w 399"/>
                <a:gd name="T7" fmla="*/ 23 h 355"/>
                <a:gd name="T8" fmla="*/ 118 w 399"/>
                <a:gd name="T9" fmla="*/ 28 h 355"/>
                <a:gd name="T10" fmla="*/ 108 w 399"/>
                <a:gd name="T11" fmla="*/ 43 h 355"/>
                <a:gd name="T12" fmla="*/ 108 w 399"/>
                <a:gd name="T13" fmla="*/ 43 h 355"/>
                <a:gd name="T14" fmla="*/ 52 w 399"/>
                <a:gd name="T15" fmla="*/ 201 h 355"/>
                <a:gd name="T16" fmla="*/ 0 w 399"/>
                <a:gd name="T17" fmla="*/ 345 h 355"/>
                <a:gd name="T18" fmla="*/ 47 w 399"/>
                <a:gd name="T19" fmla="*/ 355 h 3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9" h="355">
                  <a:moveTo>
                    <a:pt x="399" y="0"/>
                  </a:moveTo>
                  <a:lnTo>
                    <a:pt x="137" y="20"/>
                  </a:lnTo>
                  <a:lnTo>
                    <a:pt x="137" y="20"/>
                  </a:lnTo>
                  <a:lnTo>
                    <a:pt x="132" y="23"/>
                  </a:lnTo>
                  <a:lnTo>
                    <a:pt x="118" y="28"/>
                  </a:lnTo>
                  <a:lnTo>
                    <a:pt x="108" y="43"/>
                  </a:lnTo>
                  <a:lnTo>
                    <a:pt x="108" y="43"/>
                  </a:lnTo>
                  <a:lnTo>
                    <a:pt x="52" y="201"/>
                  </a:lnTo>
                  <a:lnTo>
                    <a:pt x="0" y="345"/>
                  </a:lnTo>
                  <a:lnTo>
                    <a:pt x="47" y="355"/>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7" name="Freeform 1045"/>
            <p:cNvSpPr>
              <a:spLocks/>
            </p:cNvSpPr>
            <p:nvPr userDrawn="1"/>
          </p:nvSpPr>
          <p:spPr bwMode="auto">
            <a:xfrm>
              <a:off x="7820025" y="2874963"/>
              <a:ext cx="541337" cy="406400"/>
            </a:xfrm>
            <a:custGeom>
              <a:avLst/>
              <a:gdLst>
                <a:gd name="T0" fmla="*/ 0 w 341"/>
                <a:gd name="T1" fmla="*/ 159 h 256"/>
                <a:gd name="T2" fmla="*/ 0 w 341"/>
                <a:gd name="T3" fmla="*/ 159 h 256"/>
                <a:gd name="T4" fmla="*/ 30 w 341"/>
                <a:gd name="T5" fmla="*/ 182 h 256"/>
                <a:gd name="T6" fmla="*/ 63 w 341"/>
                <a:gd name="T7" fmla="*/ 205 h 256"/>
                <a:gd name="T8" fmla="*/ 63 w 341"/>
                <a:gd name="T9" fmla="*/ 205 h 256"/>
                <a:gd name="T10" fmla="*/ 90 w 341"/>
                <a:gd name="T11" fmla="*/ 238 h 256"/>
                <a:gd name="T12" fmla="*/ 100 w 341"/>
                <a:gd name="T13" fmla="*/ 246 h 256"/>
                <a:gd name="T14" fmla="*/ 120 w 341"/>
                <a:gd name="T15" fmla="*/ 256 h 256"/>
                <a:gd name="T16" fmla="*/ 133 w 341"/>
                <a:gd name="T17" fmla="*/ 256 h 256"/>
                <a:gd name="T18" fmla="*/ 133 w 341"/>
                <a:gd name="T19" fmla="*/ 256 h 256"/>
                <a:gd name="T20" fmla="*/ 153 w 341"/>
                <a:gd name="T21" fmla="*/ 256 h 256"/>
                <a:gd name="T22" fmla="*/ 162 w 341"/>
                <a:gd name="T23" fmla="*/ 243 h 256"/>
                <a:gd name="T24" fmla="*/ 175 w 341"/>
                <a:gd name="T25" fmla="*/ 223 h 256"/>
                <a:gd name="T26" fmla="*/ 175 w 341"/>
                <a:gd name="T27" fmla="*/ 215 h 256"/>
                <a:gd name="T28" fmla="*/ 175 w 341"/>
                <a:gd name="T29" fmla="*/ 215 h 256"/>
                <a:gd name="T30" fmla="*/ 175 w 341"/>
                <a:gd name="T31" fmla="*/ 200 h 256"/>
                <a:gd name="T32" fmla="*/ 167 w 341"/>
                <a:gd name="T33" fmla="*/ 190 h 256"/>
                <a:gd name="T34" fmla="*/ 153 w 341"/>
                <a:gd name="T35" fmla="*/ 162 h 256"/>
                <a:gd name="T36" fmla="*/ 110 w 341"/>
                <a:gd name="T37" fmla="*/ 134 h 256"/>
                <a:gd name="T38" fmla="*/ 40 w 341"/>
                <a:gd name="T39" fmla="*/ 65 h 256"/>
                <a:gd name="T40" fmla="*/ 43 w 341"/>
                <a:gd name="T41" fmla="*/ 61 h 256"/>
                <a:gd name="T42" fmla="*/ 157 w 341"/>
                <a:gd name="T43" fmla="*/ 159 h 256"/>
                <a:gd name="T44" fmla="*/ 157 w 341"/>
                <a:gd name="T45" fmla="*/ 159 h 256"/>
                <a:gd name="T46" fmla="*/ 180 w 341"/>
                <a:gd name="T47" fmla="*/ 182 h 256"/>
                <a:gd name="T48" fmla="*/ 200 w 341"/>
                <a:gd name="T49" fmla="*/ 195 h 256"/>
                <a:gd name="T50" fmla="*/ 218 w 341"/>
                <a:gd name="T51" fmla="*/ 205 h 256"/>
                <a:gd name="T52" fmla="*/ 218 w 341"/>
                <a:gd name="T53" fmla="*/ 205 h 256"/>
                <a:gd name="T54" fmla="*/ 233 w 341"/>
                <a:gd name="T55" fmla="*/ 205 h 256"/>
                <a:gd name="T56" fmla="*/ 252 w 341"/>
                <a:gd name="T57" fmla="*/ 195 h 256"/>
                <a:gd name="T58" fmla="*/ 252 w 341"/>
                <a:gd name="T59" fmla="*/ 195 h 256"/>
                <a:gd name="T60" fmla="*/ 266 w 341"/>
                <a:gd name="T61" fmla="*/ 182 h 256"/>
                <a:gd name="T62" fmla="*/ 275 w 341"/>
                <a:gd name="T63" fmla="*/ 159 h 256"/>
                <a:gd name="T64" fmla="*/ 275 w 341"/>
                <a:gd name="T65" fmla="*/ 159 h 256"/>
                <a:gd name="T66" fmla="*/ 270 w 341"/>
                <a:gd name="T67" fmla="*/ 149 h 256"/>
                <a:gd name="T68" fmla="*/ 266 w 341"/>
                <a:gd name="T69" fmla="*/ 134 h 256"/>
                <a:gd name="T70" fmla="*/ 248 w 341"/>
                <a:gd name="T71" fmla="*/ 116 h 256"/>
                <a:gd name="T72" fmla="*/ 128 w 341"/>
                <a:gd name="T73" fmla="*/ 15 h 256"/>
                <a:gd name="T74" fmla="*/ 128 w 341"/>
                <a:gd name="T75" fmla="*/ 15 h 256"/>
                <a:gd name="T76" fmla="*/ 133 w 341"/>
                <a:gd name="T77" fmla="*/ 0 h 256"/>
                <a:gd name="T78" fmla="*/ 133 w 341"/>
                <a:gd name="T79" fmla="*/ 0 h 256"/>
                <a:gd name="T80" fmla="*/ 210 w 341"/>
                <a:gd name="T81" fmla="*/ 70 h 256"/>
                <a:gd name="T82" fmla="*/ 210 w 341"/>
                <a:gd name="T83" fmla="*/ 70 h 256"/>
                <a:gd name="T84" fmla="*/ 252 w 341"/>
                <a:gd name="T85" fmla="*/ 107 h 256"/>
                <a:gd name="T86" fmla="*/ 275 w 341"/>
                <a:gd name="T87" fmla="*/ 126 h 256"/>
                <a:gd name="T88" fmla="*/ 295 w 341"/>
                <a:gd name="T89" fmla="*/ 131 h 256"/>
                <a:gd name="T90" fmla="*/ 295 w 341"/>
                <a:gd name="T91" fmla="*/ 131 h 256"/>
                <a:gd name="T92" fmla="*/ 295 w 341"/>
                <a:gd name="T93" fmla="*/ 131 h 256"/>
                <a:gd name="T94" fmla="*/ 313 w 341"/>
                <a:gd name="T95" fmla="*/ 131 h 256"/>
                <a:gd name="T96" fmla="*/ 333 w 341"/>
                <a:gd name="T97" fmla="*/ 116 h 256"/>
                <a:gd name="T98" fmla="*/ 341 w 341"/>
                <a:gd name="T99" fmla="*/ 107 h 256"/>
                <a:gd name="T100" fmla="*/ 341 w 341"/>
                <a:gd name="T101" fmla="*/ 88 h 256"/>
                <a:gd name="T102" fmla="*/ 341 w 341"/>
                <a:gd name="T103" fmla="*/ 84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41" h="256">
                  <a:moveTo>
                    <a:pt x="0" y="159"/>
                  </a:moveTo>
                  <a:lnTo>
                    <a:pt x="0" y="159"/>
                  </a:lnTo>
                  <a:lnTo>
                    <a:pt x="30" y="182"/>
                  </a:lnTo>
                  <a:lnTo>
                    <a:pt x="63" y="205"/>
                  </a:lnTo>
                  <a:lnTo>
                    <a:pt x="63" y="205"/>
                  </a:lnTo>
                  <a:lnTo>
                    <a:pt x="90" y="238"/>
                  </a:lnTo>
                  <a:lnTo>
                    <a:pt x="100" y="246"/>
                  </a:lnTo>
                  <a:lnTo>
                    <a:pt x="120" y="256"/>
                  </a:lnTo>
                  <a:lnTo>
                    <a:pt x="133" y="256"/>
                  </a:lnTo>
                  <a:lnTo>
                    <a:pt x="133" y="256"/>
                  </a:lnTo>
                  <a:lnTo>
                    <a:pt x="153" y="256"/>
                  </a:lnTo>
                  <a:lnTo>
                    <a:pt x="162" y="243"/>
                  </a:lnTo>
                  <a:lnTo>
                    <a:pt x="175" y="223"/>
                  </a:lnTo>
                  <a:lnTo>
                    <a:pt x="175" y="215"/>
                  </a:lnTo>
                  <a:lnTo>
                    <a:pt x="175" y="215"/>
                  </a:lnTo>
                  <a:lnTo>
                    <a:pt x="175" y="200"/>
                  </a:lnTo>
                  <a:lnTo>
                    <a:pt x="167" y="190"/>
                  </a:lnTo>
                  <a:lnTo>
                    <a:pt x="153" y="162"/>
                  </a:lnTo>
                  <a:lnTo>
                    <a:pt x="110" y="134"/>
                  </a:lnTo>
                  <a:lnTo>
                    <a:pt x="40" y="65"/>
                  </a:lnTo>
                  <a:lnTo>
                    <a:pt x="43" y="61"/>
                  </a:lnTo>
                  <a:lnTo>
                    <a:pt x="157" y="159"/>
                  </a:lnTo>
                  <a:lnTo>
                    <a:pt x="157" y="159"/>
                  </a:lnTo>
                  <a:lnTo>
                    <a:pt x="180" y="182"/>
                  </a:lnTo>
                  <a:lnTo>
                    <a:pt x="200" y="195"/>
                  </a:lnTo>
                  <a:lnTo>
                    <a:pt x="218" y="205"/>
                  </a:lnTo>
                  <a:lnTo>
                    <a:pt x="218" y="205"/>
                  </a:lnTo>
                  <a:lnTo>
                    <a:pt x="233" y="205"/>
                  </a:lnTo>
                  <a:lnTo>
                    <a:pt x="252" y="195"/>
                  </a:lnTo>
                  <a:lnTo>
                    <a:pt x="252" y="195"/>
                  </a:lnTo>
                  <a:lnTo>
                    <a:pt x="266" y="182"/>
                  </a:lnTo>
                  <a:lnTo>
                    <a:pt x="275" y="159"/>
                  </a:lnTo>
                  <a:lnTo>
                    <a:pt x="275" y="159"/>
                  </a:lnTo>
                  <a:lnTo>
                    <a:pt x="270" y="149"/>
                  </a:lnTo>
                  <a:lnTo>
                    <a:pt x="266" y="134"/>
                  </a:lnTo>
                  <a:lnTo>
                    <a:pt x="248" y="116"/>
                  </a:lnTo>
                  <a:lnTo>
                    <a:pt x="128" y="15"/>
                  </a:lnTo>
                  <a:lnTo>
                    <a:pt x="128" y="15"/>
                  </a:lnTo>
                  <a:lnTo>
                    <a:pt x="133" y="0"/>
                  </a:lnTo>
                  <a:lnTo>
                    <a:pt x="133" y="0"/>
                  </a:lnTo>
                  <a:lnTo>
                    <a:pt x="210" y="70"/>
                  </a:lnTo>
                  <a:lnTo>
                    <a:pt x="210" y="70"/>
                  </a:lnTo>
                  <a:lnTo>
                    <a:pt x="252" y="107"/>
                  </a:lnTo>
                  <a:lnTo>
                    <a:pt x="275" y="126"/>
                  </a:lnTo>
                  <a:lnTo>
                    <a:pt x="295" y="131"/>
                  </a:lnTo>
                  <a:lnTo>
                    <a:pt x="295" y="131"/>
                  </a:lnTo>
                  <a:lnTo>
                    <a:pt x="295" y="131"/>
                  </a:lnTo>
                  <a:lnTo>
                    <a:pt x="313" y="131"/>
                  </a:lnTo>
                  <a:lnTo>
                    <a:pt x="333" y="116"/>
                  </a:lnTo>
                  <a:lnTo>
                    <a:pt x="341" y="107"/>
                  </a:lnTo>
                  <a:lnTo>
                    <a:pt x="341" y="88"/>
                  </a:lnTo>
                  <a:lnTo>
                    <a:pt x="341" y="84"/>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8" name="Freeform 1046"/>
            <p:cNvSpPr>
              <a:spLocks/>
            </p:cNvSpPr>
            <p:nvPr userDrawn="1"/>
          </p:nvSpPr>
          <p:spPr bwMode="auto">
            <a:xfrm>
              <a:off x="7561263" y="2436813"/>
              <a:ext cx="914400" cy="636587"/>
            </a:xfrm>
            <a:custGeom>
              <a:avLst/>
              <a:gdLst>
                <a:gd name="T0" fmla="*/ 443 w 576"/>
                <a:gd name="T1" fmla="*/ 18 h 401"/>
                <a:gd name="T2" fmla="*/ 149 w 576"/>
                <a:gd name="T3" fmla="*/ 0 h 401"/>
                <a:gd name="T4" fmla="*/ 149 w 576"/>
                <a:gd name="T5" fmla="*/ 0 h 401"/>
                <a:gd name="T6" fmla="*/ 134 w 576"/>
                <a:gd name="T7" fmla="*/ 0 h 401"/>
                <a:gd name="T8" fmla="*/ 114 w 576"/>
                <a:gd name="T9" fmla="*/ 10 h 401"/>
                <a:gd name="T10" fmla="*/ 96 w 576"/>
                <a:gd name="T11" fmla="*/ 15 h 401"/>
                <a:gd name="T12" fmla="*/ 91 w 576"/>
                <a:gd name="T13" fmla="*/ 28 h 401"/>
                <a:gd name="T14" fmla="*/ 91 w 576"/>
                <a:gd name="T15" fmla="*/ 28 h 401"/>
                <a:gd name="T16" fmla="*/ 67 w 576"/>
                <a:gd name="T17" fmla="*/ 74 h 401"/>
                <a:gd name="T18" fmla="*/ 44 w 576"/>
                <a:gd name="T19" fmla="*/ 115 h 401"/>
                <a:gd name="T20" fmla="*/ 0 w 576"/>
                <a:gd name="T21" fmla="*/ 207 h 401"/>
                <a:gd name="T22" fmla="*/ 0 w 576"/>
                <a:gd name="T23" fmla="*/ 207 h 401"/>
                <a:gd name="T24" fmla="*/ 9 w 576"/>
                <a:gd name="T25" fmla="*/ 217 h 401"/>
                <a:gd name="T26" fmla="*/ 24 w 576"/>
                <a:gd name="T27" fmla="*/ 226 h 401"/>
                <a:gd name="T28" fmla="*/ 44 w 576"/>
                <a:gd name="T29" fmla="*/ 230 h 401"/>
                <a:gd name="T30" fmla="*/ 57 w 576"/>
                <a:gd name="T31" fmla="*/ 230 h 401"/>
                <a:gd name="T32" fmla="*/ 57 w 576"/>
                <a:gd name="T33" fmla="*/ 230 h 401"/>
                <a:gd name="T34" fmla="*/ 77 w 576"/>
                <a:gd name="T35" fmla="*/ 226 h 401"/>
                <a:gd name="T36" fmla="*/ 91 w 576"/>
                <a:gd name="T37" fmla="*/ 217 h 401"/>
                <a:gd name="T38" fmla="*/ 114 w 576"/>
                <a:gd name="T39" fmla="*/ 194 h 401"/>
                <a:gd name="T40" fmla="*/ 114 w 576"/>
                <a:gd name="T41" fmla="*/ 194 h 401"/>
                <a:gd name="T42" fmla="*/ 139 w 576"/>
                <a:gd name="T43" fmla="*/ 148 h 401"/>
                <a:gd name="T44" fmla="*/ 149 w 576"/>
                <a:gd name="T45" fmla="*/ 125 h 401"/>
                <a:gd name="T46" fmla="*/ 149 w 576"/>
                <a:gd name="T47" fmla="*/ 125 h 401"/>
                <a:gd name="T48" fmla="*/ 167 w 576"/>
                <a:gd name="T49" fmla="*/ 87 h 401"/>
                <a:gd name="T50" fmla="*/ 167 w 576"/>
                <a:gd name="T51" fmla="*/ 87 h 401"/>
                <a:gd name="T52" fmla="*/ 239 w 576"/>
                <a:gd name="T53" fmla="*/ 97 h 401"/>
                <a:gd name="T54" fmla="*/ 239 w 576"/>
                <a:gd name="T55" fmla="*/ 97 h 401"/>
                <a:gd name="T56" fmla="*/ 253 w 576"/>
                <a:gd name="T57" fmla="*/ 97 h 401"/>
                <a:gd name="T58" fmla="*/ 262 w 576"/>
                <a:gd name="T59" fmla="*/ 107 h 401"/>
                <a:gd name="T60" fmla="*/ 281 w 576"/>
                <a:gd name="T61" fmla="*/ 125 h 401"/>
                <a:gd name="T62" fmla="*/ 281 w 576"/>
                <a:gd name="T63" fmla="*/ 125 h 401"/>
                <a:gd name="T64" fmla="*/ 361 w 576"/>
                <a:gd name="T65" fmla="*/ 194 h 401"/>
                <a:gd name="T66" fmla="*/ 576 w 576"/>
                <a:gd name="T67" fmla="*/ 401 h 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76" h="401">
                  <a:moveTo>
                    <a:pt x="443" y="18"/>
                  </a:moveTo>
                  <a:lnTo>
                    <a:pt x="149" y="0"/>
                  </a:lnTo>
                  <a:lnTo>
                    <a:pt x="149" y="0"/>
                  </a:lnTo>
                  <a:lnTo>
                    <a:pt x="134" y="0"/>
                  </a:lnTo>
                  <a:lnTo>
                    <a:pt x="114" y="10"/>
                  </a:lnTo>
                  <a:lnTo>
                    <a:pt x="96" y="15"/>
                  </a:lnTo>
                  <a:lnTo>
                    <a:pt x="91" y="28"/>
                  </a:lnTo>
                  <a:lnTo>
                    <a:pt x="91" y="28"/>
                  </a:lnTo>
                  <a:lnTo>
                    <a:pt x="67" y="74"/>
                  </a:lnTo>
                  <a:lnTo>
                    <a:pt x="44" y="115"/>
                  </a:lnTo>
                  <a:lnTo>
                    <a:pt x="0" y="207"/>
                  </a:lnTo>
                  <a:lnTo>
                    <a:pt x="0" y="207"/>
                  </a:lnTo>
                  <a:lnTo>
                    <a:pt x="9" y="217"/>
                  </a:lnTo>
                  <a:lnTo>
                    <a:pt x="24" y="226"/>
                  </a:lnTo>
                  <a:lnTo>
                    <a:pt x="44" y="230"/>
                  </a:lnTo>
                  <a:lnTo>
                    <a:pt x="57" y="230"/>
                  </a:lnTo>
                  <a:lnTo>
                    <a:pt x="57" y="230"/>
                  </a:lnTo>
                  <a:lnTo>
                    <a:pt x="77" y="226"/>
                  </a:lnTo>
                  <a:lnTo>
                    <a:pt x="91" y="217"/>
                  </a:lnTo>
                  <a:lnTo>
                    <a:pt x="114" y="194"/>
                  </a:lnTo>
                  <a:lnTo>
                    <a:pt x="114" y="194"/>
                  </a:lnTo>
                  <a:lnTo>
                    <a:pt x="139" y="148"/>
                  </a:lnTo>
                  <a:lnTo>
                    <a:pt x="149" y="125"/>
                  </a:lnTo>
                  <a:lnTo>
                    <a:pt x="149" y="125"/>
                  </a:lnTo>
                  <a:lnTo>
                    <a:pt x="167" y="87"/>
                  </a:lnTo>
                  <a:lnTo>
                    <a:pt x="167" y="87"/>
                  </a:lnTo>
                  <a:lnTo>
                    <a:pt x="239" y="97"/>
                  </a:lnTo>
                  <a:lnTo>
                    <a:pt x="239" y="97"/>
                  </a:lnTo>
                  <a:lnTo>
                    <a:pt x="253" y="97"/>
                  </a:lnTo>
                  <a:lnTo>
                    <a:pt x="262" y="107"/>
                  </a:lnTo>
                  <a:lnTo>
                    <a:pt x="281" y="125"/>
                  </a:lnTo>
                  <a:lnTo>
                    <a:pt x="281" y="125"/>
                  </a:lnTo>
                  <a:lnTo>
                    <a:pt x="361" y="194"/>
                  </a:lnTo>
                  <a:lnTo>
                    <a:pt x="576" y="401"/>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79" name="Freeform 1047"/>
            <p:cNvSpPr>
              <a:spLocks/>
            </p:cNvSpPr>
            <p:nvPr userDrawn="1"/>
          </p:nvSpPr>
          <p:spPr bwMode="auto">
            <a:xfrm>
              <a:off x="7289800" y="2905125"/>
              <a:ext cx="219075" cy="292100"/>
            </a:xfrm>
            <a:custGeom>
              <a:avLst/>
              <a:gdLst>
                <a:gd name="T0" fmla="*/ 108 w 138"/>
                <a:gd name="T1" fmla="*/ 0 h 184"/>
                <a:gd name="T2" fmla="*/ 108 w 138"/>
                <a:gd name="T3" fmla="*/ 0 h 184"/>
                <a:gd name="T4" fmla="*/ 108 w 138"/>
                <a:gd name="T5" fmla="*/ 0 h 184"/>
                <a:gd name="T6" fmla="*/ 118 w 138"/>
                <a:gd name="T7" fmla="*/ 10 h 184"/>
                <a:gd name="T8" fmla="*/ 133 w 138"/>
                <a:gd name="T9" fmla="*/ 23 h 184"/>
                <a:gd name="T10" fmla="*/ 138 w 138"/>
                <a:gd name="T11" fmla="*/ 38 h 184"/>
                <a:gd name="T12" fmla="*/ 138 w 138"/>
                <a:gd name="T13" fmla="*/ 56 h 184"/>
                <a:gd name="T14" fmla="*/ 99 w 138"/>
                <a:gd name="T15" fmla="*/ 157 h 184"/>
                <a:gd name="T16" fmla="*/ 99 w 138"/>
                <a:gd name="T17" fmla="*/ 157 h 184"/>
                <a:gd name="T18" fmla="*/ 89 w 138"/>
                <a:gd name="T19" fmla="*/ 166 h 184"/>
                <a:gd name="T20" fmla="*/ 74 w 138"/>
                <a:gd name="T21" fmla="*/ 180 h 184"/>
                <a:gd name="T22" fmla="*/ 59 w 138"/>
                <a:gd name="T23" fmla="*/ 184 h 184"/>
                <a:gd name="T24" fmla="*/ 40 w 138"/>
                <a:gd name="T25" fmla="*/ 180 h 184"/>
                <a:gd name="T26" fmla="*/ 40 w 138"/>
                <a:gd name="T27" fmla="*/ 180 h 184"/>
                <a:gd name="T28" fmla="*/ 20 w 138"/>
                <a:gd name="T29" fmla="*/ 176 h 184"/>
                <a:gd name="T30" fmla="*/ 5 w 138"/>
                <a:gd name="T31" fmla="*/ 157 h 184"/>
                <a:gd name="T32" fmla="*/ 0 w 138"/>
                <a:gd name="T33" fmla="*/ 143 h 184"/>
                <a:gd name="T34" fmla="*/ 5 w 138"/>
                <a:gd name="T35" fmla="*/ 125 h 184"/>
                <a:gd name="T36" fmla="*/ 45 w 138"/>
                <a:gd name="T37" fmla="*/ 28 h 184"/>
                <a:gd name="T38" fmla="*/ 45 w 138"/>
                <a:gd name="T39" fmla="*/ 28 h 184"/>
                <a:gd name="T40" fmla="*/ 49 w 138"/>
                <a:gd name="T41" fmla="*/ 10 h 184"/>
                <a:gd name="T42" fmla="*/ 69 w 138"/>
                <a:gd name="T43" fmla="*/ 0 h 184"/>
                <a:gd name="T44" fmla="*/ 84 w 138"/>
                <a:gd name="T45" fmla="*/ 0 h 184"/>
                <a:gd name="T46" fmla="*/ 108 w 138"/>
                <a:gd name="T47" fmla="*/ 0 h 184"/>
                <a:gd name="T48" fmla="*/ 108 w 138"/>
                <a:gd name="T49" fmla="*/ 0 h 184"/>
                <a:gd name="T50" fmla="*/ 108 w 138"/>
                <a:gd name="T51" fmla="*/ 0 h 184"/>
                <a:gd name="T52" fmla="*/ 108 w 138"/>
                <a:gd name="T53" fmla="*/ 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8" h="184">
                  <a:moveTo>
                    <a:pt x="108" y="0"/>
                  </a:moveTo>
                  <a:lnTo>
                    <a:pt x="108" y="0"/>
                  </a:lnTo>
                  <a:lnTo>
                    <a:pt x="108" y="0"/>
                  </a:lnTo>
                  <a:lnTo>
                    <a:pt x="118" y="10"/>
                  </a:lnTo>
                  <a:lnTo>
                    <a:pt x="133" y="23"/>
                  </a:lnTo>
                  <a:lnTo>
                    <a:pt x="138" y="38"/>
                  </a:lnTo>
                  <a:lnTo>
                    <a:pt x="138" y="56"/>
                  </a:lnTo>
                  <a:lnTo>
                    <a:pt x="99" y="157"/>
                  </a:lnTo>
                  <a:lnTo>
                    <a:pt x="99" y="157"/>
                  </a:lnTo>
                  <a:lnTo>
                    <a:pt x="89" y="166"/>
                  </a:lnTo>
                  <a:lnTo>
                    <a:pt x="74" y="180"/>
                  </a:lnTo>
                  <a:lnTo>
                    <a:pt x="59" y="184"/>
                  </a:lnTo>
                  <a:lnTo>
                    <a:pt x="40" y="180"/>
                  </a:lnTo>
                  <a:lnTo>
                    <a:pt x="40" y="180"/>
                  </a:lnTo>
                  <a:lnTo>
                    <a:pt x="20" y="176"/>
                  </a:lnTo>
                  <a:lnTo>
                    <a:pt x="5" y="157"/>
                  </a:lnTo>
                  <a:lnTo>
                    <a:pt x="0" y="143"/>
                  </a:lnTo>
                  <a:lnTo>
                    <a:pt x="5" y="125"/>
                  </a:lnTo>
                  <a:lnTo>
                    <a:pt x="45" y="28"/>
                  </a:lnTo>
                  <a:lnTo>
                    <a:pt x="45" y="28"/>
                  </a:lnTo>
                  <a:lnTo>
                    <a:pt x="49" y="10"/>
                  </a:lnTo>
                  <a:lnTo>
                    <a:pt x="69" y="0"/>
                  </a:lnTo>
                  <a:lnTo>
                    <a:pt x="84" y="0"/>
                  </a:lnTo>
                  <a:lnTo>
                    <a:pt x="108" y="0"/>
                  </a:lnTo>
                  <a:lnTo>
                    <a:pt x="108" y="0"/>
                  </a:lnTo>
                  <a:lnTo>
                    <a:pt x="108" y="0"/>
                  </a:lnTo>
                  <a:lnTo>
                    <a:pt x="108"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0" name="Freeform 1048"/>
            <p:cNvSpPr>
              <a:spLocks/>
            </p:cNvSpPr>
            <p:nvPr userDrawn="1"/>
          </p:nvSpPr>
          <p:spPr bwMode="auto">
            <a:xfrm>
              <a:off x="7154863" y="2854325"/>
              <a:ext cx="187325" cy="260350"/>
            </a:xfrm>
            <a:custGeom>
              <a:avLst/>
              <a:gdLst>
                <a:gd name="T0" fmla="*/ 80 w 118"/>
                <a:gd name="T1" fmla="*/ 9 h 164"/>
                <a:gd name="T2" fmla="*/ 80 w 118"/>
                <a:gd name="T3" fmla="*/ 9 h 164"/>
                <a:gd name="T4" fmla="*/ 80 w 118"/>
                <a:gd name="T5" fmla="*/ 9 h 164"/>
                <a:gd name="T6" fmla="*/ 100 w 118"/>
                <a:gd name="T7" fmla="*/ 14 h 164"/>
                <a:gd name="T8" fmla="*/ 110 w 118"/>
                <a:gd name="T9" fmla="*/ 32 h 164"/>
                <a:gd name="T10" fmla="*/ 118 w 118"/>
                <a:gd name="T11" fmla="*/ 52 h 164"/>
                <a:gd name="T12" fmla="*/ 110 w 118"/>
                <a:gd name="T13" fmla="*/ 65 h 164"/>
                <a:gd name="T14" fmla="*/ 90 w 118"/>
                <a:gd name="T15" fmla="*/ 126 h 164"/>
                <a:gd name="T16" fmla="*/ 90 w 118"/>
                <a:gd name="T17" fmla="*/ 126 h 164"/>
                <a:gd name="T18" fmla="*/ 80 w 118"/>
                <a:gd name="T19" fmla="*/ 146 h 164"/>
                <a:gd name="T20" fmla="*/ 67 w 118"/>
                <a:gd name="T21" fmla="*/ 154 h 164"/>
                <a:gd name="T22" fmla="*/ 53 w 118"/>
                <a:gd name="T23" fmla="*/ 164 h 164"/>
                <a:gd name="T24" fmla="*/ 35 w 118"/>
                <a:gd name="T25" fmla="*/ 154 h 164"/>
                <a:gd name="T26" fmla="*/ 35 w 118"/>
                <a:gd name="T27" fmla="*/ 154 h 164"/>
                <a:gd name="T28" fmla="*/ 15 w 118"/>
                <a:gd name="T29" fmla="*/ 151 h 164"/>
                <a:gd name="T30" fmla="*/ 0 w 118"/>
                <a:gd name="T31" fmla="*/ 131 h 164"/>
                <a:gd name="T32" fmla="*/ 0 w 118"/>
                <a:gd name="T33" fmla="*/ 118 h 164"/>
                <a:gd name="T34" fmla="*/ 0 w 118"/>
                <a:gd name="T35" fmla="*/ 98 h 164"/>
                <a:gd name="T36" fmla="*/ 20 w 118"/>
                <a:gd name="T37" fmla="*/ 37 h 164"/>
                <a:gd name="T38" fmla="*/ 20 w 118"/>
                <a:gd name="T39" fmla="*/ 37 h 164"/>
                <a:gd name="T40" fmla="*/ 35 w 118"/>
                <a:gd name="T41" fmla="*/ 19 h 164"/>
                <a:gd name="T42" fmla="*/ 43 w 118"/>
                <a:gd name="T43" fmla="*/ 9 h 164"/>
                <a:gd name="T44" fmla="*/ 62 w 118"/>
                <a:gd name="T45" fmla="*/ 0 h 164"/>
                <a:gd name="T46" fmla="*/ 80 w 118"/>
                <a:gd name="T47" fmla="*/ 9 h 164"/>
                <a:gd name="T48" fmla="*/ 80 w 118"/>
                <a:gd name="T49" fmla="*/ 9 h 164"/>
                <a:gd name="T50" fmla="*/ 80 w 118"/>
                <a:gd name="T51" fmla="*/ 9 h 164"/>
                <a:gd name="T52" fmla="*/ 80 w 118"/>
                <a:gd name="T53" fmla="*/ 9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64">
                  <a:moveTo>
                    <a:pt x="80" y="9"/>
                  </a:moveTo>
                  <a:lnTo>
                    <a:pt x="80" y="9"/>
                  </a:lnTo>
                  <a:lnTo>
                    <a:pt x="80" y="9"/>
                  </a:lnTo>
                  <a:lnTo>
                    <a:pt x="100" y="14"/>
                  </a:lnTo>
                  <a:lnTo>
                    <a:pt x="110" y="32"/>
                  </a:lnTo>
                  <a:lnTo>
                    <a:pt x="118" y="52"/>
                  </a:lnTo>
                  <a:lnTo>
                    <a:pt x="110" y="65"/>
                  </a:lnTo>
                  <a:lnTo>
                    <a:pt x="90" y="126"/>
                  </a:lnTo>
                  <a:lnTo>
                    <a:pt x="90" y="126"/>
                  </a:lnTo>
                  <a:lnTo>
                    <a:pt x="80" y="146"/>
                  </a:lnTo>
                  <a:lnTo>
                    <a:pt x="67" y="154"/>
                  </a:lnTo>
                  <a:lnTo>
                    <a:pt x="53" y="164"/>
                  </a:lnTo>
                  <a:lnTo>
                    <a:pt x="35" y="154"/>
                  </a:lnTo>
                  <a:lnTo>
                    <a:pt x="35" y="154"/>
                  </a:lnTo>
                  <a:lnTo>
                    <a:pt x="15" y="151"/>
                  </a:lnTo>
                  <a:lnTo>
                    <a:pt x="0" y="131"/>
                  </a:lnTo>
                  <a:lnTo>
                    <a:pt x="0" y="118"/>
                  </a:lnTo>
                  <a:lnTo>
                    <a:pt x="0" y="98"/>
                  </a:lnTo>
                  <a:lnTo>
                    <a:pt x="20" y="37"/>
                  </a:lnTo>
                  <a:lnTo>
                    <a:pt x="20" y="37"/>
                  </a:lnTo>
                  <a:lnTo>
                    <a:pt x="35" y="19"/>
                  </a:lnTo>
                  <a:lnTo>
                    <a:pt x="43" y="9"/>
                  </a:lnTo>
                  <a:lnTo>
                    <a:pt x="62" y="0"/>
                  </a:lnTo>
                  <a:lnTo>
                    <a:pt x="80" y="9"/>
                  </a:lnTo>
                  <a:lnTo>
                    <a:pt x="80" y="9"/>
                  </a:lnTo>
                  <a:lnTo>
                    <a:pt x="80" y="9"/>
                  </a:lnTo>
                  <a:lnTo>
                    <a:pt x="80" y="9"/>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1" name="Freeform 1049"/>
            <p:cNvSpPr>
              <a:spLocks/>
            </p:cNvSpPr>
            <p:nvPr userDrawn="1"/>
          </p:nvSpPr>
          <p:spPr bwMode="auto">
            <a:xfrm>
              <a:off x="7456488" y="2947988"/>
              <a:ext cx="198437" cy="301625"/>
            </a:xfrm>
            <a:custGeom>
              <a:avLst/>
              <a:gdLst>
                <a:gd name="T0" fmla="*/ 97 w 125"/>
                <a:gd name="T1" fmla="*/ 5 h 190"/>
                <a:gd name="T2" fmla="*/ 97 w 125"/>
                <a:gd name="T3" fmla="*/ 5 h 190"/>
                <a:gd name="T4" fmla="*/ 97 w 125"/>
                <a:gd name="T5" fmla="*/ 5 h 190"/>
                <a:gd name="T6" fmla="*/ 116 w 125"/>
                <a:gd name="T7" fmla="*/ 10 h 190"/>
                <a:gd name="T8" fmla="*/ 125 w 125"/>
                <a:gd name="T9" fmla="*/ 28 h 190"/>
                <a:gd name="T10" fmla="*/ 125 w 125"/>
                <a:gd name="T11" fmla="*/ 46 h 190"/>
                <a:gd name="T12" fmla="*/ 125 w 125"/>
                <a:gd name="T13" fmla="*/ 64 h 190"/>
                <a:gd name="T14" fmla="*/ 92 w 125"/>
                <a:gd name="T15" fmla="*/ 154 h 190"/>
                <a:gd name="T16" fmla="*/ 92 w 125"/>
                <a:gd name="T17" fmla="*/ 154 h 190"/>
                <a:gd name="T18" fmla="*/ 82 w 125"/>
                <a:gd name="T19" fmla="*/ 172 h 190"/>
                <a:gd name="T20" fmla="*/ 67 w 125"/>
                <a:gd name="T21" fmla="*/ 182 h 190"/>
                <a:gd name="T22" fmla="*/ 49 w 125"/>
                <a:gd name="T23" fmla="*/ 190 h 190"/>
                <a:gd name="T24" fmla="*/ 30 w 125"/>
                <a:gd name="T25" fmla="*/ 182 h 190"/>
                <a:gd name="T26" fmla="*/ 30 w 125"/>
                <a:gd name="T27" fmla="*/ 182 h 190"/>
                <a:gd name="T28" fmla="*/ 20 w 125"/>
                <a:gd name="T29" fmla="*/ 177 h 190"/>
                <a:gd name="T30" fmla="*/ 5 w 125"/>
                <a:gd name="T31" fmla="*/ 159 h 190"/>
                <a:gd name="T32" fmla="*/ 0 w 125"/>
                <a:gd name="T33" fmla="*/ 146 h 190"/>
                <a:gd name="T34" fmla="*/ 0 w 125"/>
                <a:gd name="T35" fmla="*/ 126 h 190"/>
                <a:gd name="T36" fmla="*/ 35 w 125"/>
                <a:gd name="T37" fmla="*/ 31 h 190"/>
                <a:gd name="T38" fmla="*/ 35 w 125"/>
                <a:gd name="T39" fmla="*/ 31 h 190"/>
                <a:gd name="T40" fmla="*/ 49 w 125"/>
                <a:gd name="T41" fmla="*/ 18 h 190"/>
                <a:gd name="T42" fmla="*/ 59 w 125"/>
                <a:gd name="T43" fmla="*/ 5 h 190"/>
                <a:gd name="T44" fmla="*/ 77 w 125"/>
                <a:gd name="T45" fmla="*/ 0 h 190"/>
                <a:gd name="T46" fmla="*/ 97 w 125"/>
                <a:gd name="T47" fmla="*/ 5 h 190"/>
                <a:gd name="T48" fmla="*/ 97 w 125"/>
                <a:gd name="T49" fmla="*/ 5 h 190"/>
                <a:gd name="T50" fmla="*/ 97 w 125"/>
                <a:gd name="T51" fmla="*/ 5 h 190"/>
                <a:gd name="T52" fmla="*/ 97 w 125"/>
                <a:gd name="T53" fmla="*/ 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5" h="190">
                  <a:moveTo>
                    <a:pt x="97" y="5"/>
                  </a:moveTo>
                  <a:lnTo>
                    <a:pt x="97" y="5"/>
                  </a:lnTo>
                  <a:lnTo>
                    <a:pt x="97" y="5"/>
                  </a:lnTo>
                  <a:lnTo>
                    <a:pt x="116" y="10"/>
                  </a:lnTo>
                  <a:lnTo>
                    <a:pt x="125" y="28"/>
                  </a:lnTo>
                  <a:lnTo>
                    <a:pt x="125" y="46"/>
                  </a:lnTo>
                  <a:lnTo>
                    <a:pt x="125" y="64"/>
                  </a:lnTo>
                  <a:lnTo>
                    <a:pt x="92" y="154"/>
                  </a:lnTo>
                  <a:lnTo>
                    <a:pt x="92" y="154"/>
                  </a:lnTo>
                  <a:lnTo>
                    <a:pt x="82" y="172"/>
                  </a:lnTo>
                  <a:lnTo>
                    <a:pt x="67" y="182"/>
                  </a:lnTo>
                  <a:lnTo>
                    <a:pt x="49" y="190"/>
                  </a:lnTo>
                  <a:lnTo>
                    <a:pt x="30" y="182"/>
                  </a:lnTo>
                  <a:lnTo>
                    <a:pt x="30" y="182"/>
                  </a:lnTo>
                  <a:lnTo>
                    <a:pt x="20" y="177"/>
                  </a:lnTo>
                  <a:lnTo>
                    <a:pt x="5" y="159"/>
                  </a:lnTo>
                  <a:lnTo>
                    <a:pt x="0" y="146"/>
                  </a:lnTo>
                  <a:lnTo>
                    <a:pt x="0" y="126"/>
                  </a:lnTo>
                  <a:lnTo>
                    <a:pt x="35" y="31"/>
                  </a:lnTo>
                  <a:lnTo>
                    <a:pt x="35" y="31"/>
                  </a:lnTo>
                  <a:lnTo>
                    <a:pt x="49" y="18"/>
                  </a:lnTo>
                  <a:lnTo>
                    <a:pt x="59" y="5"/>
                  </a:lnTo>
                  <a:lnTo>
                    <a:pt x="77" y="0"/>
                  </a:lnTo>
                  <a:lnTo>
                    <a:pt x="97" y="5"/>
                  </a:lnTo>
                  <a:lnTo>
                    <a:pt x="97" y="5"/>
                  </a:lnTo>
                  <a:lnTo>
                    <a:pt x="97" y="5"/>
                  </a:lnTo>
                  <a:lnTo>
                    <a:pt x="97" y="5"/>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2" name="Freeform 1050"/>
            <p:cNvSpPr>
              <a:spLocks/>
            </p:cNvSpPr>
            <p:nvPr userDrawn="1"/>
          </p:nvSpPr>
          <p:spPr bwMode="auto">
            <a:xfrm>
              <a:off x="7632700" y="3030538"/>
              <a:ext cx="177800" cy="250825"/>
            </a:xfrm>
            <a:custGeom>
              <a:avLst/>
              <a:gdLst>
                <a:gd name="T0" fmla="*/ 81 w 112"/>
                <a:gd name="T1" fmla="*/ 0 h 158"/>
                <a:gd name="T2" fmla="*/ 81 w 112"/>
                <a:gd name="T3" fmla="*/ 0 h 158"/>
                <a:gd name="T4" fmla="*/ 81 w 112"/>
                <a:gd name="T5" fmla="*/ 0 h 158"/>
                <a:gd name="T6" fmla="*/ 94 w 112"/>
                <a:gd name="T7" fmla="*/ 13 h 158"/>
                <a:gd name="T8" fmla="*/ 104 w 112"/>
                <a:gd name="T9" fmla="*/ 23 h 158"/>
                <a:gd name="T10" fmla="*/ 112 w 112"/>
                <a:gd name="T11" fmla="*/ 41 h 158"/>
                <a:gd name="T12" fmla="*/ 104 w 112"/>
                <a:gd name="T13" fmla="*/ 64 h 158"/>
                <a:gd name="T14" fmla="*/ 89 w 112"/>
                <a:gd name="T15" fmla="*/ 122 h 158"/>
                <a:gd name="T16" fmla="*/ 89 w 112"/>
                <a:gd name="T17" fmla="*/ 122 h 158"/>
                <a:gd name="T18" fmla="*/ 76 w 112"/>
                <a:gd name="T19" fmla="*/ 140 h 158"/>
                <a:gd name="T20" fmla="*/ 66 w 112"/>
                <a:gd name="T21" fmla="*/ 150 h 158"/>
                <a:gd name="T22" fmla="*/ 48 w 112"/>
                <a:gd name="T23" fmla="*/ 158 h 158"/>
                <a:gd name="T24" fmla="*/ 28 w 112"/>
                <a:gd name="T25" fmla="*/ 150 h 158"/>
                <a:gd name="T26" fmla="*/ 28 w 112"/>
                <a:gd name="T27" fmla="*/ 150 h 158"/>
                <a:gd name="T28" fmla="*/ 10 w 112"/>
                <a:gd name="T29" fmla="*/ 145 h 158"/>
                <a:gd name="T30" fmla="*/ 0 w 112"/>
                <a:gd name="T31" fmla="*/ 127 h 158"/>
                <a:gd name="T32" fmla="*/ 0 w 112"/>
                <a:gd name="T33" fmla="*/ 109 h 158"/>
                <a:gd name="T34" fmla="*/ 0 w 112"/>
                <a:gd name="T35" fmla="*/ 96 h 158"/>
                <a:gd name="T36" fmla="*/ 25 w 112"/>
                <a:gd name="T37" fmla="*/ 36 h 158"/>
                <a:gd name="T38" fmla="*/ 25 w 112"/>
                <a:gd name="T39" fmla="*/ 36 h 158"/>
                <a:gd name="T40" fmla="*/ 28 w 112"/>
                <a:gd name="T41" fmla="*/ 18 h 158"/>
                <a:gd name="T42" fmla="*/ 48 w 112"/>
                <a:gd name="T43" fmla="*/ 10 h 158"/>
                <a:gd name="T44" fmla="*/ 56 w 112"/>
                <a:gd name="T45" fmla="*/ 0 h 158"/>
                <a:gd name="T46" fmla="*/ 81 w 112"/>
                <a:gd name="T47" fmla="*/ 0 h 158"/>
                <a:gd name="T48" fmla="*/ 81 w 112"/>
                <a:gd name="T49" fmla="*/ 0 h 158"/>
                <a:gd name="T50" fmla="*/ 81 w 112"/>
                <a:gd name="T51" fmla="*/ 0 h 158"/>
                <a:gd name="T52" fmla="*/ 81 w 112"/>
                <a:gd name="T53" fmla="*/ 0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58">
                  <a:moveTo>
                    <a:pt x="81" y="0"/>
                  </a:moveTo>
                  <a:lnTo>
                    <a:pt x="81" y="0"/>
                  </a:lnTo>
                  <a:lnTo>
                    <a:pt x="81" y="0"/>
                  </a:lnTo>
                  <a:lnTo>
                    <a:pt x="94" y="13"/>
                  </a:lnTo>
                  <a:lnTo>
                    <a:pt x="104" y="23"/>
                  </a:lnTo>
                  <a:lnTo>
                    <a:pt x="112" y="41"/>
                  </a:lnTo>
                  <a:lnTo>
                    <a:pt x="104" y="64"/>
                  </a:lnTo>
                  <a:lnTo>
                    <a:pt x="89" y="122"/>
                  </a:lnTo>
                  <a:lnTo>
                    <a:pt x="89" y="122"/>
                  </a:lnTo>
                  <a:lnTo>
                    <a:pt x="76" y="140"/>
                  </a:lnTo>
                  <a:lnTo>
                    <a:pt x="66" y="150"/>
                  </a:lnTo>
                  <a:lnTo>
                    <a:pt x="48" y="158"/>
                  </a:lnTo>
                  <a:lnTo>
                    <a:pt x="28" y="150"/>
                  </a:lnTo>
                  <a:lnTo>
                    <a:pt x="28" y="150"/>
                  </a:lnTo>
                  <a:lnTo>
                    <a:pt x="10" y="145"/>
                  </a:lnTo>
                  <a:lnTo>
                    <a:pt x="0" y="127"/>
                  </a:lnTo>
                  <a:lnTo>
                    <a:pt x="0" y="109"/>
                  </a:lnTo>
                  <a:lnTo>
                    <a:pt x="0" y="96"/>
                  </a:lnTo>
                  <a:lnTo>
                    <a:pt x="25" y="36"/>
                  </a:lnTo>
                  <a:lnTo>
                    <a:pt x="25" y="36"/>
                  </a:lnTo>
                  <a:lnTo>
                    <a:pt x="28" y="18"/>
                  </a:lnTo>
                  <a:lnTo>
                    <a:pt x="48" y="10"/>
                  </a:lnTo>
                  <a:lnTo>
                    <a:pt x="56" y="0"/>
                  </a:lnTo>
                  <a:lnTo>
                    <a:pt x="81" y="0"/>
                  </a:lnTo>
                  <a:lnTo>
                    <a:pt x="81" y="0"/>
                  </a:lnTo>
                  <a:lnTo>
                    <a:pt x="81" y="0"/>
                  </a:lnTo>
                  <a:lnTo>
                    <a:pt x="81" y="0"/>
                  </a:lnTo>
                  <a:close/>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sp>
          <p:nvSpPr>
            <p:cNvPr id="83" name="Freeform 1051"/>
            <p:cNvSpPr>
              <a:spLocks/>
            </p:cNvSpPr>
            <p:nvPr userDrawn="1"/>
          </p:nvSpPr>
          <p:spPr bwMode="auto">
            <a:xfrm>
              <a:off x="5627688" y="2039938"/>
              <a:ext cx="3408362" cy="1585912"/>
            </a:xfrm>
            <a:custGeom>
              <a:avLst/>
              <a:gdLst>
                <a:gd name="T0" fmla="*/ 2147 w 2147"/>
                <a:gd name="T1" fmla="*/ 894 h 999"/>
                <a:gd name="T2" fmla="*/ 2147 w 2147"/>
                <a:gd name="T3" fmla="*/ 894 h 999"/>
                <a:gd name="T4" fmla="*/ 2134 w 2147"/>
                <a:gd name="T5" fmla="*/ 933 h 999"/>
                <a:gd name="T6" fmla="*/ 2121 w 2147"/>
                <a:gd name="T7" fmla="*/ 966 h 999"/>
                <a:gd name="T8" fmla="*/ 2075 w 2147"/>
                <a:gd name="T9" fmla="*/ 992 h 999"/>
                <a:gd name="T10" fmla="*/ 2035 w 2147"/>
                <a:gd name="T11" fmla="*/ 999 h 999"/>
                <a:gd name="T12" fmla="*/ 645 w 2147"/>
                <a:gd name="T13" fmla="*/ 999 h 999"/>
                <a:gd name="T14" fmla="*/ 645 w 2147"/>
                <a:gd name="T15" fmla="*/ 999 h 999"/>
                <a:gd name="T16" fmla="*/ 604 w 2147"/>
                <a:gd name="T17" fmla="*/ 992 h 999"/>
                <a:gd name="T18" fmla="*/ 571 w 2147"/>
                <a:gd name="T19" fmla="*/ 966 h 999"/>
                <a:gd name="T20" fmla="*/ 545 w 2147"/>
                <a:gd name="T21" fmla="*/ 933 h 999"/>
                <a:gd name="T22" fmla="*/ 537 w 2147"/>
                <a:gd name="T23" fmla="*/ 894 h 999"/>
                <a:gd name="T24" fmla="*/ 2002 w 2147"/>
                <a:gd name="T25" fmla="*/ 894 h 999"/>
                <a:gd name="T26" fmla="*/ 2002 w 2147"/>
                <a:gd name="T27" fmla="*/ 0 h 999"/>
                <a:gd name="T28" fmla="*/ 677 w 2147"/>
                <a:gd name="T29" fmla="*/ 0 h 999"/>
                <a:gd name="T30" fmla="*/ 677 w 2147"/>
                <a:gd name="T31" fmla="*/ 769 h 999"/>
                <a:gd name="T32" fmla="*/ 0 w 2147"/>
                <a:gd name="T33" fmla="*/ 769 h 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47" h="999">
                  <a:moveTo>
                    <a:pt x="2147" y="894"/>
                  </a:moveTo>
                  <a:lnTo>
                    <a:pt x="2147" y="894"/>
                  </a:lnTo>
                  <a:lnTo>
                    <a:pt x="2134" y="933"/>
                  </a:lnTo>
                  <a:lnTo>
                    <a:pt x="2121" y="966"/>
                  </a:lnTo>
                  <a:lnTo>
                    <a:pt x="2075" y="992"/>
                  </a:lnTo>
                  <a:lnTo>
                    <a:pt x="2035" y="999"/>
                  </a:lnTo>
                  <a:lnTo>
                    <a:pt x="645" y="999"/>
                  </a:lnTo>
                  <a:lnTo>
                    <a:pt x="645" y="999"/>
                  </a:lnTo>
                  <a:lnTo>
                    <a:pt x="604" y="992"/>
                  </a:lnTo>
                  <a:lnTo>
                    <a:pt x="571" y="966"/>
                  </a:lnTo>
                  <a:lnTo>
                    <a:pt x="545" y="933"/>
                  </a:lnTo>
                  <a:lnTo>
                    <a:pt x="537" y="894"/>
                  </a:lnTo>
                  <a:lnTo>
                    <a:pt x="2002" y="894"/>
                  </a:lnTo>
                  <a:lnTo>
                    <a:pt x="2002" y="0"/>
                  </a:lnTo>
                  <a:lnTo>
                    <a:pt x="677" y="0"/>
                  </a:lnTo>
                  <a:lnTo>
                    <a:pt x="677" y="769"/>
                  </a:lnTo>
                  <a:lnTo>
                    <a:pt x="0" y="769"/>
                  </a:lnTo>
                </a:path>
              </a:pathLst>
            </a:custGeom>
            <a:noFill/>
            <a:ln w="28575">
              <a:solidFill>
                <a:schemeClr val="tx2">
                  <a:lumMod val="20000"/>
                  <a:lumOff val="80000"/>
                </a:schemeClr>
              </a:solidFill>
              <a:prstDash val="solid"/>
              <a:round/>
              <a:headEnd/>
              <a:tailEnd/>
            </a:ln>
          </p:spPr>
          <p:txBody>
            <a:bodyPr vert="horz" wrap="square" lIns="83969" tIns="41985" rIns="83969" bIns="41985" numCol="1" anchor="t" anchorCtr="0" compatLnSpc="1">
              <a:prstTxWarp prst="textNoShape">
                <a:avLst/>
              </a:prstTxWarp>
            </a:bodyPr>
            <a:lstStyle/>
            <a:p>
              <a:pPr lvl="0"/>
              <a:endParaRPr lang="fr-FR"/>
            </a:p>
          </p:txBody>
        </p:sp>
      </p:grpSp>
    </p:spTree>
    <p:extLst>
      <p:ext uri="{BB962C8B-B14F-4D97-AF65-F5344CB8AC3E}">
        <p14:creationId xmlns:p14="http://schemas.microsoft.com/office/powerpoint/2010/main" xmlns="" val="20441228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8" name="Titre 7"/>
          <p:cNvSpPr>
            <a:spLocks noGrp="1"/>
          </p:cNvSpPr>
          <p:nvPr>
            <p:ph type="ctrTitle"/>
          </p:nvPr>
        </p:nvSpPr>
        <p:spPr>
          <a:xfrm>
            <a:off x="457199" y="1371600"/>
            <a:ext cx="89154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fr-FR" smtClean="0"/>
              <a:t>Cliquez pour modifier le style du titre</a:t>
            </a:r>
            <a:endParaRPr kumimoji="0" lang="en-US"/>
          </a:p>
        </p:txBody>
      </p:sp>
      <p:sp>
        <p:nvSpPr>
          <p:cNvPr id="28" name="Espace réservé de la date 27"/>
          <p:cNvSpPr>
            <a:spLocks noGrp="1"/>
          </p:cNvSpPr>
          <p:nvPr>
            <p:ph type="dt" sz="half" idx="10"/>
          </p:nvPr>
        </p:nvSpPr>
        <p:spPr/>
        <p:txBody>
          <a:bodyPr/>
          <a:lstStyle/>
          <a:p>
            <a:fld id="{7CB97365-EBCA-4027-87D5-99FC1D4DF0BB}" type="datetimeFigureOut">
              <a:rPr lang="en-US" smtClean="0"/>
              <a:pPr/>
              <a:t>4/17/2025</a:t>
            </a:fld>
            <a:endParaRPr lang="en-US"/>
          </a:p>
        </p:txBody>
      </p:sp>
      <p:sp>
        <p:nvSpPr>
          <p:cNvPr id="17" name="Espace réservé du pied de page 16"/>
          <p:cNvSpPr>
            <a:spLocks noGrp="1"/>
          </p:cNvSpPr>
          <p:nvPr>
            <p:ph type="ftr" sz="quarter" idx="11"/>
          </p:nvPr>
        </p:nvSpPr>
        <p:spPr/>
        <p:txBody>
          <a:bodyPr/>
          <a:lstStyle/>
          <a:p>
            <a:endParaRPr kumimoji="0" lang="en-US"/>
          </a:p>
        </p:txBody>
      </p:sp>
      <p:sp>
        <p:nvSpPr>
          <p:cNvPr id="29" name="Espace réservé du numéro de diapositive 28"/>
          <p:cNvSpPr>
            <a:spLocks noGrp="1"/>
          </p:cNvSpPr>
          <p:nvPr>
            <p:ph type="sldNum" sz="quarter" idx="12"/>
          </p:nvPr>
        </p:nvSpPr>
        <p:spPr/>
        <p:txBody>
          <a:bodyPr/>
          <a:lstStyle/>
          <a:p>
            <a:fld id="{69E29E33-B620-47F9-BB04-8846C2A5AFCC}" type="slidenum">
              <a:rPr kumimoji="0" lang="en-US" smtClean="0"/>
              <a:pPr/>
              <a:t>‹N°›</a:t>
            </a:fld>
            <a:endParaRPr kumimoji="0" lang="en-US"/>
          </a:p>
        </p:txBody>
      </p:sp>
      <p:sp>
        <p:nvSpPr>
          <p:cNvPr id="9" name="Sous-titre 8"/>
          <p:cNvSpPr>
            <a:spLocks noGrp="1"/>
          </p:cNvSpPr>
          <p:nvPr>
            <p:ph type="subTitle" idx="1"/>
          </p:nvPr>
        </p:nvSpPr>
        <p:spPr>
          <a:xfrm>
            <a:off x="1485900" y="3331698"/>
            <a:ext cx="69342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idx="1"/>
          </p:nvPr>
        </p:nvSpPr>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4/17/2025</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Titre de section">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733550" y="609600"/>
            <a:ext cx="767715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1733550" y="2507786"/>
            <a:ext cx="767715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4" name="Espace réservé de la date 3"/>
          <p:cNvSpPr>
            <a:spLocks noGrp="1"/>
          </p:cNvSpPr>
          <p:nvPr>
            <p:ph type="dt" sz="half" idx="10"/>
          </p:nvPr>
        </p:nvSpPr>
        <p:spPr/>
        <p:txBody>
          <a:bodyPr/>
          <a:lstStyle/>
          <a:p>
            <a:fld id="{7CB97365-EBCA-4027-87D5-99FC1D4DF0BB}" type="datetimeFigureOut">
              <a:rPr lang="en-US" smtClean="0"/>
              <a:pPr/>
              <a:t>4/17/2025</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a:xfrm>
            <a:off x="8585200" y="6416676"/>
            <a:ext cx="825500" cy="365125"/>
          </a:xfrm>
        </p:spPr>
        <p:txBody>
          <a:bodyPr/>
          <a:lstStyle/>
          <a:p>
            <a:fld id="{69E29E33-B620-47F9-BB04-8846C2A5AFCC}" type="slidenum">
              <a:rPr kumimoji="0" lang="en-US" smtClean="0"/>
              <a:pPr/>
              <a:t>‹N°›</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contenu 2"/>
          <p:cNvSpPr>
            <a:spLocks noGrp="1"/>
          </p:cNvSpPr>
          <p:nvPr>
            <p:ph sz="half" idx="1"/>
          </p:nvPr>
        </p:nvSpPr>
        <p:spPr>
          <a:xfrm>
            <a:off x="495300" y="1600201"/>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u contenu 3"/>
          <p:cNvSpPr>
            <a:spLocks noGrp="1"/>
          </p:cNvSpPr>
          <p:nvPr>
            <p:ph sz="half" idx="2"/>
          </p:nvPr>
        </p:nvSpPr>
        <p:spPr>
          <a:xfrm>
            <a:off x="5035550" y="1600201"/>
            <a:ext cx="437515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CB97365-EBCA-4027-87D5-99FC1D4DF0BB}" type="datetimeFigureOut">
              <a:rPr lang="en-US" smtClean="0"/>
              <a:pPr/>
              <a:t>4/17/2025</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8915400" cy="1143000"/>
          </a:xfrm>
        </p:spPr>
        <p:txBody>
          <a:bodyPr anchor="ctr"/>
          <a:lstStyle>
            <a:lvl1pPr>
              <a:defRPr/>
            </a:lvl1pPr>
          </a:lstStyle>
          <a:p>
            <a:r>
              <a:rPr kumimoji="0" lang="fr-FR" smtClean="0"/>
              <a:t>Cliquez pour modifier le style du titre</a:t>
            </a:r>
            <a:endParaRPr kumimoji="0" lang="en-US"/>
          </a:p>
        </p:txBody>
      </p:sp>
      <p:sp>
        <p:nvSpPr>
          <p:cNvPr id="3" name="Espace réservé du texte 2"/>
          <p:cNvSpPr>
            <a:spLocks noGrp="1"/>
          </p:cNvSpPr>
          <p:nvPr>
            <p:ph type="body" idx="1"/>
          </p:nvPr>
        </p:nvSpPr>
        <p:spPr>
          <a:xfrm>
            <a:off x="495300" y="1535113"/>
            <a:ext cx="437687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4" name="Espace réservé du texte 3"/>
          <p:cNvSpPr>
            <a:spLocks noGrp="1"/>
          </p:cNvSpPr>
          <p:nvPr>
            <p:ph type="body" sz="half" idx="3"/>
          </p:nvPr>
        </p:nvSpPr>
        <p:spPr>
          <a:xfrm>
            <a:off x="5032111" y="1535113"/>
            <a:ext cx="4378590"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Cliquez pour modifier les styles du texte du masque</a:t>
            </a:r>
          </a:p>
        </p:txBody>
      </p:sp>
      <p:sp>
        <p:nvSpPr>
          <p:cNvPr id="5" name="Espace réservé du contenu 4"/>
          <p:cNvSpPr>
            <a:spLocks noGrp="1"/>
          </p:cNvSpPr>
          <p:nvPr>
            <p:ph sz="quarter" idx="2"/>
          </p:nvPr>
        </p:nvSpPr>
        <p:spPr>
          <a:xfrm>
            <a:off x="495300" y="2362201"/>
            <a:ext cx="437687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6" name="Espace réservé du contenu 5"/>
          <p:cNvSpPr>
            <a:spLocks noGrp="1"/>
          </p:cNvSpPr>
          <p:nvPr>
            <p:ph sz="quarter" idx="4"/>
          </p:nvPr>
        </p:nvSpPr>
        <p:spPr>
          <a:xfrm>
            <a:off x="5032111" y="2362201"/>
            <a:ext cx="4378590"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7" name="Espace réservé de la date 6"/>
          <p:cNvSpPr>
            <a:spLocks noGrp="1"/>
          </p:cNvSpPr>
          <p:nvPr>
            <p:ph type="dt" sz="half" idx="10"/>
          </p:nvPr>
        </p:nvSpPr>
        <p:spPr/>
        <p:txBody>
          <a:bodyPr/>
          <a:lstStyle/>
          <a:p>
            <a:fld id="{7CB97365-EBCA-4027-87D5-99FC1D4DF0BB}" type="datetimeFigureOut">
              <a:rPr lang="en-US" smtClean="0"/>
              <a:pPr/>
              <a:t>4/17/2025</a:t>
            </a:fld>
            <a:endParaRPr lang="en-US"/>
          </a:p>
        </p:txBody>
      </p:sp>
      <p:sp>
        <p:nvSpPr>
          <p:cNvPr id="8" name="Espace réservé du pied de page 7"/>
          <p:cNvSpPr>
            <a:spLocks noGrp="1"/>
          </p:cNvSpPr>
          <p:nvPr>
            <p:ph type="ftr" sz="quarter" idx="11"/>
          </p:nvPr>
        </p:nvSpPr>
        <p:spPr/>
        <p:txBody>
          <a:bodyPr/>
          <a:lstStyle/>
          <a:p>
            <a:endParaRPr kumimoji="0" lang="en-US"/>
          </a:p>
        </p:txBody>
      </p:sp>
      <p:sp>
        <p:nvSpPr>
          <p:cNvPr id="9" name="Espace réservé du numéro de diapositive 8"/>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10466" name="think-cell Slide" r:id="rId7"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sz="2800"/>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3" name="Content Placeholder 2"/>
          <p:cNvSpPr>
            <a:spLocks noGrp="1"/>
          </p:cNvSpPr>
          <p:nvPr>
            <p:ph idx="1" hasCustomPrompt="1"/>
            <p:custDataLst>
              <p:tags r:id="rId4"/>
            </p:custDataLst>
          </p:nvPr>
        </p:nvSpPr>
        <p:spPr>
          <a:xfrm>
            <a:off x="323392" y="2111956"/>
            <a:ext cx="9582608" cy="4026560"/>
          </a:xfrm>
        </p:spPr>
        <p:txBody>
          <a:bodyPr/>
          <a:lstStyle>
            <a:lvl1pPr>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8" name="Espace réservé du texte 7"/>
          <p:cNvSpPr>
            <a:spLocks noGrp="1"/>
          </p:cNvSpPr>
          <p:nvPr>
            <p:ph type="body" sz="quarter" idx="11" hasCustomPrompt="1"/>
            <p:custDataLst>
              <p:tags r:id="rId5"/>
            </p:custDataLst>
          </p:nvPr>
        </p:nvSpPr>
        <p:spPr>
          <a:xfrm>
            <a:off x="323487" y="1495447"/>
            <a:ext cx="9598643" cy="643612"/>
          </a:xfrm>
        </p:spPr>
        <p:txBody>
          <a:bodyPr anchor="ctr">
            <a:normAutofit/>
          </a:bodyPr>
          <a:lstStyle>
            <a:lvl1pPr marL="0" indent="0">
              <a:buNone/>
              <a:defRPr b="1">
                <a:solidFill>
                  <a:schemeClr val="accent2"/>
                </a:solidFill>
              </a:defRPr>
            </a:lvl1pPr>
          </a:lstStyle>
          <a:p>
            <a:pPr lvl="0"/>
            <a:r>
              <a:rPr lang="fr-FR" noProof="0" smtClean="0"/>
              <a:t>Click to edit Master text style</a:t>
            </a:r>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7CB97365-EBCA-4027-87D5-99FC1D4DF0BB}" type="datetimeFigureOut">
              <a:rPr lang="en-US" smtClean="0"/>
              <a:pPr/>
              <a:t>4/17/2025</a:t>
            </a:fld>
            <a:endParaRPr lang="en-US"/>
          </a:p>
        </p:txBody>
      </p:sp>
      <p:sp>
        <p:nvSpPr>
          <p:cNvPr id="4" name="Espace réservé du pied de page 3"/>
          <p:cNvSpPr>
            <a:spLocks noGrp="1"/>
          </p:cNvSpPr>
          <p:nvPr>
            <p:ph type="ftr" sz="quarter" idx="11"/>
          </p:nvPr>
        </p:nvSpPr>
        <p:spPr/>
        <p:txBody>
          <a:bodyPr/>
          <a:lstStyle/>
          <a:p>
            <a:endParaRPr kumimoji="0" lang="en-US"/>
          </a:p>
        </p:txBody>
      </p:sp>
      <p:sp>
        <p:nvSpPr>
          <p:cNvPr id="5" name="Espace réservé du numéro de diapositive 4"/>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7CB97365-EBCA-4027-87D5-99FC1D4DF0BB}" type="datetimeFigureOut">
              <a:rPr lang="en-US" smtClean="0"/>
              <a:pPr/>
              <a:t>4/17/2025</a:t>
            </a:fld>
            <a:endParaRPr lang="en-US"/>
          </a:p>
        </p:txBody>
      </p:sp>
      <p:sp>
        <p:nvSpPr>
          <p:cNvPr id="3" name="Espace réservé du pied de page 2"/>
          <p:cNvSpPr>
            <a:spLocks noGrp="1"/>
          </p:cNvSpPr>
          <p:nvPr>
            <p:ph type="ftr" sz="quarter" idx="11"/>
          </p:nvPr>
        </p:nvSpPr>
        <p:spPr/>
        <p:txBody>
          <a:bodyPr/>
          <a:lstStyle/>
          <a:p>
            <a:endParaRPr kumimoji="0" lang="en-US"/>
          </a:p>
        </p:txBody>
      </p:sp>
      <p:sp>
        <p:nvSpPr>
          <p:cNvPr id="4" name="Espace réservé du numéro de diapositive 3"/>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95300" y="273050"/>
            <a:ext cx="3259006"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fr-FR" smtClean="0"/>
              <a:t>Cliquez pour modifier le style du titre</a:t>
            </a:r>
            <a:endParaRPr kumimoji="0" lang="en-US"/>
          </a:p>
        </p:txBody>
      </p:sp>
      <p:sp>
        <p:nvSpPr>
          <p:cNvPr id="3" name="Espace réservé du texte 2"/>
          <p:cNvSpPr>
            <a:spLocks noGrp="1"/>
          </p:cNvSpPr>
          <p:nvPr>
            <p:ph type="body" idx="2"/>
          </p:nvPr>
        </p:nvSpPr>
        <p:spPr>
          <a:xfrm>
            <a:off x="495300" y="1524001"/>
            <a:ext cx="3259006"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4" name="Espace réservé du contenu 3"/>
          <p:cNvSpPr>
            <a:spLocks noGrp="1"/>
          </p:cNvSpPr>
          <p:nvPr>
            <p:ph sz="half" idx="1"/>
          </p:nvPr>
        </p:nvSpPr>
        <p:spPr>
          <a:xfrm>
            <a:off x="3872971" y="273051"/>
            <a:ext cx="5537729"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5" name="Espace réservé de la date 4"/>
          <p:cNvSpPr>
            <a:spLocks noGrp="1"/>
          </p:cNvSpPr>
          <p:nvPr>
            <p:ph type="dt" sz="half" idx="10"/>
          </p:nvPr>
        </p:nvSpPr>
        <p:spPr/>
        <p:txBody>
          <a:bodyPr/>
          <a:lstStyle/>
          <a:p>
            <a:fld id="{7CB97365-EBCA-4027-87D5-99FC1D4DF0BB}" type="datetimeFigureOut">
              <a:rPr lang="en-US" smtClean="0"/>
              <a:pPr/>
              <a:t>4/17/2025</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81200" y="609600"/>
            <a:ext cx="5943600" cy="522288"/>
          </a:xfrm>
        </p:spPr>
        <p:txBody>
          <a:bodyPr lIns="45720" rIns="45720" bIns="0" anchor="b">
            <a:sp3d prstMaterial="softEdge"/>
          </a:bodyPr>
          <a:lstStyle>
            <a:lvl1pPr algn="ctr">
              <a:buNone/>
              <a:defRPr sz="2000" b="1"/>
            </a:lvl1pPr>
          </a:lstStyle>
          <a:p>
            <a:r>
              <a:rPr kumimoji="0" lang="fr-FR" smtClean="0"/>
              <a:t>Cliquez pour modifier le style du titre</a:t>
            </a:r>
            <a:endParaRPr kumimoji="0" lang="en-US"/>
          </a:p>
        </p:txBody>
      </p:sp>
      <p:sp>
        <p:nvSpPr>
          <p:cNvPr id="3" name="Espace réservé pour une image  2"/>
          <p:cNvSpPr>
            <a:spLocks noGrp="1"/>
          </p:cNvSpPr>
          <p:nvPr>
            <p:ph type="pic" idx="1"/>
          </p:nvPr>
        </p:nvSpPr>
        <p:spPr>
          <a:xfrm>
            <a:off x="1981200" y="1831975"/>
            <a:ext cx="59436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fr-FR" smtClean="0">
                <a:solidFill>
                  <a:schemeClr val="lt1"/>
                </a:solidFill>
                <a:latin typeface="+mn-lt"/>
                <a:ea typeface="+mn-ea"/>
                <a:cs typeface="+mn-cs"/>
              </a:rPr>
              <a:t>Cliquez sur l'icône pour ajouter une image</a:t>
            </a:r>
            <a:endParaRPr kumimoji="0" lang="en-US" dirty="0">
              <a:solidFill>
                <a:schemeClr val="lt1"/>
              </a:solidFill>
              <a:latin typeface="+mn-lt"/>
              <a:ea typeface="+mn-ea"/>
              <a:cs typeface="+mn-cs"/>
            </a:endParaRPr>
          </a:p>
        </p:txBody>
      </p:sp>
      <p:sp>
        <p:nvSpPr>
          <p:cNvPr id="4" name="Espace réservé du texte 3"/>
          <p:cNvSpPr>
            <a:spLocks noGrp="1"/>
          </p:cNvSpPr>
          <p:nvPr>
            <p:ph type="body" sz="half" idx="2"/>
          </p:nvPr>
        </p:nvSpPr>
        <p:spPr>
          <a:xfrm>
            <a:off x="1981200" y="1166787"/>
            <a:ext cx="59436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fr-FR" smtClean="0"/>
              <a:t>Cliquez pour modifier les styles du texte du masque</a:t>
            </a:r>
          </a:p>
        </p:txBody>
      </p:sp>
      <p:sp>
        <p:nvSpPr>
          <p:cNvPr id="5" name="Espace réservé de la date 4"/>
          <p:cNvSpPr>
            <a:spLocks noGrp="1"/>
          </p:cNvSpPr>
          <p:nvPr>
            <p:ph type="dt" sz="half" idx="10"/>
          </p:nvPr>
        </p:nvSpPr>
        <p:spPr/>
        <p:txBody>
          <a:bodyPr/>
          <a:lstStyle/>
          <a:p>
            <a:fld id="{7CB97365-EBCA-4027-87D5-99FC1D4DF0BB}" type="datetimeFigureOut">
              <a:rPr lang="en-US" smtClean="0"/>
              <a:pPr/>
              <a:t>4/17/2025</a:t>
            </a:fld>
            <a:endParaRPr lang="en-US"/>
          </a:p>
        </p:txBody>
      </p:sp>
      <p:sp>
        <p:nvSpPr>
          <p:cNvPr id="6" name="Espace réservé du pied de page 5"/>
          <p:cNvSpPr>
            <a:spLocks noGrp="1"/>
          </p:cNvSpPr>
          <p:nvPr>
            <p:ph type="ftr" sz="quarter" idx="11"/>
          </p:nvPr>
        </p:nvSpPr>
        <p:spPr/>
        <p:txBody>
          <a:bodyPr/>
          <a:lstStyle/>
          <a:p>
            <a:endParaRPr kumimoji="0" lang="en-US"/>
          </a:p>
        </p:txBody>
      </p:sp>
      <p:sp>
        <p:nvSpPr>
          <p:cNvPr id="7" name="Espace réservé du numéro de diapositive 6"/>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4/17/2025</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181850" y="274639"/>
            <a:ext cx="2228850" cy="5851525"/>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95300" y="274639"/>
            <a:ext cx="6521450" cy="5851525"/>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7CB97365-EBCA-4027-87D5-99FC1D4DF0BB}" type="datetimeFigureOut">
              <a:rPr lang="en-US" smtClean="0"/>
              <a:pPr/>
              <a:t>4/17/2025</a:t>
            </a:fld>
            <a:endParaRPr lang="en-US"/>
          </a:p>
        </p:txBody>
      </p:sp>
      <p:sp>
        <p:nvSpPr>
          <p:cNvPr id="5" name="Espace réservé du pied de page 4"/>
          <p:cNvSpPr>
            <a:spLocks noGrp="1"/>
          </p:cNvSpPr>
          <p:nvPr>
            <p:ph type="ftr" sz="quarter" idx="11"/>
          </p:nvPr>
        </p:nvSpPr>
        <p:spPr/>
        <p:txBody>
          <a:bodyPr/>
          <a:lstStyle/>
          <a:p>
            <a:endParaRPr kumimoji="0" lang="en-US"/>
          </a:p>
        </p:txBody>
      </p:sp>
      <p:sp>
        <p:nvSpPr>
          <p:cNvPr id="6" name="Espace réservé du numéro de diapositive 5"/>
          <p:cNvSpPr>
            <a:spLocks noGrp="1"/>
          </p:cNvSpPr>
          <p:nvPr>
            <p:ph type="sldNum" sz="quarter" idx="12"/>
          </p:nvPr>
        </p:nvSpPr>
        <p:spPr/>
        <p:txBody>
          <a:bodyPr/>
          <a:lstStyle/>
          <a:p>
            <a:fld id="{69E29E33-B620-47F9-BB04-8846C2A5AFCC}" type="slidenum">
              <a:rPr kumimoji="0" lang="en-US" smtClean="0"/>
              <a:pPr/>
              <a:t>‹N°›</a:t>
            </a:fld>
            <a:endParaRPr kumimoji="0" 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29832"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sz="2800">
                <a:solidFill>
                  <a:schemeClr val="tx1"/>
                </a:solidFill>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
        <p:nvSpPr>
          <p:cNvPr id="7" name="Espace réservé du texte 6"/>
          <p:cNvSpPr>
            <a:spLocks noGrp="1"/>
          </p:cNvSpPr>
          <p:nvPr>
            <p:ph type="body" sz="quarter" idx="10"/>
          </p:nvPr>
        </p:nvSpPr>
        <p:spPr>
          <a:xfrm>
            <a:off x="357188" y="1514475"/>
            <a:ext cx="9209087" cy="4711599"/>
          </a:xfrm>
          <a:prstGeom prst="rect">
            <a:avLst/>
          </a:prstGeom>
        </p:spPr>
        <p:txBody>
          <a:bodyPr/>
          <a:lstStyle/>
          <a:p>
            <a:pPr lvl="0"/>
            <a:r>
              <a:rPr lang="fr-FR" dirty="0" smtClean="0"/>
              <a:t>Modifiez les styles du texte du masque</a:t>
            </a:r>
          </a:p>
          <a:p>
            <a:pPr lvl="1"/>
            <a:r>
              <a:rPr lang="fr-FR" dirty="0" smtClean="0"/>
              <a:t>Deuxième niveau</a:t>
            </a:r>
          </a:p>
          <a:p>
            <a:pPr lvl="2"/>
            <a:r>
              <a:rPr lang="fr-FR" dirty="0" smtClean="0"/>
              <a:t>Troisième niveau</a:t>
            </a:r>
          </a:p>
          <a:p>
            <a:pPr lvl="3"/>
            <a:r>
              <a:rPr lang="fr-FR" dirty="0" smtClean="0"/>
              <a:t>Quatrième niveau</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14561" name="think-cell Slide" r:id="rId6" imgW="360" imgH="360" progId="">
              <p:embed/>
            </p:oleObj>
          </a:graphicData>
        </a:graphic>
      </p:graphicFrame>
      <p:sp>
        <p:nvSpPr>
          <p:cNvPr id="4" name="Espace réservé du contenu 3"/>
          <p:cNvSpPr>
            <a:spLocks noGrp="1"/>
          </p:cNvSpPr>
          <p:nvPr>
            <p:ph sz="quarter" idx="10" hasCustomPrompt="1"/>
            <p:custDataLst>
              <p:tags r:id="rId3"/>
            </p:custDataLst>
          </p:nvPr>
        </p:nvSpPr>
        <p:spPr>
          <a:xfrm>
            <a:off x="315787" y="2017386"/>
            <a:ext cx="4502138" cy="4041990"/>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72000" tIns="72000" rIns="72000" bIns="72000" rtlCol="0">
            <a:noAutofit/>
          </a:bodyPr>
          <a:lstStyle>
            <a:lvl1pPr marL="222250" indent="-222250" algn="l" defTabSz="914342" rtl="0" eaLnBrk="1" latinLnBrk="0" hangingPunct="1">
              <a:lnSpc>
                <a:spcPct val="100000"/>
              </a:lnSpc>
              <a:spcBef>
                <a:spcPts val="0"/>
              </a:spcBef>
              <a:spcAft>
                <a:spcPts val="300"/>
              </a:spcAft>
              <a:defRPr lang="en-US" sz="1400" b="0" kern="1200" baseline="0" noProof="0" dirty="0" smtClean="0">
                <a:solidFill>
                  <a:schemeClr val="tx1"/>
                </a:solidFill>
                <a:latin typeface="+mn-lt"/>
                <a:ea typeface="+mn-ea"/>
                <a:cs typeface="+mn-cs"/>
              </a:defRPr>
            </a:lvl1pPr>
            <a:lvl2pPr marL="450850" indent="-165100"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2pPr>
            <a:lvl3pPr marL="571500" indent="-120650"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3pPr>
            <a:lvl4pPr marL="654050" indent="-107950"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14" name="Titre 13"/>
          <p:cNvSpPr>
            <a:spLocks noGrp="1"/>
          </p:cNvSpPr>
          <p:nvPr>
            <p:ph type="title"/>
          </p:nvPr>
        </p:nvSpPr>
        <p:spPr>
          <a:xfrm>
            <a:off x="1" y="0"/>
            <a:ext cx="9905999" cy="1002135"/>
          </a:xfrm>
          <a:prstGeom prst="rect">
            <a:avLst/>
          </a:prstGeom>
        </p:spPr>
        <p:txBody>
          <a:bodyPr/>
          <a:lstStyle>
            <a:lvl1pPr>
              <a:defRPr sz="2800"/>
            </a:lvl1pPr>
          </a:lstStyle>
          <a:p>
            <a:r>
              <a:rPr lang="fr-FR" noProof="0" dirty="0" smtClean="0"/>
              <a:t>Modifiez le style du titre</a:t>
            </a:r>
            <a:endParaRPr lang="fr-FR" noProof="0" dirty="0"/>
          </a:p>
        </p:txBody>
      </p:sp>
      <p:sp>
        <p:nvSpPr>
          <p:cNvPr id="17" name="Espace réservé du contenu 3"/>
          <p:cNvSpPr>
            <a:spLocks noGrp="1"/>
          </p:cNvSpPr>
          <p:nvPr>
            <p:ph sz="quarter" idx="14" hasCustomPrompt="1"/>
            <p:custDataLst>
              <p:tags r:id="rId4"/>
            </p:custDataLst>
          </p:nvPr>
        </p:nvSpPr>
        <p:spPr>
          <a:xfrm>
            <a:off x="5064137" y="2017386"/>
            <a:ext cx="4502138" cy="4041990"/>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72000" tIns="72000" rIns="72000" bIns="72000" rtlCol="0">
            <a:noAutofit/>
          </a:bodyPr>
          <a:lstStyle>
            <a:lvl1pPr algn="l" defTabSz="914342" rtl="0" eaLnBrk="1" latinLnBrk="0" hangingPunct="1">
              <a:lnSpc>
                <a:spcPct val="90000"/>
              </a:lnSpc>
              <a:spcBef>
                <a:spcPts val="0"/>
              </a:spcBef>
              <a:spcAft>
                <a:spcPts val="600"/>
              </a:spcAft>
              <a:defRPr lang="en-US" sz="1400" b="0" kern="1200" baseline="0" noProof="0" dirty="0" smtClean="0">
                <a:solidFill>
                  <a:schemeClr val="tx1"/>
                </a:solidFill>
                <a:latin typeface="+mn-lt"/>
                <a:ea typeface="+mn-ea"/>
                <a:cs typeface="+mn-cs"/>
              </a:defRPr>
            </a:lvl1pPr>
            <a:lvl2pPr algn="l" defTabSz="914342" rtl="0" eaLnBrk="1" latinLnBrk="0" hangingPunct="1">
              <a:lnSpc>
                <a:spcPct val="90000"/>
              </a:lnSpc>
              <a:spcBef>
                <a:spcPts val="0"/>
              </a:spcBef>
              <a:spcAft>
                <a:spcPts val="600"/>
              </a:spcAft>
              <a:defRPr lang="en-US" sz="1200" b="0" kern="1200" noProof="0" dirty="0" smtClean="0">
                <a:solidFill>
                  <a:schemeClr val="tx1"/>
                </a:solidFill>
                <a:latin typeface="+mn-lt"/>
                <a:ea typeface="+mn-ea"/>
                <a:cs typeface="+mn-cs"/>
              </a:defRPr>
            </a:lvl2pPr>
            <a:lvl3pPr algn="l" defTabSz="914342" rtl="0" eaLnBrk="1" latinLnBrk="0" hangingPunct="1">
              <a:lnSpc>
                <a:spcPct val="90000"/>
              </a:lnSpc>
              <a:spcBef>
                <a:spcPts val="0"/>
              </a:spcBef>
              <a:spcAft>
                <a:spcPts val="600"/>
              </a:spcAft>
              <a:defRPr lang="en-US" sz="1000" b="0" kern="1200" noProof="0" dirty="0" smtClean="0">
                <a:solidFill>
                  <a:schemeClr val="tx1"/>
                </a:solidFill>
                <a:latin typeface="+mn-lt"/>
                <a:ea typeface="+mn-ea"/>
                <a:cs typeface="+mn-cs"/>
              </a:defRPr>
            </a:lvl3pPr>
            <a:lvl4pPr algn="l" defTabSz="914342" rtl="0" eaLnBrk="1" latinLnBrk="0" hangingPunct="1">
              <a:lnSpc>
                <a:spcPct val="90000"/>
              </a:lnSpc>
              <a:spcBef>
                <a:spcPts val="0"/>
              </a:spcBef>
              <a:spcAft>
                <a:spcPts val="600"/>
              </a:spcAft>
              <a:defRPr lang="en-US" sz="800" b="0" kern="1200" noProof="0" dirty="0" smtClean="0">
                <a:solidFill>
                  <a:schemeClr val="tx1"/>
                </a:solidFill>
                <a:latin typeface="+mn-lt"/>
                <a:ea typeface="+mn-ea"/>
                <a:cs typeface="+mn-cs"/>
              </a:defRPr>
            </a:lvl4pPr>
          </a:lstStyle>
          <a:p>
            <a:pPr marL="222250" lvl="0" indent="-222250" algn="l" defTabSz="914342" rtl="0" eaLnBrk="1" latinLnBrk="0" hangingPunct="1">
              <a:lnSpc>
                <a:spcPct val="100000"/>
              </a:lnSpc>
              <a:spcBef>
                <a:spcPts val="0"/>
              </a:spcBef>
              <a:spcAft>
                <a:spcPts val="300"/>
              </a:spcAft>
              <a:buClr>
                <a:schemeClr val="accent3"/>
              </a:buClr>
              <a:buFont typeface="Webdings" pitchFamily="18" charset="2"/>
              <a:buChar char="&lt;"/>
            </a:pPr>
            <a:r>
              <a:rPr lang="fr-FR" noProof="0" smtClean="0"/>
              <a:t>Click to edit Master text style</a:t>
            </a:r>
          </a:p>
          <a:p>
            <a:pPr marL="450850" lvl="1" indent="-165100" algn="l" defTabSz="914342" rtl="0" eaLnBrk="1" latinLnBrk="0" hangingPunct="1">
              <a:lnSpc>
                <a:spcPct val="100000"/>
              </a:lnSpc>
              <a:spcBef>
                <a:spcPts val="0"/>
              </a:spcBef>
              <a:spcAft>
                <a:spcPts val="300"/>
              </a:spcAft>
              <a:buClr>
                <a:schemeClr val="accent5"/>
              </a:buClr>
              <a:buFont typeface="Webdings" pitchFamily="18" charset="2"/>
              <a:buChar char="4"/>
            </a:pPr>
            <a:r>
              <a:rPr lang="fr-FR" noProof="0" smtClean="0"/>
              <a:t>Text style level 2</a:t>
            </a:r>
          </a:p>
          <a:p>
            <a:pPr marL="571500" lvl="2" indent="-120650" algn="l" defTabSz="914342" rtl="0" eaLnBrk="1" latinLnBrk="0" hangingPunct="1">
              <a:lnSpc>
                <a:spcPct val="100000"/>
              </a:lnSpc>
              <a:spcBef>
                <a:spcPts val="0"/>
              </a:spcBef>
              <a:spcAft>
                <a:spcPts val="300"/>
              </a:spcAft>
              <a:buClr>
                <a:schemeClr val="accent2"/>
              </a:buClr>
              <a:buFont typeface="Wingdings 3" pitchFamily="18" charset="2"/>
              <a:buChar char="¬"/>
            </a:pPr>
            <a:r>
              <a:rPr lang="fr-FR" noProof="0" smtClean="0"/>
              <a:t>Text style level 3</a:t>
            </a:r>
          </a:p>
          <a:p>
            <a:pPr marL="654050" lvl="3" indent="-107950" algn="l" defTabSz="914342" rtl="0" eaLnBrk="1" latinLnBrk="0" hangingPunct="1">
              <a:lnSpc>
                <a:spcPct val="100000"/>
              </a:lnSpc>
              <a:spcBef>
                <a:spcPts val="0"/>
              </a:spcBef>
              <a:spcAft>
                <a:spcPts val="300"/>
              </a:spcAft>
              <a:buClr>
                <a:schemeClr val="accent4"/>
              </a:buClr>
              <a:buFont typeface="Wingdings" pitchFamily="2" charset="2"/>
              <a:buChar char=""/>
            </a:pPr>
            <a:r>
              <a:rPr lang="fr-FR" noProof="0" smtClean="0"/>
              <a:t>Text style level 4</a:t>
            </a:r>
          </a:p>
        </p:txBody>
      </p:sp>
      <p:sp>
        <p:nvSpPr>
          <p:cNvPr id="12" name="Espace réservé du texte 11"/>
          <p:cNvSpPr>
            <a:spLocks noGrp="1"/>
          </p:cNvSpPr>
          <p:nvPr>
            <p:ph type="body" sz="quarter" idx="15"/>
          </p:nvPr>
        </p:nvSpPr>
        <p:spPr>
          <a:xfrm>
            <a:off x="314325" y="1717675"/>
            <a:ext cx="4503600" cy="301625"/>
          </a:xfrm>
          <a:solidFill>
            <a:schemeClr val="accent5"/>
          </a:solidFill>
          <a:effectLst/>
        </p:spPr>
        <p:txBody>
          <a:bodyPr vert="horz" lIns="36000" tIns="36000" rIns="36000" bIns="36000" rtlCol="0" anchor="ctr">
            <a:normAutofit/>
          </a:bodyPr>
          <a:lstStyle>
            <a:lvl1pPr marL="0" indent="0">
              <a:defRPr lang="fr-FR" sz="1600" b="1" kern="1200" noProof="0" dirty="0" smtClean="0">
                <a:solidFill>
                  <a:schemeClr val="bg1"/>
                </a:solidFill>
                <a:latin typeface="+mn-lt"/>
                <a:ea typeface="+mn-ea"/>
                <a:cs typeface="+mn-cs"/>
              </a:defRPr>
            </a:lvl1pPr>
          </a:lstStyle>
          <a:p>
            <a:pPr marL="304800" lvl="0" indent="-304800" algn="ctr" defTabSz="914342" rtl="0" eaLnBrk="1" latinLnBrk="0" hangingPunct="1">
              <a:lnSpc>
                <a:spcPct val="100000"/>
              </a:lnSpc>
              <a:spcBef>
                <a:spcPts val="0"/>
              </a:spcBef>
              <a:spcAft>
                <a:spcPts val="300"/>
              </a:spcAft>
              <a:buClr>
                <a:schemeClr val="accent3"/>
              </a:buClr>
              <a:buFont typeface="Webdings" pitchFamily="18" charset="2"/>
              <a:buNone/>
            </a:pPr>
            <a:r>
              <a:rPr lang="fr-FR" noProof="0" smtClean="0"/>
              <a:t>Modifiez les styles du texte du masque</a:t>
            </a:r>
          </a:p>
        </p:txBody>
      </p:sp>
      <p:sp>
        <p:nvSpPr>
          <p:cNvPr id="13" name="Espace réservé du texte 11"/>
          <p:cNvSpPr>
            <a:spLocks noGrp="1"/>
          </p:cNvSpPr>
          <p:nvPr>
            <p:ph type="body" sz="quarter" idx="16"/>
          </p:nvPr>
        </p:nvSpPr>
        <p:spPr>
          <a:xfrm>
            <a:off x="5062675" y="1717675"/>
            <a:ext cx="4503600" cy="301625"/>
          </a:xfrm>
          <a:solidFill>
            <a:schemeClr val="accent3"/>
          </a:solidFill>
          <a:effectLst/>
        </p:spPr>
        <p:txBody>
          <a:bodyPr vert="horz" lIns="36000" tIns="36000" rIns="36000" bIns="36000" rtlCol="0" anchor="ctr">
            <a:normAutofit/>
          </a:bodyPr>
          <a:lstStyle>
            <a:lvl1pPr>
              <a:defRPr lang="fr-FR" sz="1600" b="1" kern="1200" noProof="0" dirty="0" smtClean="0">
                <a:solidFill>
                  <a:schemeClr val="bg1"/>
                </a:solidFill>
                <a:latin typeface="+mn-lt"/>
                <a:ea typeface="+mn-ea"/>
                <a:cs typeface="+mn-cs"/>
              </a:defRPr>
            </a:lvl1pPr>
          </a:lstStyle>
          <a:p>
            <a:pPr marL="304800" lvl="0" indent="-304800" algn="ctr" defTabSz="914342" rtl="0" eaLnBrk="1" latinLnBrk="0" hangingPunct="1">
              <a:lnSpc>
                <a:spcPct val="100000"/>
              </a:lnSpc>
              <a:spcBef>
                <a:spcPts val="0"/>
              </a:spcBef>
              <a:spcAft>
                <a:spcPts val="300"/>
              </a:spcAft>
              <a:buClr>
                <a:schemeClr val="accent3"/>
              </a:buClr>
              <a:buFont typeface="Webdings" pitchFamily="18" charset="2"/>
              <a:buNone/>
            </a:pPr>
            <a:r>
              <a:rPr lang="fr-FR" noProof="0" smtClean="0"/>
              <a:t>Modifiez les styles du texte du masque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11490" name="think-cell Slide" r:id="rId7" imgW="360" imgH="360" progId="">
              <p:embed/>
            </p:oleObj>
          </a:graphicData>
        </a:graphic>
      </p:graphicFrame>
      <p:sp>
        <p:nvSpPr>
          <p:cNvPr id="4" name="Espace réservé du contenu 3"/>
          <p:cNvSpPr>
            <a:spLocks noGrp="1"/>
          </p:cNvSpPr>
          <p:nvPr>
            <p:ph sz="quarter" idx="10" hasCustomPrompt="1"/>
            <p:custDataLst>
              <p:tags r:id="rId3"/>
            </p:custDataLst>
          </p:nvPr>
        </p:nvSpPr>
        <p:spPr>
          <a:xfrm>
            <a:off x="314709" y="2019300"/>
            <a:ext cx="2988000" cy="4064365"/>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54000" tIns="72000" rIns="36000" bIns="72000" rtlCol="0">
            <a:noAutofit/>
          </a:bodyPr>
          <a:lstStyle>
            <a:lvl1pPr marL="203200" indent="-203200" algn="l" defTabSz="914342" rtl="0" eaLnBrk="1" latinLnBrk="0" hangingPunct="1">
              <a:lnSpc>
                <a:spcPct val="100000"/>
              </a:lnSpc>
              <a:spcBef>
                <a:spcPts val="0"/>
              </a:spcBef>
              <a:spcAft>
                <a:spcPts val="300"/>
              </a:spcAft>
              <a:defRPr lang="en-US" sz="1400" b="0" kern="1200" noProof="0" dirty="0" smtClean="0">
                <a:solidFill>
                  <a:schemeClr val="tx1"/>
                </a:solidFill>
                <a:latin typeface="+mn-lt"/>
                <a:ea typeface="+mn-ea"/>
                <a:cs typeface="+mn-cs"/>
              </a:defRPr>
            </a:lvl1pPr>
            <a:lvl2pPr marL="349250" indent="-174625"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2pPr>
            <a:lvl3pPr marL="520700" indent="-139700"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3pPr>
            <a:lvl4pPr marL="660400" indent="-127000"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14" name="Titre 13"/>
          <p:cNvSpPr>
            <a:spLocks noGrp="1"/>
          </p:cNvSpPr>
          <p:nvPr>
            <p:ph type="title"/>
          </p:nvPr>
        </p:nvSpPr>
        <p:spPr>
          <a:xfrm>
            <a:off x="1" y="0"/>
            <a:ext cx="9905999" cy="1002135"/>
          </a:xfrm>
          <a:prstGeom prst="rect">
            <a:avLst/>
          </a:prstGeom>
        </p:spPr>
        <p:txBody>
          <a:bodyPr/>
          <a:lstStyle>
            <a:lvl1pPr>
              <a:defRPr sz="2800"/>
            </a:lvl1pPr>
          </a:lstStyle>
          <a:p>
            <a:r>
              <a:rPr lang="fr-FR" noProof="0" dirty="0" smtClean="0"/>
              <a:t>Modifiez le style du titre</a:t>
            </a:r>
            <a:endParaRPr lang="fr-FR" noProof="0" dirty="0"/>
          </a:p>
        </p:txBody>
      </p:sp>
      <p:sp>
        <p:nvSpPr>
          <p:cNvPr id="11" name="Espace réservé du contenu 3"/>
          <p:cNvSpPr>
            <a:spLocks noGrp="1"/>
          </p:cNvSpPr>
          <p:nvPr>
            <p:ph sz="quarter" idx="16" hasCustomPrompt="1"/>
            <p:custDataLst>
              <p:tags r:id="rId4"/>
            </p:custDataLst>
          </p:nvPr>
        </p:nvSpPr>
        <p:spPr>
          <a:xfrm>
            <a:off x="3446492" y="2019300"/>
            <a:ext cx="2988000" cy="4064365"/>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54000" tIns="72000" rIns="36000" bIns="72000" rtlCol="0">
            <a:noAutofit/>
          </a:bodyPr>
          <a:lstStyle>
            <a:lvl1pPr marL="203200" indent="-203200" algn="l" defTabSz="914342" rtl="0" eaLnBrk="1" latinLnBrk="0" hangingPunct="1">
              <a:lnSpc>
                <a:spcPct val="100000"/>
              </a:lnSpc>
              <a:spcBef>
                <a:spcPts val="0"/>
              </a:spcBef>
              <a:spcAft>
                <a:spcPts val="300"/>
              </a:spcAft>
              <a:defRPr lang="en-US" sz="1400" b="0" kern="1200" noProof="0" dirty="0" smtClean="0">
                <a:solidFill>
                  <a:schemeClr val="tx1"/>
                </a:solidFill>
                <a:latin typeface="+mn-lt"/>
                <a:ea typeface="+mn-ea"/>
                <a:cs typeface="+mn-cs"/>
              </a:defRPr>
            </a:lvl1pPr>
            <a:lvl2pPr marL="349250" indent="-174625"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2pPr>
            <a:lvl3pPr marL="520700" indent="-139700"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3pPr>
            <a:lvl4pPr marL="660400" indent="-127000"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12" name="Espace réservé du contenu 3"/>
          <p:cNvSpPr>
            <a:spLocks noGrp="1"/>
          </p:cNvSpPr>
          <p:nvPr>
            <p:ph sz="quarter" idx="17" hasCustomPrompt="1"/>
            <p:custDataLst>
              <p:tags r:id="rId5"/>
            </p:custDataLst>
          </p:nvPr>
        </p:nvSpPr>
        <p:spPr>
          <a:xfrm>
            <a:off x="6578275" y="2019300"/>
            <a:ext cx="2988000" cy="4064365"/>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54000" tIns="72000" rIns="36000" bIns="72000" rtlCol="0">
            <a:noAutofit/>
          </a:bodyPr>
          <a:lstStyle>
            <a:lvl1pPr marL="203200" indent="-203200" algn="l" defTabSz="914342" rtl="0" eaLnBrk="1" latinLnBrk="0" hangingPunct="1">
              <a:lnSpc>
                <a:spcPct val="100000"/>
              </a:lnSpc>
              <a:spcBef>
                <a:spcPts val="0"/>
              </a:spcBef>
              <a:spcAft>
                <a:spcPts val="300"/>
              </a:spcAft>
              <a:defRPr lang="en-US" sz="1400" b="0" kern="1200" noProof="0" dirty="0" smtClean="0">
                <a:solidFill>
                  <a:schemeClr val="tx1"/>
                </a:solidFill>
                <a:latin typeface="+mn-lt"/>
                <a:ea typeface="+mn-ea"/>
                <a:cs typeface="+mn-cs"/>
              </a:defRPr>
            </a:lvl1pPr>
            <a:lvl2pPr marL="349250" indent="-174625"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2pPr>
            <a:lvl3pPr marL="520700" indent="-139700"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3pPr>
            <a:lvl4pPr marL="660400" indent="-127000"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13" name="Espace réservé du texte 11"/>
          <p:cNvSpPr>
            <a:spLocks noGrp="1"/>
          </p:cNvSpPr>
          <p:nvPr>
            <p:ph type="body" sz="quarter" idx="18"/>
          </p:nvPr>
        </p:nvSpPr>
        <p:spPr>
          <a:xfrm>
            <a:off x="314325" y="1717675"/>
            <a:ext cx="2988384" cy="301625"/>
          </a:xfrm>
          <a:solidFill>
            <a:schemeClr val="accent5"/>
          </a:solidFill>
          <a:effectLst/>
        </p:spPr>
        <p:txBody>
          <a:bodyPr vert="horz" lIns="36000" tIns="36000" rIns="36000" bIns="36000" rtlCol="0" anchor="ctr">
            <a:normAutofit/>
          </a:bodyPr>
          <a:lstStyle>
            <a:lvl1pPr marL="0" indent="0">
              <a:tabLst/>
              <a:defRPr lang="fr-FR" sz="1600" b="1" kern="1200" noProof="0" dirty="0" smtClean="0">
                <a:solidFill>
                  <a:schemeClr val="bg1"/>
                </a:solidFill>
                <a:latin typeface="+mn-lt"/>
                <a:ea typeface="+mn-ea"/>
                <a:cs typeface="+mn-cs"/>
              </a:defRPr>
            </a:lvl1pPr>
          </a:lstStyle>
          <a:p>
            <a:pPr marL="304800" lvl="0" indent="-304800" algn="ctr" defTabSz="914342" rtl="0" eaLnBrk="1" latinLnBrk="0" hangingPunct="1">
              <a:lnSpc>
                <a:spcPct val="100000"/>
              </a:lnSpc>
              <a:spcBef>
                <a:spcPts val="0"/>
              </a:spcBef>
              <a:spcAft>
                <a:spcPts val="300"/>
              </a:spcAft>
              <a:buClr>
                <a:schemeClr val="accent3"/>
              </a:buClr>
              <a:buFont typeface="Webdings" pitchFamily="18" charset="2"/>
              <a:buNone/>
            </a:pPr>
            <a:r>
              <a:rPr lang="fr-FR" noProof="0" smtClean="0"/>
              <a:t>Modifiez les styles du texte du masque</a:t>
            </a:r>
          </a:p>
        </p:txBody>
      </p:sp>
      <p:sp>
        <p:nvSpPr>
          <p:cNvPr id="18" name="Espace réservé du texte 11"/>
          <p:cNvSpPr>
            <a:spLocks noGrp="1"/>
          </p:cNvSpPr>
          <p:nvPr>
            <p:ph type="body" sz="quarter" idx="19"/>
          </p:nvPr>
        </p:nvSpPr>
        <p:spPr>
          <a:xfrm>
            <a:off x="3446108" y="1717675"/>
            <a:ext cx="2988384" cy="301625"/>
          </a:xfrm>
          <a:solidFill>
            <a:schemeClr val="accent3"/>
          </a:solidFill>
          <a:effectLst/>
        </p:spPr>
        <p:txBody>
          <a:bodyPr vert="horz" lIns="36000" tIns="36000" rIns="36000" bIns="36000" rtlCol="0" anchor="ctr">
            <a:normAutofit/>
          </a:bodyPr>
          <a:lstStyle>
            <a:lvl1pPr marL="0" indent="0">
              <a:defRPr lang="fr-FR" sz="1600" b="1" kern="1200" noProof="0" dirty="0" smtClean="0">
                <a:solidFill>
                  <a:schemeClr val="bg1"/>
                </a:solidFill>
                <a:latin typeface="+mn-lt"/>
                <a:ea typeface="+mn-ea"/>
                <a:cs typeface="+mn-cs"/>
              </a:defRPr>
            </a:lvl1pPr>
          </a:lstStyle>
          <a:p>
            <a:pPr marL="304800" lvl="0" indent="-304800" algn="ctr" defTabSz="914342" rtl="0" eaLnBrk="1" latinLnBrk="0" hangingPunct="1">
              <a:lnSpc>
                <a:spcPct val="100000"/>
              </a:lnSpc>
              <a:spcBef>
                <a:spcPts val="0"/>
              </a:spcBef>
              <a:spcAft>
                <a:spcPts val="300"/>
              </a:spcAft>
              <a:buClr>
                <a:schemeClr val="accent3"/>
              </a:buClr>
              <a:buFont typeface="Webdings" pitchFamily="18" charset="2"/>
              <a:buNone/>
            </a:pPr>
            <a:r>
              <a:rPr lang="fr-FR" noProof="0" smtClean="0"/>
              <a:t>Modifiez les styles du texte du masque</a:t>
            </a:r>
          </a:p>
        </p:txBody>
      </p:sp>
      <p:sp>
        <p:nvSpPr>
          <p:cNvPr id="19" name="Espace réservé du texte 11"/>
          <p:cNvSpPr>
            <a:spLocks noGrp="1"/>
          </p:cNvSpPr>
          <p:nvPr>
            <p:ph type="body" sz="quarter" idx="20"/>
          </p:nvPr>
        </p:nvSpPr>
        <p:spPr>
          <a:xfrm>
            <a:off x="6577891" y="1717675"/>
            <a:ext cx="2988384" cy="301625"/>
          </a:xfrm>
          <a:solidFill>
            <a:schemeClr val="accent2"/>
          </a:solidFill>
          <a:effectLst/>
        </p:spPr>
        <p:txBody>
          <a:bodyPr vert="horz" lIns="36000" tIns="36000" rIns="36000" bIns="36000" rtlCol="0" anchor="ctr">
            <a:normAutofit/>
          </a:bodyPr>
          <a:lstStyle>
            <a:lvl1pPr>
              <a:defRPr lang="fr-FR" sz="1600" b="1" kern="1200" noProof="0" dirty="0" smtClean="0">
                <a:solidFill>
                  <a:schemeClr val="bg1"/>
                </a:solidFill>
                <a:latin typeface="+mn-lt"/>
                <a:ea typeface="+mn-ea"/>
                <a:cs typeface="+mn-cs"/>
              </a:defRPr>
            </a:lvl1pPr>
          </a:lstStyle>
          <a:p>
            <a:pPr marL="304800" lvl="0" indent="-304800" algn="ctr" defTabSz="914342" rtl="0" eaLnBrk="1" latinLnBrk="0" hangingPunct="1">
              <a:lnSpc>
                <a:spcPct val="100000"/>
              </a:lnSpc>
              <a:spcBef>
                <a:spcPts val="0"/>
              </a:spcBef>
              <a:spcAft>
                <a:spcPts val="300"/>
              </a:spcAft>
              <a:buClr>
                <a:schemeClr val="accent3"/>
              </a:buClr>
              <a:buFont typeface="Webdings" pitchFamily="18" charset="2"/>
              <a:buNone/>
            </a:pPr>
            <a:r>
              <a:rPr lang="fr-FR" noProof="0" smtClean="0"/>
              <a:t>Modifiez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615585" name="think-cell Slide" r:id="rId10" imgW="360" imgH="360" progId="">
              <p:embed/>
            </p:oleObj>
          </a:graphicData>
        </a:graphic>
      </p:graphicFrame>
      <p:sp>
        <p:nvSpPr>
          <p:cNvPr id="4" name="Espace réservé du contenu 3"/>
          <p:cNvSpPr>
            <a:spLocks noGrp="1"/>
          </p:cNvSpPr>
          <p:nvPr>
            <p:ph sz="quarter" idx="12" hasCustomPrompt="1"/>
            <p:custDataLst>
              <p:tags r:id="rId3"/>
            </p:custDataLst>
          </p:nvPr>
        </p:nvSpPr>
        <p:spPr>
          <a:xfrm>
            <a:off x="319088" y="1712436"/>
            <a:ext cx="1756800" cy="1406653"/>
          </a:xfrm>
          <a:solidFill>
            <a:schemeClr val="accent5"/>
          </a:solidFill>
          <a:effectLst/>
        </p:spPr>
        <p:txBody>
          <a:bodyPr lIns="36000" tIns="36000" rIns="36000" bIns="36000" anchor="ctr">
            <a:normAutofit/>
          </a:bodyPr>
          <a:lstStyle>
            <a:lvl1pPr marL="0" indent="0" algn="ctr">
              <a:buNone/>
              <a:defRPr sz="1400" b="1">
                <a:solidFill>
                  <a:schemeClr val="bg1"/>
                </a:solidFill>
              </a:defRPr>
            </a:lvl1pPr>
            <a:lvl2pPr>
              <a:buNone/>
              <a:defRPr sz="1400" b="1">
                <a:solidFill>
                  <a:schemeClr val="bg1"/>
                </a:solidFill>
              </a:defRPr>
            </a:lvl2pPr>
            <a:lvl3pPr>
              <a:buNone/>
              <a:defRPr sz="1400" b="1">
                <a:solidFill>
                  <a:schemeClr val="bg1"/>
                </a:solidFill>
              </a:defRPr>
            </a:lvl3pPr>
            <a:lvl4pPr>
              <a:buNone/>
              <a:defRPr sz="1400" b="1">
                <a:solidFill>
                  <a:schemeClr val="bg1"/>
                </a:solidFill>
              </a:defRPr>
            </a:lvl4pPr>
          </a:lstStyle>
          <a:p>
            <a:pPr lvl="0"/>
            <a:r>
              <a:rPr lang="fr-FR" noProof="0" smtClean="0"/>
              <a:t>Click to edit Master text style</a:t>
            </a:r>
          </a:p>
        </p:txBody>
      </p:sp>
      <p:sp>
        <p:nvSpPr>
          <p:cNvPr id="5" name="Espace réservé du contenu 3"/>
          <p:cNvSpPr>
            <a:spLocks noGrp="1"/>
          </p:cNvSpPr>
          <p:nvPr>
            <p:ph sz="quarter" idx="10" hasCustomPrompt="1"/>
            <p:custDataLst>
              <p:tags r:id="rId4"/>
            </p:custDataLst>
          </p:nvPr>
        </p:nvSpPr>
        <p:spPr>
          <a:xfrm>
            <a:off x="2074127" y="1712436"/>
            <a:ext cx="7492148" cy="1406653"/>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108000" tIns="72000" rIns="72000" bIns="72000" rtlCol="0">
            <a:noAutofit/>
          </a:bodyPr>
          <a:lstStyle>
            <a:lvl1pPr marL="180975" indent="-180975"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1pPr>
            <a:lvl2pPr marL="312738" indent="-138113"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2pPr>
            <a:lvl3pPr marL="466725" indent="-111125" algn="l" defTabSz="914342" rtl="0" eaLnBrk="1" latinLnBrk="0" hangingPunct="1">
              <a:lnSpc>
                <a:spcPct val="100000"/>
              </a:lnSpc>
              <a:spcBef>
                <a:spcPts val="0"/>
              </a:spcBef>
              <a:spcAft>
                <a:spcPts val="300"/>
              </a:spcAft>
              <a:defRPr lang="en-US" sz="900" b="0" kern="1200" noProof="0" dirty="0" smtClean="0">
                <a:solidFill>
                  <a:schemeClr val="tx1"/>
                </a:solidFill>
                <a:latin typeface="+mn-lt"/>
                <a:ea typeface="+mn-ea"/>
                <a:cs typeface="+mn-cs"/>
              </a:defRPr>
            </a:lvl3pPr>
            <a:lvl4pPr marL="646113" indent="-100013"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6" name="Espace réservé du contenu 3"/>
          <p:cNvSpPr>
            <a:spLocks noGrp="1"/>
          </p:cNvSpPr>
          <p:nvPr>
            <p:ph sz="quarter" idx="13" hasCustomPrompt="1"/>
            <p:custDataLst>
              <p:tags r:id="rId5"/>
            </p:custDataLst>
          </p:nvPr>
        </p:nvSpPr>
        <p:spPr>
          <a:xfrm>
            <a:off x="319087" y="3264319"/>
            <a:ext cx="1755039" cy="1406653"/>
          </a:xfrm>
          <a:solidFill>
            <a:schemeClr val="accent3"/>
          </a:solidFill>
          <a:effectLst/>
        </p:spPr>
        <p:txBody>
          <a:bodyPr lIns="36000" tIns="36000" rIns="36000" bIns="36000" anchor="ctr">
            <a:normAutofit/>
          </a:bodyPr>
          <a:lstStyle>
            <a:lvl1pPr marL="0" indent="0" algn="ctr">
              <a:buNone/>
              <a:defRPr sz="1400" b="1">
                <a:solidFill>
                  <a:schemeClr val="bg1"/>
                </a:solidFill>
              </a:defRPr>
            </a:lvl1pPr>
            <a:lvl2pPr>
              <a:buNone/>
              <a:defRPr sz="1400" b="1">
                <a:solidFill>
                  <a:schemeClr val="bg1"/>
                </a:solidFill>
              </a:defRPr>
            </a:lvl2pPr>
            <a:lvl3pPr>
              <a:buNone/>
              <a:defRPr sz="1400" b="1">
                <a:solidFill>
                  <a:schemeClr val="bg1"/>
                </a:solidFill>
              </a:defRPr>
            </a:lvl3pPr>
            <a:lvl4pPr>
              <a:buNone/>
              <a:defRPr sz="1400" b="1">
                <a:solidFill>
                  <a:schemeClr val="bg1"/>
                </a:solidFill>
              </a:defRPr>
            </a:lvl4pPr>
          </a:lstStyle>
          <a:p>
            <a:pPr lvl="0"/>
            <a:r>
              <a:rPr lang="fr-FR" noProof="0" smtClean="0"/>
              <a:t>Click to edit Master text style</a:t>
            </a:r>
          </a:p>
        </p:txBody>
      </p:sp>
      <p:sp>
        <p:nvSpPr>
          <p:cNvPr id="8" name="Espace réservé du contenu 3"/>
          <p:cNvSpPr>
            <a:spLocks noGrp="1"/>
          </p:cNvSpPr>
          <p:nvPr>
            <p:ph sz="quarter" idx="15" hasCustomPrompt="1"/>
            <p:custDataLst>
              <p:tags r:id="rId6"/>
            </p:custDataLst>
          </p:nvPr>
        </p:nvSpPr>
        <p:spPr>
          <a:xfrm>
            <a:off x="319088" y="4816202"/>
            <a:ext cx="1756800" cy="1406653"/>
          </a:xfrm>
          <a:solidFill>
            <a:schemeClr val="accent2"/>
          </a:solidFill>
          <a:effectLst/>
        </p:spPr>
        <p:txBody>
          <a:bodyPr lIns="36000" tIns="36000" rIns="36000" bIns="36000" anchor="ctr">
            <a:normAutofit/>
          </a:bodyPr>
          <a:lstStyle>
            <a:lvl1pPr marL="0" indent="0" algn="ctr">
              <a:buNone/>
              <a:defRPr sz="1400" b="1">
                <a:solidFill>
                  <a:schemeClr val="bg1"/>
                </a:solidFill>
              </a:defRPr>
            </a:lvl1pPr>
            <a:lvl2pPr>
              <a:buNone/>
              <a:defRPr sz="1400" b="1">
                <a:solidFill>
                  <a:schemeClr val="bg1"/>
                </a:solidFill>
              </a:defRPr>
            </a:lvl2pPr>
            <a:lvl3pPr>
              <a:buNone/>
              <a:defRPr sz="1400" b="1">
                <a:solidFill>
                  <a:schemeClr val="bg1"/>
                </a:solidFill>
              </a:defRPr>
            </a:lvl3pPr>
            <a:lvl4pPr>
              <a:buNone/>
              <a:defRPr sz="1400" b="1">
                <a:solidFill>
                  <a:schemeClr val="bg1"/>
                </a:solidFill>
              </a:defRPr>
            </a:lvl4pPr>
          </a:lstStyle>
          <a:p>
            <a:pPr lvl="0"/>
            <a:r>
              <a:rPr lang="fr-FR" noProof="0" smtClean="0"/>
              <a:t>Click to edit Master text style</a:t>
            </a:r>
          </a:p>
        </p:txBody>
      </p:sp>
      <p:sp>
        <p:nvSpPr>
          <p:cNvPr id="12" name="Titre 11"/>
          <p:cNvSpPr>
            <a:spLocks noGrp="1"/>
          </p:cNvSpPr>
          <p:nvPr>
            <p:ph type="title"/>
          </p:nvPr>
        </p:nvSpPr>
        <p:spPr>
          <a:xfrm>
            <a:off x="1" y="0"/>
            <a:ext cx="9905999" cy="1002135"/>
          </a:xfrm>
          <a:prstGeom prst="rect">
            <a:avLst/>
          </a:prstGeom>
        </p:spPr>
        <p:txBody>
          <a:bodyPr/>
          <a:lstStyle>
            <a:lvl1pPr>
              <a:defRPr sz="2800"/>
            </a:lvl1pPr>
          </a:lstStyle>
          <a:p>
            <a:r>
              <a:rPr lang="fr-FR" noProof="0" dirty="0" smtClean="0"/>
              <a:t>Modifiez le style du titre</a:t>
            </a:r>
            <a:endParaRPr lang="fr-FR" noProof="0" dirty="0"/>
          </a:p>
        </p:txBody>
      </p:sp>
      <p:sp>
        <p:nvSpPr>
          <p:cNvPr id="13" name="Espace réservé du contenu 3"/>
          <p:cNvSpPr>
            <a:spLocks noGrp="1"/>
          </p:cNvSpPr>
          <p:nvPr>
            <p:ph sz="quarter" idx="16" hasCustomPrompt="1"/>
            <p:custDataLst>
              <p:tags r:id="rId7"/>
            </p:custDataLst>
          </p:nvPr>
        </p:nvSpPr>
        <p:spPr>
          <a:xfrm>
            <a:off x="2074127" y="3264319"/>
            <a:ext cx="7492148" cy="1406653"/>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108000" tIns="72000" rIns="72000" bIns="72000" rtlCol="0">
            <a:noAutofit/>
          </a:bodyPr>
          <a:lstStyle>
            <a:lvl1pPr marL="180975" indent="-180975"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1pPr>
            <a:lvl2pPr marL="312738" indent="-138113"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2pPr>
            <a:lvl3pPr marL="466725" indent="-111125" algn="l" defTabSz="914342" rtl="0" eaLnBrk="1" latinLnBrk="0" hangingPunct="1">
              <a:lnSpc>
                <a:spcPct val="100000"/>
              </a:lnSpc>
              <a:spcBef>
                <a:spcPts val="0"/>
              </a:spcBef>
              <a:spcAft>
                <a:spcPts val="300"/>
              </a:spcAft>
              <a:defRPr lang="en-US" sz="900" b="0" kern="1200" noProof="0" dirty="0" smtClean="0">
                <a:solidFill>
                  <a:schemeClr val="tx1"/>
                </a:solidFill>
                <a:latin typeface="+mn-lt"/>
                <a:ea typeface="+mn-ea"/>
                <a:cs typeface="+mn-cs"/>
              </a:defRPr>
            </a:lvl3pPr>
            <a:lvl4pPr marL="646113" indent="-100013"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
        <p:nvSpPr>
          <p:cNvPr id="14" name="Espace réservé du contenu 3"/>
          <p:cNvSpPr>
            <a:spLocks noGrp="1"/>
          </p:cNvSpPr>
          <p:nvPr>
            <p:ph sz="quarter" idx="17" hasCustomPrompt="1"/>
            <p:custDataLst>
              <p:tags r:id="rId8"/>
            </p:custDataLst>
          </p:nvPr>
        </p:nvSpPr>
        <p:spPr>
          <a:xfrm>
            <a:off x="2074127" y="4816202"/>
            <a:ext cx="7492148" cy="1406653"/>
          </a:xfrm>
          <a:gradFill flip="none" rotWithShape="1">
            <a:gsLst>
              <a:gs pos="0">
                <a:schemeClr val="tx2">
                  <a:lumMod val="40000"/>
                  <a:lumOff val="60000"/>
                </a:schemeClr>
              </a:gs>
              <a:gs pos="5000">
                <a:srgbClr val="EAE8E6">
                  <a:alpha val="98824"/>
                </a:srgbClr>
              </a:gs>
              <a:gs pos="100000">
                <a:schemeClr val="bg1">
                  <a:alpha val="57000"/>
                </a:schemeClr>
              </a:gs>
            </a:gsLst>
            <a:lin ang="16200000" scaled="1"/>
            <a:tileRect/>
          </a:gradFill>
        </p:spPr>
        <p:txBody>
          <a:bodyPr vert="horz" lIns="108000" tIns="72000" rIns="72000" bIns="72000" rtlCol="0">
            <a:noAutofit/>
          </a:bodyPr>
          <a:lstStyle>
            <a:lvl1pPr marL="180975" indent="-180975" algn="l" defTabSz="914342" rtl="0" eaLnBrk="1" latinLnBrk="0" hangingPunct="1">
              <a:lnSpc>
                <a:spcPct val="100000"/>
              </a:lnSpc>
              <a:spcBef>
                <a:spcPts val="0"/>
              </a:spcBef>
              <a:spcAft>
                <a:spcPts val="300"/>
              </a:spcAft>
              <a:defRPr lang="en-US" sz="1200" b="0" kern="1200" noProof="0" dirty="0" smtClean="0">
                <a:solidFill>
                  <a:schemeClr val="tx1"/>
                </a:solidFill>
                <a:latin typeface="+mn-lt"/>
                <a:ea typeface="+mn-ea"/>
                <a:cs typeface="+mn-cs"/>
              </a:defRPr>
            </a:lvl1pPr>
            <a:lvl2pPr marL="312738" indent="-138113" algn="l" defTabSz="914342" rtl="0" eaLnBrk="1" latinLnBrk="0" hangingPunct="1">
              <a:lnSpc>
                <a:spcPct val="100000"/>
              </a:lnSpc>
              <a:spcBef>
                <a:spcPts val="0"/>
              </a:spcBef>
              <a:spcAft>
                <a:spcPts val="300"/>
              </a:spcAft>
              <a:defRPr lang="en-US" sz="1000" b="0" kern="1200" noProof="0" dirty="0" smtClean="0">
                <a:solidFill>
                  <a:schemeClr val="tx1"/>
                </a:solidFill>
                <a:latin typeface="+mn-lt"/>
                <a:ea typeface="+mn-ea"/>
                <a:cs typeface="+mn-cs"/>
              </a:defRPr>
            </a:lvl2pPr>
            <a:lvl3pPr marL="466725" indent="-111125" algn="l" defTabSz="914342" rtl="0" eaLnBrk="1" latinLnBrk="0" hangingPunct="1">
              <a:lnSpc>
                <a:spcPct val="100000"/>
              </a:lnSpc>
              <a:spcBef>
                <a:spcPts val="0"/>
              </a:spcBef>
              <a:spcAft>
                <a:spcPts val="300"/>
              </a:spcAft>
              <a:defRPr lang="en-US" sz="900" b="0" kern="1200" noProof="0" dirty="0" smtClean="0">
                <a:solidFill>
                  <a:schemeClr val="tx1"/>
                </a:solidFill>
                <a:latin typeface="+mn-lt"/>
                <a:ea typeface="+mn-ea"/>
                <a:cs typeface="+mn-cs"/>
              </a:defRPr>
            </a:lvl3pPr>
            <a:lvl4pPr marL="646113" indent="-100013" algn="l" defTabSz="914342" rtl="0" eaLnBrk="1" latinLnBrk="0" hangingPunct="1">
              <a:lnSpc>
                <a:spcPct val="100000"/>
              </a:lnSpc>
              <a:spcBef>
                <a:spcPts val="0"/>
              </a:spcBef>
              <a:spcAft>
                <a:spcPts val="300"/>
              </a:spcAft>
              <a:defRPr lang="en-US" sz="800" b="0" kern="1200" noProof="0" dirty="0" smtClean="0">
                <a:solidFill>
                  <a:schemeClr val="tx1"/>
                </a:solidFill>
                <a:latin typeface="+mn-lt"/>
                <a:ea typeface="+mn-ea"/>
                <a:cs typeface="+mn-cs"/>
              </a:defRPr>
            </a:lvl4pPr>
          </a:lstStyle>
          <a:p>
            <a:pPr lvl="0"/>
            <a:r>
              <a:rPr lang="fr-FR" noProof="0" smtClean="0"/>
              <a:t>Click to edit Master text style</a:t>
            </a:r>
          </a:p>
          <a:p>
            <a:pPr lvl="1"/>
            <a:r>
              <a:rPr lang="fr-FR" noProof="0" smtClean="0"/>
              <a:t>Text style level 2</a:t>
            </a:r>
          </a:p>
          <a:p>
            <a:pPr lvl="2"/>
            <a:r>
              <a:rPr lang="fr-FR" noProof="0" smtClean="0"/>
              <a:t>Text style level 3</a:t>
            </a:r>
          </a:p>
          <a:p>
            <a:pPr lvl="3"/>
            <a:r>
              <a:rPr lang="fr-FR" noProof="0" smtClean="0"/>
              <a:t>Text style level 4</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616609" name="think-cell Slide" r:id="rId4" imgW="360" imgH="360" progId="">
              <p:embed/>
            </p:oleObj>
          </a:graphicData>
        </a:graphic>
      </p:graphicFrame>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0" y="0"/>
          <a:ext cx="147061" cy="143985"/>
        </p:xfrm>
        <a:graphic>
          <a:graphicData uri="http://schemas.openxmlformats.org/presentationml/2006/ole">
            <p:oleObj spid="_x0000_s590165" name="think-cell Slide" r:id="rId5" imgW="360" imgH="360" progId="">
              <p:embed/>
            </p:oleObj>
          </a:graphicData>
        </a:graphic>
      </p:graphicFrame>
      <p:sp>
        <p:nvSpPr>
          <p:cNvPr id="2" name="Title 1"/>
          <p:cNvSpPr>
            <a:spLocks noGrp="1"/>
          </p:cNvSpPr>
          <p:nvPr>
            <p:ph type="title" hasCustomPrompt="1"/>
            <p:custDataLst>
              <p:tags r:id="rId3"/>
            </p:custDataLst>
          </p:nvPr>
        </p:nvSpPr>
        <p:spPr>
          <a:xfrm>
            <a:off x="1" y="0"/>
            <a:ext cx="9905999" cy="1002135"/>
          </a:xfrm>
          <a:prstGeom prst="rect">
            <a:avLst/>
          </a:prstGeom>
        </p:spPr>
        <p:txBody>
          <a:bodyPr/>
          <a:lstStyle>
            <a:lvl1pPr>
              <a:defRPr sz="2800">
                <a:solidFill>
                  <a:schemeClr val="tx1"/>
                </a:solidFill>
              </a:defRPr>
            </a:lvl1pPr>
          </a:lstStyle>
          <a:p>
            <a:r>
              <a:rPr lang="fr-FR" noProof="0" dirty="0" smtClean="0"/>
              <a:t>Click to </a:t>
            </a:r>
            <a:r>
              <a:rPr lang="fr-FR" noProof="0" dirty="0" err="1" smtClean="0"/>
              <a:t>edit</a:t>
            </a:r>
            <a:r>
              <a:rPr lang="fr-FR" noProof="0" dirty="0" smtClean="0"/>
              <a:t> Master </a:t>
            </a:r>
            <a:r>
              <a:rPr lang="fr-FR" noProof="0" dirty="0" err="1" smtClean="0"/>
              <a:t>title</a:t>
            </a:r>
            <a:r>
              <a:rPr lang="fr-FR" noProof="0" dirty="0" smtClean="0"/>
              <a:t> style</a:t>
            </a:r>
            <a:endParaRPr lang="fr-FR" noProof="0" dirty="0"/>
          </a:p>
        </p:txBody>
      </p:sp>
    </p:spTree>
    <p:extLst>
      <p:ext uri="{BB962C8B-B14F-4D97-AF65-F5344CB8AC3E}">
        <p14:creationId xmlns:p14="http://schemas.microsoft.com/office/powerpoint/2010/main" xmlns="" val="35919765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pic>
        <p:nvPicPr>
          <p:cNvPr id="6" name="Image 5" descr="test5.jpg"/>
          <p:cNvPicPr>
            <a:picLocks noChangeAspect="1"/>
          </p:cNvPicPr>
          <p:nvPr userDrawn="1"/>
        </p:nvPicPr>
        <p:blipFill>
          <a:blip r:embed="rId6" cstate="print"/>
          <a:srcRect l="240" t="179" r="380" b="511"/>
          <a:stretch>
            <a:fillRect/>
          </a:stretch>
        </p:blipFill>
        <p:spPr>
          <a:xfrm>
            <a:off x="0" y="1050622"/>
            <a:ext cx="9906000" cy="5807378"/>
          </a:xfrm>
          <a:prstGeom prst="rect">
            <a:avLst/>
          </a:prstGeom>
        </p:spPr>
      </p:pic>
      <p:graphicFrame>
        <p:nvGraphicFramePr>
          <p:cNvPr id="5" name="Object 4" hidden="1"/>
          <p:cNvGraphicFramePr>
            <a:graphicFrameLocks noChangeAspect="1"/>
          </p:cNvGraphicFramePr>
          <p:nvPr>
            <p:custDataLst>
              <p:tags r:id="rId2"/>
            </p:custDataLst>
          </p:nvPr>
        </p:nvGraphicFramePr>
        <p:xfrm>
          <a:off x="0" y="0"/>
          <a:ext cx="158750" cy="158750"/>
        </p:xfrm>
        <a:graphic>
          <a:graphicData uri="http://schemas.openxmlformats.org/presentationml/2006/ole">
            <p:oleObj spid="_x0000_s591188" name="think-cell Slide" r:id="rId7" imgW="360" imgH="360" progId="">
              <p:embed/>
            </p:oleObj>
          </a:graphicData>
        </a:graphic>
      </p:graphicFrame>
      <p:sp>
        <p:nvSpPr>
          <p:cNvPr id="4" name="Rectangle 7"/>
          <p:cNvSpPr/>
          <p:nvPr userDrawn="1">
            <p:custDataLst>
              <p:tags r:id="rId3"/>
            </p:custDataLst>
          </p:nvPr>
        </p:nvSpPr>
        <p:spPr bwMode="auto">
          <a:xfrm>
            <a:off x="-2053" y="0"/>
            <a:ext cx="9908534" cy="3329158"/>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2188 w 10562411"/>
              <a:gd name="connsiteY0" fmla="*/ 0 h 3670551"/>
              <a:gd name="connsiteX1" fmla="*/ 10561655 w 10562411"/>
              <a:gd name="connsiteY1" fmla="*/ 712383 h 3670551"/>
              <a:gd name="connsiteX2" fmla="*/ 10561157 w 10562411"/>
              <a:gd name="connsiteY2" fmla="*/ 2188721 h 3670551"/>
              <a:gd name="connsiteX3" fmla="*/ 9288594 w 10562411"/>
              <a:gd name="connsiteY3" fmla="*/ 2865486 h 3670551"/>
              <a:gd name="connsiteX4" fmla="*/ 2317558 w 10562411"/>
              <a:gd name="connsiteY4" fmla="*/ 2871895 h 3670551"/>
              <a:gd name="connsiteX5" fmla="*/ 1180889 w 10562411"/>
              <a:gd name="connsiteY5" fmla="*/ 3670551 h 3670551"/>
              <a:gd name="connsiteX6" fmla="*/ 0 w 10562411"/>
              <a:gd name="connsiteY6" fmla="*/ 2886448 h 3670551"/>
              <a:gd name="connsiteX7" fmla="*/ 2188 w 10562411"/>
              <a:gd name="connsiteY7" fmla="*/ 0 h 3670551"/>
              <a:gd name="connsiteX0" fmla="*/ 2188 w 10562585"/>
              <a:gd name="connsiteY0" fmla="*/ 0 h 3670551"/>
              <a:gd name="connsiteX1" fmla="*/ 10562072 w 10562585"/>
              <a:gd name="connsiteY1" fmla="*/ 1 h 3670551"/>
              <a:gd name="connsiteX2" fmla="*/ 10561157 w 10562585"/>
              <a:gd name="connsiteY2" fmla="*/ 2188721 h 3670551"/>
              <a:gd name="connsiteX3" fmla="*/ 9288594 w 10562585"/>
              <a:gd name="connsiteY3" fmla="*/ 2865486 h 3670551"/>
              <a:gd name="connsiteX4" fmla="*/ 2317558 w 10562585"/>
              <a:gd name="connsiteY4" fmla="*/ 2871895 h 3670551"/>
              <a:gd name="connsiteX5" fmla="*/ 1180889 w 10562585"/>
              <a:gd name="connsiteY5" fmla="*/ 3670551 h 3670551"/>
              <a:gd name="connsiteX6" fmla="*/ 0 w 10562585"/>
              <a:gd name="connsiteY6" fmla="*/ 2886448 h 3670551"/>
              <a:gd name="connsiteX7" fmla="*/ 2188 w 10562585"/>
              <a:gd name="connsiteY7" fmla="*/ 0 h 3670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562585" h="3670551">
                <a:moveTo>
                  <a:pt x="2188" y="0"/>
                </a:moveTo>
                <a:lnTo>
                  <a:pt x="10562072" y="1"/>
                </a:lnTo>
                <a:cubicBezTo>
                  <a:pt x="10562585" y="67601"/>
                  <a:pt x="10562411" y="2145306"/>
                  <a:pt x="10561157" y="2188721"/>
                </a:cubicBezTo>
                <a:cubicBezTo>
                  <a:pt x="10083761" y="2860730"/>
                  <a:pt x="9705180" y="2870806"/>
                  <a:pt x="9288594" y="2865486"/>
                </a:cubicBezTo>
                <a:lnTo>
                  <a:pt x="2317558" y="2871895"/>
                </a:lnTo>
                <a:cubicBezTo>
                  <a:pt x="1740344" y="2905037"/>
                  <a:pt x="1372498" y="3207729"/>
                  <a:pt x="1180889" y="3670551"/>
                </a:cubicBezTo>
                <a:cubicBezTo>
                  <a:pt x="882535" y="2966774"/>
                  <a:pt x="278640" y="2885570"/>
                  <a:pt x="0" y="2886448"/>
                </a:cubicBezTo>
                <a:cubicBezTo>
                  <a:pt x="2067" y="2850935"/>
                  <a:pt x="3460" y="95582"/>
                  <a:pt x="2188" y="0"/>
                </a:cubicBezTo>
                <a:close/>
              </a:path>
            </a:pathLst>
          </a:custGeom>
          <a:solidFill>
            <a:schemeClr val="bg1"/>
          </a:soli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a:endParaRPr lang="en-US" sz="1000" dirty="0" smtClean="0">
              <a:solidFill>
                <a:prstClr val="white"/>
              </a:solidFill>
              <a:latin typeface="Arial"/>
              <a:cs typeface="Arial"/>
            </a:endParaRPr>
          </a:p>
        </p:txBody>
      </p:sp>
      <p:sp>
        <p:nvSpPr>
          <p:cNvPr id="2" name="Titre 1"/>
          <p:cNvSpPr>
            <a:spLocks noGrp="1"/>
          </p:cNvSpPr>
          <p:nvPr>
            <p:ph type="title" hasCustomPrompt="1"/>
            <p:custDataLst>
              <p:tags r:id="rId4"/>
            </p:custDataLst>
          </p:nvPr>
        </p:nvSpPr>
        <p:spPr>
          <a:xfrm>
            <a:off x="0" y="832190"/>
            <a:ext cx="9906000" cy="1143240"/>
          </a:xfrm>
          <a:prstGeom prst="rect">
            <a:avLst/>
          </a:prstGeom>
        </p:spPr>
        <p:txBody>
          <a:bodyPr lIns="330588" tIns="33059" rIns="33059" bIns="33059" anchor="ctr" anchorCtr="0"/>
          <a:lstStyle>
            <a:lvl1pPr algn="l">
              <a:defRPr>
                <a:solidFill>
                  <a:schemeClr val="tx1"/>
                </a:solidFill>
                <a:latin typeface="Arial" pitchFamily="34" charset="0"/>
                <a:cs typeface="Arial" pitchFamily="34" charset="0"/>
              </a:defRPr>
            </a:lvl1pPr>
          </a:lstStyle>
          <a:p>
            <a:pPr lvl="0"/>
            <a:r>
              <a:rPr lang="en-US" noProof="0" dirty="0" smtClean="0"/>
              <a:t>Click to edit Master text style</a:t>
            </a:r>
          </a:p>
        </p:txBody>
      </p:sp>
    </p:spTree>
    <p:extLst>
      <p:ext uri="{BB962C8B-B14F-4D97-AF65-F5344CB8AC3E}">
        <p14:creationId xmlns:p14="http://schemas.microsoft.com/office/powerpoint/2010/main" xmlns="" val="33374483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3.xml"/><Relationship Id="rId18" Type="http://schemas.openxmlformats.org/officeDocument/2006/relationships/tags" Target="../tags/tag8.xml"/><Relationship Id="rId3" Type="http://schemas.openxmlformats.org/officeDocument/2006/relationships/slideLayout" Target="../slideLayouts/slideLayout3.xml"/><Relationship Id="rId21"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tags" Target="../tags/tag2.xml"/><Relationship Id="rId17" Type="http://schemas.openxmlformats.org/officeDocument/2006/relationships/tags" Target="../tags/tag7.xml"/><Relationship Id="rId2" Type="http://schemas.openxmlformats.org/officeDocument/2006/relationships/slideLayout" Target="../slideLayouts/slideLayout2.xml"/><Relationship Id="rId16" Type="http://schemas.openxmlformats.org/officeDocument/2006/relationships/tags" Target="../tags/tag6.xml"/><Relationship Id="rId20" Type="http://schemas.openxmlformats.org/officeDocument/2006/relationships/tags" Target="../tags/tag1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tags" Target="../tags/tag5.xml"/><Relationship Id="rId10" Type="http://schemas.openxmlformats.org/officeDocument/2006/relationships/theme" Target="../theme/theme1.xml"/><Relationship Id="rId19" Type="http://schemas.openxmlformats.org/officeDocument/2006/relationships/tags" Target="../tags/tag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4.xml"/><Relationship Id="rId22"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44.xml"/><Relationship Id="rId13" Type="http://schemas.openxmlformats.org/officeDocument/2006/relationships/tags" Target="../tags/tag49.xml"/><Relationship Id="rId3" Type="http://schemas.openxmlformats.org/officeDocument/2006/relationships/slideLayout" Target="../slideLayouts/slideLayout12.xml"/><Relationship Id="rId7" Type="http://schemas.openxmlformats.org/officeDocument/2006/relationships/tags" Target="../tags/tag43.xml"/><Relationship Id="rId12" Type="http://schemas.openxmlformats.org/officeDocument/2006/relationships/tags" Target="../tags/tag48.xml"/><Relationship Id="rId2" Type="http://schemas.openxmlformats.org/officeDocument/2006/relationships/slideLayout" Target="../slideLayouts/slideLayout11.xml"/><Relationship Id="rId16" Type="http://schemas.openxmlformats.org/officeDocument/2006/relationships/image" Target="../media/image2.png"/><Relationship Id="rId1" Type="http://schemas.openxmlformats.org/officeDocument/2006/relationships/slideLayout" Target="../slideLayouts/slideLayout10.xml"/><Relationship Id="rId6" Type="http://schemas.openxmlformats.org/officeDocument/2006/relationships/vmlDrawing" Target="../drawings/vmlDrawing11.vml"/><Relationship Id="rId11" Type="http://schemas.openxmlformats.org/officeDocument/2006/relationships/tags" Target="../tags/tag47.xml"/><Relationship Id="rId5" Type="http://schemas.openxmlformats.org/officeDocument/2006/relationships/theme" Target="../theme/theme2.xml"/><Relationship Id="rId15" Type="http://schemas.openxmlformats.org/officeDocument/2006/relationships/oleObject" Target="../embeddings/oleObject11.bin"/><Relationship Id="rId10" Type="http://schemas.openxmlformats.org/officeDocument/2006/relationships/tags" Target="../tags/tag46.xml"/><Relationship Id="rId4" Type="http://schemas.openxmlformats.org/officeDocument/2006/relationships/slideLayout" Target="../slideLayouts/slideLayout13.xml"/><Relationship Id="rId9" Type="http://schemas.openxmlformats.org/officeDocument/2006/relationships/tags" Target="../tags/tag45.xml"/><Relationship Id="rId14" Type="http://schemas.openxmlformats.org/officeDocument/2006/relationships/tags" Target="../tags/tag50.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64.xml"/><Relationship Id="rId13" Type="http://schemas.openxmlformats.org/officeDocument/2006/relationships/tags" Target="../tags/tag69.xml"/><Relationship Id="rId18" Type="http://schemas.openxmlformats.org/officeDocument/2006/relationships/image" Target="../media/image6.tiff"/><Relationship Id="rId26" Type="http://schemas.openxmlformats.org/officeDocument/2006/relationships/hyperlink" Target="http://www.youtube.com/capgemini" TargetMode="External"/><Relationship Id="rId3" Type="http://schemas.openxmlformats.org/officeDocument/2006/relationships/slideLayout" Target="../slideLayouts/slideLayout16.xml"/><Relationship Id="rId21" Type="http://schemas.openxmlformats.org/officeDocument/2006/relationships/image" Target="../media/image7.png"/><Relationship Id="rId7" Type="http://schemas.openxmlformats.org/officeDocument/2006/relationships/tags" Target="../tags/tag63.xml"/><Relationship Id="rId12" Type="http://schemas.openxmlformats.org/officeDocument/2006/relationships/tags" Target="../tags/tag68.xml"/><Relationship Id="rId17" Type="http://schemas.openxmlformats.org/officeDocument/2006/relationships/oleObject" Target="../embeddings/oleObject15.bin"/><Relationship Id="rId25" Type="http://schemas.openxmlformats.org/officeDocument/2006/relationships/image" Target="../media/image9.png"/><Relationship Id="rId2" Type="http://schemas.openxmlformats.org/officeDocument/2006/relationships/slideLayout" Target="../slideLayouts/slideLayout15.xml"/><Relationship Id="rId16" Type="http://schemas.openxmlformats.org/officeDocument/2006/relationships/tags" Target="../tags/tag72.xml"/><Relationship Id="rId20" Type="http://schemas.openxmlformats.org/officeDocument/2006/relationships/hyperlink" Target="http://www.facebook.com/Capgemini" TargetMode="External"/><Relationship Id="rId29" Type="http://schemas.openxmlformats.org/officeDocument/2006/relationships/image" Target="../media/image11.gif"/><Relationship Id="rId1" Type="http://schemas.openxmlformats.org/officeDocument/2006/relationships/slideLayout" Target="../slideLayouts/slideLayout14.xml"/><Relationship Id="rId6" Type="http://schemas.openxmlformats.org/officeDocument/2006/relationships/tags" Target="../tags/tag62.xml"/><Relationship Id="rId11" Type="http://schemas.openxmlformats.org/officeDocument/2006/relationships/tags" Target="../tags/tag67.xml"/><Relationship Id="rId24" Type="http://schemas.openxmlformats.org/officeDocument/2006/relationships/hyperlink" Target="http://www.twitter.com/capgemini" TargetMode="External"/><Relationship Id="rId5" Type="http://schemas.openxmlformats.org/officeDocument/2006/relationships/vmlDrawing" Target="../drawings/vmlDrawing15.vml"/><Relationship Id="rId15" Type="http://schemas.openxmlformats.org/officeDocument/2006/relationships/tags" Target="../tags/tag71.xml"/><Relationship Id="rId23" Type="http://schemas.openxmlformats.org/officeDocument/2006/relationships/image" Target="../media/image8.png"/><Relationship Id="rId28" Type="http://schemas.openxmlformats.org/officeDocument/2006/relationships/hyperlink" Target="http://www.slideshare.net/capgemini" TargetMode="External"/><Relationship Id="rId10" Type="http://schemas.openxmlformats.org/officeDocument/2006/relationships/tags" Target="../tags/tag66.xml"/><Relationship Id="rId19" Type="http://schemas.openxmlformats.org/officeDocument/2006/relationships/image" Target="../media/image4.emf"/><Relationship Id="rId4" Type="http://schemas.openxmlformats.org/officeDocument/2006/relationships/theme" Target="../theme/theme3.xml"/><Relationship Id="rId9" Type="http://schemas.openxmlformats.org/officeDocument/2006/relationships/tags" Target="../tags/tag65.xml"/><Relationship Id="rId14" Type="http://schemas.openxmlformats.org/officeDocument/2006/relationships/tags" Target="../tags/tag70.xml"/><Relationship Id="rId22" Type="http://schemas.openxmlformats.org/officeDocument/2006/relationships/hyperlink" Target="http://www.linkedin.com/company/capgemini" TargetMode="External"/><Relationship Id="rId27" Type="http://schemas.openxmlformats.org/officeDocument/2006/relationships/image" Target="../media/image10.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8.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82.xml"/><Relationship Id="rId5" Type="http://schemas.openxmlformats.org/officeDocument/2006/relationships/slideLayout" Target="../slideLayouts/slideLayout21.xml"/><Relationship Id="rId10" Type="http://schemas.openxmlformats.org/officeDocument/2006/relationships/vmlDrawing" Target="../drawings/vmlDrawing18.vml"/><Relationship Id="rId4" Type="http://schemas.openxmlformats.org/officeDocument/2006/relationships/slideLayout" Target="../slideLayouts/slideLayout20.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5.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2"/>
            </p:custDataLst>
          </p:nvPr>
        </p:nvGraphicFramePr>
        <p:xfrm>
          <a:off x="1" y="0"/>
          <a:ext cx="158750" cy="158750"/>
        </p:xfrm>
        <a:graphic>
          <a:graphicData uri="http://schemas.openxmlformats.org/presentationml/2006/ole">
            <p:oleObj spid="_x0000_s598180" name="think-cell Slide" r:id="rId21" imgW="360" imgH="360" progId="">
              <p:embed/>
            </p:oleObj>
          </a:graphicData>
        </a:graphic>
      </p:graphicFrame>
      <p:sp>
        <p:nvSpPr>
          <p:cNvPr id="3" name="Text Placeholder 2"/>
          <p:cNvSpPr>
            <a:spLocks noGrp="1"/>
          </p:cNvSpPr>
          <p:nvPr>
            <p:ph type="body" idx="1"/>
            <p:custDataLst>
              <p:tags r:id="rId13"/>
            </p:custDataLst>
          </p:nvPr>
        </p:nvSpPr>
        <p:spPr>
          <a:xfrm>
            <a:off x="357188" y="1501977"/>
            <a:ext cx="9404329" cy="4636540"/>
          </a:xfrm>
          <a:prstGeom prst="rect">
            <a:avLst/>
          </a:prstGeom>
        </p:spPr>
        <p:txBody>
          <a:bodyPr vert="horz" lIns="108000" tIns="72000" rIns="72000" bIns="72000" rtlCol="0">
            <a:noAutofit/>
          </a:bodyPr>
          <a:lstStyle/>
          <a:p>
            <a:pPr lvl="0"/>
            <a:r>
              <a:rPr lang="fr-FR" noProof="0" dirty="0" smtClean="0"/>
              <a:t>Click to </a:t>
            </a:r>
            <a:r>
              <a:rPr lang="fr-FR" noProof="0" dirty="0" err="1" smtClean="0"/>
              <a:t>edit</a:t>
            </a:r>
            <a:r>
              <a:rPr lang="fr-FR" noProof="0" dirty="0" smtClean="0"/>
              <a:t> Master </a:t>
            </a:r>
            <a:r>
              <a:rPr lang="fr-FR" noProof="0" dirty="0" err="1" smtClean="0"/>
              <a:t>text</a:t>
            </a:r>
            <a:r>
              <a:rPr lang="fr-FR" noProof="0" dirty="0" smtClean="0"/>
              <a:t> style</a:t>
            </a:r>
          </a:p>
          <a:p>
            <a:pPr lvl="1"/>
            <a:r>
              <a:rPr lang="fr-FR" noProof="0" dirty="0" err="1" smtClean="0"/>
              <a:t>Text</a:t>
            </a:r>
            <a:r>
              <a:rPr lang="fr-FR" noProof="0" dirty="0" smtClean="0"/>
              <a:t> style </a:t>
            </a:r>
            <a:r>
              <a:rPr lang="fr-FR" noProof="0" dirty="0" err="1" smtClean="0"/>
              <a:t>level</a:t>
            </a:r>
            <a:r>
              <a:rPr lang="fr-FR" noProof="0" dirty="0" smtClean="0"/>
              <a:t> 2</a:t>
            </a:r>
          </a:p>
          <a:p>
            <a:pPr lvl="2"/>
            <a:r>
              <a:rPr lang="fr-FR" noProof="0" dirty="0" err="1" smtClean="0"/>
              <a:t>Text</a:t>
            </a:r>
            <a:r>
              <a:rPr lang="fr-FR" noProof="0" dirty="0" smtClean="0"/>
              <a:t> style </a:t>
            </a:r>
            <a:r>
              <a:rPr lang="fr-FR" noProof="0" dirty="0" err="1" smtClean="0"/>
              <a:t>level</a:t>
            </a:r>
            <a:r>
              <a:rPr lang="fr-FR" noProof="0" dirty="0" smtClean="0"/>
              <a:t> 3</a:t>
            </a:r>
          </a:p>
          <a:p>
            <a:pPr lvl="3"/>
            <a:r>
              <a:rPr lang="fr-FR" noProof="0" dirty="0" err="1" smtClean="0"/>
              <a:t>Text</a:t>
            </a:r>
            <a:r>
              <a:rPr lang="fr-FR" noProof="0" dirty="0" smtClean="0"/>
              <a:t> style </a:t>
            </a:r>
            <a:r>
              <a:rPr lang="fr-FR" noProof="0" dirty="0" err="1" smtClean="0"/>
              <a:t>level</a:t>
            </a:r>
            <a:r>
              <a:rPr lang="fr-FR" noProof="0" dirty="0" smtClean="0"/>
              <a:t> 4</a:t>
            </a:r>
          </a:p>
        </p:txBody>
      </p:sp>
      <p:sp>
        <p:nvSpPr>
          <p:cNvPr id="11" name="TextBox 10"/>
          <p:cNvSpPr txBox="1"/>
          <p:nvPr>
            <p:custDataLst>
              <p:tags r:id="rId14"/>
            </p:custDataLst>
          </p:nvPr>
        </p:nvSpPr>
        <p:spPr>
          <a:xfrm>
            <a:off x="9542643" y="6661691"/>
            <a:ext cx="160301" cy="107722"/>
          </a:xfrm>
          <a:prstGeom prst="rect">
            <a:avLst/>
          </a:prstGeom>
          <a:noFill/>
        </p:spPr>
        <p:txBody>
          <a:bodyPr wrap="none" lIns="0" tIns="0" rIns="0" bIns="0" rtlCol="0" anchor="ctr">
            <a:spAutoFit/>
          </a:bodyPr>
          <a:lstStyle/>
          <a:p>
            <a:pPr algn="ctr"/>
            <a:fld id="{6A895693-0027-4F28-9367-92E39A51F51C}" type="slidenum">
              <a:rPr lang="fr-FR" sz="700" noProof="0" smtClean="0">
                <a:solidFill>
                  <a:schemeClr val="tx2"/>
                </a:solidFill>
              </a:rPr>
              <a:pPr algn="ctr"/>
              <a:t>‹N°›</a:t>
            </a:fld>
            <a:endParaRPr lang="fr-FR" sz="700" noProof="0">
              <a:solidFill>
                <a:schemeClr val="tx2"/>
              </a:solidFill>
            </a:endParaRPr>
          </a:p>
        </p:txBody>
      </p:sp>
      <p:sp>
        <p:nvSpPr>
          <p:cNvPr id="12" name="Rectangle 11"/>
          <p:cNvSpPr>
            <a:spLocks noChangeArrowheads="1"/>
          </p:cNvSpPr>
          <p:nvPr>
            <p:custDataLst>
              <p:tags r:id="rId15"/>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fr-FR" altLang="en-US" sz="700" b="0" i="0" kern="1200" noProof="0" dirty="0" smtClean="0">
                <a:solidFill>
                  <a:schemeClr val="tx2"/>
                </a:solidFill>
                <a:latin typeface="+mn-lt"/>
                <a:ea typeface="+mn-ea"/>
                <a:cs typeface="Helvetica Light"/>
              </a:rPr>
              <a:t>Copyright © Capgemini 2014. All </a:t>
            </a:r>
            <a:r>
              <a:rPr lang="fr-FR" altLang="en-US" sz="700" b="0" i="0" kern="1200" noProof="0" dirty="0" err="1" smtClean="0">
                <a:solidFill>
                  <a:schemeClr val="tx2"/>
                </a:solidFill>
                <a:latin typeface="+mn-lt"/>
                <a:ea typeface="+mn-ea"/>
                <a:cs typeface="Helvetica Light"/>
              </a:rPr>
              <a:t>Rights</a:t>
            </a:r>
            <a:r>
              <a:rPr lang="fr-FR" altLang="en-US" sz="700" b="0" i="0" kern="1200" noProof="0" dirty="0" smtClean="0">
                <a:solidFill>
                  <a:schemeClr val="tx2"/>
                </a:solidFill>
                <a:latin typeface="+mn-lt"/>
                <a:ea typeface="+mn-ea"/>
                <a:cs typeface="Helvetica Light"/>
              </a:rPr>
              <a:t> </a:t>
            </a:r>
            <a:r>
              <a:rPr lang="fr-FR" altLang="en-US" sz="700" b="0" i="0" kern="1200" noProof="0" dirty="0" err="1" smtClean="0">
                <a:solidFill>
                  <a:schemeClr val="tx2"/>
                </a:solidFill>
                <a:latin typeface="+mn-lt"/>
                <a:ea typeface="+mn-ea"/>
                <a:cs typeface="Helvetica Light"/>
              </a:rPr>
              <a:t>Reserved</a:t>
            </a:r>
            <a:endParaRPr lang="fr-FR" altLang="en-US" sz="700" b="0" i="0" kern="1200" noProof="0" dirty="0" smtClean="0">
              <a:solidFill>
                <a:schemeClr val="tx2"/>
              </a:solidFill>
              <a:latin typeface="+mn-lt"/>
              <a:ea typeface="+mn-ea"/>
              <a:cs typeface="Helvetica Light"/>
            </a:endParaRPr>
          </a:p>
        </p:txBody>
      </p:sp>
      <p:sp>
        <p:nvSpPr>
          <p:cNvPr id="13" name="Rectangle 12"/>
          <p:cNvSpPr/>
          <p:nvPr>
            <p:custDataLst>
              <p:tags r:id="rId16"/>
            </p:custDataLst>
          </p:nvPr>
        </p:nvSpPr>
        <p:spPr>
          <a:xfrm>
            <a:off x="7487920" y="6427223"/>
            <a:ext cx="1914554" cy="195814"/>
          </a:xfrm>
          <a:prstGeom prst="rect">
            <a:avLst/>
          </a:prstGeom>
        </p:spPr>
        <p:txBody>
          <a:bodyPr wrap="none" lIns="35997" tIns="35997" rIns="35997" bIns="35997" anchor="b" anchorCtr="0">
            <a:noAutofit/>
          </a:bodyPr>
          <a:lstStyle/>
          <a:p>
            <a:pPr algn="r" defTabSz="957756" fontAlgn="auto">
              <a:spcBef>
                <a:spcPts val="0"/>
              </a:spcBef>
              <a:spcAft>
                <a:spcPts val="0"/>
              </a:spcAft>
              <a:defRPr/>
            </a:pPr>
            <a:r>
              <a:rPr lang="fr-FR" sz="700" kern="1200" noProof="0" dirty="0" smtClean="0">
                <a:solidFill>
                  <a:schemeClr val="tx2"/>
                </a:solidFill>
                <a:latin typeface="+mn-lt"/>
                <a:ea typeface="+mn-ea"/>
                <a:cs typeface="+mn-cs"/>
              </a:rPr>
              <a:t>Présentation interne de la division</a:t>
            </a:r>
            <a:r>
              <a:rPr lang="fr-FR" sz="700" kern="1200" baseline="0" noProof="0" dirty="0" smtClean="0">
                <a:solidFill>
                  <a:schemeClr val="tx2"/>
                </a:solidFill>
                <a:latin typeface="+mn-lt"/>
                <a:ea typeface="+mn-ea"/>
                <a:cs typeface="+mn-cs"/>
              </a:rPr>
              <a:t> A&amp;D </a:t>
            </a:r>
            <a:r>
              <a:rPr lang="fr-FR" sz="700" kern="1200" noProof="0" dirty="0" smtClean="0">
                <a:solidFill>
                  <a:schemeClr val="tx2"/>
                </a:solidFill>
                <a:latin typeface="+mn-lt"/>
                <a:ea typeface="+mn-ea"/>
                <a:cs typeface="+mn-cs"/>
              </a:rPr>
              <a:t>| 2014</a:t>
            </a:r>
            <a:endParaRPr lang="fr-FR" sz="700" kern="1200" noProof="0" dirty="0">
              <a:solidFill>
                <a:schemeClr val="tx2"/>
              </a:solidFill>
              <a:latin typeface="+mn-lt"/>
              <a:ea typeface="+mn-ea"/>
              <a:cs typeface="+mn-cs"/>
            </a:endParaRPr>
          </a:p>
        </p:txBody>
      </p:sp>
      <p:cxnSp>
        <p:nvCxnSpPr>
          <p:cNvPr id="15" name="Straight Connector 5"/>
          <p:cNvCxnSpPr/>
          <p:nvPr>
            <p:custDataLst>
              <p:tags r:id="rId17"/>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7" name="Picture 103" descr="C:\Users\UserSim\Desktop\Capgemini\Capgemini_logo_cmyk.png"/>
          <p:cNvPicPr>
            <a:picLocks noChangeAspect="1" noChangeArrowheads="1"/>
          </p:cNvPicPr>
          <p:nvPr>
            <p:custDataLst>
              <p:tags r:id="rId18"/>
            </p:custDataLst>
          </p:nvPr>
        </p:nvPicPr>
        <p:blipFill>
          <a:blip r:embed="rId22" cstate="email">
            <a:extLst>
              <a:ext uri="{28A0092B-C50C-407E-A947-70E740481C1C}">
                <a14:useLocalDpi xmlns:a14="http://schemas.microsoft.com/office/drawing/2010/main" xmlns=""/>
              </a:ext>
            </a:extLst>
          </a:blip>
          <a:srcRect/>
          <a:stretch>
            <a:fillRect/>
          </a:stretch>
        </p:blipFill>
        <p:spPr bwMode="auto">
          <a:xfrm>
            <a:off x="312473" y="6460064"/>
            <a:ext cx="1332003" cy="308339"/>
          </a:xfrm>
          <a:prstGeom prst="rect">
            <a:avLst/>
          </a:prstGeom>
          <a:noFill/>
        </p:spPr>
      </p:pic>
      <p:sp>
        <p:nvSpPr>
          <p:cNvPr id="14" name="Title Placeholder 1"/>
          <p:cNvSpPr>
            <a:spLocks noGrp="1"/>
          </p:cNvSpPr>
          <p:nvPr>
            <p:ph type="title"/>
            <p:custDataLst>
              <p:tags r:id="rId19"/>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16" name="Freeform 4"/>
          <p:cNvSpPr>
            <a:spLocks/>
          </p:cNvSpPr>
          <p:nvPr>
            <p:custDataLst>
              <p:tags r:id="rId20"/>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Tree>
  </p:cSld>
  <p:clrMap bg1="lt1" tx1="dk1" bg2="lt2" tx2="dk2" accent1="accent1" accent2="accent2" accent3="accent3" accent4="accent4" accent5="accent5" accent6="accent6" hlink="hlink" folHlink="folHlink"/>
  <p:sldLayoutIdLst>
    <p:sldLayoutId id="2147483928" r:id="rId1"/>
    <p:sldLayoutId id="2147483965" r:id="rId2"/>
    <p:sldLayoutId id="2147483966" r:id="rId3"/>
    <p:sldLayoutId id="2147483963" r:id="rId4"/>
    <p:sldLayoutId id="2147483977" r:id="rId5"/>
    <p:sldLayoutId id="2147483964" r:id="rId6"/>
    <p:sldLayoutId id="2147483934" r:id="rId7"/>
    <p:sldLayoutId id="2147484058" r:id="rId8"/>
    <p:sldLayoutId id="2147484059" r:id="rId9"/>
  </p:sldLayoutIdLst>
  <p:timing>
    <p:tnLst>
      <p:par>
        <p:cTn id="1" dur="indefinite" restart="never" nodeType="tmRoot"/>
      </p:par>
    </p:tnLst>
  </p:timing>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304800" indent="-304800" algn="l" defTabSz="914342" rtl="0" eaLnBrk="1" latinLnBrk="0" hangingPunct="1">
        <a:lnSpc>
          <a:spcPct val="100000"/>
        </a:lnSpc>
        <a:spcBef>
          <a:spcPts val="0"/>
        </a:spcBef>
        <a:spcAft>
          <a:spcPts val="300"/>
        </a:spcAft>
        <a:buClr>
          <a:schemeClr val="accent5"/>
        </a:buClr>
        <a:buFont typeface="Webdings" pitchFamily="18" charset="2"/>
        <a:buChar char="&lt;"/>
        <a:defRPr sz="2000" b="0" kern="1200">
          <a:solidFill>
            <a:schemeClr val="tx1"/>
          </a:solidFill>
          <a:latin typeface="+mn-lt"/>
          <a:ea typeface="+mn-ea"/>
          <a:cs typeface="+mn-cs"/>
        </a:defRPr>
      </a:lvl1pPr>
      <a:lvl2pPr marL="393700" indent="-219075" algn="l" defTabSz="914342" rtl="0" eaLnBrk="1" latinLnBrk="0" hangingPunct="1">
        <a:lnSpc>
          <a:spcPct val="100000"/>
        </a:lnSpc>
        <a:spcBef>
          <a:spcPts val="0"/>
        </a:spcBef>
        <a:spcAft>
          <a:spcPts val="300"/>
        </a:spcAft>
        <a:buClr>
          <a:schemeClr val="accent3"/>
        </a:buClr>
        <a:buFont typeface="Wingdings" pitchFamily="2" charset="2"/>
        <a:buChar char="§"/>
        <a:defRPr sz="1600" kern="1200">
          <a:solidFill>
            <a:schemeClr val="tx1"/>
          </a:solidFill>
          <a:latin typeface="+mn-lt"/>
          <a:ea typeface="+mn-ea"/>
          <a:cs typeface="+mn-cs"/>
        </a:defRPr>
      </a:lvl2pPr>
      <a:lvl3pPr marL="536575" indent="-165100" algn="l" defTabSz="914342" rtl="0" eaLnBrk="1" latinLnBrk="0" hangingPunct="1">
        <a:lnSpc>
          <a:spcPct val="100000"/>
        </a:lnSpc>
        <a:spcBef>
          <a:spcPts val="0"/>
        </a:spcBef>
        <a:spcAft>
          <a:spcPts val="300"/>
        </a:spcAft>
        <a:buClr>
          <a:schemeClr val="accent2"/>
        </a:buClr>
        <a:buFont typeface="Wingdings 3" pitchFamily="18" charset="2"/>
        <a:buChar char="¬"/>
        <a:defRPr sz="1400" kern="1200">
          <a:solidFill>
            <a:schemeClr val="tx1"/>
          </a:solidFill>
          <a:latin typeface="+mn-lt"/>
          <a:ea typeface="+mn-ea"/>
          <a:cs typeface="+mn-cs"/>
        </a:defRPr>
      </a:lvl3pPr>
      <a:lvl4pPr marL="711200" indent="-165100" algn="l" defTabSz="914342" rtl="0" eaLnBrk="1" latinLnBrk="0" hangingPunct="1">
        <a:lnSpc>
          <a:spcPct val="100000"/>
        </a:lnSpc>
        <a:spcBef>
          <a:spcPts val="0"/>
        </a:spcBef>
        <a:spcAft>
          <a:spcPts val="300"/>
        </a:spcAft>
        <a:buClr>
          <a:schemeClr val="accent4"/>
        </a:buClr>
        <a:buFont typeface="Wingdings" pitchFamily="2" charset="2"/>
        <a:buChar char=""/>
        <a:defRPr sz="12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7"/>
            </p:custDataLst>
          </p:nvPr>
        </p:nvGraphicFramePr>
        <p:xfrm>
          <a:off x="1" y="0"/>
          <a:ext cx="158750" cy="158750"/>
        </p:xfrm>
        <a:graphic>
          <a:graphicData uri="http://schemas.openxmlformats.org/presentationml/2006/ole">
            <p:oleObj spid="_x0000_s599203" name="think-cell Slide" r:id="rId15" imgW="360" imgH="360" progId="">
              <p:embed/>
            </p:oleObj>
          </a:graphicData>
        </a:graphic>
      </p:graphicFrame>
      <p:sp>
        <p:nvSpPr>
          <p:cNvPr id="11" name="TextBox 10"/>
          <p:cNvSpPr txBox="1"/>
          <p:nvPr>
            <p:custDataLst>
              <p:tags r:id="rId8"/>
            </p:custDataLst>
          </p:nvPr>
        </p:nvSpPr>
        <p:spPr>
          <a:xfrm>
            <a:off x="9542643" y="6661691"/>
            <a:ext cx="160301" cy="107722"/>
          </a:xfrm>
          <a:prstGeom prst="rect">
            <a:avLst/>
          </a:prstGeom>
          <a:noFill/>
        </p:spPr>
        <p:txBody>
          <a:bodyPr wrap="none" lIns="0" tIns="0" rIns="0" bIns="0" rtlCol="0" anchor="ctr">
            <a:spAutoFit/>
          </a:bodyPr>
          <a:lstStyle/>
          <a:p>
            <a:pPr algn="ctr"/>
            <a:fld id="{6A895693-0027-4F28-9367-92E39A51F51C}" type="slidenum">
              <a:rPr lang="fr-FR" sz="700" noProof="0" smtClean="0">
                <a:solidFill>
                  <a:schemeClr val="tx2"/>
                </a:solidFill>
              </a:rPr>
              <a:pPr algn="ctr"/>
              <a:t>‹N°›</a:t>
            </a:fld>
            <a:endParaRPr lang="fr-FR" sz="700" noProof="0">
              <a:solidFill>
                <a:schemeClr val="tx2"/>
              </a:solidFill>
            </a:endParaRPr>
          </a:p>
        </p:txBody>
      </p:sp>
      <p:sp>
        <p:nvSpPr>
          <p:cNvPr id="12" name="Rectangle 11"/>
          <p:cNvSpPr>
            <a:spLocks noChangeArrowheads="1"/>
          </p:cNvSpPr>
          <p:nvPr>
            <p:custDataLst>
              <p:tags r:id="rId9"/>
            </p:custDataLst>
          </p:nvPr>
        </p:nvSpPr>
        <p:spPr bwMode="auto">
          <a:xfrm>
            <a:off x="6741830" y="6623403"/>
            <a:ext cx="2660644"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fr-FR" altLang="en-US" sz="700" b="0" i="0" noProof="0" dirty="0" smtClean="0">
                <a:solidFill>
                  <a:schemeClr val="tx2"/>
                </a:solidFill>
                <a:latin typeface="+mj-lt"/>
                <a:cs typeface="Helvetica Light"/>
              </a:rPr>
              <a:t>Copyright © Capgemini 2013. All </a:t>
            </a:r>
            <a:r>
              <a:rPr lang="fr-FR" altLang="en-US" sz="700" b="0" i="0" noProof="0" dirty="0" err="1" smtClean="0">
                <a:solidFill>
                  <a:schemeClr val="tx2"/>
                </a:solidFill>
                <a:latin typeface="+mj-lt"/>
                <a:cs typeface="Helvetica Light"/>
              </a:rPr>
              <a:t>Rights</a:t>
            </a:r>
            <a:r>
              <a:rPr lang="fr-FR" altLang="en-US" sz="700" b="0" i="0" noProof="0" dirty="0" smtClean="0">
                <a:solidFill>
                  <a:schemeClr val="tx2"/>
                </a:solidFill>
                <a:latin typeface="+mj-lt"/>
                <a:cs typeface="Helvetica Light"/>
              </a:rPr>
              <a:t> </a:t>
            </a:r>
            <a:r>
              <a:rPr lang="fr-FR" altLang="en-US" sz="700" b="0" i="0" noProof="0" dirty="0" err="1" smtClean="0">
                <a:solidFill>
                  <a:schemeClr val="tx2"/>
                </a:solidFill>
                <a:latin typeface="+mj-lt"/>
                <a:cs typeface="Helvetica Light"/>
              </a:rPr>
              <a:t>Reserved</a:t>
            </a:r>
            <a:endParaRPr lang="fr-FR" altLang="en-US" sz="700" b="0" i="0" noProof="0" dirty="0" smtClean="0">
              <a:solidFill>
                <a:schemeClr val="tx2"/>
              </a:solidFill>
              <a:latin typeface="+mj-lt"/>
              <a:cs typeface="Helvetica Light"/>
            </a:endParaRPr>
          </a:p>
        </p:txBody>
      </p:sp>
      <p:cxnSp>
        <p:nvCxnSpPr>
          <p:cNvPr id="15" name="Straight Connector 5"/>
          <p:cNvCxnSpPr/>
          <p:nvPr>
            <p:custDataLst>
              <p:tags r:id="rId10"/>
            </p:custDataLst>
          </p:nvPr>
        </p:nvCxnSpPr>
        <p:spPr>
          <a:xfrm flipH="1">
            <a:off x="2" y="6362700"/>
            <a:ext cx="9905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pic>
        <p:nvPicPr>
          <p:cNvPr id="17" name="Picture 103" descr="C:\Users\UserSim\Desktop\Capgemini\Capgemini_logo_cmyk.png"/>
          <p:cNvPicPr>
            <a:picLocks noChangeAspect="1" noChangeArrowheads="1"/>
          </p:cNvPicPr>
          <p:nvPr>
            <p:custDataLst>
              <p:tags r:id="rId11"/>
            </p:custDataLst>
          </p:nvPr>
        </p:nvPicPr>
        <p:blipFill>
          <a:blip r:embed="rId16" cstate="email">
            <a:extLst>
              <a:ext uri="{28A0092B-C50C-407E-A947-70E740481C1C}">
                <a14:useLocalDpi xmlns:a14="http://schemas.microsoft.com/office/drawing/2010/main" xmlns=""/>
              </a:ext>
            </a:extLst>
          </a:blip>
          <a:srcRect/>
          <a:stretch>
            <a:fillRect/>
          </a:stretch>
        </p:blipFill>
        <p:spPr bwMode="auto">
          <a:xfrm>
            <a:off x="312473" y="6460064"/>
            <a:ext cx="1332003" cy="308339"/>
          </a:xfrm>
          <a:prstGeom prst="rect">
            <a:avLst/>
          </a:prstGeom>
          <a:noFill/>
        </p:spPr>
      </p:pic>
      <p:sp>
        <p:nvSpPr>
          <p:cNvPr id="10" name="Title Placeholder 1"/>
          <p:cNvSpPr>
            <a:spLocks noGrp="1"/>
          </p:cNvSpPr>
          <p:nvPr>
            <p:ph type="title"/>
            <p:custDataLst>
              <p:tags r:id="rId12"/>
            </p:custDataLst>
          </p:nvPr>
        </p:nvSpPr>
        <p:spPr>
          <a:xfrm>
            <a:off x="1" y="0"/>
            <a:ext cx="9905999" cy="1002135"/>
          </a:xfrm>
          <a:prstGeom prst="rect">
            <a:avLst/>
          </a:prstGeom>
        </p:spPr>
        <p:txBody>
          <a:bodyPr vert="horz" lIns="297529" tIns="33059" rIns="165294" bIns="33059" rtlCol="0" anchor="ctr">
            <a:noAutofit/>
          </a:bodyPr>
          <a:lstStyle/>
          <a:p>
            <a:r>
              <a:rPr lang="fr-FR" noProof="0" dirty="0" smtClean="0"/>
              <a:t>Cliquez pour modifier le style du titre</a:t>
            </a:r>
            <a:endParaRPr lang="en-US" noProof="0" dirty="0"/>
          </a:p>
        </p:txBody>
      </p:sp>
      <p:sp>
        <p:nvSpPr>
          <p:cNvPr id="14" name="Freeform 4"/>
          <p:cNvSpPr>
            <a:spLocks/>
          </p:cNvSpPr>
          <p:nvPr>
            <p:custDataLst>
              <p:tags r:id="rId13"/>
            </p:custDataLst>
          </p:nvPr>
        </p:nvSpPr>
        <p:spPr bwMode="auto">
          <a:xfrm>
            <a:off x="2" y="676402"/>
            <a:ext cx="9905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a:p>
        </p:txBody>
      </p:sp>
      <p:sp>
        <p:nvSpPr>
          <p:cNvPr id="16" name="Rectangle 15"/>
          <p:cNvSpPr/>
          <p:nvPr>
            <p:custDataLst>
              <p:tags r:id="rId14"/>
            </p:custDataLst>
          </p:nvPr>
        </p:nvSpPr>
        <p:spPr>
          <a:xfrm>
            <a:off x="7487920" y="6427223"/>
            <a:ext cx="1914554" cy="195814"/>
          </a:xfrm>
          <a:prstGeom prst="rect">
            <a:avLst/>
          </a:prstGeom>
        </p:spPr>
        <p:txBody>
          <a:bodyPr wrap="none" lIns="35997" tIns="35997" rIns="35997" bIns="35997" anchor="b" anchorCtr="0">
            <a:noAutofit/>
          </a:bodyPr>
          <a:lstStyle/>
          <a:p>
            <a:pPr algn="r"/>
            <a:r>
              <a:rPr lang="fr-FR" sz="700" noProof="0" dirty="0" smtClean="0">
                <a:solidFill>
                  <a:schemeClr val="tx2"/>
                </a:solidFill>
                <a:latin typeface="+mj-lt"/>
              </a:rPr>
              <a:t>La qualité industrielle</a:t>
            </a:r>
            <a:r>
              <a:rPr lang="fr-FR" sz="700" baseline="0" noProof="0" dirty="0" smtClean="0">
                <a:solidFill>
                  <a:schemeClr val="tx2"/>
                </a:solidFill>
                <a:latin typeface="+mj-lt"/>
              </a:rPr>
              <a:t> </a:t>
            </a:r>
            <a:r>
              <a:rPr lang="fr-FR" sz="700" noProof="0" dirty="0" smtClean="0">
                <a:solidFill>
                  <a:schemeClr val="tx2"/>
                </a:solidFill>
                <a:latin typeface="+mj-lt"/>
              </a:rPr>
              <a:t>au meilleur coût pour</a:t>
            </a:r>
            <a:r>
              <a:rPr lang="fr-FR" sz="700" baseline="0" noProof="0" dirty="0" smtClean="0">
                <a:solidFill>
                  <a:schemeClr val="tx2"/>
                </a:solidFill>
                <a:latin typeface="+mj-lt"/>
              </a:rPr>
              <a:t> </a:t>
            </a:r>
            <a:r>
              <a:rPr lang="fr-FR" sz="700" noProof="0" dirty="0" smtClean="0">
                <a:solidFill>
                  <a:schemeClr val="tx2"/>
                </a:solidFill>
                <a:latin typeface="+mj-lt"/>
              </a:rPr>
              <a:t>la gestion des applications</a:t>
            </a:r>
            <a:r>
              <a:rPr lang="fr-FR" sz="700" baseline="0" noProof="0" dirty="0" smtClean="0">
                <a:solidFill>
                  <a:schemeClr val="tx2"/>
                </a:solidFill>
                <a:latin typeface="+mj-lt"/>
              </a:rPr>
              <a:t> </a:t>
            </a:r>
            <a:r>
              <a:rPr lang="fr-FR" sz="700" noProof="0" dirty="0" smtClean="0">
                <a:solidFill>
                  <a:schemeClr val="tx2"/>
                </a:solidFill>
                <a:latin typeface="+mj-lt"/>
              </a:rPr>
              <a:t>Nouvelles Technologies| 2 Mai 2013</a:t>
            </a:r>
          </a:p>
        </p:txBody>
      </p:sp>
    </p:spTree>
  </p:cSld>
  <p:clrMap bg1="lt1" tx1="dk1" bg2="lt2" tx2="dk2" accent1="accent1" accent2="accent2" accent3="accent3" accent4="accent4" accent5="accent5" accent6="accent6" hlink="hlink" folHlink="folHlink"/>
  <p:sldLayoutIdLst>
    <p:sldLayoutId id="2147483985" r:id="rId1"/>
    <p:sldLayoutId id="2147483999" r:id="rId2"/>
    <p:sldLayoutId id="2147484068" r:id="rId3"/>
    <p:sldLayoutId id="2147484069" r:id="rId4"/>
  </p:sldLayoutIdLst>
  <p:timing>
    <p:tnLst>
      <p:par>
        <p:cTn id="1" dur="indefinite" restart="never" nodeType="tmRoot"/>
      </p:par>
    </p:tnLst>
  </p:timing>
  <p:txStyles>
    <p:titleStyle>
      <a:lvl1pPr algn="l" defTabSz="914342" rtl="0" eaLnBrk="1" latinLnBrk="0" hangingPunct="1">
        <a:lnSpc>
          <a:spcPct val="85000"/>
        </a:lnSpc>
        <a:spcBef>
          <a:spcPct val="0"/>
        </a:spcBef>
        <a:buNone/>
        <a:defRPr sz="2800" b="0" kern="1200">
          <a:solidFill>
            <a:schemeClr val="tx1"/>
          </a:solidFill>
          <a:latin typeface="+mj-lt"/>
          <a:ea typeface="+mj-ea"/>
          <a:cs typeface="+mj-cs"/>
        </a:defRPr>
      </a:lvl1pPr>
    </p:titleStyle>
    <p:bodyStyle>
      <a:lvl1pPr marL="379413" indent="-379413" algn="l" defTabSz="914342" rtl="0" eaLnBrk="1" latinLnBrk="0" hangingPunct="1">
        <a:lnSpc>
          <a:spcPct val="90000"/>
        </a:lnSpc>
        <a:spcBef>
          <a:spcPts val="0"/>
        </a:spcBef>
        <a:spcAft>
          <a:spcPts val="0"/>
        </a:spcAft>
        <a:buClr>
          <a:schemeClr val="accent3"/>
        </a:buClr>
        <a:buFont typeface="+mj-lt"/>
        <a:buAutoNum type="arabicPeriod"/>
        <a:defRPr sz="2200" b="0" kern="1200">
          <a:solidFill>
            <a:schemeClr val="tx1"/>
          </a:solidFill>
          <a:latin typeface="+mn-lt"/>
          <a:ea typeface="+mn-ea"/>
          <a:cs typeface="+mn-cs"/>
        </a:defRPr>
      </a:lvl1pPr>
      <a:lvl2pPr marL="612775" indent="-255588" algn="l" defTabSz="914342" rtl="0" eaLnBrk="1" latinLnBrk="0" hangingPunct="1">
        <a:lnSpc>
          <a:spcPct val="90000"/>
        </a:lnSpc>
        <a:spcBef>
          <a:spcPts val="0"/>
        </a:spcBef>
        <a:spcAft>
          <a:spcPts val="0"/>
        </a:spcAft>
        <a:buClr>
          <a:schemeClr val="accent5"/>
        </a:buClr>
        <a:buFont typeface="Webdings" pitchFamily="18" charset="2"/>
        <a:buChar char="4"/>
        <a:defRPr sz="1800" kern="1200">
          <a:solidFill>
            <a:schemeClr val="tx1"/>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Wingdings 3" pitchFamily="18" charset="2"/>
        <a:buChar char="¬"/>
        <a:defRPr sz="1600" kern="1200">
          <a:solidFill>
            <a:schemeClr val="tx1"/>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accent4"/>
        </a:buClr>
        <a:buFont typeface="Wingdings" pitchFamily="2" charset="2"/>
        <a:buChar char=""/>
        <a:defRPr sz="1400" kern="1200">
          <a:solidFill>
            <a:schemeClr val="tx1"/>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6"/>
            </p:custDataLst>
          </p:nvPr>
        </p:nvGraphicFramePr>
        <p:xfrm>
          <a:off x="0" y="0"/>
          <a:ext cx="158750" cy="158750"/>
        </p:xfrm>
        <a:graphic>
          <a:graphicData uri="http://schemas.openxmlformats.org/presentationml/2006/ole">
            <p:oleObj spid="_x0000_s617633" name="think-cell Slide" r:id="rId17" imgW="360" imgH="360" progId="">
              <p:embed/>
            </p:oleObj>
          </a:graphicData>
        </a:graphic>
      </p:graphicFrame>
      <p:sp>
        <p:nvSpPr>
          <p:cNvPr id="357" name="Rectangle 7"/>
          <p:cNvSpPr/>
          <p:nvPr>
            <p:custDataLst>
              <p:tags r:id="rId7"/>
            </p:custDataLst>
          </p:nvPr>
        </p:nvSpPr>
        <p:spPr bwMode="auto">
          <a:xfrm flipV="1">
            <a:off x="-1657" y="1677994"/>
            <a:ext cx="9907657" cy="5180006"/>
          </a:xfrm>
          <a:custGeom>
            <a:avLst/>
            <a:gdLst>
              <a:gd name="connsiteX0" fmla="*/ 0 w 10685085"/>
              <a:gd name="connsiteY0" fmla="*/ 0 h 684481"/>
              <a:gd name="connsiteX1" fmla="*/ 10685085 w 10685085"/>
              <a:gd name="connsiteY1" fmla="*/ 0 h 684481"/>
              <a:gd name="connsiteX2" fmla="*/ 10685085 w 10685085"/>
              <a:gd name="connsiteY2" fmla="*/ 684481 h 684481"/>
              <a:gd name="connsiteX3" fmla="*/ 0 w 10685085"/>
              <a:gd name="connsiteY3" fmla="*/ 684481 h 684481"/>
              <a:gd name="connsiteX4" fmla="*/ 0 w 10685085"/>
              <a:gd name="connsiteY4" fmla="*/ 0 h 684481"/>
              <a:gd name="connsiteX0" fmla="*/ 0 w 10685085"/>
              <a:gd name="connsiteY0" fmla="*/ 0 h 684481"/>
              <a:gd name="connsiteX1" fmla="*/ 10685085 w 10685085"/>
              <a:gd name="connsiteY1" fmla="*/ 0 h 684481"/>
              <a:gd name="connsiteX2" fmla="*/ 10685085 w 10685085"/>
              <a:gd name="connsiteY2" fmla="*/ 684481 h 684481"/>
              <a:gd name="connsiteX3" fmla="*/ 525849 w 10685085"/>
              <a:gd name="connsiteY3" fmla="*/ 678410 h 684481"/>
              <a:gd name="connsiteX4" fmla="*/ 0 w 10685085"/>
              <a:gd name="connsiteY4" fmla="*/ 684481 h 684481"/>
              <a:gd name="connsiteX5" fmla="*/ 0 w 10685085"/>
              <a:gd name="connsiteY5"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684481"/>
              <a:gd name="connsiteX1" fmla="*/ 10685085 w 10685085"/>
              <a:gd name="connsiteY1" fmla="*/ 0 h 684481"/>
              <a:gd name="connsiteX2" fmla="*/ 10685085 w 10685085"/>
              <a:gd name="connsiteY2" fmla="*/ 684481 h 684481"/>
              <a:gd name="connsiteX3" fmla="*/ 1063736 w 10685085"/>
              <a:gd name="connsiteY3" fmla="*/ 670939 h 684481"/>
              <a:gd name="connsiteX4" fmla="*/ 525849 w 10685085"/>
              <a:gd name="connsiteY4" fmla="*/ 678410 h 684481"/>
              <a:gd name="connsiteX5" fmla="*/ 0 w 10685085"/>
              <a:gd name="connsiteY5" fmla="*/ 684481 h 684481"/>
              <a:gd name="connsiteX6" fmla="*/ 0 w 10685085"/>
              <a:gd name="connsiteY6" fmla="*/ 0 h 684481"/>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63736 w 10685085"/>
              <a:gd name="connsiteY3" fmla="*/ 670939 h 1022049"/>
              <a:gd name="connsiteX4" fmla="*/ 533320 w 10685085"/>
              <a:gd name="connsiteY4" fmla="*/ 1022049 h 1022049"/>
              <a:gd name="connsiteX5" fmla="*/ 0 w 10685085"/>
              <a:gd name="connsiteY5" fmla="*/ 684481 h 1022049"/>
              <a:gd name="connsiteX6" fmla="*/ 0 w 10685085"/>
              <a:gd name="connsiteY6" fmla="*/ 0 h 1022049"/>
              <a:gd name="connsiteX0" fmla="*/ 0 w 10685085"/>
              <a:gd name="connsiteY0" fmla="*/ 0 h 1022049"/>
              <a:gd name="connsiteX1" fmla="*/ 10685085 w 10685085"/>
              <a:gd name="connsiteY1" fmla="*/ 0 h 1022049"/>
              <a:gd name="connsiteX2" fmla="*/ 10685085 w 10685085"/>
              <a:gd name="connsiteY2" fmla="*/ 68448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063736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0 w 10685085"/>
              <a:gd name="connsiteY6" fmla="*/ 684481 h 1022049"/>
              <a:gd name="connsiteX7" fmla="*/ 0 w 10685085"/>
              <a:gd name="connsiteY7" fmla="*/ 0 h 1022049"/>
              <a:gd name="connsiteX0" fmla="*/ 0 w 10685085"/>
              <a:gd name="connsiteY0" fmla="*/ 0 h 1022049"/>
              <a:gd name="connsiteX1" fmla="*/ 10685085 w 10685085"/>
              <a:gd name="connsiteY1" fmla="*/ 0 h 1022049"/>
              <a:gd name="connsiteX2" fmla="*/ 10685085 w 10685085"/>
              <a:gd name="connsiteY2" fmla="*/ 303491 h 1022049"/>
              <a:gd name="connsiteX3" fmla="*/ 10222758 w 10685085"/>
              <a:gd name="connsiteY3" fmla="*/ 678410 h 1022049"/>
              <a:gd name="connsiteX4" fmla="*/ 1157465 w 10685085"/>
              <a:gd name="connsiteY4" fmla="*/ 670939 h 1022049"/>
              <a:gd name="connsiteX5" fmla="*/ 533320 w 10685085"/>
              <a:gd name="connsiteY5" fmla="*/ 1022049 h 1022049"/>
              <a:gd name="connsiteX6" fmla="*/ 23183 w 10685085"/>
              <a:gd name="connsiteY6" fmla="*/ 684481 h 1022049"/>
              <a:gd name="connsiteX7" fmla="*/ 0 w 10685085"/>
              <a:gd name="connsiteY7" fmla="*/ 0 h 1022049"/>
              <a:gd name="connsiteX0" fmla="*/ 0 w 10673494"/>
              <a:gd name="connsiteY0" fmla="*/ 5825 h 1022049"/>
              <a:gd name="connsiteX1" fmla="*/ 10673494 w 10673494"/>
              <a:gd name="connsiteY1" fmla="*/ 0 h 1022049"/>
              <a:gd name="connsiteX2" fmla="*/ 10673494 w 10673494"/>
              <a:gd name="connsiteY2" fmla="*/ 303491 h 1022049"/>
              <a:gd name="connsiteX3" fmla="*/ 10211167 w 10673494"/>
              <a:gd name="connsiteY3" fmla="*/ 678410 h 1022049"/>
              <a:gd name="connsiteX4" fmla="*/ 1145874 w 10673494"/>
              <a:gd name="connsiteY4" fmla="*/ 670939 h 1022049"/>
              <a:gd name="connsiteX5" fmla="*/ 521729 w 10673494"/>
              <a:gd name="connsiteY5" fmla="*/ 1022049 h 1022049"/>
              <a:gd name="connsiteX6" fmla="*/ 11592 w 10673494"/>
              <a:gd name="connsiteY6" fmla="*/ 684481 h 1022049"/>
              <a:gd name="connsiteX7" fmla="*/ 0 w 10673494"/>
              <a:gd name="connsiteY7" fmla="*/ 5825 h 1022049"/>
              <a:gd name="connsiteX0" fmla="*/ 0 w 10673494"/>
              <a:gd name="connsiteY0" fmla="*/ 0 h 1045351"/>
              <a:gd name="connsiteX1" fmla="*/ 10673494 w 10673494"/>
              <a:gd name="connsiteY1" fmla="*/ 23302 h 1045351"/>
              <a:gd name="connsiteX2" fmla="*/ 10673494 w 10673494"/>
              <a:gd name="connsiteY2" fmla="*/ 326793 h 1045351"/>
              <a:gd name="connsiteX3" fmla="*/ 10211167 w 10673494"/>
              <a:gd name="connsiteY3" fmla="*/ 701712 h 1045351"/>
              <a:gd name="connsiteX4" fmla="*/ 1145874 w 10673494"/>
              <a:gd name="connsiteY4" fmla="*/ 694241 h 1045351"/>
              <a:gd name="connsiteX5" fmla="*/ 521729 w 10673494"/>
              <a:gd name="connsiteY5" fmla="*/ 1045351 h 1045351"/>
              <a:gd name="connsiteX6" fmla="*/ 11592 w 10673494"/>
              <a:gd name="connsiteY6" fmla="*/ 707783 h 1045351"/>
              <a:gd name="connsiteX7" fmla="*/ 0 w 10673494"/>
              <a:gd name="connsiteY7" fmla="*/ 0 h 1045351"/>
              <a:gd name="connsiteX0" fmla="*/ 0 w 10667698"/>
              <a:gd name="connsiteY0" fmla="*/ 0 h 1027875"/>
              <a:gd name="connsiteX1" fmla="*/ 10667698 w 10667698"/>
              <a:gd name="connsiteY1" fmla="*/ 5826 h 1027875"/>
              <a:gd name="connsiteX2" fmla="*/ 10667698 w 10667698"/>
              <a:gd name="connsiteY2" fmla="*/ 309317 h 1027875"/>
              <a:gd name="connsiteX3" fmla="*/ 10205371 w 10667698"/>
              <a:gd name="connsiteY3" fmla="*/ 684236 h 1027875"/>
              <a:gd name="connsiteX4" fmla="*/ 1140078 w 10667698"/>
              <a:gd name="connsiteY4" fmla="*/ 676765 h 1027875"/>
              <a:gd name="connsiteX5" fmla="*/ 515933 w 10667698"/>
              <a:gd name="connsiteY5" fmla="*/ 1027875 h 1027875"/>
              <a:gd name="connsiteX6" fmla="*/ 5796 w 10667698"/>
              <a:gd name="connsiteY6" fmla="*/ 690307 h 1027875"/>
              <a:gd name="connsiteX7" fmla="*/ 0 w 10667698"/>
              <a:gd name="connsiteY7" fmla="*/ 0 h 1027875"/>
              <a:gd name="connsiteX0" fmla="*/ 5796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5796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10137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4282 w 10661902"/>
              <a:gd name="connsiteY4" fmla="*/ 6767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37441 w 10661902"/>
              <a:gd name="connsiteY4" fmla="*/ 689465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3758 w 10661902"/>
              <a:gd name="connsiteY4" fmla="*/ 62914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1 w 10661902"/>
              <a:gd name="connsiteY0" fmla="*/ 0 h 1027875"/>
              <a:gd name="connsiteX1" fmla="*/ 10661902 w 10661902"/>
              <a:gd name="connsiteY1" fmla="*/ 5826 h 1027875"/>
              <a:gd name="connsiteX2" fmla="*/ 10661902 w 10661902"/>
              <a:gd name="connsiteY2" fmla="*/ 309317 h 1027875"/>
              <a:gd name="connsiteX3" fmla="*/ 10199575 w 10661902"/>
              <a:gd name="connsiteY3" fmla="*/ 684236 h 1027875"/>
              <a:gd name="connsiteX4" fmla="*/ 1140599 w 10661902"/>
              <a:gd name="connsiteY4" fmla="*/ 686290 h 1027875"/>
              <a:gd name="connsiteX5" fmla="*/ 560676 w 10661902"/>
              <a:gd name="connsiteY5" fmla="*/ 1027875 h 1027875"/>
              <a:gd name="connsiteX6" fmla="*/ 0 w 10661902"/>
              <a:gd name="connsiteY6" fmla="*/ 690307 h 1027875"/>
              <a:gd name="connsiteX7" fmla="*/ 1 w 10661902"/>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74432 h 1027875"/>
              <a:gd name="connsiteX7" fmla="*/ 0 w 10661901"/>
              <a:gd name="connsiteY7" fmla="*/ 0 h 1027875"/>
              <a:gd name="connsiteX0" fmla="*/ 0 w 10661901"/>
              <a:gd name="connsiteY0" fmla="*/ 0 h 1027875"/>
              <a:gd name="connsiteX1" fmla="*/ 10661901 w 10661901"/>
              <a:gd name="connsiteY1" fmla="*/ 5826 h 1027875"/>
              <a:gd name="connsiteX2" fmla="*/ 10661901 w 10661901"/>
              <a:gd name="connsiteY2" fmla="*/ 309317 h 1027875"/>
              <a:gd name="connsiteX3" fmla="*/ 10199574 w 10661901"/>
              <a:gd name="connsiteY3" fmla="*/ 684236 h 1027875"/>
              <a:gd name="connsiteX4" fmla="*/ 1140598 w 10661901"/>
              <a:gd name="connsiteY4" fmla="*/ 686290 h 1027875"/>
              <a:gd name="connsiteX5" fmla="*/ 560675 w 10661901"/>
              <a:gd name="connsiteY5" fmla="*/ 1027875 h 1027875"/>
              <a:gd name="connsiteX6" fmla="*/ 3158 w 10661901"/>
              <a:gd name="connsiteY6" fmla="*/ 683957 h 1027875"/>
              <a:gd name="connsiteX7" fmla="*/ 0 w 10661901"/>
              <a:gd name="connsiteY7" fmla="*/ 0 h 1027875"/>
              <a:gd name="connsiteX0" fmla="*/ 0 w 10710088"/>
              <a:gd name="connsiteY0" fmla="*/ 0 h 1027875"/>
              <a:gd name="connsiteX1" fmla="*/ 10661901 w 10710088"/>
              <a:gd name="connsiteY1" fmla="*/ 5826 h 1027875"/>
              <a:gd name="connsiteX2" fmla="*/ 10661901 w 10710088"/>
              <a:gd name="connsiteY2" fmla="*/ 309317 h 1027875"/>
              <a:gd name="connsiteX3" fmla="*/ 10668871 w 10710088"/>
              <a:gd name="connsiteY3" fmla="*/ 684236 h 1027875"/>
              <a:gd name="connsiteX4" fmla="*/ 1140598 w 10710088"/>
              <a:gd name="connsiteY4" fmla="*/ 686290 h 1027875"/>
              <a:gd name="connsiteX5" fmla="*/ 560675 w 10710088"/>
              <a:gd name="connsiteY5" fmla="*/ 1027875 h 1027875"/>
              <a:gd name="connsiteX6" fmla="*/ 3158 w 10710088"/>
              <a:gd name="connsiteY6" fmla="*/ 683957 h 1027875"/>
              <a:gd name="connsiteX7" fmla="*/ 0 w 10710088"/>
              <a:gd name="connsiteY7" fmla="*/ 0 h 1027875"/>
              <a:gd name="connsiteX0" fmla="*/ 0 w 10668871"/>
              <a:gd name="connsiteY0" fmla="*/ 0 h 1027875"/>
              <a:gd name="connsiteX1" fmla="*/ 10661901 w 10668871"/>
              <a:gd name="connsiteY1" fmla="*/ 5826 h 1027875"/>
              <a:gd name="connsiteX2" fmla="*/ 10668871 w 10668871"/>
              <a:gd name="connsiteY2" fmla="*/ 684236 h 1027875"/>
              <a:gd name="connsiteX3" fmla="*/ 1140598 w 10668871"/>
              <a:gd name="connsiteY3" fmla="*/ 686290 h 1027875"/>
              <a:gd name="connsiteX4" fmla="*/ 560675 w 10668871"/>
              <a:gd name="connsiteY4" fmla="*/ 1027875 h 1027875"/>
              <a:gd name="connsiteX5" fmla="*/ 3158 w 10668871"/>
              <a:gd name="connsiteY5" fmla="*/ 683957 h 1027875"/>
              <a:gd name="connsiteX6" fmla="*/ 0 w 10668871"/>
              <a:gd name="connsiteY6" fmla="*/ 0 h 1027875"/>
              <a:gd name="connsiteX0" fmla="*/ 0 w 10662015"/>
              <a:gd name="connsiteY0" fmla="*/ 0 h 1027875"/>
              <a:gd name="connsiteX1" fmla="*/ 10661901 w 10662015"/>
              <a:gd name="connsiteY1" fmla="*/ 5826 h 1027875"/>
              <a:gd name="connsiteX2" fmla="*/ 10632772 w 10662015"/>
              <a:gd name="connsiteY2" fmla="*/ 684236 h 1027875"/>
              <a:gd name="connsiteX3" fmla="*/ 1140598 w 10662015"/>
              <a:gd name="connsiteY3" fmla="*/ 686290 h 1027875"/>
              <a:gd name="connsiteX4" fmla="*/ 560675 w 10662015"/>
              <a:gd name="connsiteY4" fmla="*/ 1027875 h 1027875"/>
              <a:gd name="connsiteX5" fmla="*/ 3158 w 10662015"/>
              <a:gd name="connsiteY5" fmla="*/ 683957 h 1027875"/>
              <a:gd name="connsiteX6" fmla="*/ 0 w 10662015"/>
              <a:gd name="connsiteY6" fmla="*/ 0 h 1027875"/>
              <a:gd name="connsiteX0" fmla="*/ 0 w 10632772"/>
              <a:gd name="connsiteY0" fmla="*/ 0 h 1027875"/>
              <a:gd name="connsiteX1" fmla="*/ 10616776 w 10632772"/>
              <a:gd name="connsiteY1" fmla="*/ 559150 h 1027875"/>
              <a:gd name="connsiteX2" fmla="*/ 10632772 w 10632772"/>
              <a:gd name="connsiteY2" fmla="*/ 684236 h 1027875"/>
              <a:gd name="connsiteX3" fmla="*/ 1140598 w 10632772"/>
              <a:gd name="connsiteY3" fmla="*/ 686290 h 1027875"/>
              <a:gd name="connsiteX4" fmla="*/ 560675 w 10632772"/>
              <a:gd name="connsiteY4" fmla="*/ 1027875 h 1027875"/>
              <a:gd name="connsiteX5" fmla="*/ 3158 w 10632772"/>
              <a:gd name="connsiteY5" fmla="*/ 683957 h 1027875"/>
              <a:gd name="connsiteX6" fmla="*/ 0 w 10632772"/>
              <a:gd name="connsiteY6" fmla="*/ 0 h 1027875"/>
              <a:gd name="connsiteX0" fmla="*/ 5867 w 10629614"/>
              <a:gd name="connsiteY0" fmla="*/ 12316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5867 w 10629614"/>
              <a:gd name="connsiteY6" fmla="*/ 12316 h 468725"/>
              <a:gd name="connsiteX0" fmla="*/ 0 w 10636382"/>
              <a:gd name="connsiteY0" fmla="*/ 12316 h 468725"/>
              <a:gd name="connsiteX1" fmla="*/ 10620386 w 10636382"/>
              <a:gd name="connsiteY1" fmla="*/ 0 h 468725"/>
              <a:gd name="connsiteX2" fmla="*/ 10636382 w 10636382"/>
              <a:gd name="connsiteY2" fmla="*/ 125086 h 468725"/>
              <a:gd name="connsiteX3" fmla="*/ 1144208 w 10636382"/>
              <a:gd name="connsiteY3" fmla="*/ 127140 h 468725"/>
              <a:gd name="connsiteX4" fmla="*/ 564285 w 10636382"/>
              <a:gd name="connsiteY4" fmla="*/ 468725 h 468725"/>
              <a:gd name="connsiteX5" fmla="*/ 6768 w 10636382"/>
              <a:gd name="connsiteY5" fmla="*/ 124807 h 468725"/>
              <a:gd name="connsiteX6" fmla="*/ 0 w 10636382"/>
              <a:gd name="connsiteY6" fmla="*/ 12316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239608 w 10629614"/>
              <a:gd name="connsiteY0" fmla="*/ 21841 h 468725"/>
              <a:gd name="connsiteX1" fmla="*/ 10613618 w 10629614"/>
              <a:gd name="connsiteY1" fmla="*/ 0 h 468725"/>
              <a:gd name="connsiteX2" fmla="*/ 10629614 w 10629614"/>
              <a:gd name="connsiteY2" fmla="*/ 125086 h 468725"/>
              <a:gd name="connsiteX3" fmla="*/ 1137440 w 10629614"/>
              <a:gd name="connsiteY3" fmla="*/ 127140 h 468725"/>
              <a:gd name="connsiteX4" fmla="*/ 557517 w 10629614"/>
              <a:gd name="connsiteY4" fmla="*/ 468725 h 468725"/>
              <a:gd name="connsiteX5" fmla="*/ 0 w 10629614"/>
              <a:gd name="connsiteY5" fmla="*/ 124807 h 468725"/>
              <a:gd name="connsiteX6" fmla="*/ 239608 w 10629614"/>
              <a:gd name="connsiteY6" fmla="*/ 2184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065"/>
              <a:gd name="connsiteY0" fmla="*/ 2791 h 468725"/>
              <a:gd name="connsiteX1" fmla="*/ 10614069 w 10630065"/>
              <a:gd name="connsiteY1" fmla="*/ 0 h 468725"/>
              <a:gd name="connsiteX2" fmla="*/ 10630065 w 10630065"/>
              <a:gd name="connsiteY2" fmla="*/ 125086 h 468725"/>
              <a:gd name="connsiteX3" fmla="*/ 1137891 w 10630065"/>
              <a:gd name="connsiteY3" fmla="*/ 127140 h 468725"/>
              <a:gd name="connsiteX4" fmla="*/ 557968 w 10630065"/>
              <a:gd name="connsiteY4" fmla="*/ 468725 h 468725"/>
              <a:gd name="connsiteX5" fmla="*/ 451 w 10630065"/>
              <a:gd name="connsiteY5" fmla="*/ 124807 h 468725"/>
              <a:gd name="connsiteX6" fmla="*/ 0 w 10630065"/>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451 w 10630556"/>
              <a:gd name="connsiteY5" fmla="*/ 124807 h 468725"/>
              <a:gd name="connsiteX6" fmla="*/ 0 w 10630556"/>
              <a:gd name="connsiteY6"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0 w 10630556"/>
              <a:gd name="connsiteY0" fmla="*/ 2791 h 468725"/>
              <a:gd name="connsiteX1" fmla="*/ 10629862 w 10630556"/>
              <a:gd name="connsiteY1" fmla="*/ 0 h 468725"/>
              <a:gd name="connsiteX2" fmla="*/ 10630065 w 10630556"/>
              <a:gd name="connsiteY2" fmla="*/ 125086 h 468725"/>
              <a:gd name="connsiteX3" fmla="*/ 1137891 w 10630556"/>
              <a:gd name="connsiteY3" fmla="*/ 127140 h 468725"/>
              <a:gd name="connsiteX4" fmla="*/ 557968 w 10630556"/>
              <a:gd name="connsiteY4" fmla="*/ 468725 h 468725"/>
              <a:gd name="connsiteX5" fmla="*/ 75946 w 10630556"/>
              <a:gd name="connsiteY5" fmla="*/ 125867 h 468725"/>
              <a:gd name="connsiteX6" fmla="*/ 451 w 10630556"/>
              <a:gd name="connsiteY6" fmla="*/ 124807 h 468725"/>
              <a:gd name="connsiteX7" fmla="*/ 0 w 10630556"/>
              <a:gd name="connsiteY7" fmla="*/ 2791 h 468725"/>
              <a:gd name="connsiteX0" fmla="*/ 782750 w 11413306"/>
              <a:gd name="connsiteY0" fmla="*/ 2791 h 468725"/>
              <a:gd name="connsiteX1" fmla="*/ 11412612 w 11413306"/>
              <a:gd name="connsiteY1" fmla="*/ 0 h 468725"/>
              <a:gd name="connsiteX2" fmla="*/ 11412815 w 11413306"/>
              <a:gd name="connsiteY2" fmla="*/ 125086 h 468725"/>
              <a:gd name="connsiteX3" fmla="*/ 1920641 w 11413306"/>
              <a:gd name="connsiteY3" fmla="*/ 127140 h 468725"/>
              <a:gd name="connsiteX4" fmla="*/ 1340718 w 11413306"/>
              <a:gd name="connsiteY4" fmla="*/ 468725 h 468725"/>
              <a:gd name="connsiteX5" fmla="*/ 858696 w 11413306"/>
              <a:gd name="connsiteY5" fmla="*/ 125867 h 468725"/>
              <a:gd name="connsiteX6" fmla="*/ 782750 w 11413306"/>
              <a:gd name="connsiteY6" fmla="*/ 2791 h 468725"/>
              <a:gd name="connsiteX0" fmla="*/ 802813 w 11357561"/>
              <a:gd name="connsiteY0" fmla="*/ 2791 h 468725"/>
              <a:gd name="connsiteX1" fmla="*/ 11356867 w 11357561"/>
              <a:gd name="connsiteY1" fmla="*/ 0 h 468725"/>
              <a:gd name="connsiteX2" fmla="*/ 11357070 w 11357561"/>
              <a:gd name="connsiteY2" fmla="*/ 125086 h 468725"/>
              <a:gd name="connsiteX3" fmla="*/ 1864896 w 11357561"/>
              <a:gd name="connsiteY3" fmla="*/ 127140 h 468725"/>
              <a:gd name="connsiteX4" fmla="*/ 1284973 w 11357561"/>
              <a:gd name="connsiteY4" fmla="*/ 468725 h 468725"/>
              <a:gd name="connsiteX5" fmla="*/ 802951 w 11357561"/>
              <a:gd name="connsiteY5" fmla="*/ 125867 h 468725"/>
              <a:gd name="connsiteX6" fmla="*/ 802813 w 11357561"/>
              <a:gd name="connsiteY6" fmla="*/ 2791 h 468725"/>
              <a:gd name="connsiteX0" fmla="*/ 341552 w 10896300"/>
              <a:gd name="connsiteY0" fmla="*/ 2791 h 468725"/>
              <a:gd name="connsiteX1" fmla="*/ 10895606 w 10896300"/>
              <a:gd name="connsiteY1" fmla="*/ 0 h 468725"/>
              <a:gd name="connsiteX2" fmla="*/ 10895809 w 10896300"/>
              <a:gd name="connsiteY2" fmla="*/ 125086 h 468725"/>
              <a:gd name="connsiteX3" fmla="*/ 1403635 w 10896300"/>
              <a:gd name="connsiteY3" fmla="*/ 127140 h 468725"/>
              <a:gd name="connsiteX4" fmla="*/ 823712 w 10896300"/>
              <a:gd name="connsiteY4" fmla="*/ 468725 h 468725"/>
              <a:gd name="connsiteX5" fmla="*/ 341690 w 10896300"/>
              <a:gd name="connsiteY5" fmla="*/ 125867 h 468725"/>
              <a:gd name="connsiteX6" fmla="*/ 341552 w 10896300"/>
              <a:gd name="connsiteY6" fmla="*/ 2791 h 468725"/>
              <a:gd name="connsiteX0" fmla="*/ 41143 w 10595891"/>
              <a:gd name="connsiteY0" fmla="*/ 2791 h 468725"/>
              <a:gd name="connsiteX1" fmla="*/ 10595197 w 10595891"/>
              <a:gd name="connsiteY1" fmla="*/ 0 h 468725"/>
              <a:gd name="connsiteX2" fmla="*/ 10595400 w 10595891"/>
              <a:gd name="connsiteY2" fmla="*/ 125086 h 468725"/>
              <a:gd name="connsiteX3" fmla="*/ 1103226 w 10595891"/>
              <a:gd name="connsiteY3" fmla="*/ 127140 h 468725"/>
              <a:gd name="connsiteX4" fmla="*/ 523303 w 10595891"/>
              <a:gd name="connsiteY4" fmla="*/ 468725 h 468725"/>
              <a:gd name="connsiteX5" fmla="*/ 41281 w 10595891"/>
              <a:gd name="connsiteY5" fmla="*/ 125867 h 468725"/>
              <a:gd name="connsiteX6" fmla="*/ 41143 w 1059589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25867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2791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2791 h 468725"/>
              <a:gd name="connsiteX0" fmla="*/ 433 w 10555181"/>
              <a:gd name="connsiteY0" fmla="*/ 44066 h 468725"/>
              <a:gd name="connsiteX1" fmla="*/ 10554487 w 10555181"/>
              <a:gd name="connsiteY1" fmla="*/ 0 h 468725"/>
              <a:gd name="connsiteX2" fmla="*/ 10554690 w 10555181"/>
              <a:gd name="connsiteY2" fmla="*/ 125086 h 468725"/>
              <a:gd name="connsiteX3" fmla="*/ 1062516 w 10555181"/>
              <a:gd name="connsiteY3" fmla="*/ 127140 h 468725"/>
              <a:gd name="connsiteX4" fmla="*/ 482593 w 10555181"/>
              <a:gd name="connsiteY4" fmla="*/ 468725 h 468725"/>
              <a:gd name="connsiteX5" fmla="*/ 571 w 10555181"/>
              <a:gd name="connsiteY5" fmla="*/ 139671 h 468725"/>
              <a:gd name="connsiteX6" fmla="*/ 433 w 10555181"/>
              <a:gd name="connsiteY6" fmla="*/ 44066 h 468725"/>
              <a:gd name="connsiteX0" fmla="*/ 433 w 10554690"/>
              <a:gd name="connsiteY0" fmla="*/ 5966 h 430625"/>
              <a:gd name="connsiteX1" fmla="*/ 10551351 w 10554690"/>
              <a:gd name="connsiteY1" fmla="*/ 0 h 430625"/>
              <a:gd name="connsiteX2" fmla="*/ 10554690 w 10554690"/>
              <a:gd name="connsiteY2" fmla="*/ 86986 h 430625"/>
              <a:gd name="connsiteX3" fmla="*/ 1062516 w 10554690"/>
              <a:gd name="connsiteY3" fmla="*/ 89040 h 430625"/>
              <a:gd name="connsiteX4" fmla="*/ 482593 w 10554690"/>
              <a:gd name="connsiteY4" fmla="*/ 430625 h 430625"/>
              <a:gd name="connsiteX5" fmla="*/ 571 w 10554690"/>
              <a:gd name="connsiteY5" fmla="*/ 101571 h 430625"/>
              <a:gd name="connsiteX6" fmla="*/ 433 w 10554690"/>
              <a:gd name="connsiteY6" fmla="*/ 5966 h 430625"/>
              <a:gd name="connsiteX0" fmla="*/ 433 w 10554690"/>
              <a:gd name="connsiteY0" fmla="*/ 5966 h 427450"/>
              <a:gd name="connsiteX1" fmla="*/ 10551351 w 10554690"/>
              <a:gd name="connsiteY1" fmla="*/ 0 h 427450"/>
              <a:gd name="connsiteX2" fmla="*/ 10554690 w 10554690"/>
              <a:gd name="connsiteY2" fmla="*/ 86986 h 427450"/>
              <a:gd name="connsiteX3" fmla="*/ 1062516 w 10554690"/>
              <a:gd name="connsiteY3" fmla="*/ 89040 h 427450"/>
              <a:gd name="connsiteX4" fmla="*/ 482593 w 10554690"/>
              <a:gd name="connsiteY4" fmla="*/ 427450 h 427450"/>
              <a:gd name="connsiteX5" fmla="*/ 571 w 10554690"/>
              <a:gd name="connsiteY5" fmla="*/ 101571 h 427450"/>
              <a:gd name="connsiteX6" fmla="*/ 433 w 10554690"/>
              <a:gd name="connsiteY6" fmla="*/ 5966 h 427450"/>
              <a:gd name="connsiteX0" fmla="*/ 433 w 10554690"/>
              <a:gd name="connsiteY0" fmla="*/ 5966 h 427450"/>
              <a:gd name="connsiteX1" fmla="*/ 10551351 w 10554690"/>
              <a:gd name="connsiteY1" fmla="*/ 0 h 427450"/>
              <a:gd name="connsiteX2" fmla="*/ 10554690 w 10554690"/>
              <a:gd name="connsiteY2" fmla="*/ 86986 h 427450"/>
              <a:gd name="connsiteX3" fmla="*/ 10274940 w 10554690"/>
              <a:gd name="connsiteY3" fmla="*/ 87717 h 427450"/>
              <a:gd name="connsiteX4" fmla="*/ 1062516 w 10554690"/>
              <a:gd name="connsiteY4" fmla="*/ 89040 h 427450"/>
              <a:gd name="connsiteX5" fmla="*/ 482593 w 10554690"/>
              <a:gd name="connsiteY5" fmla="*/ 427450 h 427450"/>
              <a:gd name="connsiteX6" fmla="*/ 571 w 10554690"/>
              <a:gd name="connsiteY6" fmla="*/ 101571 h 427450"/>
              <a:gd name="connsiteX7" fmla="*/ 433 w 10554690"/>
              <a:gd name="connsiteY7" fmla="*/ 5966 h 427450"/>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75754 h 497238"/>
              <a:gd name="connsiteX1" fmla="*/ 10551351 w 10554691"/>
              <a:gd name="connsiteY1" fmla="*/ 69788 h 497238"/>
              <a:gd name="connsiteX2" fmla="*/ 10554691 w 10554691"/>
              <a:gd name="connsiteY2" fmla="*/ 64699 h 497238"/>
              <a:gd name="connsiteX3" fmla="*/ 10274940 w 10554691"/>
              <a:gd name="connsiteY3" fmla="*/ 157505 h 497238"/>
              <a:gd name="connsiteX4" fmla="*/ 1062516 w 10554691"/>
              <a:gd name="connsiteY4" fmla="*/ 158828 h 497238"/>
              <a:gd name="connsiteX5" fmla="*/ 482593 w 10554691"/>
              <a:gd name="connsiteY5" fmla="*/ 497238 h 497238"/>
              <a:gd name="connsiteX6" fmla="*/ 571 w 10554691"/>
              <a:gd name="connsiteY6" fmla="*/ 171359 h 497238"/>
              <a:gd name="connsiteX7" fmla="*/ 433 w 10554691"/>
              <a:gd name="connsiteY7" fmla="*/ 75754 h 497238"/>
              <a:gd name="connsiteX0" fmla="*/ 433 w 10554691"/>
              <a:gd name="connsiteY0" fmla="*/ 60438 h 481922"/>
              <a:gd name="connsiteX1" fmla="*/ 10551351 w 10554691"/>
              <a:gd name="connsiteY1" fmla="*/ 54472 h 481922"/>
              <a:gd name="connsiteX2" fmla="*/ 10554691 w 10554691"/>
              <a:gd name="connsiteY2" fmla="*/ 49383 h 481922"/>
              <a:gd name="connsiteX3" fmla="*/ 10274940 w 10554691"/>
              <a:gd name="connsiteY3" fmla="*/ 142189 h 481922"/>
              <a:gd name="connsiteX4" fmla="*/ 1062516 w 10554691"/>
              <a:gd name="connsiteY4" fmla="*/ 143512 h 481922"/>
              <a:gd name="connsiteX5" fmla="*/ 482593 w 10554691"/>
              <a:gd name="connsiteY5" fmla="*/ 481922 h 481922"/>
              <a:gd name="connsiteX6" fmla="*/ 571 w 10554691"/>
              <a:gd name="connsiteY6" fmla="*/ 156043 h 481922"/>
              <a:gd name="connsiteX7" fmla="*/ 433 w 10554691"/>
              <a:gd name="connsiteY7" fmla="*/ 60438 h 481922"/>
              <a:gd name="connsiteX0" fmla="*/ 433 w 11661532"/>
              <a:gd name="connsiteY0" fmla="*/ 5966 h 427450"/>
              <a:gd name="connsiteX1" fmla="*/ 10551351 w 11661532"/>
              <a:gd name="connsiteY1" fmla="*/ 0 h 427450"/>
              <a:gd name="connsiteX2" fmla="*/ 10274940 w 11661532"/>
              <a:gd name="connsiteY2" fmla="*/ 87717 h 427450"/>
              <a:gd name="connsiteX3" fmla="*/ 1062516 w 11661532"/>
              <a:gd name="connsiteY3" fmla="*/ 89040 h 427450"/>
              <a:gd name="connsiteX4" fmla="*/ 482593 w 11661532"/>
              <a:gd name="connsiteY4" fmla="*/ 427450 h 427450"/>
              <a:gd name="connsiteX5" fmla="*/ 571 w 11661532"/>
              <a:gd name="connsiteY5" fmla="*/ 101571 h 427450"/>
              <a:gd name="connsiteX6" fmla="*/ 433 w 11661532"/>
              <a:gd name="connsiteY6" fmla="*/ 5966 h 427450"/>
              <a:gd name="connsiteX0" fmla="*/ 433 w 11071037"/>
              <a:gd name="connsiteY0" fmla="*/ 6015 h 427499"/>
              <a:gd name="connsiteX1" fmla="*/ 10551351 w 11071037"/>
              <a:gd name="connsiteY1" fmla="*/ 49 h 427499"/>
              <a:gd name="connsiteX2" fmla="*/ 10274940 w 11071037"/>
              <a:gd name="connsiteY2" fmla="*/ 87766 h 427499"/>
              <a:gd name="connsiteX3" fmla="*/ 1062516 w 11071037"/>
              <a:gd name="connsiteY3" fmla="*/ 89089 h 427499"/>
              <a:gd name="connsiteX4" fmla="*/ 482593 w 11071037"/>
              <a:gd name="connsiteY4" fmla="*/ 427499 h 427499"/>
              <a:gd name="connsiteX5" fmla="*/ 571 w 11071037"/>
              <a:gd name="connsiteY5" fmla="*/ 101620 h 427499"/>
              <a:gd name="connsiteX6" fmla="*/ 433 w 11071037"/>
              <a:gd name="connsiteY6" fmla="*/ 6015 h 427499"/>
              <a:gd name="connsiteX0" fmla="*/ 433 w 11057538"/>
              <a:gd name="connsiteY0" fmla="*/ 5966 h 427450"/>
              <a:gd name="connsiteX1" fmla="*/ 10551351 w 11057538"/>
              <a:gd name="connsiteY1" fmla="*/ 0 h 427450"/>
              <a:gd name="connsiteX2" fmla="*/ 10274940 w 11057538"/>
              <a:gd name="connsiteY2" fmla="*/ 87717 h 427450"/>
              <a:gd name="connsiteX3" fmla="*/ 1062516 w 11057538"/>
              <a:gd name="connsiteY3" fmla="*/ 89040 h 427450"/>
              <a:gd name="connsiteX4" fmla="*/ 482593 w 11057538"/>
              <a:gd name="connsiteY4" fmla="*/ 427450 h 427450"/>
              <a:gd name="connsiteX5" fmla="*/ 571 w 11057538"/>
              <a:gd name="connsiteY5" fmla="*/ 101571 h 427450"/>
              <a:gd name="connsiteX6" fmla="*/ 433 w 11057538"/>
              <a:gd name="connsiteY6" fmla="*/ 5966 h 427450"/>
              <a:gd name="connsiteX0" fmla="*/ 433 w 10551351"/>
              <a:gd name="connsiteY0" fmla="*/ 5966 h 427450"/>
              <a:gd name="connsiteX1" fmla="*/ 10551351 w 10551351"/>
              <a:gd name="connsiteY1" fmla="*/ 0 h 427450"/>
              <a:gd name="connsiteX2" fmla="*/ 10274940 w 10551351"/>
              <a:gd name="connsiteY2" fmla="*/ 87717 h 427450"/>
              <a:gd name="connsiteX3" fmla="*/ 1062516 w 10551351"/>
              <a:gd name="connsiteY3" fmla="*/ 89040 h 427450"/>
              <a:gd name="connsiteX4" fmla="*/ 482593 w 10551351"/>
              <a:gd name="connsiteY4" fmla="*/ 427450 h 427450"/>
              <a:gd name="connsiteX5" fmla="*/ 571 w 10551351"/>
              <a:gd name="connsiteY5" fmla="*/ 101571 h 427450"/>
              <a:gd name="connsiteX6" fmla="*/ 433 w 10551351"/>
              <a:gd name="connsiteY6" fmla="*/ 5966 h 427450"/>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433 w 10551351"/>
              <a:gd name="connsiteY0" fmla="*/ 5966 h 341725"/>
              <a:gd name="connsiteX1" fmla="*/ 10551351 w 10551351"/>
              <a:gd name="connsiteY1" fmla="*/ 0 h 341725"/>
              <a:gd name="connsiteX2" fmla="*/ 10274940 w 10551351"/>
              <a:gd name="connsiteY2" fmla="*/ 87717 h 341725"/>
              <a:gd name="connsiteX3" fmla="*/ 1062516 w 10551351"/>
              <a:gd name="connsiteY3" fmla="*/ 89040 h 341725"/>
              <a:gd name="connsiteX4" fmla="*/ 482593 w 10551351"/>
              <a:gd name="connsiteY4" fmla="*/ 341725 h 341725"/>
              <a:gd name="connsiteX5" fmla="*/ 571 w 10551351"/>
              <a:gd name="connsiteY5" fmla="*/ 101571 h 341725"/>
              <a:gd name="connsiteX6" fmla="*/ 433 w 10551351"/>
              <a:gd name="connsiteY6" fmla="*/ 5966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0 w 11177990"/>
              <a:gd name="connsiteY6" fmla="*/ 2791 h 341725"/>
              <a:gd name="connsiteX0" fmla="*/ 780014 w 11958004"/>
              <a:gd name="connsiteY0" fmla="*/ 2791 h 341725"/>
              <a:gd name="connsiteX1" fmla="*/ 11958004 w 11958004"/>
              <a:gd name="connsiteY1" fmla="*/ 0 h 341725"/>
              <a:gd name="connsiteX2" fmla="*/ 11681593 w 11958004"/>
              <a:gd name="connsiteY2" fmla="*/ 87717 h 341725"/>
              <a:gd name="connsiteX3" fmla="*/ 2469169 w 11958004"/>
              <a:gd name="connsiteY3" fmla="*/ 89040 h 341725"/>
              <a:gd name="connsiteX4" fmla="*/ 1889246 w 11958004"/>
              <a:gd name="connsiteY4" fmla="*/ 341725 h 341725"/>
              <a:gd name="connsiteX5" fmla="*/ 1407224 w 11958004"/>
              <a:gd name="connsiteY5" fmla="*/ 101571 h 341725"/>
              <a:gd name="connsiteX6" fmla="*/ 998158 w 11958004"/>
              <a:gd name="connsiteY6" fmla="*/ 40093 h 341725"/>
              <a:gd name="connsiteX7" fmla="*/ 780014 w 11958004"/>
              <a:gd name="connsiteY7" fmla="*/ 2791 h 341725"/>
              <a:gd name="connsiteX0" fmla="*/ 758495 w 11936485"/>
              <a:gd name="connsiteY0" fmla="*/ 2791 h 341725"/>
              <a:gd name="connsiteX1" fmla="*/ 11936485 w 11936485"/>
              <a:gd name="connsiteY1" fmla="*/ 0 h 341725"/>
              <a:gd name="connsiteX2" fmla="*/ 11660074 w 11936485"/>
              <a:gd name="connsiteY2" fmla="*/ 87717 h 341725"/>
              <a:gd name="connsiteX3" fmla="*/ 2447650 w 11936485"/>
              <a:gd name="connsiteY3" fmla="*/ 89040 h 341725"/>
              <a:gd name="connsiteX4" fmla="*/ 1867727 w 11936485"/>
              <a:gd name="connsiteY4" fmla="*/ 341725 h 341725"/>
              <a:gd name="connsiteX5" fmla="*/ 1385705 w 11936485"/>
              <a:gd name="connsiteY5" fmla="*/ 101571 h 341725"/>
              <a:gd name="connsiteX6" fmla="*/ 976639 w 11936485"/>
              <a:gd name="connsiteY6" fmla="*/ 40093 h 341725"/>
              <a:gd name="connsiteX7" fmla="*/ 758495 w 11936485"/>
              <a:gd name="connsiteY7" fmla="*/ 2791 h 341725"/>
              <a:gd name="connsiteX0" fmla="*/ 0 w 11177990"/>
              <a:gd name="connsiteY0" fmla="*/ 2791 h 341725"/>
              <a:gd name="connsiteX1" fmla="*/ 11177990 w 11177990"/>
              <a:gd name="connsiteY1" fmla="*/ 0 h 341725"/>
              <a:gd name="connsiteX2" fmla="*/ 10901579 w 11177990"/>
              <a:gd name="connsiteY2" fmla="*/ 87717 h 341725"/>
              <a:gd name="connsiteX3" fmla="*/ 1689155 w 11177990"/>
              <a:gd name="connsiteY3" fmla="*/ 89040 h 341725"/>
              <a:gd name="connsiteX4" fmla="*/ 1109232 w 11177990"/>
              <a:gd name="connsiteY4" fmla="*/ 341725 h 341725"/>
              <a:gd name="connsiteX5" fmla="*/ 627210 w 11177990"/>
              <a:gd name="connsiteY5" fmla="*/ 101571 h 341725"/>
              <a:gd name="connsiteX6" fmla="*/ 218144 w 11177990"/>
              <a:gd name="connsiteY6" fmla="*/ 40093 h 341725"/>
              <a:gd name="connsiteX7" fmla="*/ 0 w 11177990"/>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94068 h 341725"/>
              <a:gd name="connsiteX7" fmla="*/ 1331 w 11179321"/>
              <a:gd name="connsiteY7" fmla="*/ 2791 h 341725"/>
              <a:gd name="connsiteX0" fmla="*/ 1331 w 11179321"/>
              <a:gd name="connsiteY0" fmla="*/ 2791 h 341725"/>
              <a:gd name="connsiteX1" fmla="*/ 11179321 w 11179321"/>
              <a:gd name="connsiteY1" fmla="*/ 0 h 341725"/>
              <a:gd name="connsiteX2" fmla="*/ 10902910 w 11179321"/>
              <a:gd name="connsiteY2" fmla="*/ 87717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1179321"/>
              <a:gd name="connsiteY0" fmla="*/ 2791 h 341725"/>
              <a:gd name="connsiteX1" fmla="*/ 11179321 w 11179321"/>
              <a:gd name="connsiteY1" fmla="*/ 0 h 341725"/>
              <a:gd name="connsiteX2" fmla="*/ 10567427 w 11179321"/>
              <a:gd name="connsiteY2" fmla="*/ 90892 h 341725"/>
              <a:gd name="connsiteX3" fmla="*/ 1690486 w 11179321"/>
              <a:gd name="connsiteY3" fmla="*/ 89040 h 341725"/>
              <a:gd name="connsiteX4" fmla="*/ 1110563 w 11179321"/>
              <a:gd name="connsiteY4" fmla="*/ 341725 h 341725"/>
              <a:gd name="connsiteX5" fmla="*/ 628541 w 11179321"/>
              <a:gd name="connsiteY5" fmla="*/ 101571 h 341725"/>
              <a:gd name="connsiteX6" fmla="*/ 0 w 11179321"/>
              <a:gd name="connsiteY6" fmla="*/ 103593 h 341725"/>
              <a:gd name="connsiteX7" fmla="*/ 1331 w 11179321"/>
              <a:gd name="connsiteY7" fmla="*/ 2791 h 341725"/>
              <a:gd name="connsiteX0" fmla="*/ 1331 w 10600099"/>
              <a:gd name="connsiteY0" fmla="*/ 2791 h 341725"/>
              <a:gd name="connsiteX1" fmla="*/ 10561656 w 10600099"/>
              <a:gd name="connsiteY1" fmla="*/ 0 h 341725"/>
              <a:gd name="connsiteX2" fmla="*/ 10567427 w 10600099"/>
              <a:gd name="connsiteY2" fmla="*/ 90892 h 341725"/>
              <a:gd name="connsiteX3" fmla="*/ 1690486 w 10600099"/>
              <a:gd name="connsiteY3" fmla="*/ 89040 h 341725"/>
              <a:gd name="connsiteX4" fmla="*/ 1110563 w 10600099"/>
              <a:gd name="connsiteY4" fmla="*/ 341725 h 341725"/>
              <a:gd name="connsiteX5" fmla="*/ 628541 w 10600099"/>
              <a:gd name="connsiteY5" fmla="*/ 101571 h 341725"/>
              <a:gd name="connsiteX6" fmla="*/ 0 w 10600099"/>
              <a:gd name="connsiteY6" fmla="*/ 103593 h 341725"/>
              <a:gd name="connsiteX7" fmla="*/ 1331 w 10600099"/>
              <a:gd name="connsiteY7" fmla="*/ 2791 h 341725"/>
              <a:gd name="connsiteX0" fmla="*/ 1331 w 10567427"/>
              <a:gd name="connsiteY0" fmla="*/ 2791 h 341725"/>
              <a:gd name="connsiteX1" fmla="*/ 10561656 w 10567427"/>
              <a:gd name="connsiteY1" fmla="*/ 0 h 341725"/>
              <a:gd name="connsiteX2" fmla="*/ 10567427 w 10567427"/>
              <a:gd name="connsiteY2" fmla="*/ 90892 h 341725"/>
              <a:gd name="connsiteX3" fmla="*/ 1690486 w 10567427"/>
              <a:gd name="connsiteY3" fmla="*/ 89040 h 341725"/>
              <a:gd name="connsiteX4" fmla="*/ 1110563 w 10567427"/>
              <a:gd name="connsiteY4" fmla="*/ 341725 h 341725"/>
              <a:gd name="connsiteX5" fmla="*/ 628541 w 10567427"/>
              <a:gd name="connsiteY5" fmla="*/ 101571 h 341725"/>
              <a:gd name="connsiteX6" fmla="*/ 0 w 10567427"/>
              <a:gd name="connsiteY6" fmla="*/ 103593 h 341725"/>
              <a:gd name="connsiteX7" fmla="*/ 1331 w 10567427"/>
              <a:gd name="connsiteY7" fmla="*/ 2791 h 341725"/>
              <a:gd name="connsiteX0" fmla="*/ 1331 w 10561687"/>
              <a:gd name="connsiteY0" fmla="*/ 2791 h 341725"/>
              <a:gd name="connsiteX1" fmla="*/ 10561656 w 10561687"/>
              <a:gd name="connsiteY1" fmla="*/ 0 h 341725"/>
              <a:gd name="connsiteX2" fmla="*/ 10561157 w 10561687"/>
              <a:gd name="connsiteY2" fmla="*/ 90892 h 341725"/>
              <a:gd name="connsiteX3" fmla="*/ 1690486 w 10561687"/>
              <a:gd name="connsiteY3" fmla="*/ 89040 h 341725"/>
              <a:gd name="connsiteX4" fmla="*/ 1110563 w 10561687"/>
              <a:gd name="connsiteY4" fmla="*/ 341725 h 341725"/>
              <a:gd name="connsiteX5" fmla="*/ 628541 w 10561687"/>
              <a:gd name="connsiteY5" fmla="*/ 101571 h 341725"/>
              <a:gd name="connsiteX6" fmla="*/ 0 w 10561687"/>
              <a:gd name="connsiteY6" fmla="*/ 103593 h 341725"/>
              <a:gd name="connsiteX7" fmla="*/ 1331 w 10561687"/>
              <a:gd name="connsiteY7" fmla="*/ 2791 h 341725"/>
              <a:gd name="connsiteX0" fmla="*/ 1331 w 10562072"/>
              <a:gd name="connsiteY0" fmla="*/ 2791 h 341725"/>
              <a:gd name="connsiteX1" fmla="*/ 10561656 w 10562072"/>
              <a:gd name="connsiteY1" fmla="*/ 0 h 341725"/>
              <a:gd name="connsiteX2" fmla="*/ 10561157 w 10562072"/>
              <a:gd name="connsiteY2" fmla="*/ 90892 h 341725"/>
              <a:gd name="connsiteX3" fmla="*/ 1690486 w 10562072"/>
              <a:gd name="connsiteY3" fmla="*/ 89040 h 341725"/>
              <a:gd name="connsiteX4" fmla="*/ 1110563 w 10562072"/>
              <a:gd name="connsiteY4" fmla="*/ 341725 h 341725"/>
              <a:gd name="connsiteX5" fmla="*/ 628541 w 10562072"/>
              <a:gd name="connsiteY5" fmla="*/ 101571 h 341725"/>
              <a:gd name="connsiteX6" fmla="*/ 0 w 10562072"/>
              <a:gd name="connsiteY6" fmla="*/ 103593 h 341725"/>
              <a:gd name="connsiteX7" fmla="*/ 1331 w 10562072"/>
              <a:gd name="connsiteY7" fmla="*/ 2791 h 341725"/>
              <a:gd name="connsiteX0" fmla="*/ 1331 w 10562072"/>
              <a:gd name="connsiteY0" fmla="*/ 2791 h 887696"/>
              <a:gd name="connsiteX1" fmla="*/ 10561656 w 10562072"/>
              <a:gd name="connsiteY1" fmla="*/ 0 h 887696"/>
              <a:gd name="connsiteX2" fmla="*/ 10561157 w 10562072"/>
              <a:gd name="connsiteY2" fmla="*/ 90892 h 887696"/>
              <a:gd name="connsiteX3" fmla="*/ 1690486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628541 w 10562072"/>
              <a:gd name="connsiteY5" fmla="*/ 101571 h 887696"/>
              <a:gd name="connsiteX6" fmla="*/ 0 w 10562072"/>
              <a:gd name="connsiteY6" fmla="*/ 103593 h 887696"/>
              <a:gd name="connsiteX7" fmla="*/ 1331 w 10562072"/>
              <a:gd name="connsiteY7" fmla="*/ 2791 h 887696"/>
              <a:gd name="connsiteX0" fmla="*/ 1331 w 10562072"/>
              <a:gd name="connsiteY0" fmla="*/ 2791 h 887702"/>
              <a:gd name="connsiteX1" fmla="*/ 10561656 w 10562072"/>
              <a:gd name="connsiteY1" fmla="*/ 0 h 887702"/>
              <a:gd name="connsiteX2" fmla="*/ 10561157 w 10562072"/>
              <a:gd name="connsiteY2" fmla="*/ 90892 h 887702"/>
              <a:gd name="connsiteX3" fmla="*/ 2317558 w 10562072"/>
              <a:gd name="connsiteY3" fmla="*/ 89040 h 887702"/>
              <a:gd name="connsiteX4" fmla="*/ 1180889 w 10562072"/>
              <a:gd name="connsiteY4" fmla="*/ 887696 h 887702"/>
              <a:gd name="connsiteX5" fmla="*/ 0 w 10562072"/>
              <a:gd name="connsiteY5" fmla="*/ 103593 h 887702"/>
              <a:gd name="connsiteX6" fmla="*/ 1331 w 10562072"/>
              <a:gd name="connsiteY6" fmla="*/ 2791 h 887702"/>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1331 w 10562072"/>
              <a:gd name="connsiteY0" fmla="*/ 2791 h 887696"/>
              <a:gd name="connsiteX1" fmla="*/ 10561656 w 10562072"/>
              <a:gd name="connsiteY1" fmla="*/ 0 h 887696"/>
              <a:gd name="connsiteX2" fmla="*/ 10561157 w 10562072"/>
              <a:gd name="connsiteY2" fmla="*/ 90892 h 887696"/>
              <a:gd name="connsiteX3" fmla="*/ 2317558 w 10562072"/>
              <a:gd name="connsiteY3" fmla="*/ 89040 h 887696"/>
              <a:gd name="connsiteX4" fmla="*/ 1180889 w 10562072"/>
              <a:gd name="connsiteY4" fmla="*/ 887696 h 887696"/>
              <a:gd name="connsiteX5" fmla="*/ 0 w 10562072"/>
              <a:gd name="connsiteY5" fmla="*/ 103593 h 887696"/>
              <a:gd name="connsiteX6" fmla="*/ 1331 w 10562072"/>
              <a:gd name="connsiteY6" fmla="*/ 2791 h 887696"/>
              <a:gd name="connsiteX0" fmla="*/ 0 w 10568342"/>
              <a:gd name="connsiteY0" fmla="*/ 0 h 2916892"/>
              <a:gd name="connsiteX1" fmla="*/ 10567926 w 10568342"/>
              <a:gd name="connsiteY1" fmla="*/ 2029196 h 2916892"/>
              <a:gd name="connsiteX2" fmla="*/ 10567427 w 10568342"/>
              <a:gd name="connsiteY2" fmla="*/ 2120088 h 2916892"/>
              <a:gd name="connsiteX3" fmla="*/ 2323828 w 10568342"/>
              <a:gd name="connsiteY3" fmla="*/ 2118236 h 2916892"/>
              <a:gd name="connsiteX4" fmla="*/ 1187159 w 10568342"/>
              <a:gd name="connsiteY4" fmla="*/ 2916892 h 2916892"/>
              <a:gd name="connsiteX5" fmla="*/ 6270 w 10568342"/>
              <a:gd name="connsiteY5" fmla="*/ 2132789 h 2916892"/>
              <a:gd name="connsiteX6" fmla="*/ 0 w 10568342"/>
              <a:gd name="connsiteY6" fmla="*/ 0 h 2916892"/>
              <a:gd name="connsiteX0" fmla="*/ 0 w 10575943"/>
              <a:gd name="connsiteY0" fmla="*/ 0 h 2955377"/>
              <a:gd name="connsiteX1" fmla="*/ 10575527 w 10575943"/>
              <a:gd name="connsiteY1" fmla="*/ 2067681 h 2955377"/>
              <a:gd name="connsiteX2" fmla="*/ 10575028 w 10575943"/>
              <a:gd name="connsiteY2" fmla="*/ 2158573 h 2955377"/>
              <a:gd name="connsiteX3" fmla="*/ 2331429 w 10575943"/>
              <a:gd name="connsiteY3" fmla="*/ 2156721 h 2955377"/>
              <a:gd name="connsiteX4" fmla="*/ 1194760 w 10575943"/>
              <a:gd name="connsiteY4" fmla="*/ 2955377 h 2955377"/>
              <a:gd name="connsiteX5" fmla="*/ 13871 w 10575943"/>
              <a:gd name="connsiteY5" fmla="*/ 2171274 h 2955377"/>
              <a:gd name="connsiteX6" fmla="*/ 0 w 10575943"/>
              <a:gd name="connsiteY6" fmla="*/ 0 h 2955377"/>
              <a:gd name="connsiteX0" fmla="*/ 267371 w 10562072"/>
              <a:gd name="connsiteY0" fmla="*/ 0 h 2685985"/>
              <a:gd name="connsiteX1" fmla="*/ 10561656 w 10562072"/>
              <a:gd name="connsiteY1" fmla="*/ 1798289 h 2685985"/>
              <a:gd name="connsiteX2" fmla="*/ 10561157 w 10562072"/>
              <a:gd name="connsiteY2" fmla="*/ 1889181 h 2685985"/>
              <a:gd name="connsiteX3" fmla="*/ 2317558 w 10562072"/>
              <a:gd name="connsiteY3" fmla="*/ 1887329 h 2685985"/>
              <a:gd name="connsiteX4" fmla="*/ 1180889 w 10562072"/>
              <a:gd name="connsiteY4" fmla="*/ 2685985 h 2685985"/>
              <a:gd name="connsiteX5" fmla="*/ 0 w 10562072"/>
              <a:gd name="connsiteY5" fmla="*/ 1901882 h 2685985"/>
              <a:gd name="connsiteX6" fmla="*/ 267371 w 10562072"/>
              <a:gd name="connsiteY6" fmla="*/ 0 h 2685985"/>
              <a:gd name="connsiteX0" fmla="*/ 1331 w 10562072"/>
              <a:gd name="connsiteY0" fmla="*/ 0 h 2955377"/>
              <a:gd name="connsiteX1" fmla="*/ 10561656 w 10562072"/>
              <a:gd name="connsiteY1" fmla="*/ 2067681 h 2955377"/>
              <a:gd name="connsiteX2" fmla="*/ 10561157 w 10562072"/>
              <a:gd name="connsiteY2" fmla="*/ 2158573 h 2955377"/>
              <a:gd name="connsiteX3" fmla="*/ 2317558 w 10562072"/>
              <a:gd name="connsiteY3" fmla="*/ 2156721 h 2955377"/>
              <a:gd name="connsiteX4" fmla="*/ 1180889 w 10562072"/>
              <a:gd name="connsiteY4" fmla="*/ 2955377 h 2955377"/>
              <a:gd name="connsiteX5" fmla="*/ 0 w 10562072"/>
              <a:gd name="connsiteY5" fmla="*/ 2171274 h 2955377"/>
              <a:gd name="connsiteX6" fmla="*/ 1331 w 10562072"/>
              <a:gd name="connsiteY6" fmla="*/ 0 h 2955377"/>
              <a:gd name="connsiteX0" fmla="*/ 1331 w 10562072"/>
              <a:gd name="connsiteY0" fmla="*/ 2791 h 2958168"/>
              <a:gd name="connsiteX1" fmla="*/ 10561655 w 10562072"/>
              <a:gd name="connsiteY1" fmla="*/ 0 h 2958168"/>
              <a:gd name="connsiteX2" fmla="*/ 10561157 w 10562072"/>
              <a:gd name="connsiteY2" fmla="*/ 2161364 h 2958168"/>
              <a:gd name="connsiteX3" fmla="*/ 2317558 w 10562072"/>
              <a:gd name="connsiteY3" fmla="*/ 2159512 h 2958168"/>
              <a:gd name="connsiteX4" fmla="*/ 1180889 w 10562072"/>
              <a:gd name="connsiteY4" fmla="*/ 2958168 h 2958168"/>
              <a:gd name="connsiteX5" fmla="*/ 0 w 10562072"/>
              <a:gd name="connsiteY5" fmla="*/ 2174065 h 2958168"/>
              <a:gd name="connsiteX6" fmla="*/ 1331 w 10562072"/>
              <a:gd name="connsiteY6" fmla="*/ 2791 h 2958168"/>
              <a:gd name="connsiteX0" fmla="*/ 1331 w 10562072"/>
              <a:gd name="connsiteY0" fmla="*/ 2791 h 2958168"/>
              <a:gd name="connsiteX1" fmla="*/ 10561655 w 10562072"/>
              <a:gd name="connsiteY1" fmla="*/ 0 h 2958168"/>
              <a:gd name="connsiteX2" fmla="*/ 10561157 w 10562072"/>
              <a:gd name="connsiteY2" fmla="*/ 2161364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7"/>
              <a:gd name="connsiteY0" fmla="*/ 2791 h 2958168"/>
              <a:gd name="connsiteX1" fmla="*/ 10561655 w 10561657"/>
              <a:gd name="connsiteY1" fmla="*/ 0 h 2958168"/>
              <a:gd name="connsiteX2" fmla="*/ 10469943 w 10561657"/>
              <a:gd name="connsiteY2" fmla="*/ 668161 h 2958168"/>
              <a:gd name="connsiteX3" fmla="*/ 9288594 w 10561657"/>
              <a:gd name="connsiteY3" fmla="*/ 2153103 h 2958168"/>
              <a:gd name="connsiteX4" fmla="*/ 2317558 w 10561657"/>
              <a:gd name="connsiteY4" fmla="*/ 2159512 h 2958168"/>
              <a:gd name="connsiteX5" fmla="*/ 1180889 w 10561657"/>
              <a:gd name="connsiteY5" fmla="*/ 2958168 h 2958168"/>
              <a:gd name="connsiteX6" fmla="*/ 0 w 10561657"/>
              <a:gd name="connsiteY6" fmla="*/ 2174065 h 2958168"/>
              <a:gd name="connsiteX7" fmla="*/ 1331 w 10561657"/>
              <a:gd name="connsiteY7" fmla="*/ 2791 h 2958168"/>
              <a:gd name="connsiteX0" fmla="*/ 1331 w 10562072"/>
              <a:gd name="connsiteY0" fmla="*/ 2791 h 2958168"/>
              <a:gd name="connsiteX1" fmla="*/ 10561655 w 10562072"/>
              <a:gd name="connsiteY1" fmla="*/ 0 h 2958168"/>
              <a:gd name="connsiteX2" fmla="*/ 10561157 w 10562072"/>
              <a:gd name="connsiteY2" fmla="*/ 1468641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1655"/>
              <a:gd name="connsiteY0" fmla="*/ 2791 h 2958168"/>
              <a:gd name="connsiteX1" fmla="*/ 10561655 w 10561655"/>
              <a:gd name="connsiteY1" fmla="*/ 0 h 2958168"/>
              <a:gd name="connsiteX2" fmla="*/ 10196302 w 10561655"/>
              <a:gd name="connsiteY2" fmla="*/ 1183855 h 2958168"/>
              <a:gd name="connsiteX3" fmla="*/ 9288594 w 10561655"/>
              <a:gd name="connsiteY3" fmla="*/ 2153103 h 2958168"/>
              <a:gd name="connsiteX4" fmla="*/ 2317558 w 10561655"/>
              <a:gd name="connsiteY4" fmla="*/ 2159512 h 2958168"/>
              <a:gd name="connsiteX5" fmla="*/ 1180889 w 10561655"/>
              <a:gd name="connsiteY5" fmla="*/ 2958168 h 2958168"/>
              <a:gd name="connsiteX6" fmla="*/ 0 w 10561655"/>
              <a:gd name="connsiteY6" fmla="*/ 2174065 h 2958168"/>
              <a:gd name="connsiteX7" fmla="*/ 1331 w 10561655"/>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072"/>
              <a:gd name="connsiteY0" fmla="*/ 2791 h 2958168"/>
              <a:gd name="connsiteX1" fmla="*/ 10561655 w 10562072"/>
              <a:gd name="connsiteY1" fmla="*/ 0 h 2958168"/>
              <a:gd name="connsiteX2" fmla="*/ 10561157 w 10562072"/>
              <a:gd name="connsiteY2" fmla="*/ 1476338 h 2958168"/>
              <a:gd name="connsiteX3" fmla="*/ 9288594 w 10562072"/>
              <a:gd name="connsiteY3" fmla="*/ 2153103 h 2958168"/>
              <a:gd name="connsiteX4" fmla="*/ 2317558 w 10562072"/>
              <a:gd name="connsiteY4" fmla="*/ 2159512 h 2958168"/>
              <a:gd name="connsiteX5" fmla="*/ 1180889 w 10562072"/>
              <a:gd name="connsiteY5" fmla="*/ 2958168 h 2958168"/>
              <a:gd name="connsiteX6" fmla="*/ 0 w 10562072"/>
              <a:gd name="connsiteY6" fmla="*/ 2174065 h 2958168"/>
              <a:gd name="connsiteX7" fmla="*/ 1331 w 10562072"/>
              <a:gd name="connsiteY7" fmla="*/ 2791 h 2958168"/>
              <a:gd name="connsiteX0" fmla="*/ 1331 w 10562411"/>
              <a:gd name="connsiteY0" fmla="*/ 2791 h 3881172"/>
              <a:gd name="connsiteX1" fmla="*/ 10561655 w 10562411"/>
              <a:gd name="connsiteY1" fmla="*/ 0 h 3881172"/>
              <a:gd name="connsiteX2" fmla="*/ 10561157 w 10562411"/>
              <a:gd name="connsiteY2" fmla="*/ 1476338 h 3881172"/>
              <a:gd name="connsiteX3" fmla="*/ 9288594 w 10562411"/>
              <a:gd name="connsiteY3" fmla="*/ 2153103 h 3881172"/>
              <a:gd name="connsiteX4" fmla="*/ 2317558 w 10562411"/>
              <a:gd name="connsiteY4" fmla="*/ 2159512 h 3881172"/>
              <a:gd name="connsiteX5" fmla="*/ 1180889 w 10562411"/>
              <a:gd name="connsiteY5" fmla="*/ 2958168 h 3881172"/>
              <a:gd name="connsiteX6" fmla="*/ 0 w 10562411"/>
              <a:gd name="connsiteY6" fmla="*/ 2174065 h 3881172"/>
              <a:gd name="connsiteX7" fmla="*/ 1331 w 10562411"/>
              <a:gd name="connsiteY7" fmla="*/ 2791 h 3881172"/>
              <a:gd name="connsiteX0" fmla="*/ 1331 w 10562411"/>
              <a:gd name="connsiteY0" fmla="*/ 2791 h 4143392"/>
              <a:gd name="connsiteX1" fmla="*/ 10561655 w 10562411"/>
              <a:gd name="connsiteY1" fmla="*/ 0 h 4143392"/>
              <a:gd name="connsiteX2" fmla="*/ 10561157 w 10562411"/>
              <a:gd name="connsiteY2" fmla="*/ 1476338 h 4143392"/>
              <a:gd name="connsiteX3" fmla="*/ 9288594 w 10562411"/>
              <a:gd name="connsiteY3" fmla="*/ 2153103 h 4143392"/>
              <a:gd name="connsiteX4" fmla="*/ 2317558 w 10562411"/>
              <a:gd name="connsiteY4" fmla="*/ 2159512 h 4143392"/>
              <a:gd name="connsiteX5" fmla="*/ 1180889 w 10562411"/>
              <a:gd name="connsiteY5" fmla="*/ 2958168 h 4143392"/>
              <a:gd name="connsiteX6" fmla="*/ 0 w 10562411"/>
              <a:gd name="connsiteY6" fmla="*/ 2174065 h 4143392"/>
              <a:gd name="connsiteX7" fmla="*/ 1331 w 10562411"/>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336031 w 10580884"/>
              <a:gd name="connsiteY4" fmla="*/ 2159512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307067 w 10580884"/>
              <a:gd name="connsiteY3" fmla="*/ 2153103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884"/>
              <a:gd name="connsiteY0" fmla="*/ 2791 h 4143392"/>
              <a:gd name="connsiteX1" fmla="*/ 10580128 w 10580884"/>
              <a:gd name="connsiteY1" fmla="*/ 0 h 4143392"/>
              <a:gd name="connsiteX2" fmla="*/ 10579630 w 10580884"/>
              <a:gd name="connsiteY2" fmla="*/ 1476338 h 4143392"/>
              <a:gd name="connsiteX3" fmla="*/ 9013072 w 10580884"/>
              <a:gd name="connsiteY3" fmla="*/ 3716089 h 4143392"/>
              <a:gd name="connsiteX4" fmla="*/ 2283533 w 10580884"/>
              <a:gd name="connsiteY4" fmla="*/ 3711866 h 4143392"/>
              <a:gd name="connsiteX5" fmla="*/ 1199362 w 10580884"/>
              <a:gd name="connsiteY5" fmla="*/ 2958168 h 4143392"/>
              <a:gd name="connsiteX6" fmla="*/ 0 w 10580884"/>
              <a:gd name="connsiteY6" fmla="*/ 3726419 h 4143392"/>
              <a:gd name="connsiteX7" fmla="*/ 19804 w 10580884"/>
              <a:gd name="connsiteY7" fmla="*/ 2791 h 4143392"/>
              <a:gd name="connsiteX0" fmla="*/ 19804 w 10580641"/>
              <a:gd name="connsiteY0" fmla="*/ 2791 h 4143392"/>
              <a:gd name="connsiteX1" fmla="*/ 10580128 w 10580641"/>
              <a:gd name="connsiteY1" fmla="*/ 0 h 4143392"/>
              <a:gd name="connsiteX2" fmla="*/ 10559884 w 10580641"/>
              <a:gd name="connsiteY2" fmla="*/ 3400831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625733"/>
              <a:gd name="connsiteX1" fmla="*/ 10580128 w 10580641"/>
              <a:gd name="connsiteY1" fmla="*/ 0 h 4625733"/>
              <a:gd name="connsiteX2" fmla="*/ 10559883 w 10580641"/>
              <a:gd name="connsiteY2" fmla="*/ 3953724 h 4625733"/>
              <a:gd name="connsiteX3" fmla="*/ 9013072 w 10580641"/>
              <a:gd name="connsiteY3" fmla="*/ 3716089 h 4625733"/>
              <a:gd name="connsiteX4" fmla="*/ 2283533 w 10580641"/>
              <a:gd name="connsiteY4" fmla="*/ 3711866 h 4625733"/>
              <a:gd name="connsiteX5" fmla="*/ 1199362 w 10580641"/>
              <a:gd name="connsiteY5" fmla="*/ 2958168 h 4625733"/>
              <a:gd name="connsiteX6" fmla="*/ 0 w 10580641"/>
              <a:gd name="connsiteY6" fmla="*/ 3726419 h 4625733"/>
              <a:gd name="connsiteX7" fmla="*/ 19804 w 10580641"/>
              <a:gd name="connsiteY7" fmla="*/ 2791 h 4625733"/>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4143392"/>
              <a:gd name="connsiteX1" fmla="*/ 10580128 w 10580641"/>
              <a:gd name="connsiteY1" fmla="*/ 0 h 4143392"/>
              <a:gd name="connsiteX2" fmla="*/ 10559883 w 10580641"/>
              <a:gd name="connsiteY2" fmla="*/ 3953724 h 4143392"/>
              <a:gd name="connsiteX3" fmla="*/ 9013072 w 10580641"/>
              <a:gd name="connsiteY3" fmla="*/ 3716089 h 4143392"/>
              <a:gd name="connsiteX4" fmla="*/ 2283533 w 10580641"/>
              <a:gd name="connsiteY4" fmla="*/ 3711866 h 4143392"/>
              <a:gd name="connsiteX5" fmla="*/ 1199362 w 10580641"/>
              <a:gd name="connsiteY5" fmla="*/ 2958168 h 4143392"/>
              <a:gd name="connsiteX6" fmla="*/ 0 w 10580641"/>
              <a:gd name="connsiteY6" fmla="*/ 3726419 h 4143392"/>
              <a:gd name="connsiteX7" fmla="*/ 19804 w 10580641"/>
              <a:gd name="connsiteY7" fmla="*/ 2791 h 4143392"/>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26419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79582 h 3953724"/>
              <a:gd name="connsiteX7" fmla="*/ 19804 w 10580641"/>
              <a:gd name="connsiteY7" fmla="*/ 2791 h 3953724"/>
              <a:gd name="connsiteX0" fmla="*/ 19804 w 10580641"/>
              <a:gd name="connsiteY0" fmla="*/ 2791 h 3953724"/>
              <a:gd name="connsiteX1" fmla="*/ 10580128 w 10580641"/>
              <a:gd name="connsiteY1" fmla="*/ 0 h 3953724"/>
              <a:gd name="connsiteX2" fmla="*/ 10559883 w 10580641"/>
              <a:gd name="connsiteY2" fmla="*/ 3953724 h 3953724"/>
              <a:gd name="connsiteX3" fmla="*/ 9013072 w 10580641"/>
              <a:gd name="connsiteY3" fmla="*/ 3716089 h 3953724"/>
              <a:gd name="connsiteX4" fmla="*/ 2283533 w 10580641"/>
              <a:gd name="connsiteY4" fmla="*/ 3711866 h 3953724"/>
              <a:gd name="connsiteX5" fmla="*/ 1199362 w 10580641"/>
              <a:gd name="connsiteY5" fmla="*/ 2958168 h 3953724"/>
              <a:gd name="connsiteX6" fmla="*/ 0 w 10580641"/>
              <a:gd name="connsiteY6" fmla="*/ 3737052 h 3953724"/>
              <a:gd name="connsiteX7" fmla="*/ 19804 w 10580641"/>
              <a:gd name="connsiteY7" fmla="*/ 2791 h 3953724"/>
              <a:gd name="connsiteX0" fmla="*/ 0 w 10581837"/>
              <a:gd name="connsiteY0" fmla="*/ 13424 h 3953724"/>
              <a:gd name="connsiteX1" fmla="*/ 10581324 w 10581837"/>
              <a:gd name="connsiteY1" fmla="*/ 0 h 3953724"/>
              <a:gd name="connsiteX2" fmla="*/ 10561079 w 10581837"/>
              <a:gd name="connsiteY2" fmla="*/ 3953724 h 3953724"/>
              <a:gd name="connsiteX3" fmla="*/ 9014268 w 10581837"/>
              <a:gd name="connsiteY3" fmla="*/ 3716089 h 3953724"/>
              <a:gd name="connsiteX4" fmla="*/ 2284729 w 10581837"/>
              <a:gd name="connsiteY4" fmla="*/ 3711866 h 3953724"/>
              <a:gd name="connsiteX5" fmla="*/ 1200558 w 10581837"/>
              <a:gd name="connsiteY5" fmla="*/ 2958168 h 3953724"/>
              <a:gd name="connsiteX6" fmla="*/ 1196 w 10581837"/>
              <a:gd name="connsiteY6" fmla="*/ 3737052 h 3953724"/>
              <a:gd name="connsiteX7" fmla="*/ 0 w 10581837"/>
              <a:gd name="connsiteY7" fmla="*/ 13424 h 3953724"/>
              <a:gd name="connsiteX0" fmla="*/ 0 w 10562333"/>
              <a:gd name="connsiteY0" fmla="*/ 24056 h 3964356"/>
              <a:gd name="connsiteX1" fmla="*/ 10549824 w 10562333"/>
              <a:gd name="connsiteY1" fmla="*/ 0 h 3964356"/>
              <a:gd name="connsiteX2" fmla="*/ 10561079 w 10562333"/>
              <a:gd name="connsiteY2" fmla="*/ 3964356 h 3964356"/>
              <a:gd name="connsiteX3" fmla="*/ 9014268 w 10562333"/>
              <a:gd name="connsiteY3" fmla="*/ 3726721 h 3964356"/>
              <a:gd name="connsiteX4" fmla="*/ 2284729 w 10562333"/>
              <a:gd name="connsiteY4" fmla="*/ 3722498 h 3964356"/>
              <a:gd name="connsiteX5" fmla="*/ 1200558 w 10562333"/>
              <a:gd name="connsiteY5" fmla="*/ 2968800 h 3964356"/>
              <a:gd name="connsiteX6" fmla="*/ 1196 w 10562333"/>
              <a:gd name="connsiteY6" fmla="*/ 3747684 h 3964356"/>
              <a:gd name="connsiteX7" fmla="*/ 0 w 10562333"/>
              <a:gd name="connsiteY7" fmla="*/ 24056 h 3964356"/>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628158 h 4568458"/>
              <a:gd name="connsiteX1" fmla="*/ 10518325 w 10562333"/>
              <a:gd name="connsiteY1" fmla="*/ 582837 h 4568458"/>
              <a:gd name="connsiteX2" fmla="*/ 10561079 w 10562333"/>
              <a:gd name="connsiteY2" fmla="*/ 4568458 h 4568458"/>
              <a:gd name="connsiteX3" fmla="*/ 9014268 w 10562333"/>
              <a:gd name="connsiteY3" fmla="*/ 4330823 h 4568458"/>
              <a:gd name="connsiteX4" fmla="*/ 2284729 w 10562333"/>
              <a:gd name="connsiteY4" fmla="*/ 4326600 h 4568458"/>
              <a:gd name="connsiteX5" fmla="*/ 1200558 w 10562333"/>
              <a:gd name="connsiteY5" fmla="*/ 3572902 h 4568458"/>
              <a:gd name="connsiteX6" fmla="*/ 1196 w 10562333"/>
              <a:gd name="connsiteY6" fmla="*/ 4351786 h 4568458"/>
              <a:gd name="connsiteX7" fmla="*/ 0 w 10562333"/>
              <a:gd name="connsiteY7" fmla="*/ 628158 h 4568458"/>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112921 h 4053221"/>
              <a:gd name="connsiteX1" fmla="*/ 10518325 w 10562333"/>
              <a:gd name="connsiteY1" fmla="*/ 67600 h 4053221"/>
              <a:gd name="connsiteX2" fmla="*/ 10561079 w 10562333"/>
              <a:gd name="connsiteY2" fmla="*/ 4053221 h 4053221"/>
              <a:gd name="connsiteX3" fmla="*/ 9014268 w 10562333"/>
              <a:gd name="connsiteY3" fmla="*/ 3815586 h 4053221"/>
              <a:gd name="connsiteX4" fmla="*/ 2284729 w 10562333"/>
              <a:gd name="connsiteY4" fmla="*/ 3811363 h 4053221"/>
              <a:gd name="connsiteX5" fmla="*/ 1200558 w 10562333"/>
              <a:gd name="connsiteY5" fmla="*/ 3057665 h 4053221"/>
              <a:gd name="connsiteX6" fmla="*/ 1196 w 10562333"/>
              <a:gd name="connsiteY6" fmla="*/ 3836549 h 4053221"/>
              <a:gd name="connsiteX7" fmla="*/ 0 w 10562333"/>
              <a:gd name="connsiteY7" fmla="*/ 112921 h 40532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1196 w 10562333"/>
              <a:gd name="connsiteY6" fmla="*/ 3768949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84729 w 10562333"/>
              <a:gd name="connsiteY4" fmla="*/ 3743763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14268 w 10562333"/>
              <a:gd name="connsiteY3" fmla="*/ 3747986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45321 h 3985621"/>
              <a:gd name="connsiteX1" fmla="*/ 10518325 w 10562333"/>
              <a:gd name="connsiteY1" fmla="*/ 0 h 3985621"/>
              <a:gd name="connsiteX2" fmla="*/ 10561079 w 10562333"/>
              <a:gd name="connsiteY2" fmla="*/ 3985621 h 3985621"/>
              <a:gd name="connsiteX3" fmla="*/ 9024769 w 10562333"/>
              <a:gd name="connsiteY3" fmla="*/ 3726721 h 3985621"/>
              <a:gd name="connsiteX4" fmla="*/ 2295230 w 10562333"/>
              <a:gd name="connsiteY4" fmla="*/ 3711865 h 3985621"/>
              <a:gd name="connsiteX5" fmla="*/ 1200558 w 10562333"/>
              <a:gd name="connsiteY5" fmla="*/ 2990065 h 3985621"/>
              <a:gd name="connsiteX6" fmla="*/ 0 w 10562333"/>
              <a:gd name="connsiteY6" fmla="*/ 3705154 h 3985621"/>
              <a:gd name="connsiteX7" fmla="*/ 0 w 10562333"/>
              <a:gd name="connsiteY7" fmla="*/ 45321 h 3985621"/>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4689 h 3974989"/>
              <a:gd name="connsiteX1" fmla="*/ 10559884 w 10562333"/>
              <a:gd name="connsiteY1" fmla="*/ 0 h 3974989"/>
              <a:gd name="connsiteX2" fmla="*/ 10561079 w 10562333"/>
              <a:gd name="connsiteY2" fmla="*/ 3974989 h 3974989"/>
              <a:gd name="connsiteX3" fmla="*/ 9024769 w 10562333"/>
              <a:gd name="connsiteY3" fmla="*/ 3716089 h 3974989"/>
              <a:gd name="connsiteX4" fmla="*/ 2295230 w 10562333"/>
              <a:gd name="connsiteY4" fmla="*/ 3701233 h 3974989"/>
              <a:gd name="connsiteX5" fmla="*/ 1200558 w 10562333"/>
              <a:gd name="connsiteY5" fmla="*/ 2979433 h 3974989"/>
              <a:gd name="connsiteX6" fmla="*/ 0 w 10562333"/>
              <a:gd name="connsiteY6" fmla="*/ 3694522 h 3974989"/>
              <a:gd name="connsiteX7" fmla="*/ 0 w 10562333"/>
              <a:gd name="connsiteY7" fmla="*/ 34689 h 3974989"/>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0 w 10562333"/>
              <a:gd name="connsiteY0" fmla="*/ 32735 h 4026198"/>
              <a:gd name="connsiteX1" fmla="*/ 10559884 w 10562333"/>
              <a:gd name="connsiteY1" fmla="*/ 51209 h 4026198"/>
              <a:gd name="connsiteX2" fmla="*/ 10561079 w 10562333"/>
              <a:gd name="connsiteY2" fmla="*/ 4026198 h 4026198"/>
              <a:gd name="connsiteX3" fmla="*/ 9024769 w 10562333"/>
              <a:gd name="connsiteY3" fmla="*/ 3767298 h 4026198"/>
              <a:gd name="connsiteX4" fmla="*/ 2295230 w 10562333"/>
              <a:gd name="connsiteY4" fmla="*/ 3752442 h 4026198"/>
              <a:gd name="connsiteX5" fmla="*/ 1200558 w 10562333"/>
              <a:gd name="connsiteY5" fmla="*/ 3030642 h 4026198"/>
              <a:gd name="connsiteX6" fmla="*/ 0 w 10562333"/>
              <a:gd name="connsiteY6" fmla="*/ 3745731 h 4026198"/>
              <a:gd name="connsiteX7" fmla="*/ 0 w 10562333"/>
              <a:gd name="connsiteY7" fmla="*/ 32735 h 4026198"/>
              <a:gd name="connsiteX0" fmla="*/ 10559884 w 10650182"/>
              <a:gd name="connsiteY0" fmla="*/ 18474 h 3993463"/>
              <a:gd name="connsiteX1" fmla="*/ 10561079 w 10650182"/>
              <a:gd name="connsiteY1" fmla="*/ 3993463 h 3993463"/>
              <a:gd name="connsiteX2" fmla="*/ 9024769 w 10650182"/>
              <a:gd name="connsiteY2" fmla="*/ 3734563 h 3993463"/>
              <a:gd name="connsiteX3" fmla="*/ 2295230 w 10650182"/>
              <a:gd name="connsiteY3" fmla="*/ 3719707 h 3993463"/>
              <a:gd name="connsiteX4" fmla="*/ 1200558 w 10650182"/>
              <a:gd name="connsiteY4" fmla="*/ 2997907 h 3993463"/>
              <a:gd name="connsiteX5" fmla="*/ 0 w 10650182"/>
              <a:gd name="connsiteY5" fmla="*/ 3712996 h 3993463"/>
              <a:gd name="connsiteX6" fmla="*/ 0 w 10650182"/>
              <a:gd name="connsiteY6" fmla="*/ 0 h 3993463"/>
              <a:gd name="connsiteX7" fmla="*/ 10650182 w 10650182"/>
              <a:gd name="connsiteY7" fmla="*/ 109914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10285606 w 10562333"/>
              <a:gd name="connsiteY7" fmla="*/ 418258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7" fmla="*/ 9991611 w 10562333"/>
              <a:gd name="connsiteY7" fmla="*/ 56751 h 3993463"/>
              <a:gd name="connsiteX0" fmla="*/ 10559884 w 10562333"/>
              <a:gd name="connsiteY0" fmla="*/ 18474 h 3993463"/>
              <a:gd name="connsiteX1" fmla="*/ 10561079 w 10562333"/>
              <a:gd name="connsiteY1" fmla="*/ 3993463 h 3993463"/>
              <a:gd name="connsiteX2" fmla="*/ 9024769 w 10562333"/>
              <a:gd name="connsiteY2" fmla="*/ 3734563 h 3993463"/>
              <a:gd name="connsiteX3" fmla="*/ 2295230 w 10562333"/>
              <a:gd name="connsiteY3" fmla="*/ 3719707 h 3993463"/>
              <a:gd name="connsiteX4" fmla="*/ 1200558 w 10562333"/>
              <a:gd name="connsiteY4" fmla="*/ 2997907 h 3993463"/>
              <a:gd name="connsiteX5" fmla="*/ 0 w 10562333"/>
              <a:gd name="connsiteY5" fmla="*/ 3712996 h 3993463"/>
              <a:gd name="connsiteX6" fmla="*/ 0 w 10562333"/>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0 w 10562846"/>
              <a:gd name="connsiteY5" fmla="*/ 3712996 h 3993463"/>
              <a:gd name="connsiteX6" fmla="*/ 0 w 10562846"/>
              <a:gd name="connsiteY6" fmla="*/ 0 h 3993463"/>
              <a:gd name="connsiteX0" fmla="*/ 10562333 w 10562846"/>
              <a:gd name="connsiteY0" fmla="*/ 0 h 3993463"/>
              <a:gd name="connsiteX1" fmla="*/ 10561079 w 10562846"/>
              <a:gd name="connsiteY1" fmla="*/ 3993463 h 3993463"/>
              <a:gd name="connsiteX2" fmla="*/ 9024769 w 10562846"/>
              <a:gd name="connsiteY2" fmla="*/ 3734563 h 3993463"/>
              <a:gd name="connsiteX3" fmla="*/ 2295230 w 10562846"/>
              <a:gd name="connsiteY3" fmla="*/ 3719707 h 3993463"/>
              <a:gd name="connsiteX4" fmla="*/ 1200558 w 10562846"/>
              <a:gd name="connsiteY4" fmla="*/ 2997907 h 3993463"/>
              <a:gd name="connsiteX5" fmla="*/ 2449 w 10562846"/>
              <a:gd name="connsiteY5" fmla="*/ 3734261 h 3993463"/>
              <a:gd name="connsiteX6" fmla="*/ 0 w 10562846"/>
              <a:gd name="connsiteY6" fmla="*/ 0 h 3993463"/>
              <a:gd name="connsiteX0" fmla="*/ 10562334 w 10562847"/>
              <a:gd name="connsiteY0" fmla="*/ 1074357 h 5067820"/>
              <a:gd name="connsiteX1" fmla="*/ 10561080 w 10562847"/>
              <a:gd name="connsiteY1" fmla="*/ 5067820 h 5067820"/>
              <a:gd name="connsiteX2" fmla="*/ 9024770 w 10562847"/>
              <a:gd name="connsiteY2" fmla="*/ 4808920 h 5067820"/>
              <a:gd name="connsiteX3" fmla="*/ 2295231 w 10562847"/>
              <a:gd name="connsiteY3" fmla="*/ 4794064 h 5067820"/>
              <a:gd name="connsiteX4" fmla="*/ 1200559 w 10562847"/>
              <a:gd name="connsiteY4" fmla="*/ 4072264 h 5067820"/>
              <a:gd name="connsiteX5" fmla="*/ 2450 w 10562847"/>
              <a:gd name="connsiteY5" fmla="*/ 4808618 h 5067820"/>
              <a:gd name="connsiteX6" fmla="*/ 0 w 10562847"/>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2450 w 10563360"/>
              <a:gd name="connsiteY5" fmla="*/ 4808618 h 5067820"/>
              <a:gd name="connsiteX6" fmla="*/ 0 w 10563360"/>
              <a:gd name="connsiteY6" fmla="*/ 0 h 5067820"/>
              <a:gd name="connsiteX0" fmla="*/ 10562847 w 10563360"/>
              <a:gd name="connsiteY0" fmla="*/ 0 h 5067820"/>
              <a:gd name="connsiteX1" fmla="*/ 10561080 w 10563360"/>
              <a:gd name="connsiteY1" fmla="*/ 5067820 h 5067820"/>
              <a:gd name="connsiteX2" fmla="*/ 9024770 w 10563360"/>
              <a:gd name="connsiteY2" fmla="*/ 4808920 h 5067820"/>
              <a:gd name="connsiteX3" fmla="*/ 2295231 w 10563360"/>
              <a:gd name="connsiteY3" fmla="*/ 4794064 h 5067820"/>
              <a:gd name="connsiteX4" fmla="*/ 1200559 w 10563360"/>
              <a:gd name="connsiteY4" fmla="*/ 4072264 h 5067820"/>
              <a:gd name="connsiteX5" fmla="*/ 514 w 10563360"/>
              <a:gd name="connsiteY5" fmla="*/ 4819150 h 5067820"/>
              <a:gd name="connsiteX6" fmla="*/ 0 w 10563360"/>
              <a:gd name="connsiteY6" fmla="*/ 0 h 5067820"/>
              <a:gd name="connsiteX0" fmla="*/ 10562847 w 10564614"/>
              <a:gd name="connsiteY0" fmla="*/ 0 h 5152083"/>
              <a:gd name="connsiteX1" fmla="*/ 10563360 w 10564614"/>
              <a:gd name="connsiteY1" fmla="*/ 5152083 h 5152083"/>
              <a:gd name="connsiteX2" fmla="*/ 9024770 w 10564614"/>
              <a:gd name="connsiteY2" fmla="*/ 4808920 h 5152083"/>
              <a:gd name="connsiteX3" fmla="*/ 2295231 w 10564614"/>
              <a:gd name="connsiteY3" fmla="*/ 4794064 h 5152083"/>
              <a:gd name="connsiteX4" fmla="*/ 1200559 w 10564614"/>
              <a:gd name="connsiteY4" fmla="*/ 4072264 h 5152083"/>
              <a:gd name="connsiteX5" fmla="*/ 514 w 10564614"/>
              <a:gd name="connsiteY5" fmla="*/ 4819150 h 5152083"/>
              <a:gd name="connsiteX6" fmla="*/ 0 w 10564614"/>
              <a:gd name="connsiteY6" fmla="*/ 0 h 5152083"/>
              <a:gd name="connsiteX0" fmla="*/ 10562847 w 10564614"/>
              <a:gd name="connsiteY0" fmla="*/ 0 h 5183681"/>
              <a:gd name="connsiteX1" fmla="*/ 10563360 w 10564614"/>
              <a:gd name="connsiteY1" fmla="*/ 5183681 h 5183681"/>
              <a:gd name="connsiteX2" fmla="*/ 9024770 w 10564614"/>
              <a:gd name="connsiteY2" fmla="*/ 4808920 h 5183681"/>
              <a:gd name="connsiteX3" fmla="*/ 2295231 w 10564614"/>
              <a:gd name="connsiteY3" fmla="*/ 4794064 h 5183681"/>
              <a:gd name="connsiteX4" fmla="*/ 1200559 w 10564614"/>
              <a:gd name="connsiteY4" fmla="*/ 4072264 h 5183681"/>
              <a:gd name="connsiteX5" fmla="*/ 514 w 10564614"/>
              <a:gd name="connsiteY5" fmla="*/ 4819150 h 5183681"/>
              <a:gd name="connsiteX6" fmla="*/ 0 w 10564614"/>
              <a:gd name="connsiteY6" fmla="*/ 0 h 518368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819150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87552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 name="connsiteX0" fmla="*/ 10562847 w 10564614"/>
              <a:gd name="connsiteY0" fmla="*/ 0 h 5657661"/>
              <a:gd name="connsiteX1" fmla="*/ 10563360 w 10564614"/>
              <a:gd name="connsiteY1" fmla="*/ 5657661 h 5657661"/>
              <a:gd name="connsiteX2" fmla="*/ 9024770 w 10564614"/>
              <a:gd name="connsiteY2" fmla="*/ 4808920 h 5657661"/>
              <a:gd name="connsiteX3" fmla="*/ 2295231 w 10564614"/>
              <a:gd name="connsiteY3" fmla="*/ 4794064 h 5657661"/>
              <a:gd name="connsiteX4" fmla="*/ 1200559 w 10564614"/>
              <a:gd name="connsiteY4" fmla="*/ 4072264 h 5657661"/>
              <a:gd name="connsiteX5" fmla="*/ 514 w 10564614"/>
              <a:gd name="connsiteY5" fmla="*/ 4798085 h 5657661"/>
              <a:gd name="connsiteX6" fmla="*/ 0 w 10564614"/>
              <a:gd name="connsiteY6" fmla="*/ 0 h 5657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64614" h="5657661">
                <a:moveTo>
                  <a:pt x="10562847" y="0"/>
                </a:moveTo>
                <a:cubicBezTo>
                  <a:pt x="10563360" y="67600"/>
                  <a:pt x="10564614" y="5614246"/>
                  <a:pt x="10563360" y="5657661"/>
                </a:cubicBezTo>
                <a:cubicBezTo>
                  <a:pt x="10190941" y="4920324"/>
                  <a:pt x="9462356" y="4792975"/>
                  <a:pt x="9024770" y="4808920"/>
                </a:cubicBezTo>
                <a:lnTo>
                  <a:pt x="2295231" y="4794064"/>
                </a:lnTo>
                <a:cubicBezTo>
                  <a:pt x="1854598" y="4794612"/>
                  <a:pt x="1423669" y="4544310"/>
                  <a:pt x="1200559" y="4072264"/>
                </a:cubicBezTo>
                <a:cubicBezTo>
                  <a:pt x="965203" y="4750718"/>
                  <a:pt x="279154" y="4797207"/>
                  <a:pt x="514" y="4798085"/>
                </a:cubicBezTo>
                <a:cubicBezTo>
                  <a:pt x="2581" y="4762572"/>
                  <a:pt x="1272" y="95582"/>
                  <a:pt x="0" y="0"/>
                </a:cubicBezTo>
              </a:path>
            </a:pathLst>
          </a:custGeom>
          <a:gradFill flip="none" rotWithShape="1">
            <a:gsLst>
              <a:gs pos="0">
                <a:srgbClr val="005B7C"/>
              </a:gs>
              <a:gs pos="50000">
                <a:srgbClr val="0085B3"/>
              </a:gs>
              <a:gs pos="100000">
                <a:srgbClr val="00A0D6"/>
              </a:gs>
            </a:gsLst>
            <a:lin ang="18900000" scaled="1"/>
            <a:tileRect/>
          </a:gradFill>
          <a:ln w="12700" cmpd="sng" algn="ctr">
            <a:noFill/>
            <a:miter lim="800000"/>
            <a:headEnd/>
            <a:tailEnd/>
          </a:ln>
          <a:effectLst>
            <a:outerShdw blurRad="41275" dist="38100" dir="5400000" algn="t" rotWithShape="0">
              <a:schemeClr val="bg1">
                <a:lumMod val="65000"/>
                <a:alpha val="25000"/>
              </a:schemeClr>
            </a:outerShdw>
          </a:effectLst>
        </p:spPr>
        <p:txBody>
          <a:bodyPr wrap="square" lIns="33059" tIns="42976" rIns="33059" bIns="42976" rtlCol="0" anchor="ctr"/>
          <a:lstStyle/>
          <a:p>
            <a:pPr algn="ctr" fontAlgn="auto">
              <a:spcBef>
                <a:spcPts val="0"/>
              </a:spcBef>
              <a:spcAft>
                <a:spcPts val="0"/>
              </a:spcAft>
            </a:pPr>
            <a:endParaRPr lang="en-US" sz="1000" dirty="0" smtClean="0">
              <a:solidFill>
                <a:schemeClr val="bg1"/>
              </a:solidFill>
              <a:latin typeface="Arial"/>
              <a:cs typeface="Arial"/>
            </a:endParaRPr>
          </a:p>
        </p:txBody>
      </p:sp>
      <p:pic>
        <p:nvPicPr>
          <p:cNvPr id="8" name="Image 10" descr="Capgemini_logo_lr.tif"/>
          <p:cNvPicPr>
            <a:picLocks noChangeAspect="1"/>
          </p:cNvPicPr>
          <p:nvPr>
            <p:custDataLst>
              <p:tags r:id="rId8"/>
            </p:custDataLst>
          </p:nvPr>
        </p:nvPicPr>
        <p:blipFill>
          <a:blip r:embed="rId18" cstate="email">
            <a:extLst>
              <a:ext uri="{28A0092B-C50C-407E-A947-70E740481C1C}">
                <a14:useLocalDpi xmlns:a14="http://schemas.microsoft.com/office/drawing/2010/main" xmlns=""/>
              </a:ext>
            </a:extLst>
          </a:blip>
          <a:stretch>
            <a:fillRect/>
          </a:stretch>
        </p:blipFill>
        <p:spPr>
          <a:xfrm>
            <a:off x="690569" y="930776"/>
            <a:ext cx="3154765" cy="776000"/>
          </a:xfrm>
          <a:prstGeom prst="rect">
            <a:avLst/>
          </a:prstGeom>
        </p:spPr>
      </p:pic>
      <p:pic>
        <p:nvPicPr>
          <p:cNvPr id="9" name="Picture 104" descr="C:\Users\UserSim\Desktop\Capgemini\moto.emf"/>
          <p:cNvPicPr>
            <a:picLocks noChangeAspect="1" noChangeArrowheads="1"/>
          </p:cNvPicPr>
          <p:nvPr>
            <p:custDataLst>
              <p:tags r:id="rId9"/>
            </p:custDataLst>
          </p:nvPr>
        </p:nvPicPr>
        <p:blipFill>
          <a:blip r:embed="rId19" cstate="email">
            <a:extLst>
              <a:ext uri="{28A0092B-C50C-407E-A947-70E740481C1C}">
                <a14:useLocalDpi xmlns:a14="http://schemas.microsoft.com/office/drawing/2010/main" xmlns=""/>
              </a:ext>
            </a:extLst>
          </a:blip>
          <a:srcRect/>
          <a:stretch>
            <a:fillRect/>
          </a:stretch>
        </p:blipFill>
        <p:spPr bwMode="auto">
          <a:xfrm>
            <a:off x="5491631" y="1173628"/>
            <a:ext cx="3645293" cy="290298"/>
          </a:xfrm>
          <a:prstGeom prst="rect">
            <a:avLst/>
          </a:prstGeom>
          <a:noFill/>
        </p:spPr>
      </p:pic>
      <p:sp>
        <p:nvSpPr>
          <p:cNvPr id="13" name="Rectangle 12"/>
          <p:cNvSpPr/>
          <p:nvPr>
            <p:custDataLst>
              <p:tags r:id="rId10"/>
            </p:custDataLst>
          </p:nvPr>
        </p:nvSpPr>
        <p:spPr>
          <a:xfrm>
            <a:off x="5523917" y="6379668"/>
            <a:ext cx="4382083" cy="282207"/>
          </a:xfrm>
          <a:prstGeom prst="rect">
            <a:avLst/>
          </a:prstGeom>
        </p:spPr>
        <p:txBody>
          <a:bodyPr wrap="square" lIns="33059" tIns="33059" rIns="330588" bIns="33059" anchor="b" anchorCtr="0">
            <a:spAutoFit/>
          </a:bodyPr>
          <a:lstStyle/>
          <a:p>
            <a:pPr algn="r"/>
            <a:r>
              <a:rPr lang="en-US" sz="700" dirty="0">
                <a:solidFill>
                  <a:schemeClr val="bg1"/>
                </a:solidFill>
                <a:latin typeface="Arial"/>
                <a:cs typeface="Arial"/>
              </a:rPr>
              <a:t>The information contained in this presentation is </a:t>
            </a:r>
            <a:r>
              <a:rPr lang="en-US" sz="700" dirty="0" smtClean="0">
                <a:solidFill>
                  <a:schemeClr val="bg1"/>
                </a:solidFill>
                <a:latin typeface="Arial"/>
                <a:cs typeface="Arial"/>
              </a:rPr>
              <a:t>proprietary.</a:t>
            </a:r>
          </a:p>
          <a:p>
            <a:pPr algn="r"/>
            <a:r>
              <a:rPr lang="en-US" sz="700" dirty="0" smtClean="0">
                <a:solidFill>
                  <a:schemeClr val="bg1"/>
                </a:solidFill>
                <a:latin typeface="Arial"/>
                <a:cs typeface="Arial"/>
              </a:rPr>
              <a:t>© 2013 </a:t>
            </a:r>
            <a:r>
              <a:rPr lang="en-US" sz="700" dirty="0">
                <a:solidFill>
                  <a:schemeClr val="bg1"/>
                </a:solidFill>
                <a:latin typeface="Arial"/>
                <a:cs typeface="Arial"/>
              </a:rPr>
              <a:t>Capgemini. All rights </a:t>
            </a:r>
            <a:r>
              <a:rPr lang="en-US" sz="700" dirty="0" smtClean="0">
                <a:solidFill>
                  <a:schemeClr val="bg1"/>
                </a:solidFill>
                <a:latin typeface="Arial"/>
                <a:cs typeface="Arial"/>
              </a:rPr>
              <a:t>reserved.</a:t>
            </a:r>
            <a:endParaRPr lang="en-US" sz="700" dirty="0">
              <a:solidFill>
                <a:schemeClr val="bg1"/>
              </a:solidFill>
              <a:latin typeface="Arial"/>
              <a:cs typeface="Arial"/>
            </a:endParaRPr>
          </a:p>
        </p:txBody>
      </p:sp>
      <p:sp>
        <p:nvSpPr>
          <p:cNvPr id="15" name="Rectangle 14"/>
          <p:cNvSpPr/>
          <p:nvPr>
            <p:custDataLst>
              <p:tags r:id="rId11"/>
            </p:custDataLst>
          </p:nvPr>
        </p:nvSpPr>
        <p:spPr>
          <a:xfrm>
            <a:off x="6982878" y="5457935"/>
            <a:ext cx="2923122" cy="380480"/>
          </a:xfrm>
          <a:prstGeom prst="rect">
            <a:avLst/>
          </a:prstGeom>
        </p:spPr>
        <p:txBody>
          <a:bodyPr wrap="none" lIns="36000" tIns="36000" rIns="360000" bIns="36000" anchor="b" anchorCtr="0">
            <a:spAutoFit/>
          </a:bodyPr>
          <a:lstStyle/>
          <a:p>
            <a:pPr algn="r"/>
            <a:r>
              <a:rPr lang="en-US" sz="2000" b="1" dirty="0">
                <a:solidFill>
                  <a:schemeClr val="bg1"/>
                </a:solidFill>
                <a:latin typeface="Arial" pitchFamily="34" charset="0"/>
                <a:cs typeface="Arial" pitchFamily="34" charset="0"/>
              </a:rPr>
              <a:t>www.capgemini.com</a:t>
            </a:r>
          </a:p>
        </p:txBody>
      </p:sp>
      <p:pic>
        <p:nvPicPr>
          <p:cNvPr id="16" name="Picture 3" descr="C:\Users\UserSim\Desktop\DS_icons\128x128 shadows\facebook.png">
            <a:hlinkClick r:id="rId20"/>
          </p:cNvPr>
          <p:cNvPicPr>
            <a:picLocks noChangeAspect="1" noChangeArrowheads="1"/>
          </p:cNvPicPr>
          <p:nvPr>
            <p:custDataLst>
              <p:tags r:id="rId12"/>
            </p:custDataLst>
          </p:nvPr>
        </p:nvPicPr>
        <p:blipFill>
          <a:blip r:embed="rId21" cstate="email">
            <a:extLst>
              <a:ext uri="{28A0092B-C50C-407E-A947-70E740481C1C}">
                <a14:useLocalDpi xmlns:a14="http://schemas.microsoft.com/office/drawing/2010/main" xmlns=""/>
              </a:ext>
            </a:extLst>
          </a:blip>
          <a:srcRect/>
          <a:stretch>
            <a:fillRect/>
          </a:stretch>
        </p:blipFill>
        <p:spPr bwMode="auto">
          <a:xfrm>
            <a:off x="7939252" y="5932547"/>
            <a:ext cx="278223" cy="263770"/>
          </a:xfrm>
          <a:prstGeom prst="rect">
            <a:avLst/>
          </a:prstGeom>
          <a:noFill/>
        </p:spPr>
      </p:pic>
      <p:pic>
        <p:nvPicPr>
          <p:cNvPr id="17" name="Picture 4" descr="C:\Users\UserSim\Desktop\DS_icons\128x128 shadows\linkedin.png">
            <a:hlinkClick r:id="rId22"/>
          </p:cNvPr>
          <p:cNvPicPr>
            <a:picLocks noChangeAspect="1" noChangeArrowheads="1"/>
          </p:cNvPicPr>
          <p:nvPr>
            <p:custDataLst>
              <p:tags r:id="rId13"/>
            </p:custDataLst>
          </p:nvPr>
        </p:nvPicPr>
        <p:blipFill>
          <a:blip r:embed="rId23" cstate="email">
            <a:extLst>
              <a:ext uri="{28A0092B-C50C-407E-A947-70E740481C1C}">
                <a14:useLocalDpi xmlns:a14="http://schemas.microsoft.com/office/drawing/2010/main" xmlns=""/>
              </a:ext>
            </a:extLst>
          </a:blip>
          <a:srcRect/>
          <a:stretch>
            <a:fillRect/>
          </a:stretch>
        </p:blipFill>
        <p:spPr bwMode="auto">
          <a:xfrm>
            <a:off x="8274665" y="5932547"/>
            <a:ext cx="281313" cy="266700"/>
          </a:xfrm>
          <a:prstGeom prst="rect">
            <a:avLst/>
          </a:prstGeom>
          <a:noFill/>
        </p:spPr>
      </p:pic>
      <p:pic>
        <p:nvPicPr>
          <p:cNvPr id="18" name="Picture 5" descr="C:\Users\UserSim\Desktop\DS_icons\128x128 shadows\twitter.png">
            <a:hlinkClick r:id="rId24"/>
          </p:cNvPr>
          <p:cNvPicPr>
            <a:picLocks noChangeAspect="1" noChangeArrowheads="1"/>
          </p:cNvPicPr>
          <p:nvPr>
            <p:custDataLst>
              <p:tags r:id="rId14"/>
            </p:custDataLst>
          </p:nvPr>
        </p:nvPicPr>
        <p:blipFill>
          <a:blip r:embed="rId25" cstate="email">
            <a:extLst>
              <a:ext uri="{28A0092B-C50C-407E-A947-70E740481C1C}">
                <a14:useLocalDpi xmlns:a14="http://schemas.microsoft.com/office/drawing/2010/main" xmlns=""/>
              </a:ext>
            </a:extLst>
          </a:blip>
          <a:srcRect/>
          <a:stretch>
            <a:fillRect/>
          </a:stretch>
        </p:blipFill>
        <p:spPr bwMode="auto">
          <a:xfrm>
            <a:off x="8903720" y="5932547"/>
            <a:ext cx="281313" cy="266700"/>
          </a:xfrm>
          <a:prstGeom prst="rect">
            <a:avLst/>
          </a:prstGeom>
          <a:noFill/>
        </p:spPr>
      </p:pic>
      <p:pic>
        <p:nvPicPr>
          <p:cNvPr id="19" name="Picture 6" descr="C:\Users\UserSim\Desktop\DS_icons\128x128 shadows\youtube.png">
            <a:hlinkClick r:id="rId26"/>
          </p:cNvPr>
          <p:cNvPicPr>
            <a:picLocks noChangeAspect="1" noChangeArrowheads="1"/>
          </p:cNvPicPr>
          <p:nvPr>
            <p:custDataLst>
              <p:tags r:id="rId15"/>
            </p:custDataLst>
          </p:nvPr>
        </p:nvPicPr>
        <p:blipFill>
          <a:blip r:embed="rId27" cstate="email">
            <a:extLst>
              <a:ext uri="{28A0092B-C50C-407E-A947-70E740481C1C}">
                <a14:useLocalDpi xmlns:a14="http://schemas.microsoft.com/office/drawing/2010/main" xmlns=""/>
              </a:ext>
            </a:extLst>
          </a:blip>
          <a:srcRect/>
          <a:stretch>
            <a:fillRect/>
          </a:stretch>
        </p:blipFill>
        <p:spPr bwMode="auto">
          <a:xfrm>
            <a:off x="9242223" y="5932547"/>
            <a:ext cx="281313" cy="266700"/>
          </a:xfrm>
          <a:prstGeom prst="rect">
            <a:avLst/>
          </a:prstGeom>
          <a:noFill/>
        </p:spPr>
      </p:pic>
      <p:pic>
        <p:nvPicPr>
          <p:cNvPr id="20" name="Image 22" descr="Picto_Slideshare.gif">
            <a:hlinkClick r:id="rId28"/>
          </p:cNvPr>
          <p:cNvPicPr preferRelativeResize="0">
            <a:picLocks/>
          </p:cNvPicPr>
          <p:nvPr>
            <p:custDataLst>
              <p:tags r:id="rId16"/>
            </p:custDataLst>
          </p:nvPr>
        </p:nvPicPr>
        <p:blipFill>
          <a:blip r:embed="rId29" cstate="email">
            <a:extLst>
              <a:ext uri="{28A0092B-C50C-407E-A947-70E740481C1C}">
                <a14:useLocalDpi xmlns:a14="http://schemas.microsoft.com/office/drawing/2010/main" xmlns=""/>
              </a:ext>
            </a:extLst>
          </a:blip>
          <a:srcRect l="4793" t="6316" r="5718" b="7969"/>
          <a:stretch>
            <a:fillRect/>
          </a:stretch>
        </p:blipFill>
        <p:spPr>
          <a:xfrm>
            <a:off x="8613168" y="5932547"/>
            <a:ext cx="233362" cy="238125"/>
          </a:xfrm>
          <a:prstGeom prst="roundRect">
            <a:avLst/>
          </a:prstGeom>
          <a:effectLst>
            <a:outerShdw blurRad="38100" dist="25400" dir="5400000" sx="98000" sy="98000" algn="t" rotWithShape="0">
              <a:schemeClr val="tx2">
                <a:alpha val="51000"/>
              </a:schemeClr>
            </a:outerShdw>
          </a:effectLst>
        </p:spPr>
      </p:pic>
    </p:spTree>
  </p:cSld>
  <p:clrMap bg1="lt1" tx1="dk1" bg2="lt2" tx2="dk2" accent1="accent1" accent2="accent2" accent3="accent3" accent4="accent4" accent5="accent5" accent6="accent6" hlink="hlink" folHlink="folHlink"/>
  <p:sldLayoutIdLst>
    <p:sldLayoutId id="2147483940" r:id="rId1"/>
    <p:sldLayoutId id="2147484066" r:id="rId2"/>
    <p:sldLayoutId id="2147484067" r:id="rId3"/>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1"/>
            </p:custDataLst>
          </p:nvPr>
        </p:nvGraphicFramePr>
        <p:xfrm>
          <a:off x="0" y="0"/>
          <a:ext cx="158750" cy="158750"/>
        </p:xfrm>
        <a:graphic>
          <a:graphicData uri="http://schemas.openxmlformats.org/presentationml/2006/ole">
            <p:oleObj spid="_x0000_s602276" name="think-cell Slide" r:id="rId12" imgW="360" imgH="360" progId="">
              <p:embed/>
            </p:oleObj>
          </a:graphicData>
        </a:graphic>
      </p:graphicFrame>
    </p:spTree>
  </p:cSld>
  <p:clrMap bg1="lt1" tx1="dk1" bg2="lt2" tx2="dk2" accent1="accent1" accent2="accent2" accent3="accent3" accent4="accent4" accent5="accent5" accent6="accent6" hlink="hlink" folHlink="folHlink"/>
  <p:sldLayoutIdLst>
    <p:sldLayoutId id="2147483970" r:id="rId1"/>
    <p:sldLayoutId id="2147483975" r:id="rId2"/>
    <p:sldLayoutId id="2147483979" r:id="rId3"/>
    <p:sldLayoutId id="2147483980" r:id="rId4"/>
    <p:sldLayoutId id="2147483982" r:id="rId5"/>
    <p:sldLayoutId id="2147483983" r:id="rId6"/>
    <p:sldLayoutId id="2147484060" r:id="rId7"/>
    <p:sldLayoutId id="2147484065" r:id="rId8"/>
  </p:sldLayoutIdLst>
  <p:txStyles>
    <p:titleStyle>
      <a:lvl1pPr algn="ctr" defTabSz="839694" rtl="0" eaLnBrk="1" latinLnBrk="0" hangingPunct="1">
        <a:spcBef>
          <a:spcPct val="0"/>
        </a:spcBef>
        <a:buNone/>
        <a:defRPr sz="4000" kern="1200">
          <a:solidFill>
            <a:schemeClr val="tx1"/>
          </a:solidFill>
          <a:latin typeface="+mj-lt"/>
          <a:ea typeface="+mj-ea"/>
          <a:cs typeface="+mj-cs"/>
        </a:defRPr>
      </a:lvl1pPr>
    </p:titleStyle>
    <p:bodyStyle>
      <a:lvl1pPr marL="314885" indent="-314885" algn="l" defTabSz="839694" rtl="0" eaLnBrk="1" latinLnBrk="0" hangingPunct="1">
        <a:spcBef>
          <a:spcPct val="20000"/>
        </a:spcBef>
        <a:buFont typeface="Arial" pitchFamily="34" charset="0"/>
        <a:buChar char="•"/>
        <a:defRPr sz="2900" kern="1200">
          <a:solidFill>
            <a:schemeClr val="tx1"/>
          </a:solidFill>
          <a:latin typeface="+mn-lt"/>
          <a:ea typeface="+mn-ea"/>
          <a:cs typeface="+mn-cs"/>
        </a:defRPr>
      </a:lvl1pPr>
      <a:lvl2pPr marL="682251" indent="-262404" algn="l" defTabSz="839694" rtl="0" eaLnBrk="1" latinLnBrk="0" hangingPunct="1">
        <a:spcBef>
          <a:spcPct val="20000"/>
        </a:spcBef>
        <a:buFont typeface="Arial" pitchFamily="34" charset="0"/>
        <a:buChar char="–"/>
        <a:defRPr sz="2600" kern="1200">
          <a:solidFill>
            <a:schemeClr val="tx1"/>
          </a:solidFill>
          <a:latin typeface="+mn-lt"/>
          <a:ea typeface="+mn-ea"/>
          <a:cs typeface="+mn-cs"/>
        </a:defRPr>
      </a:lvl2pPr>
      <a:lvl3pPr marL="1049617" indent="-209923" algn="l" defTabSz="839694"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46946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1889310"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30915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6pPr>
      <a:lvl7pPr marL="2729004"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7pPr>
      <a:lvl8pPr marL="3148851"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8pPr>
      <a:lvl9pPr marL="3568697" indent="-209923" algn="l" defTabSz="839694" rtl="0" eaLnBrk="1" latinLnBrk="0" hangingPunct="1">
        <a:spcBef>
          <a:spcPct val="20000"/>
        </a:spcBef>
        <a:buFont typeface="Arial" pitchFamily="34" charset="0"/>
        <a:buChar char="•"/>
        <a:defRPr sz="1800" kern="1200">
          <a:solidFill>
            <a:schemeClr val="tx1"/>
          </a:solidFill>
          <a:latin typeface="+mn-lt"/>
          <a:ea typeface="+mn-ea"/>
          <a:cs typeface="+mn-cs"/>
        </a:defRPr>
      </a:lvl9pPr>
    </p:bodyStyle>
    <p:otherStyle>
      <a:defPPr>
        <a:defRPr lang="fr-FR"/>
      </a:defPPr>
      <a:lvl1pPr marL="0" algn="l" defTabSz="839694" rtl="0" eaLnBrk="1" latinLnBrk="0" hangingPunct="1">
        <a:defRPr sz="1700" kern="1200">
          <a:solidFill>
            <a:schemeClr val="tx1"/>
          </a:solidFill>
          <a:latin typeface="+mn-lt"/>
          <a:ea typeface="+mn-ea"/>
          <a:cs typeface="+mn-cs"/>
        </a:defRPr>
      </a:lvl1pPr>
      <a:lvl2pPr marL="419847" algn="l" defTabSz="839694" rtl="0" eaLnBrk="1" latinLnBrk="0" hangingPunct="1">
        <a:defRPr sz="1700" kern="1200">
          <a:solidFill>
            <a:schemeClr val="tx1"/>
          </a:solidFill>
          <a:latin typeface="+mn-lt"/>
          <a:ea typeface="+mn-ea"/>
          <a:cs typeface="+mn-cs"/>
        </a:defRPr>
      </a:lvl2pPr>
      <a:lvl3pPr marL="839694" algn="l" defTabSz="839694" rtl="0" eaLnBrk="1" latinLnBrk="0" hangingPunct="1">
        <a:defRPr sz="1700" kern="1200">
          <a:solidFill>
            <a:schemeClr val="tx1"/>
          </a:solidFill>
          <a:latin typeface="+mn-lt"/>
          <a:ea typeface="+mn-ea"/>
          <a:cs typeface="+mn-cs"/>
        </a:defRPr>
      </a:lvl3pPr>
      <a:lvl4pPr marL="1259540" algn="l" defTabSz="839694" rtl="0" eaLnBrk="1" latinLnBrk="0" hangingPunct="1">
        <a:defRPr sz="1700" kern="1200">
          <a:solidFill>
            <a:schemeClr val="tx1"/>
          </a:solidFill>
          <a:latin typeface="+mn-lt"/>
          <a:ea typeface="+mn-ea"/>
          <a:cs typeface="+mn-cs"/>
        </a:defRPr>
      </a:lvl4pPr>
      <a:lvl5pPr marL="1679387" algn="l" defTabSz="839694" rtl="0" eaLnBrk="1" latinLnBrk="0" hangingPunct="1">
        <a:defRPr sz="1700" kern="1200">
          <a:solidFill>
            <a:schemeClr val="tx1"/>
          </a:solidFill>
          <a:latin typeface="+mn-lt"/>
          <a:ea typeface="+mn-ea"/>
          <a:cs typeface="+mn-cs"/>
        </a:defRPr>
      </a:lvl5pPr>
      <a:lvl6pPr marL="2099234" algn="l" defTabSz="839694" rtl="0" eaLnBrk="1" latinLnBrk="0" hangingPunct="1">
        <a:defRPr sz="1700" kern="1200">
          <a:solidFill>
            <a:schemeClr val="tx1"/>
          </a:solidFill>
          <a:latin typeface="+mn-lt"/>
          <a:ea typeface="+mn-ea"/>
          <a:cs typeface="+mn-cs"/>
        </a:defRPr>
      </a:lvl6pPr>
      <a:lvl7pPr marL="2519081" algn="l" defTabSz="839694" rtl="0" eaLnBrk="1" latinLnBrk="0" hangingPunct="1">
        <a:defRPr sz="1700" kern="1200">
          <a:solidFill>
            <a:schemeClr val="tx1"/>
          </a:solidFill>
          <a:latin typeface="+mn-lt"/>
          <a:ea typeface="+mn-ea"/>
          <a:cs typeface="+mn-cs"/>
        </a:defRPr>
      </a:lvl7pPr>
      <a:lvl8pPr marL="2938927" algn="l" defTabSz="839694" rtl="0" eaLnBrk="1" latinLnBrk="0" hangingPunct="1">
        <a:defRPr sz="1700" kern="1200">
          <a:solidFill>
            <a:schemeClr val="tx1"/>
          </a:solidFill>
          <a:latin typeface="+mn-lt"/>
          <a:ea typeface="+mn-ea"/>
          <a:cs typeface="+mn-cs"/>
        </a:defRPr>
      </a:lvl8pPr>
      <a:lvl9pPr marL="3358774" algn="l" defTabSz="839694" rtl="0" eaLnBrk="1" latinLnBrk="0" hangingPunct="1">
        <a:defRPr sz="17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495300" y="274638"/>
            <a:ext cx="89154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495300" y="1600200"/>
            <a:ext cx="8915400" cy="470916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495300" y="6416676"/>
            <a:ext cx="23114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7CB97365-EBCA-4027-87D5-99FC1D4DF0BB}" type="datetimeFigureOut">
              <a:rPr lang="en-US" smtClean="0"/>
              <a:pPr/>
              <a:t>4/17/2025</a:t>
            </a:fld>
            <a:endParaRPr lang="en-US">
              <a:solidFill>
                <a:schemeClr val="tx1">
                  <a:shade val="50000"/>
                </a:schemeClr>
              </a:solidFill>
            </a:endParaRPr>
          </a:p>
        </p:txBody>
      </p:sp>
      <p:sp>
        <p:nvSpPr>
          <p:cNvPr id="3" name="Espace réservé du pied de page 2"/>
          <p:cNvSpPr>
            <a:spLocks noGrp="1"/>
          </p:cNvSpPr>
          <p:nvPr>
            <p:ph type="ftr" sz="quarter" idx="3"/>
          </p:nvPr>
        </p:nvSpPr>
        <p:spPr>
          <a:xfrm>
            <a:off x="3384550" y="6416676"/>
            <a:ext cx="31369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kumimoji="0" lang="en-US">
              <a:solidFill>
                <a:schemeClr val="tx1">
                  <a:shade val="50000"/>
                </a:schemeClr>
              </a:solidFill>
            </a:endParaRPr>
          </a:p>
        </p:txBody>
      </p:sp>
      <p:sp>
        <p:nvSpPr>
          <p:cNvPr id="23" name="Espace réservé du numéro de diapositive 22"/>
          <p:cNvSpPr>
            <a:spLocks noGrp="1"/>
          </p:cNvSpPr>
          <p:nvPr>
            <p:ph type="sldNum" sz="quarter" idx="4"/>
          </p:nvPr>
        </p:nvSpPr>
        <p:spPr>
          <a:xfrm>
            <a:off x="8585200" y="6416676"/>
            <a:ext cx="8255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69E29E33-B620-47F9-BB04-8846C2A5AFCC}" type="slidenum">
              <a:rPr kumimoji="0" lang="en-US" smtClean="0"/>
              <a:pPr/>
              <a:t>‹N°›</a:t>
            </a:fld>
            <a:endParaRPr kumimoji="0" lang="en-US" dirty="0">
              <a:solidFill>
                <a:schemeClr val="tx1">
                  <a:shade val="50000"/>
                </a:schemeClr>
              </a:solidFill>
            </a:endParaRPr>
          </a:p>
        </p:txBody>
      </p:sp>
    </p:spTree>
  </p:cSld>
  <p:clrMap bg1="dk1" tx1="lt1" bg2="dk2" tx2="lt2" accent1="accent1" accent2="accent2" accent3="accent3" accent4="accent4" accent5="accent5" accent6="accent6" hlink="hlink" folHlink="folHlink"/>
  <p:sldLayoutIdLst>
    <p:sldLayoutId id="2147484071" r:id="rId1"/>
    <p:sldLayoutId id="2147484072" r:id="rId2"/>
    <p:sldLayoutId id="2147484073" r:id="rId3"/>
    <p:sldLayoutId id="2147484074" r:id="rId4"/>
    <p:sldLayoutId id="2147484075" r:id="rId5"/>
    <p:sldLayoutId id="2147484076" r:id="rId6"/>
    <p:sldLayoutId id="2147484077" r:id="rId7"/>
    <p:sldLayoutId id="2147484078" r:id="rId8"/>
    <p:sldLayoutId id="2147484079" r:id="rId9"/>
    <p:sldLayoutId id="2147484080" r:id="rId10"/>
    <p:sldLayoutId id="2147484081" r:id="rId11"/>
    <p:sldLayoutId id="2147484082" r:id="rId12"/>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8" Type="http://schemas.openxmlformats.org/officeDocument/2006/relationships/hyperlink" Target="https://gitforwindows.org/" TargetMode="External"/><Relationship Id="rId3" Type="http://schemas.openxmlformats.org/officeDocument/2006/relationships/diagramData" Target="../diagrams/data9.xml"/><Relationship Id="rId7" Type="http://schemas.openxmlformats.org/officeDocument/2006/relationships/hyperlink" Target="https://www.pierre-giraud.com/git-github-apprendre-cours/installer-git/%E2%80%9Chttp:/git-scm.com/downloads%22" TargetMode="External"/><Relationship Id="rId2" Type="http://schemas.openxmlformats.org/officeDocument/2006/relationships/notesSlide" Target="../notesSlides/notesSlide10.xml"/><Relationship Id="rId1" Type="http://schemas.openxmlformats.org/officeDocument/2006/relationships/slideLayout" Target="../slideLayouts/slideLayout36.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3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2" Type="http://schemas.openxmlformats.org/officeDocument/2006/relationships/notesSlide" Target="../notesSlides/notesSlide12.xml"/><Relationship Id="rId1" Type="http://schemas.openxmlformats.org/officeDocument/2006/relationships/slideLayout" Target="../slideLayouts/slideLayout36.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2" Type="http://schemas.openxmlformats.org/officeDocument/2006/relationships/notesSlide" Target="../notesSlides/notesSlide13.xml"/><Relationship Id="rId1" Type="http://schemas.openxmlformats.org/officeDocument/2006/relationships/slideLayout" Target="../slideLayouts/slideLayout36.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2" Type="http://schemas.openxmlformats.org/officeDocument/2006/relationships/notesSlide" Target="../notesSlides/notesSlide14.xml"/><Relationship Id="rId1" Type="http://schemas.openxmlformats.org/officeDocument/2006/relationships/slideLayout" Target="../slideLayouts/slideLayout36.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2" Type="http://schemas.openxmlformats.org/officeDocument/2006/relationships/notesSlide" Target="../notesSlides/notesSlide15.xml"/><Relationship Id="rId1" Type="http://schemas.openxmlformats.org/officeDocument/2006/relationships/slideLayout" Target="../slideLayouts/slideLayout36.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2" Type="http://schemas.openxmlformats.org/officeDocument/2006/relationships/notesSlide" Target="../notesSlides/notesSlide16.xml"/><Relationship Id="rId1" Type="http://schemas.openxmlformats.org/officeDocument/2006/relationships/slideLayout" Target="../slideLayouts/slideLayout3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2" Type="http://schemas.openxmlformats.org/officeDocument/2006/relationships/notesSlide" Target="../notesSlides/notesSlide17.xml"/><Relationship Id="rId1" Type="http://schemas.openxmlformats.org/officeDocument/2006/relationships/slideLayout" Target="../slideLayouts/slideLayout3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2" Type="http://schemas.openxmlformats.org/officeDocument/2006/relationships/notesSlide" Target="../notesSlides/notesSlide18.xml"/><Relationship Id="rId1" Type="http://schemas.openxmlformats.org/officeDocument/2006/relationships/slideLayout" Target="../slideLayouts/slideLayout3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2" Type="http://schemas.openxmlformats.org/officeDocument/2006/relationships/notesSlide" Target="../notesSlides/notesSlide19.xml"/><Relationship Id="rId1" Type="http://schemas.openxmlformats.org/officeDocument/2006/relationships/slideLayout" Target="../slideLayouts/slideLayout3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3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2" Type="http://schemas.openxmlformats.org/officeDocument/2006/relationships/notesSlide" Target="../notesSlides/notesSlide20.xml"/><Relationship Id="rId1" Type="http://schemas.openxmlformats.org/officeDocument/2006/relationships/slideLayout" Target="../slideLayouts/slideLayout3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2" Type="http://schemas.openxmlformats.org/officeDocument/2006/relationships/notesSlide" Target="../notesSlides/notesSlide21.xml"/><Relationship Id="rId1" Type="http://schemas.openxmlformats.org/officeDocument/2006/relationships/slideLayout" Target="../slideLayouts/slideLayout3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2" Type="http://schemas.openxmlformats.org/officeDocument/2006/relationships/notesSlide" Target="../notesSlides/notesSlide22.xml"/><Relationship Id="rId1" Type="http://schemas.openxmlformats.org/officeDocument/2006/relationships/slideLayout" Target="../slideLayouts/slideLayout3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2" Type="http://schemas.openxmlformats.org/officeDocument/2006/relationships/notesSlide" Target="../notesSlides/notesSlide23.xml"/><Relationship Id="rId1" Type="http://schemas.openxmlformats.org/officeDocument/2006/relationships/slideLayout" Target="../slideLayouts/slideLayout3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3.xml"/><Relationship Id="rId2" Type="http://schemas.openxmlformats.org/officeDocument/2006/relationships/notesSlide" Target="../notesSlides/notesSlide24.xml"/><Relationship Id="rId1" Type="http://schemas.openxmlformats.org/officeDocument/2006/relationships/slideLayout" Target="../slideLayouts/slideLayout3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24.xml"/><Relationship Id="rId2" Type="http://schemas.openxmlformats.org/officeDocument/2006/relationships/notesSlide" Target="../notesSlides/notesSlide25.xml"/><Relationship Id="rId1" Type="http://schemas.openxmlformats.org/officeDocument/2006/relationships/slideLayout" Target="../slideLayouts/slideLayout36.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2" Type="http://schemas.openxmlformats.org/officeDocument/2006/relationships/notesSlide" Target="../notesSlides/notesSlide3.xml"/><Relationship Id="rId1" Type="http://schemas.openxmlformats.org/officeDocument/2006/relationships/slideLayout" Target="../slideLayouts/slideLayout3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2" Type="http://schemas.openxmlformats.org/officeDocument/2006/relationships/notesSlide" Target="../notesSlides/notesSlide4.xml"/><Relationship Id="rId1" Type="http://schemas.openxmlformats.org/officeDocument/2006/relationships/slideLayout" Target="../slideLayouts/slideLayout3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2" Type="http://schemas.openxmlformats.org/officeDocument/2006/relationships/notesSlide" Target="../notesSlides/notesSlide5.xml"/><Relationship Id="rId1" Type="http://schemas.openxmlformats.org/officeDocument/2006/relationships/slideLayout" Target="../slideLayouts/slideLayout3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6.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2" Type="http://schemas.openxmlformats.org/officeDocument/2006/relationships/notesSlide" Target="../notesSlides/notesSlide8.xml"/><Relationship Id="rId1" Type="http://schemas.openxmlformats.org/officeDocument/2006/relationships/slideLayout" Target="../slideLayouts/slideLayout36.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2" Type="http://schemas.openxmlformats.org/officeDocument/2006/relationships/notesSlide" Target="../notesSlides/notesSlide9.xml"/><Relationship Id="rId1" Type="http://schemas.openxmlformats.org/officeDocument/2006/relationships/slideLayout" Target="../slideLayouts/slideLayout36.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re 28"/>
          <p:cNvSpPr>
            <a:spLocks noGrp="1"/>
          </p:cNvSpPr>
          <p:nvPr>
            <p:ph type="ctrTitle"/>
          </p:nvPr>
        </p:nvSpPr>
        <p:spPr>
          <a:xfrm>
            <a:off x="663039" y="1201253"/>
            <a:ext cx="8915400" cy="764683"/>
          </a:xfrm>
        </p:spPr>
        <p:txBody>
          <a:bodyPr>
            <a:normAutofit/>
          </a:bodyPr>
          <a:lstStyle/>
          <a:p>
            <a:endParaRPr lang="fr-FR" dirty="0">
              <a:solidFill>
                <a:schemeClr val="accent3">
                  <a:lumMod val="40000"/>
                  <a:lumOff val="60000"/>
                </a:schemeClr>
              </a:solidFill>
            </a:endParaRPr>
          </a:p>
        </p:txBody>
      </p:sp>
      <p:sp>
        <p:nvSpPr>
          <p:cNvPr id="30" name="Sous-titre 29"/>
          <p:cNvSpPr>
            <a:spLocks noGrp="1"/>
          </p:cNvSpPr>
          <p:nvPr>
            <p:ph type="subTitle" idx="1"/>
          </p:nvPr>
        </p:nvSpPr>
        <p:spPr/>
        <p:txBody>
          <a:bodyPr/>
          <a:lstStyle/>
          <a:p>
            <a:endParaRPr lang="fr-FR"/>
          </a:p>
        </p:txBody>
      </p:sp>
      <p:sp>
        <p:nvSpPr>
          <p:cNvPr id="31" name="Titre 3"/>
          <p:cNvSpPr txBox="1">
            <a:spLocks/>
          </p:cNvSpPr>
          <p:nvPr/>
        </p:nvSpPr>
        <p:spPr>
          <a:xfrm rot="10800000">
            <a:off x="-12" y="2136283"/>
            <a:ext cx="9905997" cy="2775098"/>
          </a:xfrm>
          <a:prstGeom prst="rect">
            <a:avLst/>
          </a:prstGeom>
          <a:gradFill flip="none" rotWithShape="1">
            <a:gsLst>
              <a:gs pos="0">
                <a:schemeClr val="tx2">
                  <a:lumMod val="40000"/>
                  <a:lumOff val="60000"/>
                </a:schemeClr>
              </a:gs>
              <a:gs pos="5000">
                <a:srgbClr val="EAE8E6">
                  <a:alpha val="98824"/>
                </a:srgbClr>
              </a:gs>
              <a:gs pos="15450">
                <a:srgbClr val="ECEBE9"/>
              </a:gs>
              <a:gs pos="100000">
                <a:schemeClr val="bg1">
                  <a:alpha val="0"/>
                </a:schemeClr>
              </a:gs>
            </a:gsLst>
            <a:lin ang="0" scaled="1"/>
            <a:tileRect/>
          </a:gradFill>
          <a:effectLst/>
        </p:spPr>
        <p:txBody>
          <a:bodyPr vert="horz" lIns="231412" tIns="33059" rIns="33059" bIns="33059" rtlCol="0" anchor="ctr">
            <a:noAutofit/>
          </a:bodyPr>
          <a:lstStyle/>
          <a:p>
            <a:pPr marL="0" marR="0" lvl="0" indent="0" algn="l" defTabSz="914342" rtl="0" eaLnBrk="1" fontAlgn="auto" latinLnBrk="0" hangingPunct="1">
              <a:lnSpc>
                <a:spcPct val="85000"/>
              </a:lnSpc>
              <a:spcBef>
                <a:spcPct val="0"/>
              </a:spcBef>
              <a:spcAft>
                <a:spcPts val="0"/>
              </a:spcAft>
              <a:buClrTx/>
              <a:buSzTx/>
              <a:buFontTx/>
              <a:buNone/>
              <a:tabLst/>
              <a:defRPr/>
            </a:pPr>
            <a:endParaRPr kumimoji="0" lang="fr-FR" sz="3300" b="1" i="0" u="none" strike="noStrike" kern="1200" cap="none" spc="0" normalizeH="0" baseline="0" noProof="0" dirty="0">
              <a:ln>
                <a:noFill/>
              </a:ln>
              <a:solidFill>
                <a:schemeClr val="tx1"/>
              </a:solidFill>
              <a:effectLst/>
              <a:uLnTx/>
              <a:uFillTx/>
              <a:latin typeface="+mj-lt"/>
              <a:ea typeface="+mj-ea"/>
              <a:cs typeface="+mj-cs"/>
            </a:endParaRPr>
          </a:p>
        </p:txBody>
      </p:sp>
      <p:sp>
        <p:nvSpPr>
          <p:cNvPr id="32" name="Titre 3"/>
          <p:cNvSpPr txBox="1">
            <a:spLocks/>
          </p:cNvSpPr>
          <p:nvPr/>
        </p:nvSpPr>
        <p:spPr>
          <a:xfrm>
            <a:off x="1638796" y="3213560"/>
            <a:ext cx="7939644" cy="1859280"/>
          </a:xfrm>
          <a:prstGeom prst="rect">
            <a:avLst/>
          </a:prstGeom>
        </p:spPr>
        <p:txBody>
          <a:bodyPr vert="horz" lIns="45720" tIns="0" rIns="45720" bIns="0" anchor="b">
            <a:normAutofit/>
            <a:scene3d>
              <a:camera prst="orthographicFront"/>
              <a:lightRig rig="soft" dir="t">
                <a:rot lat="0" lon="0" rev="17220000"/>
              </a:lightRig>
            </a:scene3d>
            <a:sp3d prstMaterial="softEdge">
              <a:bevelT w="38100" h="38100"/>
            </a:sp3d>
          </a:body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fr-FR" sz="1400" b="1" i="0" u="none" strike="noStrike" kern="1200" cap="all" spc="0" normalizeH="0" baseline="0" noProof="0" smtClean="0">
                <a:ln w="6350">
                  <a:noFill/>
                </a:ln>
                <a:solidFill>
                  <a:schemeClr val="tx1"/>
                </a:solidFill>
                <a:effectLst/>
                <a:uLnTx/>
                <a:uFillTx/>
                <a:latin typeface="+mj-lt"/>
                <a:ea typeface="+mj-ea"/>
                <a:cs typeface="+mj-cs"/>
              </a:rPr>
              <a:t/>
            </a:r>
            <a:br>
              <a:rPr kumimoji="0" lang="fr-FR" sz="1400" b="1" i="0" u="none" strike="noStrike" kern="1200" cap="all" spc="0" normalizeH="0" baseline="0" noProof="0" smtClean="0">
                <a:ln w="6350">
                  <a:noFill/>
                </a:ln>
                <a:solidFill>
                  <a:schemeClr val="tx1"/>
                </a:solidFill>
                <a:effectLst/>
                <a:uLnTx/>
                <a:uFillTx/>
                <a:latin typeface="+mj-lt"/>
                <a:ea typeface="+mj-ea"/>
                <a:cs typeface="+mj-cs"/>
              </a:rPr>
            </a:br>
            <a:endParaRPr kumimoji="0" lang="en-US" sz="3200" b="1" i="0" u="none" strike="noStrike" kern="1200" cap="all" spc="0" normalizeH="0" baseline="0" noProof="0" dirty="0">
              <a:ln w="6350">
                <a:noFill/>
              </a:ln>
              <a:solidFill>
                <a:schemeClr val="tx1"/>
              </a:solidFill>
              <a:effectLst/>
              <a:uLnTx/>
              <a:uFillTx/>
              <a:latin typeface="+mj-lt"/>
              <a:ea typeface="+mj-ea"/>
              <a:cs typeface="+mj-cs"/>
            </a:endParaRPr>
          </a:p>
        </p:txBody>
      </p:sp>
      <p:sp>
        <p:nvSpPr>
          <p:cNvPr id="33" name="Sous-titre 2"/>
          <p:cNvSpPr txBox="1">
            <a:spLocks/>
          </p:cNvSpPr>
          <p:nvPr/>
        </p:nvSpPr>
        <p:spPr>
          <a:xfrm>
            <a:off x="8144538" y="4435997"/>
            <a:ext cx="1433901" cy="479328"/>
          </a:xfrm>
          <a:prstGeom prst="rect">
            <a:avLst/>
          </a:prstGeom>
          <a:ln>
            <a:noFill/>
          </a:ln>
        </p:spPr>
        <p:txBody>
          <a:bodyPr vert="horz">
            <a:normAutofit/>
          </a:bodyPr>
          <a:lstStyle/>
          <a:p>
            <a:pPr marL="0" marR="0" lvl="0" indent="0" algn="r" defTabSz="914400" rtl="0" eaLnBrk="1" fontAlgn="auto" latinLnBrk="0" hangingPunct="1">
              <a:lnSpc>
                <a:spcPct val="100000"/>
              </a:lnSpc>
              <a:spcBef>
                <a:spcPct val="20000"/>
              </a:spcBef>
              <a:spcAft>
                <a:spcPts val="0"/>
              </a:spcAft>
              <a:buClr>
                <a:schemeClr val="tx1">
                  <a:shade val="95000"/>
                </a:schemeClr>
              </a:buClr>
              <a:buSzPct val="65000"/>
              <a:buFont typeface="Wingdings 2"/>
              <a:buNone/>
              <a:tabLst/>
              <a:defRPr/>
            </a:pPr>
            <a:endParaRPr kumimoji="0" lang="fr-FR" sz="2000" b="1" i="0" u="none" strike="noStrike" kern="1200" cap="none" spc="0" normalizeH="0" baseline="0" noProof="0" dirty="0">
              <a:ln>
                <a:noFill/>
              </a:ln>
              <a:solidFill>
                <a:schemeClr val="bg1">
                  <a:lumMod val="75000"/>
                </a:schemeClr>
              </a:solidFill>
              <a:effectLst/>
              <a:uLnTx/>
              <a:uFillTx/>
              <a:latin typeface="+mj-lt"/>
              <a:ea typeface="+mj-ea"/>
              <a:cs typeface="+mj-cs"/>
            </a:endParaRPr>
          </a:p>
        </p:txBody>
      </p:sp>
      <p:sp>
        <p:nvSpPr>
          <p:cNvPr id="34" name="Rectangle à coins arrondis 33"/>
          <p:cNvSpPr/>
          <p:nvPr/>
        </p:nvSpPr>
        <p:spPr>
          <a:xfrm>
            <a:off x="1508937" y="2790701"/>
            <a:ext cx="6911163" cy="157893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spcBef>
                <a:spcPct val="0"/>
              </a:spcBef>
            </a:pPr>
            <a:r>
              <a:rPr lang="fr-FR" sz="2800" b="1" dirty="0" smtClean="0">
                <a:solidFill>
                  <a:srgbClr val="00A6D3"/>
                </a:solidFill>
                <a:cs typeface="Times New Roman" pitchFamily="18" charset="0"/>
              </a:rPr>
              <a:t>Développement </a:t>
            </a:r>
            <a:r>
              <a:rPr lang="fr-FR" sz="2800" b="1" dirty="0" smtClean="0">
                <a:solidFill>
                  <a:srgbClr val="00A6D3"/>
                </a:solidFill>
                <a:cs typeface="Times New Roman" pitchFamily="18" charset="0"/>
              </a:rPr>
              <a:t>Collaboratif Git / </a:t>
            </a:r>
            <a:r>
              <a:rPr lang="fr-FR" sz="2800" b="1" dirty="0" err="1" smtClean="0">
                <a:solidFill>
                  <a:srgbClr val="00A6D3"/>
                </a:solidFill>
                <a:cs typeface="Times New Roman" pitchFamily="18" charset="0"/>
              </a:rPr>
              <a:t>GitHub</a:t>
            </a:r>
            <a:endParaRPr lang="fr-FR" sz="2800" b="1" dirty="0">
              <a:solidFill>
                <a:srgbClr val="00A6D3"/>
              </a:solidFill>
              <a:cs typeface="Times New Roman" pitchFamily="18" charset="0"/>
            </a:endParaRPr>
          </a:p>
        </p:txBody>
      </p:sp>
      <p:sp>
        <p:nvSpPr>
          <p:cNvPr id="35" name="Rectangle à coins arrondis 34"/>
          <p:cNvSpPr/>
          <p:nvPr/>
        </p:nvSpPr>
        <p:spPr>
          <a:xfrm>
            <a:off x="4220712" y="2136283"/>
            <a:ext cx="1871330" cy="499730"/>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3200" b="1" dirty="0" smtClean="0">
                <a:latin typeface="Arial Narrow" pitchFamily="34" charset="0"/>
              </a:rPr>
              <a:t>Module</a:t>
            </a:r>
          </a:p>
        </p:txBody>
      </p:sp>
      <p:sp>
        <p:nvSpPr>
          <p:cNvPr id="36" name="Rectangle à coins arrondis 35"/>
          <p:cNvSpPr/>
          <p:nvPr/>
        </p:nvSpPr>
        <p:spPr>
          <a:xfrm>
            <a:off x="3036284" y="4435997"/>
            <a:ext cx="3875155" cy="386978"/>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800" dirty="0" smtClean="0">
                <a:latin typeface="Arial Narrow" pitchFamily="34" charset="0"/>
              </a:rPr>
              <a:t>Mr </a:t>
            </a:r>
            <a:r>
              <a:rPr lang="fr-FR" sz="1800" b="1" dirty="0" smtClean="0">
                <a:latin typeface="Arial Narrow" pitchFamily="34" charset="0"/>
              </a:rPr>
              <a:t>: SOUMBOUNOU Boubou</a:t>
            </a:r>
          </a:p>
        </p:txBody>
      </p:sp>
      <p:sp>
        <p:nvSpPr>
          <p:cNvPr id="38" name="Rogner et arrondir un rectangle à un seul coin 37"/>
          <p:cNvSpPr/>
          <p:nvPr/>
        </p:nvSpPr>
        <p:spPr>
          <a:xfrm>
            <a:off x="4220712" y="5307302"/>
            <a:ext cx="1988288" cy="914400"/>
          </a:xfrm>
          <a:prstGeom prst="snipRoundRect">
            <a:avLst/>
          </a:prstGeom>
          <a:solidFill>
            <a:schemeClr val="tx1">
              <a:lumMod val="60000"/>
              <a:lumOff val="40000"/>
              <a:alpha val="61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fr-FR" sz="1100" dirty="0" smtClean="0"/>
              <a:t>Année scolaire</a:t>
            </a:r>
          </a:p>
          <a:p>
            <a:pPr algn="ctr"/>
            <a:endParaRPr lang="fr-FR" sz="1100" dirty="0" smtClean="0"/>
          </a:p>
          <a:p>
            <a:pPr lvl="0" algn="ctr" defTabSz="914400">
              <a:spcBef>
                <a:spcPct val="20000"/>
              </a:spcBef>
              <a:buClr>
                <a:schemeClr val="tx1">
                  <a:shade val="95000"/>
                </a:schemeClr>
              </a:buClr>
              <a:buSzPct val="65000"/>
              <a:defRPr/>
            </a:pPr>
            <a:r>
              <a:rPr lang="fr-FR" sz="1200" b="1" dirty="0" smtClean="0">
                <a:solidFill>
                  <a:schemeClr val="bg1">
                    <a:lumMod val="75000"/>
                  </a:schemeClr>
                </a:solidFill>
              </a:rPr>
              <a:t>2024-2025</a:t>
            </a:r>
            <a:endParaRPr lang="fr-FR" sz="1200" b="1" dirty="0" smtClean="0">
              <a:solidFill>
                <a:schemeClr val="bg1">
                  <a:lumMod val="75000"/>
                </a:schemeClr>
              </a:solidFill>
            </a:endParaRPr>
          </a:p>
          <a:p>
            <a:pPr algn="ctr"/>
            <a:endParaRPr lang="fr-FR" sz="1100" dirty="0" err="1" smtClean="0">
              <a:solidFill>
                <a:schemeClr val="tx2">
                  <a:lumMod val="50000"/>
                </a:schemeClr>
              </a:solidFill>
            </a:endParaRPr>
          </a:p>
        </p:txBody>
      </p:sp>
      <p:pic>
        <p:nvPicPr>
          <p:cNvPr id="645122" name="Picture 2" descr="C:\Users\user\Downloads\connexion.png"/>
          <p:cNvPicPr>
            <a:picLocks noChangeAspect="1" noChangeArrowheads="1"/>
          </p:cNvPicPr>
          <p:nvPr/>
        </p:nvPicPr>
        <p:blipFill>
          <a:blip r:embed="rId3"/>
          <a:srcRect/>
          <a:stretch>
            <a:fillRect/>
          </a:stretch>
        </p:blipFill>
        <p:spPr bwMode="auto">
          <a:xfrm>
            <a:off x="-11" y="45213"/>
            <a:ext cx="2672634" cy="1156040"/>
          </a:xfrm>
          <a:prstGeom prst="rect">
            <a:avLst/>
          </a:prstGeom>
          <a:noFill/>
        </p:spPr>
      </p:pic>
    </p:spTree>
    <p:extLst>
      <p:ext uri="{BB962C8B-B14F-4D97-AF65-F5344CB8AC3E}">
        <p14:creationId xmlns:p14="http://schemas.microsoft.com/office/powerpoint/2010/main" xmlns="" val="1622771467"/>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499" y="1436820"/>
            <a:ext cx="6513121" cy="3016210"/>
          </a:xfrm>
          <a:prstGeom prst="rect">
            <a:avLst/>
          </a:prstGeom>
        </p:spPr>
        <p:txBody>
          <a:bodyPr wrap="square">
            <a:spAutoFit/>
          </a:bodyPr>
          <a:lstStyle/>
          <a:p>
            <a:r>
              <a:rPr lang="fr-FR" dirty="0" smtClean="0"/>
              <a:t>La façon la plus simple d’installer Git est de télécharger la dernière version sur le site officiel </a:t>
            </a:r>
            <a:r>
              <a:rPr lang="fr-FR" dirty="0" smtClean="0">
                <a:hlinkClick r:id="rId7"/>
              </a:rPr>
              <a:t>http://git-scm.com/downloads</a:t>
            </a:r>
            <a:r>
              <a:rPr lang="fr-FR" dirty="0" smtClean="0"/>
              <a:t>, d’ouvrir le fichier téléchargé et de suivre les instructions à l’écran en laissant toutes les valeurs par défaut.</a:t>
            </a:r>
          </a:p>
          <a:p>
            <a:endParaRPr lang="fr-FR" dirty="0" smtClean="0"/>
          </a:p>
          <a:p>
            <a:r>
              <a:rPr lang="fr-FR" dirty="0" smtClean="0"/>
              <a:t>Si vous êtes sous Windows, téléchargez la version de Git présente sur </a:t>
            </a:r>
            <a:r>
              <a:rPr lang="fr-FR" dirty="0" smtClean="0">
                <a:hlinkClick r:id="rId8"/>
              </a:rPr>
              <a:t>https://gitforwindows.org/</a:t>
            </a:r>
            <a:r>
              <a:rPr lang="fr-FR" dirty="0" smtClean="0"/>
              <a:t>. Cette version inclut un outil permettant d’émuler le comportement de </a:t>
            </a:r>
            <a:r>
              <a:rPr lang="fr-FR" dirty="0" err="1" smtClean="0"/>
              <a:t>Bash</a:t>
            </a:r>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499" y="1436820"/>
            <a:ext cx="6513121" cy="3016210"/>
          </a:xfrm>
          <a:prstGeom prst="rect">
            <a:avLst/>
          </a:prstGeom>
        </p:spPr>
        <p:txBody>
          <a:bodyPr wrap="square">
            <a:spAutoFit/>
          </a:bodyPr>
          <a:lstStyle/>
          <a:p>
            <a:r>
              <a:rPr lang="fr-FR" dirty="0" smtClean="0"/>
              <a:t>Une fois Git installé, nous allons paramétrer le logiciel afin d’enregistrer certaines données pour ne pas avoir à les fournir à nouveau plus tard.</a:t>
            </a:r>
          </a:p>
          <a:p>
            <a:endParaRPr lang="fr-FR" dirty="0" smtClean="0"/>
          </a:p>
          <a:p>
            <a:r>
              <a:rPr lang="fr-FR" dirty="0" smtClean="0"/>
              <a:t>Pour faire cela, nous allons utiliser notre première commande Git qui est la commande </a:t>
            </a:r>
            <a:r>
              <a:rPr lang="fr-FR" dirty="0" smtClean="0">
                <a:solidFill>
                  <a:srgbClr val="FF0000"/>
                </a:solidFill>
              </a:rPr>
              <a:t>git config</a:t>
            </a:r>
            <a:r>
              <a:rPr lang="fr-FR" dirty="0" smtClean="0"/>
              <a:t>.</a:t>
            </a:r>
          </a:p>
          <a:p>
            <a:endParaRPr lang="fr-FR" dirty="0" smtClean="0"/>
          </a:p>
          <a:p>
            <a:r>
              <a:rPr lang="fr-FR" dirty="0" smtClean="0"/>
              <a:t>Cette commande permet </a:t>
            </a:r>
            <a:r>
              <a:rPr lang="fr-FR" dirty="0" smtClean="0"/>
              <a:t>de </a:t>
            </a:r>
            <a:r>
              <a:rPr lang="fr-FR" dirty="0" smtClean="0"/>
              <a:t>modifier les variables de configuration qui contrôlent le comportement de Git.</a:t>
            </a:r>
          </a:p>
          <a:p>
            <a:endParaRPr lang="fr-FR" dirty="0"/>
          </a:p>
        </p:txBody>
      </p:sp>
      <p:pic>
        <p:nvPicPr>
          <p:cNvPr id="647170" name="Picture 2" descr="C:\Users\user\Downloads\git sceen\1-user-email.PNG"/>
          <p:cNvPicPr>
            <a:picLocks noChangeAspect="1" noChangeArrowheads="1"/>
          </p:cNvPicPr>
          <p:nvPr/>
        </p:nvPicPr>
        <p:blipFill>
          <a:blip r:embed="rId7"/>
          <a:srcRect/>
          <a:stretch>
            <a:fillRect/>
          </a:stretch>
        </p:blipFill>
        <p:spPr bwMode="auto">
          <a:xfrm>
            <a:off x="2672896" y="4251486"/>
            <a:ext cx="3793218" cy="2284214"/>
          </a:xfrm>
          <a:prstGeom prst="rect">
            <a:avLst/>
          </a:prstGeom>
          <a:noFill/>
        </p:spPr>
      </p:pic>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500" y="1436820"/>
            <a:ext cx="7056120" cy="4185761"/>
          </a:xfrm>
          <a:prstGeom prst="rect">
            <a:avLst/>
          </a:prstGeom>
        </p:spPr>
        <p:txBody>
          <a:bodyPr wrap="square">
            <a:spAutoFit/>
          </a:bodyPr>
          <a:lstStyle/>
          <a:p>
            <a:r>
              <a:rPr lang="fr-FR" dirty="0" smtClean="0"/>
              <a:t>La commande</a:t>
            </a:r>
            <a:r>
              <a:rPr lang="fr-FR" dirty="0" smtClean="0">
                <a:solidFill>
                  <a:srgbClr val="FF0000"/>
                </a:solidFill>
              </a:rPr>
              <a:t> </a:t>
            </a:r>
            <a:r>
              <a:rPr lang="fr-FR" dirty="0" err="1" smtClean="0">
                <a:solidFill>
                  <a:srgbClr val="FF0000"/>
                </a:solidFill>
              </a:rPr>
              <a:t>ls</a:t>
            </a:r>
            <a:r>
              <a:rPr lang="fr-FR" dirty="0" smtClean="0"/>
              <a:t> affiche la liste des fichiers et répertories dans un répertoire ;</a:t>
            </a:r>
          </a:p>
          <a:p>
            <a:endParaRPr lang="fr-FR" dirty="0" smtClean="0"/>
          </a:p>
          <a:p>
            <a:r>
              <a:rPr lang="fr-FR" dirty="0" smtClean="0"/>
              <a:t>La commande </a:t>
            </a:r>
            <a:r>
              <a:rPr lang="fr-FR" dirty="0" smtClean="0">
                <a:solidFill>
                  <a:srgbClr val="FF0000"/>
                </a:solidFill>
              </a:rPr>
              <a:t>cd</a:t>
            </a:r>
            <a:r>
              <a:rPr lang="fr-FR" dirty="0" smtClean="0"/>
              <a:t> permet de changer de répertoire, c’est-à-dire de se déplacer d’un répertoire à un autre ;</a:t>
            </a:r>
          </a:p>
          <a:p>
            <a:endParaRPr lang="fr-FR" dirty="0" smtClean="0"/>
          </a:p>
          <a:p>
            <a:r>
              <a:rPr lang="fr-FR" dirty="0" smtClean="0"/>
              <a:t>La commande </a:t>
            </a:r>
            <a:r>
              <a:rPr lang="fr-FR" dirty="0" err="1" smtClean="0">
                <a:solidFill>
                  <a:srgbClr val="FF0000"/>
                </a:solidFill>
              </a:rPr>
              <a:t>mkdir</a:t>
            </a:r>
            <a:r>
              <a:rPr lang="fr-FR" dirty="0" smtClean="0"/>
              <a:t> permet de créer un nouveau répertoire (ou “dossier”) ;</a:t>
            </a:r>
          </a:p>
          <a:p>
            <a:endParaRPr lang="fr-FR" dirty="0" smtClean="0"/>
          </a:p>
          <a:p>
            <a:r>
              <a:rPr lang="fr-FR" dirty="0" smtClean="0"/>
              <a:t>La commande </a:t>
            </a:r>
            <a:r>
              <a:rPr lang="fr-FR" dirty="0" err="1" smtClean="0">
                <a:solidFill>
                  <a:srgbClr val="FF0000"/>
                </a:solidFill>
              </a:rPr>
              <a:t>touch</a:t>
            </a:r>
            <a:r>
              <a:rPr lang="fr-FR" dirty="0" smtClean="0"/>
              <a:t> permet de créer un fichier ;</a:t>
            </a:r>
          </a:p>
          <a:p>
            <a:endParaRPr lang="fr-FR" dirty="0" smtClean="0"/>
          </a:p>
          <a:p>
            <a:r>
              <a:rPr lang="fr-FR" dirty="0" smtClean="0"/>
              <a:t>La commande </a:t>
            </a:r>
            <a:r>
              <a:rPr lang="fr-FR" dirty="0" err="1" smtClean="0">
                <a:solidFill>
                  <a:srgbClr val="FF0000"/>
                </a:solidFill>
              </a:rPr>
              <a:t>mv</a:t>
            </a:r>
            <a:r>
              <a:rPr lang="fr-FR" dirty="0" smtClean="0"/>
              <a:t> permet de renommer ou de déplacer des fichiers.</a:t>
            </a:r>
          </a:p>
          <a:p>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2" name="Rectangle à coins arrondis 11"/>
          <p:cNvSpPr/>
          <p:nvPr/>
        </p:nvSpPr>
        <p:spPr>
          <a:xfrm>
            <a:off x="3145719" y="2249991"/>
            <a:ext cx="5843900" cy="169552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endParaRPr lang="fr-FR" sz="3600" b="1" dirty="0" smtClean="0">
              <a:solidFill>
                <a:schemeClr val="bg1"/>
              </a:solidFill>
              <a:latin typeface="Arial Narrow" pitchFamily="34" charset="0"/>
            </a:endParaRPr>
          </a:p>
          <a:p>
            <a:pPr lvl="0" algn="ctr"/>
            <a:r>
              <a:rPr lang="fr-FR" sz="3600" b="1" dirty="0" smtClean="0">
                <a:solidFill>
                  <a:schemeClr val="bg1"/>
                </a:solidFill>
                <a:latin typeface="Arial Narrow" pitchFamily="34" charset="0"/>
              </a:rPr>
              <a:t>Fonctionnement de Git</a:t>
            </a:r>
            <a:endParaRPr lang="fr-FR" sz="3600" b="1" dirty="0">
              <a:solidFill>
                <a:schemeClr val="bg1"/>
              </a:solidFill>
            </a:endParaRPr>
          </a:p>
          <a:p>
            <a:pPr algn="ctr"/>
            <a:endParaRPr lang="fr-FR" sz="3600" b="1" dirty="0" smtClean="0">
              <a:solidFill>
                <a:schemeClr val="tx2">
                  <a:lumMod val="50000"/>
                </a:schemeClr>
              </a:solidFill>
              <a:latin typeface="Arial Narrow" pitchFamily="34" charset="0"/>
            </a:endParaRP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2" name="Rectangle 11"/>
          <p:cNvSpPr/>
          <p:nvPr/>
        </p:nvSpPr>
        <p:spPr>
          <a:xfrm>
            <a:off x="2476500" y="1467300"/>
            <a:ext cx="6697980" cy="2431435"/>
          </a:xfrm>
          <a:prstGeom prst="rect">
            <a:avLst/>
          </a:prstGeom>
        </p:spPr>
        <p:txBody>
          <a:bodyPr wrap="square">
            <a:spAutoFit/>
          </a:bodyPr>
          <a:lstStyle/>
          <a:p>
            <a:r>
              <a:rPr lang="fr-FR" dirty="0" smtClean="0"/>
              <a:t>Un “dépôt” correspond à la copie et à l’importation de l’ensemble des fichiers d’un projet dans Git. Il existe deux façons de créer un dépôt Git :</a:t>
            </a:r>
          </a:p>
          <a:p>
            <a:endParaRPr lang="fr-FR" dirty="0" smtClean="0"/>
          </a:p>
          <a:p>
            <a:pPr>
              <a:buFont typeface="Wingdings" pitchFamily="2" charset="2"/>
              <a:buChar char="§"/>
            </a:pPr>
            <a:r>
              <a:rPr lang="fr-FR" dirty="0" smtClean="0"/>
              <a:t>On peut importer un répertoire déjà existant dans Git ;</a:t>
            </a:r>
          </a:p>
          <a:p>
            <a:endParaRPr lang="fr-FR" dirty="0" smtClean="0"/>
          </a:p>
          <a:p>
            <a:pPr>
              <a:buFont typeface="Wingdings" pitchFamily="2" charset="2"/>
              <a:buChar char="§"/>
            </a:pPr>
            <a:r>
              <a:rPr lang="fr-FR" dirty="0" smtClean="0"/>
              <a:t>On peut cloner un dépôt Git déjà existant.</a:t>
            </a:r>
          </a:p>
          <a:p>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2" name="Rectangle 11"/>
          <p:cNvSpPr/>
          <p:nvPr/>
        </p:nvSpPr>
        <p:spPr>
          <a:xfrm>
            <a:off x="2476500" y="1467300"/>
            <a:ext cx="6697980" cy="4478149"/>
          </a:xfrm>
          <a:prstGeom prst="rect">
            <a:avLst/>
          </a:prstGeom>
        </p:spPr>
        <p:txBody>
          <a:bodyPr wrap="square">
            <a:spAutoFit/>
          </a:bodyPr>
          <a:lstStyle/>
          <a:p>
            <a:r>
              <a:rPr lang="fr-FR" dirty="0" smtClean="0"/>
              <a:t>Le répertoire de travail correspond à une extraction unique  d’une version du projet. Les fichiers sont extraits de la base de données compressée située dans le répertoire Git et sont placés sur le disque afin qu’on puisse les utiliser ou les modifier</a:t>
            </a:r>
          </a:p>
          <a:p>
            <a:endParaRPr lang="fr-FR" dirty="0" smtClean="0"/>
          </a:p>
          <a:p>
            <a:r>
              <a:rPr lang="fr-FR" dirty="0" smtClean="0"/>
              <a:t>La zone d’index correspond à un simple fichier, généralement situé dans le répertoire Git, qui stocke les informations concernant ce qui fera partie du prochain instantané ou du prochain “commit”.</a:t>
            </a:r>
          </a:p>
          <a:p>
            <a:endParaRPr lang="fr-FR" dirty="0" smtClean="0"/>
          </a:p>
          <a:p>
            <a:r>
              <a:rPr lang="fr-FR" dirty="0" smtClean="0"/>
              <a:t>Le répertoire Git est l’endroit où Git stocke les </a:t>
            </a:r>
            <a:r>
              <a:rPr lang="fr-FR" dirty="0" err="1" smtClean="0"/>
              <a:t>méta-données</a:t>
            </a:r>
            <a:r>
              <a:rPr lang="fr-FR" dirty="0" smtClean="0"/>
              <a:t> et la base de données des objets de votre projet. C’est la partie principale ou le </a:t>
            </a:r>
            <a:r>
              <a:rPr lang="fr-FR" dirty="0" err="1" smtClean="0"/>
              <a:t>coeur</a:t>
            </a:r>
            <a:r>
              <a:rPr lang="fr-FR" dirty="0" smtClean="0"/>
              <a:t> de Git.</a:t>
            </a:r>
          </a:p>
          <a:p>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500" y="1436820"/>
            <a:ext cx="6835140" cy="3308598"/>
          </a:xfrm>
          <a:prstGeom prst="rect">
            <a:avLst/>
          </a:prstGeom>
        </p:spPr>
        <p:txBody>
          <a:bodyPr wrap="square">
            <a:spAutoFit/>
          </a:bodyPr>
          <a:lstStyle/>
          <a:p>
            <a:endParaRPr lang="fr-FR" dirty="0" smtClean="0"/>
          </a:p>
          <a:p>
            <a:r>
              <a:rPr lang="fr-FR" dirty="0" smtClean="0"/>
              <a:t>Chaque fichier suivi peut avoir l’un de ces états :</a:t>
            </a:r>
          </a:p>
          <a:p>
            <a:r>
              <a:rPr lang="fr-FR" dirty="0" smtClean="0"/>
              <a:t>Modifié (“</a:t>
            </a:r>
            <a:r>
              <a:rPr lang="fr-FR" dirty="0" err="1" smtClean="0"/>
              <a:t>modified</a:t>
            </a:r>
            <a:r>
              <a:rPr lang="fr-FR" dirty="0" smtClean="0"/>
              <a:t>”) ;</a:t>
            </a:r>
          </a:p>
          <a:p>
            <a:r>
              <a:rPr lang="fr-FR" dirty="0" smtClean="0"/>
              <a:t>renommé(“</a:t>
            </a:r>
            <a:r>
              <a:rPr lang="fr-FR" smtClean="0"/>
              <a:t>remaned”) </a:t>
            </a:r>
            <a:r>
              <a:rPr lang="fr-FR" dirty="0" smtClean="0"/>
              <a:t>;</a:t>
            </a:r>
          </a:p>
          <a:p>
            <a:r>
              <a:rPr lang="fr-FR" dirty="0" smtClean="0"/>
              <a:t>Validé (“</a:t>
            </a:r>
            <a:r>
              <a:rPr lang="fr-FR" dirty="0" err="1" smtClean="0"/>
              <a:t>committed</a:t>
            </a:r>
            <a:r>
              <a:rPr lang="fr-FR" dirty="0" smtClean="0"/>
              <a:t>”).</a:t>
            </a:r>
          </a:p>
          <a:p>
            <a:endParaRPr lang="fr-FR" dirty="0" smtClean="0"/>
          </a:p>
          <a:p>
            <a:r>
              <a:rPr lang="fr-FR" dirty="0" smtClean="0"/>
              <a:t>Lors du démarrage d’un dépôt Git à partir d’un dépôt local, on demande à Git de valider l’ensemble des fichiers du projet. Un fichier est “validé” lorsqu’il est stocké dans la base de donnée locale.</a:t>
            </a:r>
          </a:p>
          <a:p>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2" name="Rectangle à coins arrondis 11"/>
          <p:cNvSpPr/>
          <p:nvPr/>
        </p:nvSpPr>
        <p:spPr>
          <a:xfrm>
            <a:off x="3145719" y="2249991"/>
            <a:ext cx="5843900" cy="169552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endParaRPr lang="fr-FR" sz="3600" b="1" dirty="0" smtClean="0">
              <a:solidFill>
                <a:schemeClr val="bg1"/>
              </a:solidFill>
              <a:latin typeface="Arial Narrow" pitchFamily="34" charset="0"/>
            </a:endParaRPr>
          </a:p>
          <a:p>
            <a:pPr lvl="0" algn="ctr"/>
            <a:r>
              <a:rPr lang="fr-FR" sz="3600" b="1" dirty="0" smtClean="0">
                <a:solidFill>
                  <a:schemeClr val="bg1"/>
                </a:solidFill>
                <a:latin typeface="Arial Narrow" pitchFamily="34" charset="0"/>
              </a:rPr>
              <a:t>Branches Git</a:t>
            </a:r>
            <a:endParaRPr lang="fr-FR" sz="3600" b="1" dirty="0">
              <a:solidFill>
                <a:schemeClr val="bg1"/>
              </a:solidFill>
            </a:endParaRPr>
          </a:p>
          <a:p>
            <a:pPr algn="ctr"/>
            <a:endParaRPr lang="fr-FR" sz="3600" b="1" dirty="0" smtClean="0">
              <a:solidFill>
                <a:schemeClr val="tx2">
                  <a:lumMod val="50000"/>
                </a:schemeClr>
              </a:solidFill>
              <a:latin typeface="Arial Narrow" pitchFamily="34" charset="0"/>
            </a:endParaRP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27158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499" y="1436820"/>
            <a:ext cx="6513121" cy="3893374"/>
          </a:xfrm>
          <a:prstGeom prst="rect">
            <a:avLst/>
          </a:prstGeom>
        </p:spPr>
        <p:txBody>
          <a:bodyPr wrap="square">
            <a:spAutoFit/>
          </a:bodyPr>
          <a:lstStyle/>
          <a:p>
            <a:r>
              <a:rPr lang="fr-FR" dirty="0" smtClean="0"/>
              <a:t>Créer une branche, c’est en quelque sorte comme créer une “copie” de votre projet pour développer et tester de nouvelles fonctionnalités sans impacter le projet de base.</a:t>
            </a:r>
          </a:p>
          <a:p>
            <a:endParaRPr lang="fr-FR" dirty="0" smtClean="0"/>
          </a:p>
          <a:p>
            <a:r>
              <a:rPr lang="fr-FR" dirty="0" smtClean="0"/>
              <a:t>Dans la plupart des système de contrôle de version, justement, une copie physique de la totalité du répertoire de travail est effectuée, ce qui rend la création de branches contraignante et en fait une opération lourde.</a:t>
            </a:r>
          </a:p>
          <a:p>
            <a:endParaRPr lang="fr-FR" dirty="0" smtClean="0"/>
          </a:p>
          <a:p>
            <a:r>
              <a:rPr lang="fr-FR" dirty="0" smtClean="0"/>
              <a:t>La branche par défaut dans Git s’appelle master. Cette branche master va se déplacer automatiquement à chaque nouveau commit pour pointer sur le dernier commit effectué tant qu’on reste sur cette branche.</a:t>
            </a:r>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2258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500" y="1436820"/>
            <a:ext cx="6842760" cy="2308324"/>
          </a:xfrm>
          <a:prstGeom prst="rect">
            <a:avLst/>
          </a:prstGeom>
        </p:spPr>
        <p:txBody>
          <a:bodyPr wrap="square">
            <a:spAutoFit/>
          </a:bodyPr>
          <a:lstStyle/>
          <a:p>
            <a:r>
              <a:rPr lang="fr-FR" sz="1200" dirty="0" smtClean="0"/>
              <a:t>Pour créer une nouvelle branche, on utilise la commande</a:t>
            </a:r>
          </a:p>
          <a:p>
            <a:endParaRPr lang="fr-FR" sz="1200" dirty="0" smtClean="0"/>
          </a:p>
          <a:p>
            <a:r>
              <a:rPr lang="fr-FR" sz="1200" dirty="0" smtClean="0"/>
              <a:t> </a:t>
            </a:r>
            <a:r>
              <a:rPr lang="fr-FR" sz="1200" dirty="0" smtClean="0">
                <a:solidFill>
                  <a:srgbClr val="FF0000"/>
                </a:solidFill>
              </a:rPr>
              <a:t>git </a:t>
            </a:r>
            <a:r>
              <a:rPr lang="fr-FR" sz="1200" dirty="0" err="1" smtClean="0">
                <a:solidFill>
                  <a:srgbClr val="FF0000"/>
                </a:solidFill>
              </a:rPr>
              <a:t>branch</a:t>
            </a:r>
            <a:r>
              <a:rPr lang="fr-FR" sz="1200" dirty="0" smtClean="0">
                <a:solidFill>
                  <a:srgbClr val="FF0000"/>
                </a:solidFill>
              </a:rPr>
              <a:t> nom-de-la-branche</a:t>
            </a:r>
          </a:p>
          <a:p>
            <a:endParaRPr lang="fr-FR" sz="1200" dirty="0" smtClean="0"/>
          </a:p>
          <a:p>
            <a:r>
              <a:rPr lang="fr-FR" sz="1200" dirty="0" smtClean="0"/>
              <a:t>Cette syntaxe va créer un nouveau pointeur vers le dernier commit effectué (le commit courant). A ce stade, vous allez donc avoir deux branches (deux pointeurs) vers le dernier commit : la branche master et la branche tout juste créée.</a:t>
            </a:r>
          </a:p>
          <a:p>
            <a:endParaRPr lang="fr-FR" sz="1200" dirty="0" smtClean="0"/>
          </a:p>
          <a:p>
            <a:r>
              <a:rPr lang="fr-FR" sz="1200" dirty="0" smtClean="0"/>
              <a:t>On utilise pour cela la commande</a:t>
            </a:r>
          </a:p>
          <a:p>
            <a:r>
              <a:rPr lang="fr-FR" sz="1200" dirty="0" smtClean="0">
                <a:solidFill>
                  <a:srgbClr val="FF0000"/>
                </a:solidFill>
              </a:rPr>
              <a:t> git </a:t>
            </a:r>
            <a:r>
              <a:rPr lang="fr-FR" sz="1200" dirty="0" err="1" smtClean="0">
                <a:solidFill>
                  <a:srgbClr val="FF0000"/>
                </a:solidFill>
              </a:rPr>
              <a:t>checkout</a:t>
            </a:r>
            <a:r>
              <a:rPr lang="fr-FR" sz="1200" dirty="0" smtClean="0"/>
              <a:t> suivi du nom de la branche </a:t>
            </a:r>
          </a:p>
          <a:p>
            <a:endParaRPr lang="fr-FR" sz="1200" dirty="0" smtClean="0"/>
          </a:p>
          <a:p>
            <a:r>
              <a:rPr lang="fr-FR" sz="1200" dirty="0" smtClean="0"/>
              <a:t>sur laquelle on souhaite basculer.</a:t>
            </a:r>
            <a:endParaRPr lang="fr-FR" sz="1200"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278033" y="265816"/>
            <a:ext cx="6092456" cy="563527"/>
          </a:xfrm>
        </p:spPr>
        <p:txBody>
          <a:bodyPr>
            <a:normAutofit fontScale="90000"/>
          </a:bodyPr>
          <a:lstStyle/>
          <a:p>
            <a:pPr algn="ctr"/>
            <a:r>
              <a:rPr lang="fr-FR" sz="4000" b="1" dirty="0" smtClean="0"/>
              <a:t>Plan </a:t>
            </a:r>
            <a:endParaRPr lang="fr-FR" sz="4000" b="1" dirty="0"/>
          </a:p>
        </p:txBody>
      </p:sp>
      <p:graphicFrame>
        <p:nvGraphicFramePr>
          <p:cNvPr id="4" name="Diagramme 3"/>
          <p:cNvGraphicFramePr/>
          <p:nvPr/>
        </p:nvGraphicFramePr>
        <p:xfrm>
          <a:off x="1278033" y="1249988"/>
          <a:ext cx="6604000" cy="4402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3020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499" y="1436820"/>
            <a:ext cx="6513121" cy="2308324"/>
          </a:xfrm>
          <a:prstGeom prst="rect">
            <a:avLst/>
          </a:prstGeom>
        </p:spPr>
        <p:txBody>
          <a:bodyPr wrap="square">
            <a:spAutoFit/>
          </a:bodyPr>
          <a:lstStyle/>
          <a:p>
            <a:r>
              <a:rPr lang="fr-FR" sz="1200" dirty="0" smtClean="0"/>
              <a:t>On peut revenir sur notre branche master en tapant à nouveau une commande</a:t>
            </a:r>
          </a:p>
          <a:p>
            <a:endParaRPr lang="fr-FR" sz="1200" dirty="0" smtClean="0"/>
          </a:p>
          <a:p>
            <a:r>
              <a:rPr lang="fr-FR" sz="1200" dirty="0" smtClean="0">
                <a:solidFill>
                  <a:srgbClr val="FF0000"/>
                </a:solidFill>
              </a:rPr>
              <a:t> git </a:t>
            </a:r>
            <a:r>
              <a:rPr lang="fr-FR" sz="1200" dirty="0" err="1" smtClean="0">
                <a:solidFill>
                  <a:srgbClr val="FF0000"/>
                </a:solidFill>
              </a:rPr>
              <a:t>checkout</a:t>
            </a:r>
            <a:r>
              <a:rPr lang="fr-FR" sz="1200" dirty="0" smtClean="0">
                <a:solidFill>
                  <a:srgbClr val="FF0000"/>
                </a:solidFill>
              </a:rPr>
              <a:t> master</a:t>
            </a:r>
          </a:p>
          <a:p>
            <a:endParaRPr lang="fr-FR" sz="1200" dirty="0" smtClean="0"/>
          </a:p>
          <a:p>
            <a:r>
              <a:rPr lang="fr-FR" sz="1200" dirty="0" smtClean="0"/>
              <a:t> Cela replace le pointeur  sur la branche master et restaure le répertoire de travail dans l’état de l’instantané pointé par le commit sur lequel pointe master.</a:t>
            </a:r>
          </a:p>
          <a:p>
            <a:endParaRPr lang="fr-FR" sz="1200" dirty="0" smtClean="0"/>
          </a:p>
          <a:p>
            <a:r>
              <a:rPr lang="fr-FR" sz="1200" dirty="0" smtClean="0"/>
              <a:t>Si on modifie alors le répertoire de travail et qu’on effectue un nouveau commit, les deux branches master et </a:t>
            </a:r>
            <a:r>
              <a:rPr lang="fr-FR" sz="1200" dirty="0" err="1" smtClean="0"/>
              <a:t>testBranche</a:t>
            </a:r>
            <a:r>
              <a:rPr lang="fr-FR" sz="1200" dirty="0" smtClean="0"/>
              <a:t> vont diverger. </a:t>
            </a:r>
          </a:p>
          <a:p>
            <a:endParaRPr lang="fr-FR" sz="1200" dirty="0" smtClean="0"/>
          </a:p>
          <a:p>
            <a:r>
              <a:rPr lang="fr-FR" sz="1200" dirty="0" smtClean="0"/>
              <a:t>On va donc avoir deux branches pointant vers des instantanés qui ont enregistré le projet dans deux états différents.</a:t>
            </a:r>
            <a:endParaRPr lang="fr-FR" sz="1200"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95738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2" name="Rectangle à coins arrondis 11"/>
          <p:cNvSpPr/>
          <p:nvPr/>
        </p:nvSpPr>
        <p:spPr>
          <a:xfrm>
            <a:off x="3145719" y="2249991"/>
            <a:ext cx="5843900" cy="169552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endParaRPr lang="fr-FR" sz="3600" b="1" dirty="0" smtClean="0">
              <a:solidFill>
                <a:schemeClr val="bg1"/>
              </a:solidFill>
              <a:latin typeface="Arial Narrow" pitchFamily="34" charset="0"/>
            </a:endParaRPr>
          </a:p>
          <a:p>
            <a:pPr lvl="0" algn="ctr"/>
            <a:r>
              <a:rPr lang="fr-FR" sz="3600" b="1" dirty="0" smtClean="0">
                <a:solidFill>
                  <a:schemeClr val="bg1"/>
                </a:solidFill>
                <a:latin typeface="Arial Narrow" pitchFamily="34" charset="0"/>
              </a:rPr>
              <a:t>Dépôts distants</a:t>
            </a:r>
            <a:endParaRPr lang="fr-FR" sz="3600" b="1" dirty="0">
              <a:solidFill>
                <a:schemeClr val="bg1"/>
              </a:solidFill>
            </a:endParaRPr>
          </a:p>
          <a:p>
            <a:pPr algn="ctr"/>
            <a:endParaRPr lang="fr-FR" sz="3600" b="1" dirty="0" smtClean="0">
              <a:solidFill>
                <a:schemeClr val="tx2">
                  <a:lumMod val="50000"/>
                </a:schemeClr>
              </a:solidFill>
              <a:latin typeface="Arial Narrow" pitchFamily="34" charset="0"/>
            </a:endParaRP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90404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500" y="1436820"/>
            <a:ext cx="6888480" cy="2492990"/>
          </a:xfrm>
          <a:prstGeom prst="rect">
            <a:avLst/>
          </a:prstGeom>
        </p:spPr>
        <p:txBody>
          <a:bodyPr wrap="square">
            <a:spAutoFit/>
          </a:bodyPr>
          <a:lstStyle/>
          <a:p>
            <a:r>
              <a:rPr lang="fr-FR" sz="1200" dirty="0" smtClean="0"/>
              <a:t>Pour collaborer sur un projet et mettre en place un système de gestion de version, vous allez devoir utiliser des dépôts distants c’est-à-dire des dépôts hébergés sur serveur distant (serveurs accessibles via Internet ou via votre réseau d’entreprise).</a:t>
            </a:r>
          </a:p>
          <a:p>
            <a:endParaRPr lang="fr-FR" sz="1200" dirty="0" smtClean="0"/>
          </a:p>
          <a:p>
            <a:r>
              <a:rPr lang="fr-FR" sz="1200" dirty="0" smtClean="0"/>
              <a:t>La gestion de dépôts distants est plus complexe que la gestion d’un dépôt local puisqu’il va falloir gérer les permissions des différents utilisateurs, définir quelles modifications doivent être adoptées ou pas, etc.</a:t>
            </a:r>
          </a:p>
          <a:p>
            <a:endParaRPr lang="fr-FR" sz="1200" dirty="0" smtClean="0"/>
          </a:p>
          <a:p>
            <a:r>
              <a:rPr lang="fr-FR" sz="1200" dirty="0" smtClean="0"/>
              <a:t>Pour cloner un dépôt distant, nous allons pouvoir utiliser la commande </a:t>
            </a:r>
          </a:p>
          <a:p>
            <a:r>
              <a:rPr lang="fr-FR" sz="1200" dirty="0" smtClean="0">
                <a:solidFill>
                  <a:srgbClr val="FF0000"/>
                </a:solidFill>
              </a:rPr>
              <a:t>git  clone</a:t>
            </a:r>
            <a:r>
              <a:rPr lang="fr-FR" sz="1200" dirty="0" smtClean="0"/>
              <a:t>.</a:t>
            </a:r>
          </a:p>
          <a:p>
            <a:endParaRPr lang="fr-FR" sz="1200" dirty="0" smtClean="0"/>
          </a:p>
          <a:p>
            <a:r>
              <a:rPr lang="fr-FR" sz="1200" dirty="0" smtClean="0"/>
              <a:t> Une fois que vous disposez d’un dépôt distant cloné localement, vous pouvez utiliser la commande </a:t>
            </a:r>
            <a:r>
              <a:rPr lang="fr-FR" sz="1200" dirty="0" smtClean="0">
                <a:solidFill>
                  <a:srgbClr val="FF0000"/>
                </a:solidFill>
              </a:rPr>
              <a:t>git </a:t>
            </a:r>
            <a:r>
              <a:rPr lang="fr-FR" sz="1200" dirty="0" err="1" smtClean="0">
                <a:solidFill>
                  <a:srgbClr val="FF0000"/>
                </a:solidFill>
              </a:rPr>
              <a:t>remote</a:t>
            </a:r>
            <a:r>
              <a:rPr lang="fr-FR" sz="1200" dirty="0" smtClean="0">
                <a:solidFill>
                  <a:srgbClr val="FF0000"/>
                </a:solidFill>
              </a:rPr>
              <a:t> </a:t>
            </a:r>
            <a:r>
              <a:rPr lang="fr-FR" sz="1200" dirty="0" smtClean="0"/>
              <a:t>pour afficher la liste des serveurs distants des dépôts.</a:t>
            </a:r>
            <a:endParaRPr lang="fr-FR" sz="1200"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98024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500" y="1436820"/>
            <a:ext cx="6629400" cy="646331"/>
          </a:xfrm>
          <a:prstGeom prst="rect">
            <a:avLst/>
          </a:prstGeom>
        </p:spPr>
        <p:txBody>
          <a:bodyPr wrap="square">
            <a:spAutoFit/>
          </a:bodyPr>
          <a:lstStyle/>
          <a:p>
            <a:r>
              <a:rPr lang="fr-FR" sz="1200" dirty="0" smtClean="0"/>
              <a:t>Dans le cas où on a créé une branche sur notre projet pour suivre les avancées d’une branche distante, on peut également utiliser </a:t>
            </a:r>
            <a:r>
              <a:rPr lang="fr-FR" sz="1200" dirty="0" smtClean="0">
                <a:solidFill>
                  <a:srgbClr val="FF0000"/>
                </a:solidFill>
              </a:rPr>
              <a:t>git pull</a:t>
            </a:r>
            <a:r>
              <a:rPr lang="fr-FR" sz="1200" dirty="0" smtClean="0"/>
              <a:t> qui va récupérer les données d’une branche distante et les fusionner automatiquement dans notre branche locale.</a:t>
            </a:r>
            <a:endParaRPr lang="fr-FR" sz="1200"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492690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3" name="Rectangle 12"/>
          <p:cNvSpPr/>
          <p:nvPr/>
        </p:nvSpPr>
        <p:spPr>
          <a:xfrm>
            <a:off x="2476499" y="1436820"/>
            <a:ext cx="6513121" cy="3308598"/>
          </a:xfrm>
          <a:prstGeom prst="rect">
            <a:avLst/>
          </a:prstGeom>
        </p:spPr>
        <p:txBody>
          <a:bodyPr wrap="square">
            <a:spAutoFit/>
          </a:bodyPr>
          <a:lstStyle/>
          <a:p>
            <a:r>
              <a:rPr lang="fr-FR" dirty="0" smtClean="0"/>
              <a:t>Une fois qu’on a terminé nos modifications localement, on va les pousser vers le dépôt distant. On utilise pour cela la commande git push [nom-distant] [nom-de-branche]. </a:t>
            </a:r>
            <a:endParaRPr lang="fr-FR" dirty="0" smtClean="0"/>
          </a:p>
          <a:p>
            <a:endParaRPr lang="fr-FR" dirty="0" smtClean="0"/>
          </a:p>
          <a:p>
            <a:r>
              <a:rPr lang="fr-FR" dirty="0" smtClean="0"/>
              <a:t>Notez que cette commande ne fonctionnera que si vous avez cloné depuis un serveur sur lequel vous avez des droits d’accès en écriture et si personne n’a poussé dans l’intervalle</a:t>
            </a:r>
            <a:r>
              <a:rPr lang="fr-FR" dirty="0" smtClean="0"/>
              <a:t>. Cela évite des conflits et d’effacer certaines modifications dans le cas où deux personnes auraient modifié différemment les mêmes fichiers par exemple.</a:t>
            </a:r>
            <a:endParaRPr lang="fr-FR" dirty="0" smtClean="0"/>
          </a:p>
          <a:p>
            <a:endParaRPr lang="fr-FR" dirty="0"/>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1560121" y="2005533"/>
            <a:ext cx="7429500" cy="646331"/>
          </a:xfrm>
          <a:prstGeom prst="rect">
            <a:avLst/>
          </a:prstGeom>
        </p:spPr>
        <p:txBody>
          <a:bodyPr wrap="square">
            <a:spAutoFit/>
          </a:bodyPr>
          <a:lstStyle/>
          <a:p>
            <a:endParaRPr lang="fr-FR" sz="3600" dirty="0" smtClean="0"/>
          </a:p>
        </p:txBody>
      </p:sp>
    </p:spTree>
    <p:extLst>
      <p:ext uri="{BB962C8B-B14F-4D97-AF65-F5344CB8AC3E}">
        <p14:creationId xmlns="" xmlns:p14="http://schemas.microsoft.com/office/powerpoint/2010/main" val="163099987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2476500" y="1389193"/>
            <a:ext cx="6865620" cy="5062924"/>
          </a:xfrm>
          <a:prstGeom prst="rect">
            <a:avLst/>
          </a:prstGeom>
        </p:spPr>
        <p:txBody>
          <a:bodyPr wrap="square">
            <a:spAutoFit/>
          </a:bodyPr>
          <a:lstStyle/>
          <a:p>
            <a:r>
              <a:rPr lang="fr-FR" dirty="0" smtClean="0"/>
              <a:t>Git est un logiciel de </a:t>
            </a:r>
            <a:r>
              <a:rPr lang="fr-FR" dirty="0" err="1" smtClean="0"/>
              <a:t>versioning</a:t>
            </a:r>
            <a:r>
              <a:rPr lang="fr-FR" dirty="0" smtClean="0"/>
              <a:t> créé en 2005 par Linus </a:t>
            </a:r>
            <a:r>
              <a:rPr lang="fr-FR" dirty="0" err="1" smtClean="0"/>
              <a:t>Torvalds</a:t>
            </a:r>
            <a:endParaRPr lang="fr-FR" dirty="0" smtClean="0"/>
          </a:p>
          <a:p>
            <a:endParaRPr lang="fr-FR" dirty="0" smtClean="0"/>
          </a:p>
          <a:p>
            <a:r>
              <a:rPr lang="fr-FR" dirty="0" smtClean="0"/>
              <a:t>Un logiciel de gestion de version est un logiciel qui permet de conserver une historique des modifications effectuées sur un projet afin de pouvoir rapidement identifier les changements effectuées et de revenir à une ancienne version en cas de problème.</a:t>
            </a:r>
          </a:p>
          <a:p>
            <a:endParaRPr lang="fr-FR" dirty="0" smtClean="0"/>
          </a:p>
          <a:p>
            <a:r>
              <a:rPr lang="fr-FR" dirty="0" smtClean="0"/>
              <a:t>Parmi les logiciels de gestion de versions, Git est le leader incontesté et il est donc indispensable pour tout développeur de savoir utiliser Git.</a:t>
            </a:r>
          </a:p>
          <a:p>
            <a:endParaRPr lang="fr-FR" dirty="0" smtClean="0"/>
          </a:p>
          <a:p>
            <a:endParaRPr lang="fr-FR" dirty="0" smtClean="0"/>
          </a:p>
          <a:p>
            <a:pPr>
              <a:buNone/>
            </a:pPr>
            <a:r>
              <a:rPr lang="fr-FR" dirty="0" smtClean="0"/>
              <a:t>     </a:t>
            </a:r>
          </a:p>
          <a:p>
            <a:pPr>
              <a:buNone/>
            </a:pPr>
            <a:endParaRPr lang="fr-FR" dirty="0" smtClean="0"/>
          </a:p>
          <a:p>
            <a:pPr>
              <a:buNone/>
            </a:pPr>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193224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2476500" y="1389193"/>
            <a:ext cx="6865620" cy="3016210"/>
          </a:xfrm>
          <a:prstGeom prst="rect">
            <a:avLst/>
          </a:prstGeom>
        </p:spPr>
        <p:txBody>
          <a:bodyPr wrap="square">
            <a:spAutoFit/>
          </a:bodyPr>
          <a:lstStyle/>
          <a:p>
            <a:r>
              <a:rPr lang="fr-FR" dirty="0" smtClean="0"/>
              <a:t>les logiciels de </a:t>
            </a:r>
            <a:r>
              <a:rPr lang="fr-FR" dirty="0" err="1" smtClean="0"/>
              <a:t>versioning</a:t>
            </a:r>
            <a:r>
              <a:rPr lang="fr-FR" dirty="0" smtClean="0"/>
              <a:t> et Git en particulier nous permettre d’effectuer ces opérations mais de manière beaucoup plus robuste et avec de nombreuses fonctionnalités supplémentaires très utiles (possibilité de synchroniser son dossier local avec le serveur, connexion aux autres projets).</a:t>
            </a:r>
          </a:p>
          <a:p>
            <a:endParaRPr lang="fr-FR" dirty="0" smtClean="0"/>
          </a:p>
          <a:p>
            <a:r>
              <a:rPr lang="fr-FR" dirty="0" smtClean="0"/>
              <a:t>Git permet de coordonner le travail entre plusieurs personnes en conservant une historique des changements effectués sur des fichiers.</a:t>
            </a:r>
          </a:p>
          <a:p>
            <a:pPr>
              <a:buNone/>
            </a:pPr>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411486" y="1811768"/>
            <a:ext cx="1006938"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2476500" y="1389193"/>
            <a:ext cx="6865620" cy="1554272"/>
          </a:xfrm>
          <a:prstGeom prst="rect">
            <a:avLst/>
          </a:prstGeom>
        </p:spPr>
        <p:txBody>
          <a:bodyPr wrap="square">
            <a:spAutoFit/>
          </a:bodyPr>
          <a:lstStyle/>
          <a:p>
            <a:pPr>
              <a:buFont typeface="Wingdings" pitchFamily="2" charset="2"/>
              <a:buChar char="§"/>
            </a:pPr>
            <a:r>
              <a:rPr lang="fr-FR" dirty="0" smtClean="0"/>
              <a:t>Collaboration</a:t>
            </a:r>
          </a:p>
          <a:p>
            <a:endParaRPr lang="fr-FR" dirty="0" smtClean="0"/>
          </a:p>
          <a:p>
            <a:pPr>
              <a:buFont typeface="Wingdings" pitchFamily="2" charset="2"/>
              <a:buChar char="§"/>
            </a:pPr>
            <a:r>
              <a:rPr lang="fr-FR" dirty="0" smtClean="0"/>
              <a:t>Historique des changements </a:t>
            </a:r>
          </a:p>
          <a:p>
            <a:endParaRPr lang="fr-FR" dirty="0" smtClean="0"/>
          </a:p>
          <a:p>
            <a:pPr>
              <a:buFont typeface="Wingdings" pitchFamily="2" charset="2"/>
              <a:buChar char="§"/>
            </a:pPr>
            <a:r>
              <a:rPr lang="fr-FR" dirty="0" smtClean="0"/>
              <a:t>Développement parallèle</a:t>
            </a:r>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183318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2476500" y="1467300"/>
            <a:ext cx="6865620" cy="1554272"/>
          </a:xfrm>
          <a:prstGeom prst="rect">
            <a:avLst/>
          </a:prstGeom>
        </p:spPr>
        <p:txBody>
          <a:bodyPr wrap="square">
            <a:spAutoFit/>
          </a:bodyPr>
          <a:lstStyle/>
          <a:p>
            <a:pPr>
              <a:buNone/>
            </a:pPr>
            <a:r>
              <a:rPr lang="fr-FR" dirty="0" smtClean="0"/>
              <a:t>Le principe de base d’un modèle centralisé est la centralisation du code source lié au projet : la source du code du projet est hébergé sur un serveur distant central et les différents utilisateurs doivent se connecter à ce serveur pour travailler sur ce code.</a:t>
            </a:r>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pic>
        <p:nvPicPr>
          <p:cNvPr id="645122" name="Picture 2" descr="C:\Users\user\Downloads\git sceen\2-serveur centr.png"/>
          <p:cNvPicPr>
            <a:picLocks noChangeAspect="1" noChangeArrowheads="1"/>
          </p:cNvPicPr>
          <p:nvPr/>
        </p:nvPicPr>
        <p:blipFill>
          <a:blip r:embed="rId7"/>
          <a:srcRect/>
          <a:stretch>
            <a:fillRect/>
          </a:stretch>
        </p:blipFill>
        <p:spPr bwMode="auto">
          <a:xfrm>
            <a:off x="4067243" y="3348152"/>
            <a:ext cx="4401843" cy="3139526"/>
          </a:xfrm>
          <a:prstGeom prst="rect">
            <a:avLst/>
          </a:prstGeom>
          <a:noFill/>
        </p:spPr>
      </p:pic>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2476500" y="1467300"/>
            <a:ext cx="6865620" cy="2723823"/>
          </a:xfrm>
          <a:prstGeom prst="rect">
            <a:avLst/>
          </a:prstGeom>
        </p:spPr>
        <p:txBody>
          <a:bodyPr wrap="square">
            <a:spAutoFit/>
          </a:bodyPr>
          <a:lstStyle/>
          <a:p>
            <a:pPr>
              <a:buNone/>
            </a:pPr>
            <a:r>
              <a:rPr lang="fr-FR" dirty="0" smtClean="0"/>
              <a:t>Dans un modèle distribué, le principe de base est opposé : le code source du projet est toujours hébergé sur un serveur distant mais chaque utilisateur est invité à télécharger et à héberger l’intégralité du code source du projet sur sa propre machine.</a:t>
            </a:r>
          </a:p>
          <a:p>
            <a:pPr>
              <a:buNone/>
            </a:pPr>
            <a:endParaRPr lang="fr-FR" dirty="0" smtClean="0"/>
          </a:p>
          <a:p>
            <a:pPr>
              <a:buFont typeface="Wingdings" pitchFamily="2" charset="2"/>
              <a:buChar char="§"/>
            </a:pPr>
            <a:r>
              <a:rPr lang="fr-FR" dirty="0" smtClean="0"/>
              <a:t>Simplicité / flexibilité du travail</a:t>
            </a:r>
          </a:p>
          <a:p>
            <a:pPr>
              <a:buFont typeface="Wingdings" pitchFamily="2" charset="2"/>
              <a:buChar char="§"/>
            </a:pPr>
            <a:endParaRPr lang="fr-FR" dirty="0" smtClean="0"/>
          </a:p>
          <a:p>
            <a:pPr>
              <a:buFont typeface="Wingdings" pitchFamily="2" charset="2"/>
              <a:buChar char="§"/>
            </a:pPr>
            <a:r>
              <a:rPr lang="fr-FR" dirty="0" smtClean="0"/>
              <a:t>Sécurité</a:t>
            </a:r>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pic>
        <p:nvPicPr>
          <p:cNvPr id="646146" name="Picture 2" descr="C:\Users\user\Downloads\git sceen\3.png"/>
          <p:cNvPicPr>
            <a:picLocks noChangeAspect="1" noChangeArrowheads="1"/>
          </p:cNvPicPr>
          <p:nvPr/>
        </p:nvPicPr>
        <p:blipFill>
          <a:blip r:embed="rId7"/>
          <a:srcRect/>
          <a:stretch>
            <a:fillRect/>
          </a:stretch>
        </p:blipFill>
        <p:spPr bwMode="auto">
          <a:xfrm>
            <a:off x="5884099" y="4069205"/>
            <a:ext cx="3749759" cy="2573156"/>
          </a:xfrm>
          <a:prstGeom prst="rect">
            <a:avLst/>
          </a:prstGeom>
          <a:noFill/>
        </p:spPr>
      </p:pic>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0" name="Rectangle 19"/>
          <p:cNvSpPr/>
          <p:nvPr/>
        </p:nvSpPr>
        <p:spPr>
          <a:xfrm>
            <a:off x="2476500" y="1389193"/>
            <a:ext cx="6865620" cy="3893374"/>
          </a:xfrm>
          <a:prstGeom prst="rect">
            <a:avLst/>
          </a:prstGeom>
        </p:spPr>
        <p:txBody>
          <a:bodyPr wrap="square">
            <a:spAutoFit/>
          </a:bodyPr>
          <a:lstStyle/>
          <a:p>
            <a:r>
              <a:rPr lang="fr-FR" dirty="0" smtClean="0"/>
              <a:t>Dans le langage des systèmes de gestion de version, la copie de l’intégralité des fichiers d’un projet et de leur version située sur le serveur central est appelé un dépôt. Git appelle également cela “</a:t>
            </a:r>
            <a:r>
              <a:rPr lang="fr-FR" dirty="0" err="1" smtClean="0"/>
              <a:t>repository</a:t>
            </a:r>
            <a:r>
              <a:rPr lang="fr-FR" dirty="0" smtClean="0"/>
              <a:t>” ou “repo” en abrégé.</a:t>
            </a:r>
          </a:p>
          <a:p>
            <a:endParaRPr lang="fr-FR" dirty="0" smtClean="0"/>
          </a:p>
          <a:p>
            <a:endParaRPr lang="fr-FR" dirty="0" smtClean="0"/>
          </a:p>
          <a:p>
            <a:r>
              <a:rPr lang="fr-FR" dirty="0" err="1" smtClean="0"/>
              <a:t>GitHub</a:t>
            </a:r>
            <a:r>
              <a:rPr lang="fr-FR" dirty="0" smtClean="0"/>
              <a:t> est un service en ligne qui permet d’héberger des dépôts ou repo Git. </a:t>
            </a:r>
          </a:p>
          <a:p>
            <a:endParaRPr lang="fr-FR" dirty="0" smtClean="0"/>
          </a:p>
          <a:p>
            <a:r>
              <a:rPr lang="fr-FR" dirty="0" smtClean="0"/>
              <a:t>Une grande partie des dépôts hébergés sur </a:t>
            </a:r>
            <a:r>
              <a:rPr lang="fr-FR" dirty="0" err="1" smtClean="0"/>
              <a:t>GitHub</a:t>
            </a:r>
            <a:r>
              <a:rPr lang="fr-FR" dirty="0" smtClean="0"/>
              <a:t> sont publics, ce qui signifie que n’importe qui peut télécharger le code de ces dépôts et contribuer à leur développement en proposant de nouvelles fonctionnalités.</a:t>
            </a:r>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me 13"/>
          <p:cNvGraphicFramePr/>
          <p:nvPr/>
        </p:nvGraphicFramePr>
        <p:xfrm>
          <a:off x="843148" y="207442"/>
          <a:ext cx="8146473" cy="5169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TextBox 12"/>
          <p:cNvSpPr txBox="1"/>
          <p:nvPr/>
        </p:nvSpPr>
        <p:spPr>
          <a:xfrm rot="192162">
            <a:off x="7961925" y="5111376"/>
            <a:ext cx="184731" cy="384721"/>
          </a:xfrm>
          <a:prstGeom prst="rect">
            <a:avLst/>
          </a:prstGeom>
          <a:noFill/>
        </p:spPr>
        <p:txBody>
          <a:bodyPr wrap="none" rtlCol="0">
            <a:spAutoFit/>
          </a:bodyPr>
          <a:lstStyle/>
          <a:p>
            <a:endParaRPr lang="fr-FR" dirty="0"/>
          </a:p>
        </p:txBody>
      </p:sp>
      <p:sp>
        <p:nvSpPr>
          <p:cNvPr id="28" name="Rectangle 27"/>
          <p:cNvSpPr/>
          <p:nvPr/>
        </p:nvSpPr>
        <p:spPr>
          <a:xfrm>
            <a:off x="0" y="1467300"/>
            <a:ext cx="1755950" cy="5390699"/>
          </a:xfrm>
          <a:prstGeom prst="rect">
            <a:avLst/>
          </a:prstGeom>
          <a:solidFill>
            <a:schemeClr val="tx1">
              <a:lumMod val="20000"/>
              <a:lumOff val="80000"/>
            </a:schemeClr>
          </a:solidFill>
          <a:ln>
            <a:solidFill>
              <a:schemeClr val="tx1">
                <a:lumMod val="20000"/>
                <a:lumOff val="80000"/>
              </a:schemeClr>
            </a:solidFill>
          </a:ln>
          <a:effectLst>
            <a:innerShdw blurRad="63500" dist="50800" dir="13500000">
              <a:prstClr val="black">
                <a:alpha val="50000"/>
              </a:prstClr>
            </a:innerShdw>
          </a:effectLst>
        </p:spPr>
        <p:style>
          <a:lnRef idx="1">
            <a:schemeClr val="accent4"/>
          </a:lnRef>
          <a:fillRef idx="3">
            <a:schemeClr val="accent4"/>
          </a:fillRef>
          <a:effectRef idx="2">
            <a:schemeClr val="accent4"/>
          </a:effectRef>
          <a:fontRef idx="minor">
            <a:schemeClr val="lt1"/>
          </a:fontRef>
        </p:style>
        <p:txBody>
          <a:bodyPr rtlCol="0" anchor="t"/>
          <a:lstStyle/>
          <a:p>
            <a:pPr algn="ctr" defTabSz="914342">
              <a:lnSpc>
                <a:spcPct val="90000"/>
              </a:lnSpc>
              <a:buClr>
                <a:schemeClr val="accent5"/>
              </a:buClr>
              <a:buFont typeface="Webdings" pitchFamily="18" charset="2"/>
              <a:buNone/>
            </a:pPr>
            <a:endParaRPr lang="fr-FR" sz="2400" b="1" dirty="0">
              <a:solidFill>
                <a:schemeClr val="bg1"/>
              </a:solidFill>
              <a:effectLst>
                <a:outerShdw blurRad="38100" dist="38100" dir="2700000" algn="tl">
                  <a:srgbClr val="000000">
                    <a:alpha val="43137"/>
                  </a:srgbClr>
                </a:outerShdw>
              </a:effectLst>
            </a:endParaRPr>
          </a:p>
        </p:txBody>
      </p:sp>
      <p:sp>
        <p:nvSpPr>
          <p:cNvPr id="29" name="Freeform 11"/>
          <p:cNvSpPr>
            <a:spLocks/>
          </p:cNvSpPr>
          <p:nvPr/>
        </p:nvSpPr>
        <p:spPr bwMode="auto">
          <a:xfrm rot="16200000">
            <a:off x="1295742" y="2587564"/>
            <a:ext cx="1238426" cy="318002"/>
          </a:xfrm>
          <a:custGeom>
            <a:avLst/>
            <a:gdLst>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8" fmla="*/ 92 w 10000"/>
              <a:gd name="connsiteY8" fmla="*/ 650 h 10000"/>
              <a:gd name="connsiteX0" fmla="*/ 0 w 10000"/>
              <a:gd name="connsiteY0" fmla="*/ 0 h 10000"/>
              <a:gd name="connsiteX1" fmla="*/ 10000 w 10000"/>
              <a:gd name="connsiteY1" fmla="*/ 0 h 10000"/>
              <a:gd name="connsiteX2" fmla="*/ 10000 w 10000"/>
              <a:gd name="connsiteY2" fmla="*/ 5705 h 10000"/>
              <a:gd name="connsiteX3" fmla="*/ 9705 w 10000"/>
              <a:gd name="connsiteY3" fmla="*/ 8750 h 10000"/>
              <a:gd name="connsiteX4" fmla="*/ 814 w 10000"/>
              <a:gd name="connsiteY4" fmla="*/ 8750 h 10000"/>
              <a:gd name="connsiteX5" fmla="*/ 519 w 10000"/>
              <a:gd name="connsiteY5" fmla="*/ 10000 h 10000"/>
              <a:gd name="connsiteX6" fmla="*/ 228 w 10000"/>
              <a:gd name="connsiteY6" fmla="*/ 8750 h 10000"/>
              <a:gd name="connsiteX7" fmla="*/ 0 w 10000"/>
              <a:gd name="connsiteY7" fmla="*/ 8750 h 10000"/>
              <a:gd name="connsiteX0" fmla="*/ 10000 w 10000"/>
              <a:gd name="connsiteY0" fmla="*/ 0 h 10000"/>
              <a:gd name="connsiteX1" fmla="*/ 10000 w 10000"/>
              <a:gd name="connsiteY1" fmla="*/ 5705 h 10000"/>
              <a:gd name="connsiteX2" fmla="*/ 9705 w 10000"/>
              <a:gd name="connsiteY2" fmla="*/ 8750 h 10000"/>
              <a:gd name="connsiteX3" fmla="*/ 814 w 10000"/>
              <a:gd name="connsiteY3" fmla="*/ 8750 h 10000"/>
              <a:gd name="connsiteX4" fmla="*/ 519 w 10000"/>
              <a:gd name="connsiteY4" fmla="*/ 10000 h 10000"/>
              <a:gd name="connsiteX5" fmla="*/ 228 w 10000"/>
              <a:gd name="connsiteY5" fmla="*/ 8750 h 10000"/>
              <a:gd name="connsiteX6" fmla="*/ 0 w 10000"/>
              <a:gd name="connsiteY6" fmla="*/ 8750 h 10000"/>
              <a:gd name="connsiteX0" fmla="*/ 10000 w 10000"/>
              <a:gd name="connsiteY0" fmla="*/ 16716 h 26716"/>
              <a:gd name="connsiteX1" fmla="*/ 4223 w 10000"/>
              <a:gd name="connsiteY1" fmla="*/ 0 h 26716"/>
              <a:gd name="connsiteX2" fmla="*/ 10000 w 10000"/>
              <a:gd name="connsiteY2" fmla="*/ 22421 h 26716"/>
              <a:gd name="connsiteX3" fmla="*/ 9705 w 10000"/>
              <a:gd name="connsiteY3" fmla="*/ 25466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4062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10000 w 10000"/>
              <a:gd name="connsiteY2" fmla="*/ 22421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10000 w 10000"/>
              <a:gd name="connsiteY0" fmla="*/ 16716 h 26716"/>
              <a:gd name="connsiteX1" fmla="*/ 9924 w 10000"/>
              <a:gd name="connsiteY1" fmla="*/ 16671 h 26716"/>
              <a:gd name="connsiteX2" fmla="*/ 4223 w 10000"/>
              <a:gd name="connsiteY2" fmla="*/ 0 h 26716"/>
              <a:gd name="connsiteX3" fmla="*/ 4123 w 10000"/>
              <a:gd name="connsiteY3" fmla="*/ 23350 h 26716"/>
              <a:gd name="connsiteX4" fmla="*/ 3373 w 10000"/>
              <a:gd name="connsiteY4" fmla="*/ 25384 h 26716"/>
              <a:gd name="connsiteX5" fmla="*/ 814 w 10000"/>
              <a:gd name="connsiteY5" fmla="*/ 25466 h 26716"/>
              <a:gd name="connsiteX6" fmla="*/ 519 w 10000"/>
              <a:gd name="connsiteY6" fmla="*/ 26716 h 26716"/>
              <a:gd name="connsiteX7" fmla="*/ 228 w 10000"/>
              <a:gd name="connsiteY7" fmla="*/ 25466 h 26716"/>
              <a:gd name="connsiteX8" fmla="*/ 0 w 10000"/>
              <a:gd name="connsiteY8" fmla="*/ 25466 h 26716"/>
              <a:gd name="connsiteX0" fmla="*/ 10000 w 10000"/>
              <a:gd name="connsiteY0" fmla="*/ 16716 h 26716"/>
              <a:gd name="connsiteX1" fmla="*/ 4223 w 10000"/>
              <a:gd name="connsiteY1" fmla="*/ 0 h 26716"/>
              <a:gd name="connsiteX2" fmla="*/ 4123 w 10000"/>
              <a:gd name="connsiteY2" fmla="*/ 23350 h 26716"/>
              <a:gd name="connsiteX3" fmla="*/ 3373 w 10000"/>
              <a:gd name="connsiteY3" fmla="*/ 25384 h 26716"/>
              <a:gd name="connsiteX4" fmla="*/ 814 w 10000"/>
              <a:gd name="connsiteY4" fmla="*/ 25466 h 26716"/>
              <a:gd name="connsiteX5" fmla="*/ 519 w 10000"/>
              <a:gd name="connsiteY5" fmla="*/ 26716 h 26716"/>
              <a:gd name="connsiteX6" fmla="*/ 228 w 10000"/>
              <a:gd name="connsiteY6" fmla="*/ 25466 h 26716"/>
              <a:gd name="connsiteX7" fmla="*/ 0 w 10000"/>
              <a:gd name="connsiteY7" fmla="*/ 25466 h 26716"/>
              <a:gd name="connsiteX0" fmla="*/ 4223 w 4224"/>
              <a:gd name="connsiteY0" fmla="*/ 0 h 26716"/>
              <a:gd name="connsiteX1" fmla="*/ 4123 w 4224"/>
              <a:gd name="connsiteY1" fmla="*/ 23350 h 26716"/>
              <a:gd name="connsiteX2" fmla="*/ 3373 w 4224"/>
              <a:gd name="connsiteY2" fmla="*/ 25384 h 26716"/>
              <a:gd name="connsiteX3" fmla="*/ 814 w 4224"/>
              <a:gd name="connsiteY3" fmla="*/ 25466 h 26716"/>
              <a:gd name="connsiteX4" fmla="*/ 519 w 4224"/>
              <a:gd name="connsiteY4" fmla="*/ 26716 h 26716"/>
              <a:gd name="connsiteX5" fmla="*/ 228 w 4224"/>
              <a:gd name="connsiteY5" fmla="*/ 25466 h 26716"/>
              <a:gd name="connsiteX6" fmla="*/ 0 w 4224"/>
              <a:gd name="connsiteY6" fmla="*/ 25466 h 26716"/>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00"/>
              <a:gd name="connsiteY0" fmla="*/ 0 h 10000"/>
              <a:gd name="connsiteX1" fmla="*/ 9761 w 10000"/>
              <a:gd name="connsiteY1" fmla="*/ 8740 h 10000"/>
              <a:gd name="connsiteX2" fmla="*/ 7985 w 10000"/>
              <a:gd name="connsiteY2" fmla="*/ 9501 h 10000"/>
              <a:gd name="connsiteX3" fmla="*/ 1927 w 10000"/>
              <a:gd name="connsiteY3" fmla="*/ 9532 h 10000"/>
              <a:gd name="connsiteX4" fmla="*/ 1229 w 10000"/>
              <a:gd name="connsiteY4" fmla="*/ 10000 h 10000"/>
              <a:gd name="connsiteX5" fmla="*/ 540 w 10000"/>
              <a:gd name="connsiteY5" fmla="*/ 9532 h 10000"/>
              <a:gd name="connsiteX6" fmla="*/ 0 w 10000"/>
              <a:gd name="connsiteY6" fmla="*/ 9532 h 10000"/>
              <a:gd name="connsiteX0" fmla="*/ 9998 w 10042"/>
              <a:gd name="connsiteY0" fmla="*/ 0 h 10000"/>
              <a:gd name="connsiteX1" fmla="*/ 10042 w 10042"/>
              <a:gd name="connsiteY1" fmla="*/ 8740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000"/>
              <a:gd name="connsiteX1" fmla="*/ 10042 w 10042"/>
              <a:gd name="connsiteY1" fmla="*/ 8723 h 10000"/>
              <a:gd name="connsiteX2" fmla="*/ 7985 w 10042"/>
              <a:gd name="connsiteY2" fmla="*/ 9501 h 10000"/>
              <a:gd name="connsiteX3" fmla="*/ 1927 w 10042"/>
              <a:gd name="connsiteY3" fmla="*/ 9532 h 10000"/>
              <a:gd name="connsiteX4" fmla="*/ 1229 w 10042"/>
              <a:gd name="connsiteY4" fmla="*/ 10000 h 10000"/>
              <a:gd name="connsiteX5" fmla="*/ 540 w 10042"/>
              <a:gd name="connsiteY5" fmla="*/ 9532 h 10000"/>
              <a:gd name="connsiteX6" fmla="*/ 0 w 10042"/>
              <a:gd name="connsiteY6" fmla="*/ 9532 h 10000"/>
              <a:gd name="connsiteX0" fmla="*/ 9998 w 10042"/>
              <a:gd name="connsiteY0" fmla="*/ 0 h 10250"/>
              <a:gd name="connsiteX1" fmla="*/ 10042 w 10042"/>
              <a:gd name="connsiteY1" fmla="*/ 8723 h 10250"/>
              <a:gd name="connsiteX2" fmla="*/ 9006 w 10042"/>
              <a:gd name="connsiteY2" fmla="*/ 9164 h 10250"/>
              <a:gd name="connsiteX3" fmla="*/ 7985 w 10042"/>
              <a:gd name="connsiteY3" fmla="*/ 9501 h 10250"/>
              <a:gd name="connsiteX4" fmla="*/ 1927 w 10042"/>
              <a:gd name="connsiteY4" fmla="*/ 9532 h 10250"/>
              <a:gd name="connsiteX5" fmla="*/ 1229 w 10042"/>
              <a:gd name="connsiteY5" fmla="*/ 10000 h 10250"/>
              <a:gd name="connsiteX6" fmla="*/ 540 w 10042"/>
              <a:gd name="connsiteY6" fmla="*/ 9532 h 10250"/>
              <a:gd name="connsiteX7" fmla="*/ 0 w 10042"/>
              <a:gd name="connsiteY7" fmla="*/ 9532 h 10250"/>
              <a:gd name="connsiteX0" fmla="*/ 9998 w 10042"/>
              <a:gd name="connsiteY0" fmla="*/ 0 h 10000"/>
              <a:gd name="connsiteX1" fmla="*/ 10042 w 10042"/>
              <a:gd name="connsiteY1" fmla="*/ 7777 h 10000"/>
              <a:gd name="connsiteX2" fmla="*/ 9006 w 10042"/>
              <a:gd name="connsiteY2" fmla="*/ 9164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42"/>
              <a:gd name="connsiteY0" fmla="*/ 0 h 10000"/>
              <a:gd name="connsiteX1" fmla="*/ 10042 w 10042"/>
              <a:gd name="connsiteY1" fmla="*/ 7777 h 10000"/>
              <a:gd name="connsiteX2" fmla="*/ 9537 w 10042"/>
              <a:gd name="connsiteY2" fmla="*/ 9130 h 10000"/>
              <a:gd name="connsiteX3" fmla="*/ 7985 w 10042"/>
              <a:gd name="connsiteY3" fmla="*/ 9501 h 10000"/>
              <a:gd name="connsiteX4" fmla="*/ 1927 w 10042"/>
              <a:gd name="connsiteY4" fmla="*/ 9532 h 10000"/>
              <a:gd name="connsiteX5" fmla="*/ 1229 w 10042"/>
              <a:gd name="connsiteY5" fmla="*/ 10000 h 10000"/>
              <a:gd name="connsiteX6" fmla="*/ 540 w 10042"/>
              <a:gd name="connsiteY6" fmla="*/ 9532 h 10000"/>
              <a:gd name="connsiteX7" fmla="*/ 0 w 10042"/>
              <a:gd name="connsiteY7" fmla="*/ 9532 h 10000"/>
              <a:gd name="connsiteX0" fmla="*/ 9998 w 10059"/>
              <a:gd name="connsiteY0" fmla="*/ 0 h 10000"/>
              <a:gd name="connsiteX1" fmla="*/ 10042 w 10059"/>
              <a:gd name="connsiteY1" fmla="*/ 7777 h 10000"/>
              <a:gd name="connsiteX2" fmla="*/ 9537 w 10059"/>
              <a:gd name="connsiteY2" fmla="*/ 9130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689 w 10059"/>
              <a:gd name="connsiteY2" fmla="*/ 92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04 w 10059"/>
              <a:gd name="connsiteY2" fmla="*/ 9299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59"/>
              <a:gd name="connsiteY0" fmla="*/ 0 h 10000"/>
              <a:gd name="connsiteX1" fmla="*/ 10042 w 10059"/>
              <a:gd name="connsiteY1" fmla="*/ 7777 h 10000"/>
              <a:gd name="connsiteX2" fmla="*/ 9710 w 10059"/>
              <a:gd name="connsiteY2" fmla="*/ 9331 h 10000"/>
              <a:gd name="connsiteX3" fmla="*/ 7985 w 10059"/>
              <a:gd name="connsiteY3" fmla="*/ 9501 h 10000"/>
              <a:gd name="connsiteX4" fmla="*/ 1927 w 10059"/>
              <a:gd name="connsiteY4" fmla="*/ 9532 h 10000"/>
              <a:gd name="connsiteX5" fmla="*/ 1229 w 10059"/>
              <a:gd name="connsiteY5" fmla="*/ 10000 h 10000"/>
              <a:gd name="connsiteX6" fmla="*/ 540 w 10059"/>
              <a:gd name="connsiteY6" fmla="*/ 9532 h 10000"/>
              <a:gd name="connsiteX7" fmla="*/ 0 w 10059"/>
              <a:gd name="connsiteY7" fmla="*/ 9532 h 10000"/>
              <a:gd name="connsiteX0" fmla="*/ 9998 w 10093"/>
              <a:gd name="connsiteY0" fmla="*/ 0 h 10000"/>
              <a:gd name="connsiteX1" fmla="*/ 10042 w 10093"/>
              <a:gd name="connsiteY1" fmla="*/ 7777 h 10000"/>
              <a:gd name="connsiteX2" fmla="*/ 9750 w 10093"/>
              <a:gd name="connsiteY2" fmla="*/ 9331 h 10000"/>
              <a:gd name="connsiteX3" fmla="*/ 7985 w 10093"/>
              <a:gd name="connsiteY3" fmla="*/ 9501 h 10000"/>
              <a:gd name="connsiteX4" fmla="*/ 1927 w 10093"/>
              <a:gd name="connsiteY4" fmla="*/ 9532 h 10000"/>
              <a:gd name="connsiteX5" fmla="*/ 1229 w 10093"/>
              <a:gd name="connsiteY5" fmla="*/ 10000 h 10000"/>
              <a:gd name="connsiteX6" fmla="*/ 540 w 10093"/>
              <a:gd name="connsiteY6" fmla="*/ 9532 h 10000"/>
              <a:gd name="connsiteX7" fmla="*/ 0 w 10093"/>
              <a:gd name="connsiteY7" fmla="*/ 9532 h 10000"/>
              <a:gd name="connsiteX0" fmla="*/ 9998 w 10068"/>
              <a:gd name="connsiteY0" fmla="*/ 0 h 10000"/>
              <a:gd name="connsiteX1" fmla="*/ 10042 w 10068"/>
              <a:gd name="connsiteY1" fmla="*/ 7777 h 10000"/>
              <a:gd name="connsiteX2" fmla="*/ 9750 w 10068"/>
              <a:gd name="connsiteY2" fmla="*/ 9331 h 10000"/>
              <a:gd name="connsiteX3" fmla="*/ 7985 w 10068"/>
              <a:gd name="connsiteY3" fmla="*/ 9501 h 10000"/>
              <a:gd name="connsiteX4" fmla="*/ 1927 w 10068"/>
              <a:gd name="connsiteY4" fmla="*/ 9532 h 10000"/>
              <a:gd name="connsiteX5" fmla="*/ 1229 w 10068"/>
              <a:gd name="connsiteY5" fmla="*/ 10000 h 10000"/>
              <a:gd name="connsiteX6" fmla="*/ 540 w 10068"/>
              <a:gd name="connsiteY6" fmla="*/ 9532 h 10000"/>
              <a:gd name="connsiteX7" fmla="*/ 0 w 10068"/>
              <a:gd name="connsiteY7" fmla="*/ 9532 h 10000"/>
              <a:gd name="connsiteX0" fmla="*/ 10042 w 10068"/>
              <a:gd name="connsiteY0" fmla="*/ 0 h 6834"/>
              <a:gd name="connsiteX1" fmla="*/ 10042 w 10068"/>
              <a:gd name="connsiteY1" fmla="*/ 4611 h 6834"/>
              <a:gd name="connsiteX2" fmla="*/ 9750 w 10068"/>
              <a:gd name="connsiteY2" fmla="*/ 6165 h 6834"/>
              <a:gd name="connsiteX3" fmla="*/ 7985 w 10068"/>
              <a:gd name="connsiteY3" fmla="*/ 6335 h 6834"/>
              <a:gd name="connsiteX4" fmla="*/ 1927 w 10068"/>
              <a:gd name="connsiteY4" fmla="*/ 6366 h 6834"/>
              <a:gd name="connsiteX5" fmla="*/ 1229 w 10068"/>
              <a:gd name="connsiteY5" fmla="*/ 6834 h 6834"/>
              <a:gd name="connsiteX6" fmla="*/ 540 w 10068"/>
              <a:gd name="connsiteY6" fmla="*/ 6366 h 6834"/>
              <a:gd name="connsiteX7" fmla="*/ 0 w 10068"/>
              <a:gd name="connsiteY7" fmla="*/ 6366 h 6834"/>
              <a:gd name="connsiteX0" fmla="*/ 9974 w 10000"/>
              <a:gd name="connsiteY0" fmla="*/ 0 h 3253"/>
              <a:gd name="connsiteX1" fmla="*/ 9684 w 10000"/>
              <a:gd name="connsiteY1" fmla="*/ 2274 h 3253"/>
              <a:gd name="connsiteX2" fmla="*/ 7931 w 10000"/>
              <a:gd name="connsiteY2" fmla="*/ 2523 h 3253"/>
              <a:gd name="connsiteX3" fmla="*/ 1914 w 10000"/>
              <a:gd name="connsiteY3" fmla="*/ 2568 h 3253"/>
              <a:gd name="connsiteX4" fmla="*/ 1221 w 10000"/>
              <a:gd name="connsiteY4" fmla="*/ 3253 h 3253"/>
              <a:gd name="connsiteX5" fmla="*/ 536 w 10000"/>
              <a:gd name="connsiteY5" fmla="*/ 2568 h 3253"/>
              <a:gd name="connsiteX6" fmla="*/ 0 w 10000"/>
              <a:gd name="connsiteY6" fmla="*/ 2568 h 3253"/>
              <a:gd name="connsiteX0" fmla="*/ 9684 w 9684"/>
              <a:gd name="connsiteY0" fmla="*/ 0 h 3010"/>
              <a:gd name="connsiteX1" fmla="*/ 7931 w 9684"/>
              <a:gd name="connsiteY1" fmla="*/ 766 h 3010"/>
              <a:gd name="connsiteX2" fmla="*/ 1914 w 9684"/>
              <a:gd name="connsiteY2" fmla="*/ 904 h 3010"/>
              <a:gd name="connsiteX3" fmla="*/ 1221 w 9684"/>
              <a:gd name="connsiteY3" fmla="*/ 3010 h 3010"/>
              <a:gd name="connsiteX4" fmla="*/ 536 w 9684"/>
              <a:gd name="connsiteY4" fmla="*/ 904 h 3010"/>
              <a:gd name="connsiteX5" fmla="*/ 0 w 9684"/>
              <a:gd name="connsiteY5" fmla="*/ 904 h 3010"/>
              <a:gd name="connsiteX0" fmla="*/ 8190 w 8190"/>
              <a:gd name="connsiteY0" fmla="*/ 0 h 7455"/>
              <a:gd name="connsiteX1" fmla="*/ 1976 w 8190"/>
              <a:gd name="connsiteY1" fmla="*/ 458 h 7455"/>
              <a:gd name="connsiteX2" fmla="*/ 1261 w 8190"/>
              <a:gd name="connsiteY2" fmla="*/ 7455 h 7455"/>
              <a:gd name="connsiteX3" fmla="*/ 553 w 8190"/>
              <a:gd name="connsiteY3" fmla="*/ 458 h 7455"/>
              <a:gd name="connsiteX4" fmla="*/ 0 w 8190"/>
              <a:gd name="connsiteY4" fmla="*/ 458 h 7455"/>
              <a:gd name="connsiteX0" fmla="*/ 2413 w 2413"/>
              <a:gd name="connsiteY0" fmla="*/ 0 h 9386"/>
              <a:gd name="connsiteX1" fmla="*/ 1540 w 2413"/>
              <a:gd name="connsiteY1" fmla="*/ 9386 h 9386"/>
              <a:gd name="connsiteX2" fmla="*/ 675 w 2413"/>
              <a:gd name="connsiteY2" fmla="*/ 0 h 9386"/>
              <a:gd name="connsiteX3" fmla="*/ 0 w 2413"/>
              <a:gd name="connsiteY3" fmla="*/ 0 h 9386"/>
              <a:gd name="connsiteX0" fmla="*/ 7203 w 7203"/>
              <a:gd name="connsiteY0" fmla="*/ 0 h 10000"/>
              <a:gd name="connsiteX1" fmla="*/ 3585 w 7203"/>
              <a:gd name="connsiteY1" fmla="*/ 10000 h 10000"/>
              <a:gd name="connsiteX2" fmla="*/ 0 w 7203"/>
              <a:gd name="connsiteY2" fmla="*/ 0 h 10000"/>
            </a:gdLst>
            <a:ahLst/>
            <a:cxnLst>
              <a:cxn ang="0">
                <a:pos x="connsiteX0" y="connsiteY0"/>
              </a:cxn>
              <a:cxn ang="0">
                <a:pos x="connsiteX1" y="connsiteY1"/>
              </a:cxn>
              <a:cxn ang="0">
                <a:pos x="connsiteX2" y="connsiteY2"/>
              </a:cxn>
            </a:cxnLst>
            <a:rect l="l" t="t" r="r" b="b"/>
            <a:pathLst>
              <a:path w="7203" h="10000">
                <a:moveTo>
                  <a:pt x="7203" y="0"/>
                </a:moveTo>
                <a:cubicBezTo>
                  <a:pt x="4385" y="0"/>
                  <a:pt x="3585" y="10000"/>
                  <a:pt x="3585" y="10000"/>
                </a:cubicBezTo>
                <a:cubicBezTo>
                  <a:pt x="3585" y="10000"/>
                  <a:pt x="2831" y="0"/>
                  <a:pt x="0" y="0"/>
                </a:cubicBezTo>
              </a:path>
            </a:pathLst>
          </a:custGeom>
          <a:solidFill>
            <a:schemeClr val="tx1">
              <a:lumMod val="20000"/>
              <a:lumOff val="80000"/>
            </a:schemeClr>
          </a:solidFill>
          <a:ln w="38100">
            <a:noFill/>
            <a:round/>
            <a:headEnd/>
            <a:tailEnd/>
          </a:ln>
          <a:effectLst/>
        </p:spPr>
        <p:txBody>
          <a:bodyPr lIns="83969" tIns="41985" rIns="83969" bIns="41985"/>
          <a:lstStyle/>
          <a:p>
            <a:pPr>
              <a:defRPr/>
            </a:pPr>
            <a:endParaRPr lang="en-US" dirty="0">
              <a:solidFill>
                <a:schemeClr val="accent6"/>
              </a:solidFill>
            </a:endParaRPr>
          </a:p>
        </p:txBody>
      </p:sp>
      <p:sp>
        <p:nvSpPr>
          <p:cNvPr id="27" name="Rectangle à coins arrondis 26"/>
          <p:cNvSpPr/>
          <p:nvPr/>
        </p:nvSpPr>
        <p:spPr>
          <a:xfrm>
            <a:off x="29759" y="1553196"/>
            <a:ext cx="1626778" cy="574155"/>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Présentation Git</a:t>
            </a:r>
          </a:p>
        </p:txBody>
      </p:sp>
      <p:sp>
        <p:nvSpPr>
          <p:cNvPr id="36" name="Rectangle à coins arrondis 35"/>
          <p:cNvSpPr/>
          <p:nvPr/>
        </p:nvSpPr>
        <p:spPr>
          <a:xfrm>
            <a:off x="55979" y="2303417"/>
            <a:ext cx="1657439" cy="780861"/>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Installation de Git</a:t>
            </a:r>
          </a:p>
        </p:txBody>
      </p:sp>
      <p:sp>
        <p:nvSpPr>
          <p:cNvPr id="37" name="Rectangle à coins arrondis 36"/>
          <p:cNvSpPr/>
          <p:nvPr/>
        </p:nvSpPr>
        <p:spPr>
          <a:xfrm>
            <a:off x="55979" y="4123635"/>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Branches Git</a:t>
            </a:r>
          </a:p>
        </p:txBody>
      </p:sp>
      <p:sp>
        <p:nvSpPr>
          <p:cNvPr id="38" name="Rectangle à coins arrondis 37"/>
          <p:cNvSpPr/>
          <p:nvPr/>
        </p:nvSpPr>
        <p:spPr>
          <a:xfrm>
            <a:off x="29759" y="481943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Dépôt distants</a:t>
            </a:r>
          </a:p>
        </p:txBody>
      </p:sp>
      <p:sp>
        <p:nvSpPr>
          <p:cNvPr id="39" name="Rectangle à coins arrondis 38"/>
          <p:cNvSpPr/>
          <p:nvPr/>
        </p:nvSpPr>
        <p:spPr>
          <a:xfrm>
            <a:off x="55979" y="3365778"/>
            <a:ext cx="1626778" cy="574155"/>
          </a:xfrm>
          <a:prstGeom prst="roundRect">
            <a:avLst/>
          </a:prstGeom>
          <a:ln/>
        </p:spPr>
        <p:style>
          <a:lnRef idx="2">
            <a:schemeClr val="accent5"/>
          </a:lnRef>
          <a:fillRef idx="1">
            <a:schemeClr val="lt1"/>
          </a:fillRef>
          <a:effectRef idx="0">
            <a:schemeClr val="accent5"/>
          </a:effectRef>
          <a:fontRef idx="minor">
            <a:schemeClr val="dk1"/>
          </a:fontRef>
        </p:style>
        <p:txBody>
          <a:bodyPr rtlCol="0" anchor="ctr"/>
          <a:lstStyle/>
          <a:p>
            <a:pPr algn="ctr"/>
            <a:r>
              <a:rPr lang="fr-FR" sz="1700" b="1" dirty="0" smtClean="0">
                <a:solidFill>
                  <a:schemeClr val="tx2">
                    <a:lumMod val="50000"/>
                  </a:schemeClr>
                </a:solidFill>
                <a:latin typeface="Arial Narrow" pitchFamily="34" charset="0"/>
              </a:rPr>
              <a:t>Fonctionnement Git</a:t>
            </a:r>
          </a:p>
        </p:txBody>
      </p:sp>
      <p:sp>
        <p:nvSpPr>
          <p:cNvPr id="12" name="Rectangle à coins arrondis 11"/>
          <p:cNvSpPr/>
          <p:nvPr/>
        </p:nvSpPr>
        <p:spPr>
          <a:xfrm>
            <a:off x="3145719" y="2249991"/>
            <a:ext cx="5843900" cy="1695520"/>
          </a:xfrm>
          <a:prstGeom prst="roundRect">
            <a:avLst/>
          </a:prstGeom>
          <a:ln/>
        </p:spPr>
        <p:style>
          <a:lnRef idx="1">
            <a:schemeClr val="accent5"/>
          </a:lnRef>
          <a:fillRef idx="2">
            <a:schemeClr val="accent5"/>
          </a:fillRef>
          <a:effectRef idx="1">
            <a:schemeClr val="accent5"/>
          </a:effectRef>
          <a:fontRef idx="minor">
            <a:schemeClr val="dk1"/>
          </a:fontRef>
        </p:style>
        <p:txBody>
          <a:bodyPr rtlCol="0" anchor="ctr"/>
          <a:lstStyle/>
          <a:p>
            <a:pPr lvl="0" algn="ctr"/>
            <a:endParaRPr lang="fr-FR" sz="3600" b="1" dirty="0" smtClean="0">
              <a:solidFill>
                <a:schemeClr val="bg1"/>
              </a:solidFill>
              <a:latin typeface="Arial Narrow" pitchFamily="34" charset="0"/>
            </a:endParaRPr>
          </a:p>
          <a:p>
            <a:pPr lvl="0" algn="ctr"/>
            <a:r>
              <a:rPr lang="fr-FR" sz="3600" b="1" dirty="0" smtClean="0">
                <a:solidFill>
                  <a:schemeClr val="bg1"/>
                </a:solidFill>
                <a:latin typeface="Arial Narrow" pitchFamily="34" charset="0"/>
              </a:rPr>
              <a:t>Installation de Git</a:t>
            </a:r>
            <a:endParaRPr lang="fr-FR" sz="3600" b="1" dirty="0">
              <a:solidFill>
                <a:schemeClr val="bg1"/>
              </a:solidFill>
            </a:endParaRPr>
          </a:p>
          <a:p>
            <a:pPr algn="ctr"/>
            <a:endParaRPr lang="fr-FR" sz="3600" b="1" dirty="0" smtClean="0">
              <a:solidFill>
                <a:schemeClr val="tx2">
                  <a:lumMod val="50000"/>
                </a:schemeClr>
              </a:solidFill>
              <a:latin typeface="Arial Narrow" pitchFamily="34" charset="0"/>
            </a:endParaRPr>
          </a:p>
        </p:txBody>
      </p:sp>
    </p:spTree>
    <p:extLst>
      <p:ext uri="{BB962C8B-B14F-4D97-AF65-F5344CB8AC3E}">
        <p14:creationId xmlns:p14="http://schemas.microsoft.com/office/powerpoint/2010/main" xmlns="" val="1630999874"/>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gt;&lt;version val=&quot;17192&quot;/&gt;&lt;partner val=&quot;610&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eweekdayFirstOfWeek val=&quot;2&quot;/&gt;&lt;m_mruColor&gt;&lt;m_vecMRU length=&quot;0&quot;/&gt;&lt;/m_mruColor&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m_chDecimalSymbol&gt;,&lt;/m_chDecimalSymbol&gt;&lt;m_nGroupingDigits val=&quot;3&quot;/&gt;&lt;m_chGroupingSymbol&gt;.&lt;/m_chGroupingSymbol&gt;&lt;/m_precDefault&gt;&lt;/CDefaultPrec&gt;&lt;/root&gt;"/>
  <p:tag name="THINKCELLUNDODONOTDELETE" val="6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nRCdww2x_kWXwqqw_did_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TzZ9AyfU70.O66e.c9FkV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xzY4oecJCE2aPB.u6loWP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oGq5J2dxDUm3Ma.7NhQKK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jDnCrkojv0SGcwHGEYrPF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O0p5rQUZbU22mWSKdDzEb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pOFNbajSUEaO0T7L3_MyV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0nVqnsTkbEesDolNHQoqs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zDbv4V7vT0WxnXgCD5MXWQ"/>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e11Y1Bb0l0irz8SJoiUMe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Zmxc0iXCQkmeiJMOi0JxK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cF9GXJfe4kWec6UHbfCPKw"/>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6kAk9o_lW0Ov.hm_5Xvny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xU61rCZf0ui2sg3.Ux._w"/>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Xq6O2oonXUC.Ah4a29V_I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jfCn1rK4qUmp5lj5ISq8xA"/>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J_rDdt6HIk6q49v0xMSrT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8_pk8PYzpk.FktMHhDaTF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rciOYA.RlUiY0_0bhJg.j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FrrxF00J0k2t3oJwY033c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IUq26z0rEkWiApiWfpkFXQ"/>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pjQt7HR0uEmHGOBxH6tjbg"/>
</p:tagLst>
</file>

<file path=ppt/theme/_rels/theme5.xml.rels><?xml version="1.0" encoding="UTF-8" standalone="yes"?>
<Relationships xmlns="http://schemas.openxmlformats.org/package/2006/relationships"><Relationship Id="rId1" Type="http://schemas.openxmlformats.org/officeDocument/2006/relationships/image" Target="../media/image13.jpeg"/></Relationships>
</file>

<file path=ppt/theme/theme1.xml><?xml version="1.0" encoding="utf-8"?>
<a:theme xmlns:a="http://schemas.openxmlformats.org/drawingml/2006/main" name="Model_Master_iSell_v0.1">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Sommair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3.xml><?xml version="1.0" encoding="utf-8"?>
<a:theme xmlns:a="http://schemas.openxmlformats.org/drawingml/2006/main" name="Closing slides">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Section break">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AF1CD083E40D94B92E3B7ED62F2D0E8" ma:contentTypeVersion="0" ma:contentTypeDescription="Crée un document." ma:contentTypeScope="" ma:versionID="1ff14077c176cf0055e3e1b443ca952c">
  <xsd:schema xmlns:xsd="http://www.w3.org/2001/XMLSchema" xmlns:xs="http://www.w3.org/2001/XMLSchema" xmlns:p="http://schemas.microsoft.com/office/2006/metadata/properties" targetNamespace="http://schemas.microsoft.com/office/2006/metadata/properties" ma:root="true" ma:fieldsID="ab09c1ba23edfaa45a5e9d385267c9b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74EA7B3A-423C-4DE2-8FF8-D669ADCFDD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627899B8-AD2A-4310-BA98-CB978257E119}">
  <ds:schemaRefs>
    <ds:schemaRef ds:uri="http://schemas.microsoft.com/sharepoint/v3/contenttype/forms"/>
  </ds:schemaRefs>
</ds:datastoreItem>
</file>

<file path=customXml/itemProps3.xml><?xml version="1.0" encoding="utf-8"?>
<ds:datastoreItem xmlns:ds="http://schemas.openxmlformats.org/officeDocument/2006/customXml" ds:itemID="{C92FD3DA-2691-4D4B-9D7E-1F7F0369D5A6}">
  <ds:schemaRef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Model_Master_iSell_v0.1</Template>
  <TotalTime>36945</TotalTime>
  <Words>1395</Words>
  <Application>Microsoft Office PowerPoint</Application>
  <PresentationFormat>Format A4 (210 x 297 mm)</PresentationFormat>
  <Paragraphs>285</Paragraphs>
  <Slides>25</Slides>
  <Notes>25</Notes>
  <HiddenSlides>0</HiddenSlides>
  <MMClips>0</MMClips>
  <ScaleCrop>false</ScaleCrop>
  <HeadingPairs>
    <vt:vector size="6" baseType="variant">
      <vt:variant>
        <vt:lpstr>Thème</vt:lpstr>
      </vt:variant>
      <vt:variant>
        <vt:i4>5</vt:i4>
      </vt:variant>
      <vt:variant>
        <vt:lpstr>Serveurs OLE incorporés</vt:lpstr>
      </vt:variant>
      <vt:variant>
        <vt:i4>1</vt:i4>
      </vt:variant>
      <vt:variant>
        <vt:lpstr>Titres des diapositives</vt:lpstr>
      </vt:variant>
      <vt:variant>
        <vt:i4>25</vt:i4>
      </vt:variant>
    </vt:vector>
  </HeadingPairs>
  <TitlesOfParts>
    <vt:vector size="31" baseType="lpstr">
      <vt:lpstr>Model_Master_iSell_v0.1</vt:lpstr>
      <vt:lpstr>Sommaire</vt:lpstr>
      <vt:lpstr>Closing slides</vt:lpstr>
      <vt:lpstr>Section break</vt:lpstr>
      <vt:lpstr>Apex</vt:lpstr>
      <vt:lpstr>think-cell Slide</vt:lpstr>
      <vt:lpstr>Diapositive 1</vt:lpstr>
      <vt:lpstr>Plan </vt:lpstr>
      <vt:lpstr>Diapositive 3</vt:lpstr>
      <vt:lpstr>Diapositive 4</vt:lpstr>
      <vt:lpstr>Diapositive 5</vt:lpstr>
      <vt:lpstr>Diapositive 6</vt:lpstr>
      <vt:lpstr>Diapositive 7</vt:lpstr>
      <vt:lpstr>Diapositive 8</vt:lpstr>
      <vt:lpstr>Diapositive 9</vt:lpstr>
      <vt:lpstr>Diapositive 10</vt:lpstr>
      <vt:lpstr>Diapositive 11</vt:lpstr>
      <vt:lpstr>Diapositive 12</vt:lpstr>
      <vt:lpstr>Diapositive 13</vt:lpstr>
      <vt:lpstr>Diapositive 14</vt:lpstr>
      <vt:lpstr>Diapositive 15</vt:lpstr>
      <vt:lpstr>Diapositive 16</vt:lpstr>
      <vt:lpstr>Diapositive 17</vt:lpstr>
      <vt:lpstr>Diapositive 18</vt:lpstr>
      <vt:lpstr>Diapositive 19</vt:lpstr>
      <vt:lpstr>Diapositive 20</vt:lpstr>
      <vt:lpstr>Diapositive 21</vt:lpstr>
      <vt:lpstr>Diapositive 22</vt:lpstr>
      <vt:lpstr>Diapositive 23</vt:lpstr>
      <vt:lpstr>Diapositive 24</vt:lpstr>
      <vt:lpstr>Diapositive 25</vt:lpstr>
    </vt:vector>
  </TitlesOfParts>
  <Company>Capgemini</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Éléments graphiques, graphiques et icones</dc:title>
  <dc:creator>OUTALMIT Mohamed (moutalmi)</dc:creator>
  <cp:lastModifiedBy>user</cp:lastModifiedBy>
  <cp:revision>2475</cp:revision>
  <dcterms:created xsi:type="dcterms:W3CDTF">2013-05-06T09:16:37Z</dcterms:created>
  <dcterms:modified xsi:type="dcterms:W3CDTF">2025-04-17T20:11:20Z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0x010100EAF1CD083E40D94B92E3B7ED62F2D0E8</vt:lpwstr>
  </property>
</Properties>
</file>