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0" r:id="rId4"/>
    <p:sldId id="281" r:id="rId5"/>
    <p:sldId id="261" r:id="rId6"/>
    <p:sldId id="263" r:id="rId7"/>
    <p:sldId id="278" r:id="rId8"/>
    <p:sldId id="268" r:id="rId9"/>
    <p:sldId id="269" r:id="rId10"/>
    <p:sldId id="270" r:id="rId11"/>
    <p:sldId id="272" r:id="rId12"/>
    <p:sldId id="273" r:id="rId13"/>
    <p:sldId id="274" r:id="rId14"/>
    <p:sldId id="280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0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72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58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1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4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8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2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74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74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7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0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EF8-1D68-461D-B83C-F4985A402497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218B-A288-4EB4-8752-8B047088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797" y="29383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and Parallel Processing-Based Live Video Surveillance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2571" y="1491988"/>
            <a:ext cx="6857999" cy="438613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Jalil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Jadoon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FA13-BCS-001</a:t>
            </a:r>
          </a:p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Fahama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Babar Khan FA13-BCS-029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 FA13-BCS-051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Khalid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Co-Supervised by: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Muhammad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314" name="Picture 2" descr="https://encrypted-tbn3.gstatic.com/images?q=tbn:ANd9GcS7FBI1nCgsLXHG-bYk86gzF-qES2_BuOmPFOSK3VdUXf1kGdCV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791201"/>
            <a:ext cx="1021862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895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Department of Computer Science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200" dirty="0">
                <a:solidFill>
                  <a:schemeClr val="tx1">
                    <a:tint val="75000"/>
                  </a:schemeClr>
                </a:solidFill>
              </a:rPr>
              <a:t>COMSATS Institute of IT, Abbottabad</a:t>
            </a:r>
          </a:p>
        </p:txBody>
      </p:sp>
    </p:spTree>
    <p:extLst>
      <p:ext uri="{BB962C8B-B14F-4D97-AF65-F5344CB8AC3E}">
        <p14:creationId xmlns:p14="http://schemas.microsoft.com/office/powerpoint/2010/main" xmlns="" val="3464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28785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147789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 we will use  class </a:t>
            </a:r>
            <a:r>
              <a:rPr lang="en-US" sz="2400" dirty="0" err="1" smtClean="0"/>
              <a:t>CascadeClassifier</a:t>
            </a:r>
            <a:r>
              <a:rPr lang="en-US" sz="2400" dirty="0" smtClean="0"/>
              <a:t> for face detection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we will use class </a:t>
            </a:r>
            <a:r>
              <a:rPr lang="en-US" sz="2400" dirty="0" err="1" smtClean="0"/>
              <a:t>FaceRecognizer</a:t>
            </a:r>
            <a:r>
              <a:rPr lang="en-US" sz="2400" dirty="0" smtClean="0"/>
              <a:t> for face </a:t>
            </a:r>
            <a:r>
              <a:rPr lang="en-US" sz="2400" dirty="0" err="1" smtClean="0"/>
              <a:t>recognization</a:t>
            </a:r>
            <a:r>
              <a:rPr lang="en-US" sz="2400" b="1" dirty="0" smtClean="0"/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to store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3 is already purchased.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3 supports various operating systems for example: windows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mate, etc.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officially supported &amp; based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335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2764953"/>
              </p:ext>
            </p:extLst>
          </p:nvPr>
        </p:nvGraphicFramePr>
        <p:xfrm>
          <a:off x="722290" y="1803041"/>
          <a:ext cx="10005812" cy="394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717"/>
                <a:gridCol w="3491717"/>
                <a:gridCol w="3022378"/>
              </a:tblGrid>
              <a:tr h="612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15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Pi3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(x3) with SD Card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41705" algn="ct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16,000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55675" algn="ct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instock.pk	</a:t>
                      </a:r>
                    </a:p>
                  </a:txBody>
                  <a:tcPr marL="68580" marR="68580" marT="0" marB="0"/>
                </a:tc>
              </a:tr>
              <a:tr h="36949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1,500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Locally Market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49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Keyboard, Mouse, LCD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Already available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49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Switch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850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Local Market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49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Ethernet Cables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Already Available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372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Raspberry Pi Official Charger(x3)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4,500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Instock.pk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49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Sponsors/ Funding sources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87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083085" cy="448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will be bought form instock.pk.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hardware accessories are already purchased.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libraries are openly available free of cost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http://opencv.org/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www.raspberrypi.org/downloads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3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real world implementation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governmental organizations and as well as privately held companies to enhance their security.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parallel processing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in small organization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7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669"/>
            <a:ext cx="2408349" cy="11393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5963" y="879894"/>
            <a:ext cx="9506285" cy="57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28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60622"/>
            <a:ext cx="7352211" cy="79746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62594"/>
            <a:ext cx="11116491" cy="55255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1st Iteration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hardware 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raspberry pi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Frequent visit Anomaly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0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Secured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enviornment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feasible in context of  technicality, finance, resources, and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0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009" y="-83635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8186" y="1310833"/>
            <a:ext cx="9398779" cy="43301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lvl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pPr lvl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</a:p>
          <a:p>
            <a:pPr lvl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lvl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pPr lvl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1st Iteration (or 30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0030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2" y="1976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96" y="1523262"/>
            <a:ext cx="8931937" cy="50807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 can be defined as the observation and analysis of specific area for safety purpose.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distributed system is a model in which components located on networked computers communicate and coordinate their actions by passing messages.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is the processing of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instructions by dividing them among multiple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objective of running a program in less time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this project is to automate live video surveillance by providing better safety and security via technology through parallel processing and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9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770" y="1611777"/>
            <a:ext cx="7376712" cy="4658394"/>
          </a:xfrm>
        </p:spPr>
      </p:pic>
    </p:spTree>
    <p:extLst>
      <p:ext uri="{BB962C8B-B14F-4D97-AF65-F5344CB8AC3E}">
        <p14:creationId xmlns:p14="http://schemas.microsoft.com/office/powerpoint/2010/main" xmlns="" val="26589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3792" y="0"/>
            <a:ext cx="6310648" cy="110758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59704" y="1483645"/>
            <a:ext cx="10742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research is going on throughout the world to replace human operators with such advance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video real-time analysis for immediate detection of anomalous events or events of interest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–effective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 when deployed with other security measures(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control,alarm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4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8571"/>
            <a:ext cx="5919989" cy="603406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716761" y="1518249"/>
            <a:ext cx="108167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scope of this project is restricted to following anomalies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Tasks distributed in distributed network of Raspberry Pi’s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Tasks will be executed through parallel processing  for better response time</a:t>
            </a:r>
            <a:endParaRPr lang="en-US" sz="2400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Camera detect the face of the person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Not detect the person if his/her face is covered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Keeping his/her record in the database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Recognizing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human if 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he crosses specific visits threshold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Warnings 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shall be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generated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if the person crosses specific threshold </a:t>
            </a:r>
            <a:endParaRPr lang="en-US" sz="24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8313" y="526210"/>
            <a:ext cx="9965030" cy="53397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536"/>
            <a:ext cx="10515600" cy="44344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Cluster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Processing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record in database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Frequent visit Anomaly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warning for frequently visit Anomaly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1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Pi’s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8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460</Words>
  <Application>Microsoft Office PowerPoint</Application>
  <PresentationFormat>Custom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Distributed Computing and Parallel Processing-Based Live Video Surveillance:</vt:lpstr>
      <vt:lpstr>  Agenda of the Presentation</vt:lpstr>
      <vt:lpstr>    Introduction</vt:lpstr>
      <vt:lpstr>Introduction</vt:lpstr>
      <vt:lpstr>Motivation</vt:lpstr>
      <vt:lpstr>Scope</vt:lpstr>
      <vt:lpstr>Slide 7</vt:lpstr>
      <vt:lpstr>Functionalities</vt:lpstr>
      <vt:lpstr>Proposed Tools/Platform</vt:lpstr>
      <vt:lpstr>Technical Feasibility </vt:lpstr>
      <vt:lpstr>Financial Feasibility </vt:lpstr>
      <vt:lpstr>Resource Feasibility </vt:lpstr>
      <vt:lpstr>Operational Feasibility </vt:lpstr>
      <vt:lpstr>Schedule</vt:lpstr>
      <vt:lpstr>Tasks for 1st Iteration (or 30%)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&amp; Parallel     Processing -Based Live Video Surveillance</dc:title>
  <dc:creator>Rohan Ali</dc:creator>
  <cp:lastModifiedBy>User</cp:lastModifiedBy>
  <cp:revision>146</cp:revision>
  <dcterms:created xsi:type="dcterms:W3CDTF">2016-11-05T04:37:49Z</dcterms:created>
  <dcterms:modified xsi:type="dcterms:W3CDTF">2016-11-12T13:30:14Z</dcterms:modified>
</cp:coreProperties>
</file>