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4" r:id="rId9"/>
    <p:sldId id="262" r:id="rId10"/>
    <p:sldId id="265" r:id="rId11"/>
    <p:sldId id="263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1F77-95C5-4EF7-A02B-A15F823824C3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84E4-8087-48BD-B182-989CAD171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1F77-95C5-4EF7-A02B-A15F823824C3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84E4-8087-48BD-B182-989CAD171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1F77-95C5-4EF7-A02B-A15F823824C3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84E4-8087-48BD-B182-989CAD171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1F77-95C5-4EF7-A02B-A15F823824C3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84E4-8087-48BD-B182-989CAD171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1F77-95C5-4EF7-A02B-A15F823824C3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84E4-8087-48BD-B182-989CAD171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1F77-95C5-4EF7-A02B-A15F823824C3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84E4-8087-48BD-B182-989CAD171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1F77-95C5-4EF7-A02B-A15F823824C3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84E4-8087-48BD-B182-989CAD171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1F77-95C5-4EF7-A02B-A15F823824C3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84E4-8087-48BD-B182-989CAD171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1F77-95C5-4EF7-A02B-A15F823824C3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84E4-8087-48BD-B182-989CAD171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1F77-95C5-4EF7-A02B-A15F823824C3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84E4-8087-48BD-B182-989CAD171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1F77-95C5-4EF7-A02B-A15F823824C3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84E4-8087-48BD-B182-989CAD171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21F77-95C5-4EF7-A02B-A15F823824C3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384E4-8087-48BD-B182-989CAD171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142999"/>
          </a:xfrm>
        </p:spPr>
        <p:txBody>
          <a:bodyPr/>
          <a:lstStyle/>
          <a:p>
            <a:r>
              <a:rPr lang="en-US" dirty="0" smtClean="0"/>
              <a:t>FAHAMIN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4200"/>
            <a:ext cx="6400800" cy="2514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Screenshot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76400"/>
            <a:ext cx="7481142" cy="49009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Donor Information Input</a:t>
            </a:r>
            <a:endParaRPr lang="en-US" dirty="0"/>
          </a:p>
        </p:txBody>
      </p:sp>
      <p:pic>
        <p:nvPicPr>
          <p:cNvPr id="4" name="Content Placeholder 3" descr="Screenshot_20181031-03251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1600200"/>
            <a:ext cx="2926854" cy="4525963"/>
          </a:xfrm>
        </p:spPr>
      </p:pic>
      <p:pic>
        <p:nvPicPr>
          <p:cNvPr id="5" name="Picture 4" descr="Screenshot_20181031-0321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81600" y="1524000"/>
            <a:ext cx="2919413" cy="48090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Donor data update</a:t>
            </a:r>
            <a:endParaRPr lang="en-US" dirty="0"/>
          </a:p>
        </p:txBody>
      </p:sp>
      <p:pic>
        <p:nvPicPr>
          <p:cNvPr id="4" name="Content Placeholder 3" descr="Screenshot_20181031-03212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90800" y="1600200"/>
            <a:ext cx="3254127" cy="4993701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Password Reset  Terms &amp; condition</a:t>
            </a:r>
            <a:endParaRPr lang="en-US" dirty="0"/>
          </a:p>
        </p:txBody>
      </p:sp>
      <p:pic>
        <p:nvPicPr>
          <p:cNvPr id="4" name="Content Placeholder 3" descr="Screenshot_20181031-01143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784" y="1295400"/>
            <a:ext cx="3391944" cy="5181600"/>
          </a:xfrm>
        </p:spPr>
      </p:pic>
      <p:pic>
        <p:nvPicPr>
          <p:cNvPr id="5" name="Picture 4" descr="Screenshot_20181031-00274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295400"/>
            <a:ext cx="350520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Blood For Life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This app has huge information of blood donor whose are ready to blood donate in our database.</a:t>
            </a:r>
          </a:p>
          <a:p>
            <a:r>
              <a:rPr lang="en-US" dirty="0" smtClean="0"/>
              <a:t>You can use it as a donor or user.</a:t>
            </a:r>
          </a:p>
          <a:p>
            <a:r>
              <a:rPr lang="en-US" dirty="0" smtClean="0"/>
              <a:t>If you need to emergency blood just search this app with city and blood group.</a:t>
            </a:r>
          </a:p>
          <a:p>
            <a:r>
              <a:rPr lang="en-US" dirty="0" smtClean="0"/>
              <a:t>You found a list of your matching blood in your city  instance you can call them here and see details of donor can be message and email also.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Splash Screen</a:t>
            </a:r>
            <a:endParaRPr lang="en-US" dirty="0"/>
          </a:p>
        </p:txBody>
      </p:sp>
      <p:pic>
        <p:nvPicPr>
          <p:cNvPr id="4" name="Content Placeholder 3" descr="Screenshot_20181025-00452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43200" y="1371600"/>
            <a:ext cx="3155454" cy="48307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Login</a:t>
            </a:r>
            <a:endParaRPr lang="en-US" dirty="0"/>
          </a:p>
        </p:txBody>
      </p:sp>
      <p:pic>
        <p:nvPicPr>
          <p:cNvPr id="4" name="Content Placeholder 3" descr="Screenshot_20181031-01141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1600200"/>
            <a:ext cx="2850654" cy="4525963"/>
          </a:xfrm>
        </p:spPr>
      </p:pic>
      <p:pic>
        <p:nvPicPr>
          <p:cNvPr id="5" name="Picture 4" descr="Screenshot_20181028-2027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1600200"/>
            <a:ext cx="2867025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Register</a:t>
            </a:r>
            <a:endParaRPr lang="en-US" dirty="0"/>
          </a:p>
        </p:txBody>
      </p:sp>
      <p:pic>
        <p:nvPicPr>
          <p:cNvPr id="4" name="Content Placeholder 3" descr="Screenshot_20181028-20271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676400"/>
            <a:ext cx="2545854" cy="4525963"/>
          </a:xfrm>
        </p:spPr>
      </p:pic>
      <p:pic>
        <p:nvPicPr>
          <p:cNvPr id="5" name="Picture 4" descr="Screenshot_20181028-20273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0" y="1600200"/>
            <a:ext cx="2767013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Page</a:t>
            </a:r>
            <a:endParaRPr lang="en-US" dirty="0"/>
          </a:p>
        </p:txBody>
      </p:sp>
      <p:pic>
        <p:nvPicPr>
          <p:cNvPr id="6" name="Content Placeholder 5" descr="Screenshot_20181020-16582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371600"/>
            <a:ext cx="3200400" cy="5283200"/>
          </a:xfrm>
        </p:spPr>
      </p:pic>
      <p:pic>
        <p:nvPicPr>
          <p:cNvPr id="9" name="Picture 8" descr="Screenshot_20181105-14103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371600"/>
            <a:ext cx="3428999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page</a:t>
            </a:r>
            <a:endParaRPr lang="en-US" dirty="0"/>
          </a:p>
        </p:txBody>
      </p:sp>
      <p:pic>
        <p:nvPicPr>
          <p:cNvPr id="4" name="Content Placeholder 3" descr="Screenshot_20181105-14105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600200"/>
            <a:ext cx="2971800" cy="4978400"/>
          </a:xfrm>
        </p:spPr>
      </p:pic>
      <p:pic>
        <p:nvPicPr>
          <p:cNvPr id="6" name="Picture 5" descr="Screenshot_20181025-16572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9000" y="1600200"/>
            <a:ext cx="2819400" cy="5024120"/>
          </a:xfrm>
          <a:prstGeom prst="rect">
            <a:avLst/>
          </a:prstGeom>
        </p:spPr>
      </p:pic>
      <p:pic>
        <p:nvPicPr>
          <p:cNvPr id="7" name="Picture 6" descr="Screenshot_20181025-16573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00800" y="1600200"/>
            <a:ext cx="2743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Donor List</a:t>
            </a:r>
            <a:endParaRPr lang="en-US" dirty="0"/>
          </a:p>
        </p:txBody>
      </p:sp>
      <p:pic>
        <p:nvPicPr>
          <p:cNvPr id="4" name="Content Placeholder 3" descr="Screenshot_20181028-19202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371600"/>
            <a:ext cx="3276600" cy="5181600"/>
          </a:xfrm>
        </p:spPr>
      </p:pic>
      <p:pic>
        <p:nvPicPr>
          <p:cNvPr id="5" name="Picture 4" descr="Screenshot_20181028-19203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1371600"/>
            <a:ext cx="3224212" cy="519006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Donor Details</a:t>
            </a:r>
            <a:endParaRPr lang="en-US" dirty="0"/>
          </a:p>
        </p:txBody>
      </p:sp>
      <p:pic>
        <p:nvPicPr>
          <p:cNvPr id="7" name="Content Placeholder 6" descr="Screenshot_20181028-19204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0" y="1447800"/>
            <a:ext cx="3482727" cy="54102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103</Words>
  <Application>Microsoft Office PowerPoint</Application>
  <PresentationFormat>On-screen Show (4:3)</PresentationFormat>
  <Paragraphs>16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FAHAMIN</vt:lpstr>
      <vt:lpstr>Blood For Life App</vt:lpstr>
      <vt:lpstr>Splash Screen</vt:lpstr>
      <vt:lpstr>Account Login</vt:lpstr>
      <vt:lpstr>Account Register</vt:lpstr>
      <vt:lpstr>Search Page</vt:lpstr>
      <vt:lpstr>Search page</vt:lpstr>
      <vt:lpstr>Donor List</vt:lpstr>
      <vt:lpstr>Donor Details</vt:lpstr>
      <vt:lpstr>Donor Information Input</vt:lpstr>
      <vt:lpstr>Donor data update</vt:lpstr>
      <vt:lpstr>Password Reset  Terms &amp; condition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fahim</dc:creator>
  <cp:lastModifiedBy>fahim</cp:lastModifiedBy>
  <cp:revision>13</cp:revision>
  <dcterms:created xsi:type="dcterms:W3CDTF">2018-10-28T12:12:08Z</dcterms:created>
  <dcterms:modified xsi:type="dcterms:W3CDTF">2018-11-07T16:50:20Z</dcterms:modified>
</cp:coreProperties>
</file>