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FEA4-8FF0-4547-863F-815907952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USA Covid 19 cases Vs Mobility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B781D-1D43-4BA1-8FC0-CCB95E01E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Fahar Zaheer</a:t>
            </a:r>
          </a:p>
        </p:txBody>
      </p:sp>
    </p:spTree>
    <p:extLst>
      <p:ext uri="{BB962C8B-B14F-4D97-AF65-F5344CB8AC3E}">
        <p14:creationId xmlns:p14="http://schemas.microsoft.com/office/powerpoint/2010/main" val="27215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773F2-54C1-4A4F-80AB-3662EADB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United States Mobility over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4E0B12-BFDE-4BA4-912B-75C331506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047" y="2148068"/>
            <a:ext cx="8069255" cy="422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E747-ADF2-4394-AF4D-E98AF97A8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new covid 19 cases(</a:t>
            </a:r>
            <a:r>
              <a:rPr lang="en-US" dirty="0" err="1"/>
              <a:t>usa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C6D60-1201-4764-B577-FAC418BF8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775" y="2005108"/>
            <a:ext cx="8872425" cy="453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5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9F71-84D0-4F02-8F4C-C7B2358C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covid 19 cases over time(</a:t>
            </a:r>
            <a:r>
              <a:rPr lang="en-US" dirty="0" err="1"/>
              <a:t>usa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1FF66-8E89-496C-B40B-FD1AD03B2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467" y="2049911"/>
            <a:ext cx="8680300" cy="458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94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CFA5-3945-4B08-95A3-9F957C90F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of daily cases to each mobility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4E7C3-0195-4351-9223-05DCDAE40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correlation between </a:t>
            </a:r>
            <a:r>
              <a:rPr lang="en-US" dirty="0" err="1"/>
              <a:t>new_cases</a:t>
            </a:r>
            <a:r>
              <a:rPr lang="en-US" dirty="0"/>
              <a:t> and </a:t>
            </a:r>
            <a:r>
              <a:rPr lang="en-US" dirty="0" err="1"/>
              <a:t>retail_and_recreation</a:t>
            </a:r>
            <a:r>
              <a:rPr lang="en-US" dirty="0"/>
              <a:t> is -0.1</a:t>
            </a:r>
          </a:p>
          <a:p>
            <a:r>
              <a:rPr lang="en-US" dirty="0"/>
              <a:t>The correlation between </a:t>
            </a:r>
            <a:r>
              <a:rPr lang="en-US" dirty="0" err="1"/>
              <a:t>new_cases</a:t>
            </a:r>
            <a:r>
              <a:rPr lang="en-US" dirty="0"/>
              <a:t> and </a:t>
            </a:r>
            <a:r>
              <a:rPr lang="en-US" dirty="0" err="1"/>
              <a:t>grocery_and_pharmacy</a:t>
            </a:r>
            <a:r>
              <a:rPr lang="en-US" dirty="0"/>
              <a:t> is -0.23</a:t>
            </a:r>
          </a:p>
          <a:p>
            <a:r>
              <a:rPr lang="en-US" dirty="0"/>
              <a:t>The correlation between </a:t>
            </a:r>
            <a:r>
              <a:rPr lang="en-US" dirty="0" err="1"/>
              <a:t>new_cases</a:t>
            </a:r>
            <a:r>
              <a:rPr lang="en-US" dirty="0"/>
              <a:t> and parks is -0.52</a:t>
            </a:r>
          </a:p>
          <a:p>
            <a:r>
              <a:rPr lang="en-US" dirty="0"/>
              <a:t>The correlation between </a:t>
            </a:r>
            <a:r>
              <a:rPr lang="en-US" dirty="0" err="1"/>
              <a:t>new_cases</a:t>
            </a:r>
            <a:r>
              <a:rPr lang="en-US" dirty="0"/>
              <a:t> and </a:t>
            </a:r>
            <a:r>
              <a:rPr lang="en-US" dirty="0" err="1"/>
              <a:t>transit_stations</a:t>
            </a:r>
            <a:r>
              <a:rPr lang="en-US" dirty="0"/>
              <a:t> is -0.31</a:t>
            </a:r>
          </a:p>
          <a:p>
            <a:r>
              <a:rPr lang="en-US" dirty="0"/>
              <a:t>The correlation between </a:t>
            </a:r>
            <a:r>
              <a:rPr lang="en-US" dirty="0" err="1"/>
              <a:t>new_cases</a:t>
            </a:r>
            <a:r>
              <a:rPr lang="en-US" dirty="0"/>
              <a:t> and workplaces is -0.09</a:t>
            </a:r>
          </a:p>
          <a:p>
            <a:r>
              <a:rPr lang="en-US" dirty="0"/>
              <a:t>The correlation between </a:t>
            </a:r>
            <a:r>
              <a:rPr lang="en-US" dirty="0" err="1"/>
              <a:t>new_cases</a:t>
            </a:r>
            <a:r>
              <a:rPr lang="en-US" dirty="0"/>
              <a:t> and residential is 0.12</a:t>
            </a:r>
          </a:p>
        </p:txBody>
      </p:sp>
    </p:spTree>
    <p:extLst>
      <p:ext uri="{BB962C8B-B14F-4D97-AF65-F5344CB8AC3E}">
        <p14:creationId xmlns:p14="http://schemas.microsoft.com/office/powerpoint/2010/main" val="15941863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</TotalTime>
  <Words>113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USA Covid 19 cases Vs Mobility</vt:lpstr>
      <vt:lpstr>United States Mobility over time</vt:lpstr>
      <vt:lpstr>Daily new covid 19 cases(usa)</vt:lpstr>
      <vt:lpstr>Total covid 19 cases over time(usa)</vt:lpstr>
      <vt:lpstr>Correlation of daily cases to each mobility 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 Covid 19 cases Vs Mobility</dc:title>
  <dc:creator>muhammad fahar</dc:creator>
  <cp:lastModifiedBy>muhammad fahar</cp:lastModifiedBy>
  <cp:revision>4</cp:revision>
  <dcterms:created xsi:type="dcterms:W3CDTF">2021-03-30T19:47:08Z</dcterms:created>
  <dcterms:modified xsi:type="dcterms:W3CDTF">2021-03-30T22:57:56Z</dcterms:modified>
</cp:coreProperties>
</file>