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2"/>
  </p:sldMasterIdLst>
  <p:notesMasterIdLst>
    <p:notesMasterId r:id="rId14"/>
  </p:notesMasterIdLst>
  <p:handoutMasterIdLst>
    <p:handoutMasterId r:id="rId15"/>
  </p:handoutMasterIdLst>
  <p:sldIdLst>
    <p:sldId id="257" r:id="rId3"/>
    <p:sldId id="271" r:id="rId4"/>
    <p:sldId id="258" r:id="rId5"/>
    <p:sldId id="261" r:id="rId6"/>
    <p:sldId id="272" r:id="rId7"/>
    <p:sldId id="273" r:id="rId8"/>
    <p:sldId id="274" r:id="rId9"/>
    <p:sldId id="262" r:id="rId10"/>
    <p:sldId id="264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9911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89B108-E6FB-4C9B-9306-3EEFF875BBC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1F93260-6DE5-4FF4-AB78-54C5CF6C48DB}">
      <dgm:prSet/>
      <dgm:spPr/>
      <dgm:t>
        <a:bodyPr/>
        <a:lstStyle/>
        <a:p>
          <a:pPr rtl="0"/>
          <a:r>
            <a:rPr lang="fr-FR" dirty="0" smtClean="0"/>
            <a:t>Introduction</a:t>
          </a:r>
          <a:endParaRPr lang="fr-FR" dirty="0"/>
        </a:p>
      </dgm:t>
    </dgm:pt>
    <dgm:pt modelId="{550A3F2A-2D0D-4206-861D-F983D00C7448}" type="parTrans" cxnId="{995CC6B9-69C2-4F26-8E37-E2386F5ABD44}">
      <dgm:prSet/>
      <dgm:spPr/>
      <dgm:t>
        <a:bodyPr/>
        <a:lstStyle/>
        <a:p>
          <a:endParaRPr lang="fr-FR"/>
        </a:p>
      </dgm:t>
    </dgm:pt>
    <dgm:pt modelId="{20F0A2B1-3188-42A6-8ABA-322AD512501C}" type="sibTrans" cxnId="{995CC6B9-69C2-4F26-8E37-E2386F5ABD44}">
      <dgm:prSet/>
      <dgm:spPr/>
      <dgm:t>
        <a:bodyPr/>
        <a:lstStyle/>
        <a:p>
          <a:endParaRPr lang="fr-FR"/>
        </a:p>
      </dgm:t>
    </dgm:pt>
    <dgm:pt modelId="{38D55CA2-FA49-444E-B7B9-1787D64A04C8}">
      <dgm:prSet/>
      <dgm:spPr/>
      <dgm:t>
        <a:bodyPr/>
        <a:lstStyle/>
        <a:p>
          <a:pPr rtl="0"/>
          <a:r>
            <a:rPr lang="fr-FR" dirty="0" smtClean="0"/>
            <a:t>Architecture</a:t>
          </a:r>
          <a:endParaRPr lang="fr-FR" dirty="0"/>
        </a:p>
      </dgm:t>
    </dgm:pt>
    <dgm:pt modelId="{A4152661-7A98-444B-93C0-892E70E3EB72}" type="parTrans" cxnId="{FD4136D9-1F33-42B5-B5A6-23ABB99E50E3}">
      <dgm:prSet/>
      <dgm:spPr/>
      <dgm:t>
        <a:bodyPr/>
        <a:lstStyle/>
        <a:p>
          <a:endParaRPr lang="fr-FR"/>
        </a:p>
      </dgm:t>
    </dgm:pt>
    <dgm:pt modelId="{62CF1D37-9F75-4E88-8C3D-E00FC3D2018B}" type="sibTrans" cxnId="{FD4136D9-1F33-42B5-B5A6-23ABB99E50E3}">
      <dgm:prSet/>
      <dgm:spPr/>
      <dgm:t>
        <a:bodyPr/>
        <a:lstStyle/>
        <a:p>
          <a:endParaRPr lang="fr-FR"/>
        </a:p>
      </dgm:t>
    </dgm:pt>
    <dgm:pt modelId="{E65C1E27-742A-4B45-B4DB-E940043150DD}">
      <dgm:prSet/>
      <dgm:spPr/>
      <dgm:t>
        <a:bodyPr/>
        <a:lstStyle/>
        <a:p>
          <a:pPr rtl="0"/>
          <a:r>
            <a:rPr lang="fr-FR" dirty="0" smtClean="0"/>
            <a:t>Analyse</a:t>
          </a:r>
          <a:endParaRPr lang="fr-FR" dirty="0"/>
        </a:p>
      </dgm:t>
    </dgm:pt>
    <dgm:pt modelId="{E9664BBA-0E61-4CB6-882F-A2E8FC3192C0}" type="parTrans" cxnId="{D43B40FA-C5F3-4B80-9D66-84835FC61BB5}">
      <dgm:prSet/>
      <dgm:spPr/>
      <dgm:t>
        <a:bodyPr/>
        <a:lstStyle/>
        <a:p>
          <a:endParaRPr lang="fr-FR"/>
        </a:p>
      </dgm:t>
    </dgm:pt>
    <dgm:pt modelId="{618E913A-F9E7-4308-BAD4-E66E5331BFC0}" type="sibTrans" cxnId="{D43B40FA-C5F3-4B80-9D66-84835FC61BB5}">
      <dgm:prSet/>
      <dgm:spPr/>
      <dgm:t>
        <a:bodyPr/>
        <a:lstStyle/>
        <a:p>
          <a:endParaRPr lang="fr-FR"/>
        </a:p>
      </dgm:t>
    </dgm:pt>
    <dgm:pt modelId="{859B54AE-4024-4A94-AE1E-08FFB2C16CAF}">
      <dgm:prSet/>
      <dgm:spPr/>
      <dgm:t>
        <a:bodyPr/>
        <a:lstStyle/>
        <a:p>
          <a:pPr rtl="0"/>
          <a:r>
            <a:rPr lang="fr-FR" dirty="0" smtClean="0"/>
            <a:t>Conclusion</a:t>
          </a:r>
          <a:endParaRPr lang="fr-FR" dirty="0"/>
        </a:p>
      </dgm:t>
    </dgm:pt>
    <dgm:pt modelId="{3082714D-CFFF-4A66-8D8E-27CDBA7D9D02}" type="parTrans" cxnId="{02EB3808-63C9-4B37-92D8-BC4CAF388E6A}">
      <dgm:prSet/>
      <dgm:spPr/>
      <dgm:t>
        <a:bodyPr/>
        <a:lstStyle/>
        <a:p>
          <a:endParaRPr lang="fr-FR"/>
        </a:p>
      </dgm:t>
    </dgm:pt>
    <dgm:pt modelId="{E6437757-9C41-4010-94F6-6B2BE5604F5B}" type="sibTrans" cxnId="{02EB3808-63C9-4B37-92D8-BC4CAF388E6A}">
      <dgm:prSet/>
      <dgm:spPr/>
      <dgm:t>
        <a:bodyPr/>
        <a:lstStyle/>
        <a:p>
          <a:endParaRPr lang="fr-FR"/>
        </a:p>
      </dgm:t>
    </dgm:pt>
    <dgm:pt modelId="{5BF291F9-048E-4F97-B112-7AE1028C15A2}">
      <dgm:prSet/>
      <dgm:spPr/>
      <dgm:t>
        <a:bodyPr/>
        <a:lstStyle/>
        <a:p>
          <a:pPr rtl="0"/>
          <a:r>
            <a:rPr lang="fr-FR" dirty="0" smtClean="0"/>
            <a:t>Conception</a:t>
          </a:r>
          <a:endParaRPr lang="fr-FR" dirty="0"/>
        </a:p>
      </dgm:t>
    </dgm:pt>
    <dgm:pt modelId="{531B8F47-D5D6-4B47-BCFB-8AF42B61CFFB}" type="parTrans" cxnId="{062CD562-BFD4-4B27-B852-B40B43D83112}">
      <dgm:prSet/>
      <dgm:spPr/>
      <dgm:t>
        <a:bodyPr/>
        <a:lstStyle/>
        <a:p>
          <a:endParaRPr lang="fr-FR"/>
        </a:p>
      </dgm:t>
    </dgm:pt>
    <dgm:pt modelId="{BB3618FF-9638-48FB-B413-577FC1137A34}" type="sibTrans" cxnId="{062CD562-BFD4-4B27-B852-B40B43D83112}">
      <dgm:prSet/>
      <dgm:spPr/>
      <dgm:t>
        <a:bodyPr/>
        <a:lstStyle/>
        <a:p>
          <a:endParaRPr lang="fr-FR"/>
        </a:p>
      </dgm:t>
    </dgm:pt>
    <dgm:pt modelId="{A00AF154-9357-4245-9A3C-C54AA4505557}">
      <dgm:prSet/>
      <dgm:spPr/>
      <dgm:t>
        <a:bodyPr/>
        <a:lstStyle/>
        <a:p>
          <a:pPr rtl="0"/>
          <a:r>
            <a:rPr lang="fr-FR" dirty="0" smtClean="0"/>
            <a:t>Réalisation</a:t>
          </a:r>
          <a:endParaRPr lang="fr-FR" dirty="0"/>
        </a:p>
      </dgm:t>
    </dgm:pt>
    <dgm:pt modelId="{54289A86-ECE2-4E2F-B202-1D6DCDA89B68}" type="parTrans" cxnId="{053AE4AB-1543-42E9-9F13-59A6B07EED08}">
      <dgm:prSet/>
      <dgm:spPr/>
      <dgm:t>
        <a:bodyPr/>
        <a:lstStyle/>
        <a:p>
          <a:endParaRPr lang="fr-FR"/>
        </a:p>
      </dgm:t>
    </dgm:pt>
    <dgm:pt modelId="{E8D724F1-46BE-47F9-973E-D45EFA1EE42D}" type="sibTrans" cxnId="{053AE4AB-1543-42E9-9F13-59A6B07EED08}">
      <dgm:prSet/>
      <dgm:spPr/>
      <dgm:t>
        <a:bodyPr/>
        <a:lstStyle/>
        <a:p>
          <a:endParaRPr lang="fr-FR"/>
        </a:p>
      </dgm:t>
    </dgm:pt>
    <dgm:pt modelId="{DC9058B9-5CC5-45B9-B7D7-338495DA0C4E}" type="pres">
      <dgm:prSet presAssocID="{EC89B108-E6FB-4C9B-9306-3EEFF875BBC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8E36A409-D5AA-4CF1-9F21-B93672E2D90A}" type="pres">
      <dgm:prSet presAssocID="{EC89B108-E6FB-4C9B-9306-3EEFF875BBCC}" presName="Name1" presStyleCnt="0"/>
      <dgm:spPr/>
    </dgm:pt>
    <dgm:pt modelId="{C27BBC60-A336-44C8-9D44-E4E7B386CBF0}" type="pres">
      <dgm:prSet presAssocID="{EC89B108-E6FB-4C9B-9306-3EEFF875BBCC}" presName="cycle" presStyleCnt="0"/>
      <dgm:spPr/>
    </dgm:pt>
    <dgm:pt modelId="{83281201-4BCE-4459-861A-F0D8DDA42E1A}" type="pres">
      <dgm:prSet presAssocID="{EC89B108-E6FB-4C9B-9306-3EEFF875BBCC}" presName="srcNode" presStyleLbl="node1" presStyleIdx="0" presStyleCnt="6"/>
      <dgm:spPr/>
    </dgm:pt>
    <dgm:pt modelId="{CA483469-CF08-43C1-8DD4-78193C849BCA}" type="pres">
      <dgm:prSet presAssocID="{EC89B108-E6FB-4C9B-9306-3EEFF875BBCC}" presName="conn" presStyleLbl="parChTrans1D2" presStyleIdx="0" presStyleCnt="1"/>
      <dgm:spPr/>
      <dgm:t>
        <a:bodyPr/>
        <a:lstStyle/>
        <a:p>
          <a:endParaRPr lang="fr-FR"/>
        </a:p>
      </dgm:t>
    </dgm:pt>
    <dgm:pt modelId="{BE6788E7-44DE-4BD0-B84D-CEF4FD912C84}" type="pres">
      <dgm:prSet presAssocID="{EC89B108-E6FB-4C9B-9306-3EEFF875BBCC}" presName="extraNode" presStyleLbl="node1" presStyleIdx="0" presStyleCnt="6"/>
      <dgm:spPr/>
    </dgm:pt>
    <dgm:pt modelId="{565CD9F1-FAA0-4A13-A001-55EDF805B867}" type="pres">
      <dgm:prSet presAssocID="{EC89B108-E6FB-4C9B-9306-3EEFF875BBCC}" presName="dstNode" presStyleLbl="node1" presStyleIdx="0" presStyleCnt="6"/>
      <dgm:spPr/>
    </dgm:pt>
    <dgm:pt modelId="{73FF97EE-672F-42F4-939A-2D4918E8F1AA}" type="pres">
      <dgm:prSet presAssocID="{D1F93260-6DE5-4FF4-AB78-54C5CF6C48DB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49E9A5-D3CC-4FA3-8EAE-2A7BBCC13408}" type="pres">
      <dgm:prSet presAssocID="{D1F93260-6DE5-4FF4-AB78-54C5CF6C48DB}" presName="accent_1" presStyleCnt="0"/>
      <dgm:spPr/>
    </dgm:pt>
    <dgm:pt modelId="{4035B8F8-BFFC-41D5-896C-E98A82C27763}" type="pres">
      <dgm:prSet presAssocID="{D1F93260-6DE5-4FF4-AB78-54C5CF6C48DB}" presName="accentRepeatNode" presStyleLbl="solidFgAcc1" presStyleIdx="0" presStyleCnt="6"/>
      <dgm:spPr/>
    </dgm:pt>
    <dgm:pt modelId="{E85986C5-F183-44ED-A098-7C0A23A149BE}" type="pres">
      <dgm:prSet presAssocID="{38D55CA2-FA49-444E-B7B9-1787D64A04C8}" presName="text_2" presStyleLbl="node1" presStyleIdx="1" presStyleCnt="6" custLinFactNeighborX="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CCD449-FF8D-44D8-B082-D4D8E3177545}" type="pres">
      <dgm:prSet presAssocID="{38D55CA2-FA49-444E-B7B9-1787D64A04C8}" presName="accent_2" presStyleCnt="0"/>
      <dgm:spPr/>
    </dgm:pt>
    <dgm:pt modelId="{29223C6B-8E04-403F-AA9C-BFEAB0BF8DAA}" type="pres">
      <dgm:prSet presAssocID="{38D55CA2-FA49-444E-B7B9-1787D64A04C8}" presName="accentRepeatNode" presStyleLbl="solidFgAcc1" presStyleIdx="1" presStyleCnt="6"/>
      <dgm:spPr/>
    </dgm:pt>
    <dgm:pt modelId="{3110547F-8543-4473-A995-754E1D699182}" type="pres">
      <dgm:prSet presAssocID="{E65C1E27-742A-4B45-B4DB-E940043150DD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800F2F-D581-449F-8432-AF31914483FF}" type="pres">
      <dgm:prSet presAssocID="{E65C1E27-742A-4B45-B4DB-E940043150DD}" presName="accent_3" presStyleCnt="0"/>
      <dgm:spPr/>
    </dgm:pt>
    <dgm:pt modelId="{E92C15D1-9BC2-41F5-B7DE-CA13AF755C39}" type="pres">
      <dgm:prSet presAssocID="{E65C1E27-742A-4B45-B4DB-E940043150DD}" presName="accentRepeatNode" presStyleLbl="solidFgAcc1" presStyleIdx="2" presStyleCnt="6"/>
      <dgm:spPr/>
    </dgm:pt>
    <dgm:pt modelId="{9DF07343-3722-4745-BD7A-E21F1DE046C3}" type="pres">
      <dgm:prSet presAssocID="{5BF291F9-048E-4F97-B112-7AE1028C15A2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11BD2BE-16A1-4528-92F4-4AD5B9EECA4C}" type="pres">
      <dgm:prSet presAssocID="{5BF291F9-048E-4F97-B112-7AE1028C15A2}" presName="accent_4" presStyleCnt="0"/>
      <dgm:spPr/>
    </dgm:pt>
    <dgm:pt modelId="{B98049D0-3607-4F66-81A8-BA2544C90F1A}" type="pres">
      <dgm:prSet presAssocID="{5BF291F9-048E-4F97-B112-7AE1028C15A2}" presName="accentRepeatNode" presStyleLbl="solidFgAcc1" presStyleIdx="3" presStyleCnt="6"/>
      <dgm:spPr/>
    </dgm:pt>
    <dgm:pt modelId="{C386E9A5-B481-4975-A438-E0017B1C06BE}" type="pres">
      <dgm:prSet presAssocID="{A00AF154-9357-4245-9A3C-C54AA4505557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4A7F82-3198-46E2-9912-C06C02A5FC6D}" type="pres">
      <dgm:prSet presAssocID="{A00AF154-9357-4245-9A3C-C54AA4505557}" presName="accent_5" presStyleCnt="0"/>
      <dgm:spPr/>
    </dgm:pt>
    <dgm:pt modelId="{37F91BDC-0558-4FDC-97CC-0865BFEC570D}" type="pres">
      <dgm:prSet presAssocID="{A00AF154-9357-4245-9A3C-C54AA4505557}" presName="accentRepeatNode" presStyleLbl="solidFgAcc1" presStyleIdx="4" presStyleCnt="6"/>
      <dgm:spPr/>
    </dgm:pt>
    <dgm:pt modelId="{7EC29473-D37A-4893-83C2-1B9EAE50F586}" type="pres">
      <dgm:prSet presAssocID="{859B54AE-4024-4A94-AE1E-08FFB2C16CAF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8F219E-265B-42F2-B60F-EA34ADF732C1}" type="pres">
      <dgm:prSet presAssocID="{859B54AE-4024-4A94-AE1E-08FFB2C16CAF}" presName="accent_6" presStyleCnt="0"/>
      <dgm:spPr/>
    </dgm:pt>
    <dgm:pt modelId="{8BB6E2B5-8968-4908-AB60-6F31BCB8F8DA}" type="pres">
      <dgm:prSet presAssocID="{859B54AE-4024-4A94-AE1E-08FFB2C16CAF}" presName="accentRepeatNode" presStyleLbl="solidFgAcc1" presStyleIdx="5" presStyleCnt="6"/>
      <dgm:spPr/>
    </dgm:pt>
  </dgm:ptLst>
  <dgm:cxnLst>
    <dgm:cxn modelId="{0ED5F5B4-3A9D-49CA-8DC1-CECEBA295B00}" type="presOf" srcId="{5BF291F9-048E-4F97-B112-7AE1028C15A2}" destId="{9DF07343-3722-4745-BD7A-E21F1DE046C3}" srcOrd="0" destOrd="0" presId="urn:microsoft.com/office/officeart/2008/layout/VerticalCurvedList"/>
    <dgm:cxn modelId="{02EB3808-63C9-4B37-92D8-BC4CAF388E6A}" srcId="{EC89B108-E6FB-4C9B-9306-3EEFF875BBCC}" destId="{859B54AE-4024-4A94-AE1E-08FFB2C16CAF}" srcOrd="5" destOrd="0" parTransId="{3082714D-CFFF-4A66-8D8E-27CDBA7D9D02}" sibTransId="{E6437757-9C41-4010-94F6-6B2BE5604F5B}"/>
    <dgm:cxn modelId="{65385295-6123-439F-8D38-C0408EC4EE67}" type="presOf" srcId="{D1F93260-6DE5-4FF4-AB78-54C5CF6C48DB}" destId="{73FF97EE-672F-42F4-939A-2D4918E8F1AA}" srcOrd="0" destOrd="0" presId="urn:microsoft.com/office/officeart/2008/layout/VerticalCurvedList"/>
    <dgm:cxn modelId="{F3B4A93E-4BED-4CA7-8A90-F4021B79E3CC}" type="presOf" srcId="{A00AF154-9357-4245-9A3C-C54AA4505557}" destId="{C386E9A5-B481-4975-A438-E0017B1C06BE}" srcOrd="0" destOrd="0" presId="urn:microsoft.com/office/officeart/2008/layout/VerticalCurvedList"/>
    <dgm:cxn modelId="{995CC6B9-69C2-4F26-8E37-E2386F5ABD44}" srcId="{EC89B108-E6FB-4C9B-9306-3EEFF875BBCC}" destId="{D1F93260-6DE5-4FF4-AB78-54C5CF6C48DB}" srcOrd="0" destOrd="0" parTransId="{550A3F2A-2D0D-4206-861D-F983D00C7448}" sibTransId="{20F0A2B1-3188-42A6-8ABA-322AD512501C}"/>
    <dgm:cxn modelId="{062CD562-BFD4-4B27-B852-B40B43D83112}" srcId="{EC89B108-E6FB-4C9B-9306-3EEFF875BBCC}" destId="{5BF291F9-048E-4F97-B112-7AE1028C15A2}" srcOrd="3" destOrd="0" parTransId="{531B8F47-D5D6-4B47-BCFB-8AF42B61CFFB}" sibTransId="{BB3618FF-9638-48FB-B413-577FC1137A34}"/>
    <dgm:cxn modelId="{0933AF18-EE19-49F6-97EC-7B645E19BB03}" type="presOf" srcId="{EC89B108-E6FB-4C9B-9306-3EEFF875BBCC}" destId="{DC9058B9-5CC5-45B9-B7D7-338495DA0C4E}" srcOrd="0" destOrd="0" presId="urn:microsoft.com/office/officeart/2008/layout/VerticalCurvedList"/>
    <dgm:cxn modelId="{FD4136D9-1F33-42B5-B5A6-23ABB99E50E3}" srcId="{EC89B108-E6FB-4C9B-9306-3EEFF875BBCC}" destId="{38D55CA2-FA49-444E-B7B9-1787D64A04C8}" srcOrd="1" destOrd="0" parTransId="{A4152661-7A98-444B-93C0-892E70E3EB72}" sibTransId="{62CF1D37-9F75-4E88-8C3D-E00FC3D2018B}"/>
    <dgm:cxn modelId="{D068BFEE-7F21-49B2-A311-ABA901B90D9B}" type="presOf" srcId="{E65C1E27-742A-4B45-B4DB-E940043150DD}" destId="{3110547F-8543-4473-A995-754E1D699182}" srcOrd="0" destOrd="0" presId="urn:microsoft.com/office/officeart/2008/layout/VerticalCurvedList"/>
    <dgm:cxn modelId="{3655FE77-C961-47F3-BE25-11D70DCB3AAD}" type="presOf" srcId="{20F0A2B1-3188-42A6-8ABA-322AD512501C}" destId="{CA483469-CF08-43C1-8DD4-78193C849BCA}" srcOrd="0" destOrd="0" presId="urn:microsoft.com/office/officeart/2008/layout/VerticalCurvedList"/>
    <dgm:cxn modelId="{053AE4AB-1543-42E9-9F13-59A6B07EED08}" srcId="{EC89B108-E6FB-4C9B-9306-3EEFF875BBCC}" destId="{A00AF154-9357-4245-9A3C-C54AA4505557}" srcOrd="4" destOrd="0" parTransId="{54289A86-ECE2-4E2F-B202-1D6DCDA89B68}" sibTransId="{E8D724F1-46BE-47F9-973E-D45EFA1EE42D}"/>
    <dgm:cxn modelId="{D9AD990A-6A7D-4ACF-92F1-CFEBD0574025}" type="presOf" srcId="{38D55CA2-FA49-444E-B7B9-1787D64A04C8}" destId="{E85986C5-F183-44ED-A098-7C0A23A149BE}" srcOrd="0" destOrd="0" presId="urn:microsoft.com/office/officeart/2008/layout/VerticalCurvedList"/>
    <dgm:cxn modelId="{C69F2821-3EA7-4490-AC36-30534A78CEA7}" type="presOf" srcId="{859B54AE-4024-4A94-AE1E-08FFB2C16CAF}" destId="{7EC29473-D37A-4893-83C2-1B9EAE50F586}" srcOrd="0" destOrd="0" presId="urn:microsoft.com/office/officeart/2008/layout/VerticalCurvedList"/>
    <dgm:cxn modelId="{D43B40FA-C5F3-4B80-9D66-84835FC61BB5}" srcId="{EC89B108-E6FB-4C9B-9306-3EEFF875BBCC}" destId="{E65C1E27-742A-4B45-B4DB-E940043150DD}" srcOrd="2" destOrd="0" parTransId="{E9664BBA-0E61-4CB6-882F-A2E8FC3192C0}" sibTransId="{618E913A-F9E7-4308-BAD4-E66E5331BFC0}"/>
    <dgm:cxn modelId="{91133C8E-FABB-467C-BCA8-C46D6E2E8922}" type="presParOf" srcId="{DC9058B9-5CC5-45B9-B7D7-338495DA0C4E}" destId="{8E36A409-D5AA-4CF1-9F21-B93672E2D90A}" srcOrd="0" destOrd="0" presId="urn:microsoft.com/office/officeart/2008/layout/VerticalCurvedList"/>
    <dgm:cxn modelId="{B0662E5F-D676-4E70-93F0-136FFA47D150}" type="presParOf" srcId="{8E36A409-D5AA-4CF1-9F21-B93672E2D90A}" destId="{C27BBC60-A336-44C8-9D44-E4E7B386CBF0}" srcOrd="0" destOrd="0" presId="urn:microsoft.com/office/officeart/2008/layout/VerticalCurvedList"/>
    <dgm:cxn modelId="{A6BCC0D6-201E-4C2A-89E2-EFA36ECBCBA7}" type="presParOf" srcId="{C27BBC60-A336-44C8-9D44-E4E7B386CBF0}" destId="{83281201-4BCE-4459-861A-F0D8DDA42E1A}" srcOrd="0" destOrd="0" presId="urn:microsoft.com/office/officeart/2008/layout/VerticalCurvedList"/>
    <dgm:cxn modelId="{79844187-499F-4954-83EA-193549EC98F7}" type="presParOf" srcId="{C27BBC60-A336-44C8-9D44-E4E7B386CBF0}" destId="{CA483469-CF08-43C1-8DD4-78193C849BCA}" srcOrd="1" destOrd="0" presId="urn:microsoft.com/office/officeart/2008/layout/VerticalCurvedList"/>
    <dgm:cxn modelId="{B827C8C7-3BA6-40D2-9D62-C9F8EE9E1F4D}" type="presParOf" srcId="{C27BBC60-A336-44C8-9D44-E4E7B386CBF0}" destId="{BE6788E7-44DE-4BD0-B84D-CEF4FD912C84}" srcOrd="2" destOrd="0" presId="urn:microsoft.com/office/officeart/2008/layout/VerticalCurvedList"/>
    <dgm:cxn modelId="{55A516D9-2772-44DB-AA7D-1D4031255141}" type="presParOf" srcId="{C27BBC60-A336-44C8-9D44-E4E7B386CBF0}" destId="{565CD9F1-FAA0-4A13-A001-55EDF805B867}" srcOrd="3" destOrd="0" presId="urn:microsoft.com/office/officeart/2008/layout/VerticalCurvedList"/>
    <dgm:cxn modelId="{40CE197F-A7D1-4AF8-82D0-15192190DD68}" type="presParOf" srcId="{8E36A409-D5AA-4CF1-9F21-B93672E2D90A}" destId="{73FF97EE-672F-42F4-939A-2D4918E8F1AA}" srcOrd="1" destOrd="0" presId="urn:microsoft.com/office/officeart/2008/layout/VerticalCurvedList"/>
    <dgm:cxn modelId="{4C87F27E-0E48-4F21-B44F-2CE7B5B37391}" type="presParOf" srcId="{8E36A409-D5AA-4CF1-9F21-B93672E2D90A}" destId="{FB49E9A5-D3CC-4FA3-8EAE-2A7BBCC13408}" srcOrd="2" destOrd="0" presId="urn:microsoft.com/office/officeart/2008/layout/VerticalCurvedList"/>
    <dgm:cxn modelId="{AB6C431E-E24E-4A72-89AA-F5ACA706693A}" type="presParOf" srcId="{FB49E9A5-D3CC-4FA3-8EAE-2A7BBCC13408}" destId="{4035B8F8-BFFC-41D5-896C-E98A82C27763}" srcOrd="0" destOrd="0" presId="urn:microsoft.com/office/officeart/2008/layout/VerticalCurvedList"/>
    <dgm:cxn modelId="{A5E0595A-1A96-4D23-AA23-8760CC8F0E11}" type="presParOf" srcId="{8E36A409-D5AA-4CF1-9F21-B93672E2D90A}" destId="{E85986C5-F183-44ED-A098-7C0A23A149BE}" srcOrd="3" destOrd="0" presId="urn:microsoft.com/office/officeart/2008/layout/VerticalCurvedList"/>
    <dgm:cxn modelId="{142B3611-F33E-4CF1-974C-E178C3A9084E}" type="presParOf" srcId="{8E36A409-D5AA-4CF1-9F21-B93672E2D90A}" destId="{6ACCD449-FF8D-44D8-B082-D4D8E3177545}" srcOrd="4" destOrd="0" presId="urn:microsoft.com/office/officeart/2008/layout/VerticalCurvedList"/>
    <dgm:cxn modelId="{89AC8B53-8851-4869-B8B1-73337711BEA9}" type="presParOf" srcId="{6ACCD449-FF8D-44D8-B082-D4D8E3177545}" destId="{29223C6B-8E04-403F-AA9C-BFEAB0BF8DAA}" srcOrd="0" destOrd="0" presId="urn:microsoft.com/office/officeart/2008/layout/VerticalCurvedList"/>
    <dgm:cxn modelId="{D34CA45B-522D-4D46-BD44-65ECDAF6D7FD}" type="presParOf" srcId="{8E36A409-D5AA-4CF1-9F21-B93672E2D90A}" destId="{3110547F-8543-4473-A995-754E1D699182}" srcOrd="5" destOrd="0" presId="urn:microsoft.com/office/officeart/2008/layout/VerticalCurvedList"/>
    <dgm:cxn modelId="{C80D3515-D3F5-4911-8DF7-CE7817509C94}" type="presParOf" srcId="{8E36A409-D5AA-4CF1-9F21-B93672E2D90A}" destId="{23800F2F-D581-449F-8432-AF31914483FF}" srcOrd="6" destOrd="0" presId="urn:microsoft.com/office/officeart/2008/layout/VerticalCurvedList"/>
    <dgm:cxn modelId="{74A2F78D-26E7-47FC-A0A3-718952961CB8}" type="presParOf" srcId="{23800F2F-D581-449F-8432-AF31914483FF}" destId="{E92C15D1-9BC2-41F5-B7DE-CA13AF755C39}" srcOrd="0" destOrd="0" presId="urn:microsoft.com/office/officeart/2008/layout/VerticalCurvedList"/>
    <dgm:cxn modelId="{5DD6B327-9176-477A-A70C-07DDB39D821A}" type="presParOf" srcId="{8E36A409-D5AA-4CF1-9F21-B93672E2D90A}" destId="{9DF07343-3722-4745-BD7A-E21F1DE046C3}" srcOrd="7" destOrd="0" presId="urn:microsoft.com/office/officeart/2008/layout/VerticalCurvedList"/>
    <dgm:cxn modelId="{C2CEDBAE-FF95-41A9-A92D-BFF754B30EB6}" type="presParOf" srcId="{8E36A409-D5AA-4CF1-9F21-B93672E2D90A}" destId="{511BD2BE-16A1-4528-92F4-4AD5B9EECA4C}" srcOrd="8" destOrd="0" presId="urn:microsoft.com/office/officeart/2008/layout/VerticalCurvedList"/>
    <dgm:cxn modelId="{2519A9B0-E7F0-43A9-B5E3-8AD35CBE1206}" type="presParOf" srcId="{511BD2BE-16A1-4528-92F4-4AD5B9EECA4C}" destId="{B98049D0-3607-4F66-81A8-BA2544C90F1A}" srcOrd="0" destOrd="0" presId="urn:microsoft.com/office/officeart/2008/layout/VerticalCurvedList"/>
    <dgm:cxn modelId="{F1A353A9-A979-4D53-AB21-1C8105F543AF}" type="presParOf" srcId="{8E36A409-D5AA-4CF1-9F21-B93672E2D90A}" destId="{C386E9A5-B481-4975-A438-E0017B1C06BE}" srcOrd="9" destOrd="0" presId="urn:microsoft.com/office/officeart/2008/layout/VerticalCurvedList"/>
    <dgm:cxn modelId="{5346AD5D-6885-4448-A853-1C8088A8BC1F}" type="presParOf" srcId="{8E36A409-D5AA-4CF1-9F21-B93672E2D90A}" destId="{EA4A7F82-3198-46E2-9912-C06C02A5FC6D}" srcOrd="10" destOrd="0" presId="urn:microsoft.com/office/officeart/2008/layout/VerticalCurvedList"/>
    <dgm:cxn modelId="{8AF11585-8FE3-4A43-899B-68FEF680574A}" type="presParOf" srcId="{EA4A7F82-3198-46E2-9912-C06C02A5FC6D}" destId="{37F91BDC-0558-4FDC-97CC-0865BFEC570D}" srcOrd="0" destOrd="0" presId="urn:microsoft.com/office/officeart/2008/layout/VerticalCurvedList"/>
    <dgm:cxn modelId="{0E53C458-167E-4C7B-98F3-6B5F9AB5A9EF}" type="presParOf" srcId="{8E36A409-D5AA-4CF1-9F21-B93672E2D90A}" destId="{7EC29473-D37A-4893-83C2-1B9EAE50F586}" srcOrd="11" destOrd="0" presId="urn:microsoft.com/office/officeart/2008/layout/VerticalCurvedList"/>
    <dgm:cxn modelId="{7F3163E8-6604-4412-AFAC-FB64BD70B60A}" type="presParOf" srcId="{8E36A409-D5AA-4CF1-9F21-B93672E2D90A}" destId="{2A8F219E-265B-42F2-B60F-EA34ADF732C1}" srcOrd="12" destOrd="0" presId="urn:microsoft.com/office/officeart/2008/layout/VerticalCurvedList"/>
    <dgm:cxn modelId="{8E807915-D88B-46B8-8CA0-CE3D021FAE5E}" type="presParOf" srcId="{2A8F219E-265B-42F2-B60F-EA34ADF732C1}" destId="{8BB6E2B5-8968-4908-AB60-6F31BCB8F8D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60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7A2C-29E4-488A-8354-73BBFE45D3D7}" type="datetime1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90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839B-D6A6-4599-B0EE-94E5D7B423B4}" type="datetime1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07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0503-F954-43CB-A0A0-0BDB1142EB5B}" type="datetime1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48340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C866-69D5-453B-AE85-27101B7A64C1}" type="datetime1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97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FDB9-8CE9-4CF8-8CDA-2C5ED3D71BBA}" type="datetime1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7659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2A11-A2C9-4E80-A222-82653F3B8825}" type="datetime1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89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9869-29CA-42D2-8188-6CBA5A2FD9EB}" type="datetime1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58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2C06-C959-4835-A769-1C2337845076}" type="datetime1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24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EDAA-D97D-429C-9AD9-C3E4DE1D1BBB}" type="datetime1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01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3485-287F-4E90-9808-ACCB912B72CE}" type="datetime1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4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1F37-8F98-4D52-AEAB-E6902DCCDF0B}" type="datetime1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08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0B69-4707-42DE-8BE1-FBFD23A11436}" type="datetime1">
              <a:rPr lang="en-US" smtClean="0"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9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8301-6BD8-4685-8DD8-9D9C3E4922D4}" type="datetime1">
              <a:rPr lang="en-US" smtClean="0"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4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548A-0419-4680-9E49-48476D26D3E2}" type="datetime1">
              <a:rPr lang="en-US" smtClean="0"/>
              <a:t>5/27/2018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82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87D9-21C5-4434-B8C2-5047407F807B}" type="datetime1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94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9501-B01B-437C-8585-6A97DEFB59FF}" type="datetime1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07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DA1D6-3FAB-4033-AE17-0F2A9DFBAA7F}" type="datetime1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3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771" y="2242070"/>
            <a:ext cx="11277600" cy="1163359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/>
              <a:t>Serveur de Messagerie </a:t>
            </a:r>
            <a:r>
              <a:rPr lang="fr-FR" sz="3600" dirty="0"/>
              <a:t>é</a:t>
            </a:r>
            <a:r>
              <a:rPr lang="fr-FR" sz="3600" dirty="0" smtClean="0"/>
              <a:t>lectronique</a:t>
            </a:r>
            <a:endParaRPr lang="fr-F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Réalisé par :</a:t>
            </a:r>
          </a:p>
          <a:p>
            <a:r>
              <a:rPr lang="fr-FR" dirty="0" smtClean="0"/>
              <a:t>Abdellaoui </a:t>
            </a:r>
            <a:r>
              <a:rPr lang="fr-FR" dirty="0" err="1" smtClean="0"/>
              <a:t>Fahed</a:t>
            </a:r>
            <a:endParaRPr lang="fr-F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462104" y="6104093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Année universitaire :</a:t>
            </a:r>
          </a:p>
          <a:p>
            <a:pPr algn="ctr"/>
            <a:r>
              <a:rPr lang="fr-FR" dirty="0" smtClean="0"/>
              <a:t>2015/2016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5" y="166917"/>
            <a:ext cx="1680216" cy="163549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6171" y="1672307"/>
            <a:ext cx="259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Mini Projet Services Web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3319" y="1072129"/>
            <a:ext cx="7164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Institut </a:t>
            </a:r>
            <a:r>
              <a:rPr lang="fr-FR" b="1" dirty="0" smtClean="0"/>
              <a:t>Supérieur </a:t>
            </a:r>
            <a:r>
              <a:rPr lang="fr-FR" b="1" dirty="0"/>
              <a:t>d’Informatique et </a:t>
            </a:r>
            <a:r>
              <a:rPr lang="fr-FR" b="1" dirty="0" smtClean="0"/>
              <a:t>Mathématiques </a:t>
            </a:r>
            <a:r>
              <a:rPr lang="fr-FR" b="1" dirty="0"/>
              <a:t>de Monastir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3028942" cy="764423"/>
          </a:xfrm>
        </p:spPr>
        <p:txBody>
          <a:bodyPr/>
          <a:lstStyle/>
          <a:p>
            <a:r>
              <a:rPr lang="en-US" dirty="0" smtClean="0"/>
              <a:t>Conclusion 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76144" y="2611072"/>
            <a:ext cx="8915400" cy="2099733"/>
          </a:xfrm>
        </p:spPr>
        <p:txBody>
          <a:bodyPr/>
          <a:lstStyle/>
          <a:p>
            <a:r>
              <a:rPr lang="fr-FR" dirty="0"/>
              <a:t>U</a:t>
            </a:r>
            <a:r>
              <a:rPr lang="fr-FR" dirty="0" smtClean="0"/>
              <a:t>ne </a:t>
            </a:r>
            <a:r>
              <a:rPr lang="fr-FR" dirty="0"/>
              <a:t>application </a:t>
            </a:r>
            <a:r>
              <a:rPr lang="fr-FR" dirty="0" smtClean="0"/>
              <a:t>qui facilite à un client la manipulation mes mails reçu à partir des autres clients.</a:t>
            </a:r>
          </a:p>
          <a:p>
            <a:r>
              <a:rPr lang="fr-FR" dirty="0" smtClean="0"/>
              <a:t>Garantit l’utilisation efficace des services web.</a:t>
            </a:r>
          </a:p>
          <a:p>
            <a:r>
              <a:rPr lang="fr-FR" dirty="0" smtClean="0"/>
              <a:t>Répond aux besoins des clients.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526" y="2972199"/>
            <a:ext cx="6404320" cy="843446"/>
          </a:xfrm>
        </p:spPr>
        <p:txBody>
          <a:bodyPr/>
          <a:lstStyle/>
          <a:p>
            <a:r>
              <a:rPr lang="en-US" dirty="0" smtClean="0"/>
              <a:t>Merci pour v</a:t>
            </a:r>
            <a:r>
              <a:rPr lang="fr-FR" dirty="0"/>
              <a:t>o</a:t>
            </a:r>
            <a:r>
              <a:rPr lang="en-US" dirty="0" smtClean="0"/>
              <a:t>tre Attention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1504942" cy="730557"/>
          </a:xfrm>
        </p:spPr>
        <p:txBody>
          <a:bodyPr/>
          <a:lstStyle/>
          <a:p>
            <a:r>
              <a:rPr lang="fr-FR" dirty="0" smtClean="0"/>
              <a:t>Plan :</a:t>
            </a:r>
            <a:endParaRPr lang="fr-F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25723"/>
              </p:ext>
            </p:extLst>
          </p:nvPr>
        </p:nvGraphicFramePr>
        <p:xfrm>
          <a:off x="2589212" y="1828801"/>
          <a:ext cx="4330877" cy="4007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37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483469-CF08-43C1-8DD4-78193C849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CA483469-CF08-43C1-8DD4-78193C849B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CA483469-CF08-43C1-8DD4-78193C849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CA483469-CF08-43C1-8DD4-78193C849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35B8F8-BFFC-41D5-896C-E98A82C277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4035B8F8-BFFC-41D5-896C-E98A82C277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4035B8F8-BFFC-41D5-896C-E98A82C277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4035B8F8-BFFC-41D5-896C-E98A82C277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FF97EE-672F-42F4-939A-2D4918E8F1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73FF97EE-672F-42F4-939A-2D4918E8F1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73FF97EE-672F-42F4-939A-2D4918E8F1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73FF97EE-672F-42F4-939A-2D4918E8F1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223C6B-8E04-403F-AA9C-BFEAB0BF8D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29223C6B-8E04-403F-AA9C-BFEAB0BF8D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29223C6B-8E04-403F-AA9C-BFEAB0BF8D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29223C6B-8E04-403F-AA9C-BFEAB0BF8D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5986C5-F183-44ED-A098-7C0A23A14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graphicEl>
                                              <a:dgm id="{E85986C5-F183-44ED-A098-7C0A23A149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E85986C5-F183-44ED-A098-7C0A23A14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E85986C5-F183-44ED-A098-7C0A23A14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2C15D1-9BC2-41F5-B7DE-CA13AF755C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E92C15D1-9BC2-41F5-B7DE-CA13AF755C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E92C15D1-9BC2-41F5-B7DE-CA13AF755C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E92C15D1-9BC2-41F5-B7DE-CA13AF755C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10547F-8543-4473-A995-754E1D6991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graphicEl>
                                              <a:dgm id="{3110547F-8543-4473-A995-754E1D6991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graphicEl>
                                              <a:dgm id="{3110547F-8543-4473-A995-754E1D6991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3110547F-8543-4473-A995-754E1D6991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8049D0-3607-4F66-81A8-BA2544C90F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graphicEl>
                                              <a:dgm id="{B98049D0-3607-4F66-81A8-BA2544C90F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B98049D0-3607-4F66-81A8-BA2544C90F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B98049D0-3607-4F66-81A8-BA2544C90F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F07343-3722-4745-BD7A-E21F1DE04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graphicEl>
                                              <a:dgm id="{9DF07343-3722-4745-BD7A-E21F1DE046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graphicEl>
                                              <a:dgm id="{9DF07343-3722-4745-BD7A-E21F1DE04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9DF07343-3722-4745-BD7A-E21F1DE04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F91BDC-0558-4FDC-97CC-0865BFEC57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graphicEl>
                                              <a:dgm id="{37F91BDC-0558-4FDC-97CC-0865BFEC57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graphicEl>
                                              <a:dgm id="{37F91BDC-0558-4FDC-97CC-0865BFEC57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37F91BDC-0558-4FDC-97CC-0865BFEC57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86E9A5-B481-4975-A438-E0017B1C06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>
                                            <p:graphicEl>
                                              <a:dgm id="{C386E9A5-B481-4975-A438-E0017B1C06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graphicEl>
                                              <a:dgm id="{C386E9A5-B481-4975-A438-E0017B1C06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graphicEl>
                                              <a:dgm id="{C386E9A5-B481-4975-A438-E0017B1C06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B6E2B5-8968-4908-AB60-6F31BCB8F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graphicEl>
                                              <a:dgm id="{8BB6E2B5-8968-4908-AB60-6F31BCB8F8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graphicEl>
                                              <a:dgm id="{8BB6E2B5-8968-4908-AB60-6F31BCB8F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graphicEl>
                                              <a:dgm id="{8BB6E2B5-8968-4908-AB60-6F31BCB8F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C29473-D37A-4893-83C2-1B9EAE50F5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graphicEl>
                                              <a:dgm id="{7EC29473-D37A-4893-83C2-1B9EAE50F5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graphicEl>
                                              <a:dgm id="{7EC29473-D37A-4893-83C2-1B9EAE50F5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graphicEl>
                                              <a:dgm id="{7EC29473-D37A-4893-83C2-1B9EAE50F5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 L'objectif </a:t>
            </a:r>
            <a:r>
              <a:rPr lang="fr-FR" dirty="0" smtClean="0"/>
              <a:t>dans ce projet </a:t>
            </a:r>
            <a:r>
              <a:rPr lang="fr-FR" dirty="0"/>
              <a:t>est de concevoir un serveur de messagerie électronique</a:t>
            </a:r>
            <a:r>
              <a:rPr lang="fr-FR" dirty="0" smtClean="0"/>
              <a:t>.</a:t>
            </a:r>
          </a:p>
          <a:p>
            <a:r>
              <a:rPr lang="fr-FR" dirty="0" smtClean="0"/>
              <a:t> </a:t>
            </a:r>
            <a:r>
              <a:rPr lang="fr-FR" dirty="0"/>
              <a:t>Le serveur de messagerie reçoit des requêtes de </a:t>
            </a:r>
            <a:r>
              <a:rPr lang="fr-FR" dirty="0" smtClean="0"/>
              <a:t>clients, par la suite le serveur traite chaque requête à part et associe un service au client.</a:t>
            </a:r>
          </a:p>
          <a:p>
            <a:r>
              <a:rPr lang="fr-FR" dirty="0" smtClean="0"/>
              <a:t>Le client peut librement utiliser le service et récupérer le résultat des requêtes envoyées.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592925" y="624110"/>
            <a:ext cx="2588676" cy="764423"/>
          </a:xfrm>
        </p:spPr>
        <p:txBody>
          <a:bodyPr/>
          <a:lstStyle/>
          <a:p>
            <a:r>
              <a:rPr lang="en-US" dirty="0" smtClean="0"/>
              <a:t>Analyse 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1998" y="6344357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Architecture du système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48496"/>
            <a:ext cx="7591425" cy="435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2430631" cy="696690"/>
          </a:xfrm>
        </p:spPr>
        <p:txBody>
          <a:bodyPr/>
          <a:lstStyle/>
          <a:p>
            <a:r>
              <a:rPr lang="en-US" dirty="0" smtClean="0"/>
              <a:t>Analyse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994614" y="1557867"/>
            <a:ext cx="4116388" cy="1027289"/>
          </a:xfrm>
        </p:spPr>
        <p:txBody>
          <a:bodyPr/>
          <a:lstStyle/>
          <a:p>
            <a:r>
              <a:rPr lang="en-US" dirty="0"/>
              <a:t>Diagrammes cas d’utilisation :</a:t>
            </a:r>
          </a:p>
          <a:p>
            <a:pPr lvl="1"/>
            <a:r>
              <a:rPr lang="en-US" dirty="0" smtClean="0"/>
              <a:t>Acteur : Client: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487" y="2071511"/>
            <a:ext cx="85153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24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391" y="669267"/>
            <a:ext cx="2949919" cy="888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380455"/>
            <a:ext cx="5190686" cy="75635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Conception de l’application :</a:t>
            </a:r>
          </a:p>
          <a:p>
            <a:pPr lvl="1"/>
            <a:r>
              <a:rPr lang="en-US" dirty="0" smtClean="0"/>
              <a:t>Diagramme de séquence :</a:t>
            </a:r>
            <a:r>
              <a:rPr lang="en-US" dirty="0"/>
              <a:t> </a:t>
            </a:r>
            <a:r>
              <a:rPr lang="en-US" dirty="0" smtClean="0"/>
              <a:t>envoi d’un message: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22" y="135082"/>
            <a:ext cx="7045751" cy="659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60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391" y="669267"/>
            <a:ext cx="2949919" cy="888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695" y="1557868"/>
            <a:ext cx="5190686" cy="756356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 des Web services 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50" y="1273135"/>
            <a:ext cx="9505946" cy="558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88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3703966" cy="6966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Parties </a:t>
            </a:r>
            <a:r>
              <a:rPr lang="fr-FR" dirty="0" smtClean="0"/>
              <a:t>Réalisées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6780" y="1848834"/>
            <a:ext cx="8915400" cy="4075448"/>
          </a:xfrm>
        </p:spPr>
        <p:txBody>
          <a:bodyPr>
            <a:normAutofit/>
          </a:bodyPr>
          <a:lstStyle/>
          <a:p>
            <a:r>
              <a:rPr lang="fr-FR" dirty="0" smtClean="0"/>
              <a:t>Développement de </a:t>
            </a:r>
            <a:r>
              <a:rPr lang="fr-FR" dirty="0"/>
              <a:t>2 types </a:t>
            </a:r>
            <a:r>
              <a:rPr lang="fr-FR" dirty="0" smtClean="0"/>
              <a:t>différents de services </a:t>
            </a:r>
            <a:r>
              <a:rPr lang="en-US" dirty="0" smtClean="0"/>
              <a:t>:</a:t>
            </a:r>
          </a:p>
          <a:p>
            <a:pPr marL="914400" lvl="2" indent="0">
              <a:buNone/>
            </a:pPr>
            <a:r>
              <a:rPr lang="en-US" b="1" dirty="0"/>
              <a:t>Rest service :</a:t>
            </a:r>
            <a:endParaRPr lang="en-US" b="1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Authentification des clients.</a:t>
            </a:r>
          </a:p>
          <a:p>
            <a:pPr marL="914400" lvl="2" indent="0">
              <a:buNone/>
            </a:pPr>
            <a:r>
              <a:rPr lang="en-US" b="1" dirty="0"/>
              <a:t>Service </a:t>
            </a:r>
            <a:r>
              <a:rPr lang="en-US" b="1" dirty="0" smtClean="0"/>
              <a:t>Web(SOAP) 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Lire </a:t>
            </a:r>
            <a:r>
              <a:rPr lang="fr-FR" dirty="0"/>
              <a:t>tous </a:t>
            </a:r>
            <a:r>
              <a:rPr lang="fr-FR" dirty="0" smtClean="0"/>
              <a:t>les mails reçus 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Envoyer </a:t>
            </a:r>
            <a:r>
              <a:rPr lang="fr-FR" dirty="0"/>
              <a:t>un mail.</a:t>
            </a:r>
            <a:endParaRPr lang="fr-FR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Supprimer </a:t>
            </a:r>
            <a:r>
              <a:rPr lang="fr-FR" dirty="0"/>
              <a:t>tous les mails reçus.</a:t>
            </a:r>
            <a:endParaRPr lang="fr-FR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Supprimer </a:t>
            </a:r>
            <a:r>
              <a:rPr lang="fr-FR" dirty="0"/>
              <a:t>un </a:t>
            </a:r>
            <a:r>
              <a:rPr lang="fr-FR" dirty="0" smtClean="0"/>
              <a:t>mail bien déterminé.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Changer </a:t>
            </a:r>
            <a:r>
              <a:rPr lang="fr-FR" dirty="0"/>
              <a:t>la priorité du </a:t>
            </a:r>
            <a:r>
              <a:rPr lang="fr-FR" dirty="0" smtClean="0"/>
              <a:t>message.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Si </a:t>
            </a:r>
            <a:r>
              <a:rPr lang="fr-FR" dirty="0"/>
              <a:t>le message est envoyé entre 20h00 et 24h00 le mettre en priorité </a:t>
            </a:r>
            <a:r>
              <a:rPr lang="fr-FR" dirty="0" smtClean="0"/>
              <a:t>haute.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Si </a:t>
            </a:r>
            <a:r>
              <a:rPr lang="fr-FR" dirty="0"/>
              <a:t>le message vient d'un expéditeur particulier </a:t>
            </a:r>
            <a:r>
              <a:rPr lang="fr-FR" dirty="0" smtClean="0"/>
              <a:t>,on peut lui renvoyer </a:t>
            </a:r>
            <a:r>
              <a:rPr lang="fr-FR" dirty="0"/>
              <a:t>un mail d'accusé de </a:t>
            </a:r>
            <a:r>
              <a:rPr lang="fr-FR" dirty="0" smtClean="0"/>
              <a:t>réception.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3022" y="693274"/>
            <a:ext cx="8911687" cy="1280890"/>
          </a:xfrm>
        </p:spPr>
        <p:txBody>
          <a:bodyPr/>
          <a:lstStyle/>
          <a:p>
            <a:r>
              <a:rPr lang="fr-FR" dirty="0" smtClean="0"/>
              <a:t>Problèmes</a:t>
            </a:r>
            <a:r>
              <a:rPr lang="en-US" dirty="0" smtClean="0"/>
              <a:t> </a:t>
            </a:r>
            <a:r>
              <a:rPr lang="fr-FR" dirty="0" smtClean="0"/>
              <a:t>rencontres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638556" y="2807117"/>
            <a:ext cx="6569837" cy="1623215"/>
          </a:xfrm>
        </p:spPr>
        <p:txBody>
          <a:bodyPr/>
          <a:lstStyle/>
          <a:p>
            <a:r>
              <a:rPr lang="fr-FR" noProof="1" smtClean="0"/>
              <a:t>Problèmes</a:t>
            </a:r>
            <a:r>
              <a:rPr lang="en-US" dirty="0" smtClean="0"/>
              <a:t> </a:t>
            </a:r>
            <a:r>
              <a:rPr lang="fr-FR" dirty="0" smtClean="0"/>
              <a:t>rencontrées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Persistence des données.</a:t>
            </a:r>
          </a:p>
          <a:p>
            <a:pPr lvl="1"/>
            <a:r>
              <a:rPr lang="en-US" dirty="0" smtClean="0"/>
              <a:t>Manipulation des requites Restful </a:t>
            </a:r>
            <a:r>
              <a:rPr lang="fr-FR" dirty="0" smtClean="0"/>
              <a:t>coté</a:t>
            </a:r>
            <a:r>
              <a:rPr lang="en-US" dirty="0" smtClean="0"/>
              <a:t> client.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330</Words>
  <Application>Microsoft Office PowerPoint</Application>
  <PresentationFormat>Widescreen</PresentationFormat>
  <Paragraphs>66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Wisp</vt:lpstr>
      <vt:lpstr>Serveur de Messagerie électronique</vt:lpstr>
      <vt:lpstr>Plan :</vt:lpstr>
      <vt:lpstr>Introduction</vt:lpstr>
      <vt:lpstr>Analyse :</vt:lpstr>
      <vt:lpstr>Analyse :</vt:lpstr>
      <vt:lpstr>Conception :</vt:lpstr>
      <vt:lpstr>Conception :</vt:lpstr>
      <vt:lpstr>Parties Réalisées :</vt:lpstr>
      <vt:lpstr>Problèmes rencontres:</vt:lpstr>
      <vt:lpstr>Conclusion :</vt:lpstr>
      <vt:lpstr>Merci pour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2015-05-31T10:17:20Z</dcterms:created>
  <dcterms:modified xsi:type="dcterms:W3CDTF">2018-05-28T03:04:42Z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