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6" r:id="rId6"/>
    <p:sldId id="261" r:id="rId7"/>
    <p:sldId id="262" r:id="rId8"/>
    <p:sldId id="263" r:id="rId9"/>
    <p:sldId id="275" r:id="rId10"/>
    <p:sldId id="277" r:id="rId11"/>
    <p:sldId id="273" r:id="rId12"/>
    <p:sldId id="274" r:id="rId13"/>
    <p:sldId id="272" r:id="rId14"/>
    <p:sldId id="264" r:id="rId15"/>
    <p:sldId id="26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7234" autoAdjust="0"/>
  </p:normalViewPr>
  <p:slideViewPr>
    <p:cSldViewPr snapToGrid="0">
      <p:cViewPr varScale="1">
        <p:scale>
          <a:sx n="60" d="100"/>
          <a:sy n="60" d="100"/>
        </p:scale>
        <p:origin x="12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CF19-86AF-416F-AB70-6E918D63A7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D6E5-BFDD-434C-A077-8C65CE60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D6E5-BFDD-434C-A077-8C65CE601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1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5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70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9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174E83-ABFD-4BC2-99FA-1D1209EA424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9CCBE1-A4B2-4A29-9A61-91467743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8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093C1D-4D68-4422-89D3-AD24C8278E83}"/>
              </a:ext>
            </a:extLst>
          </p:cNvPr>
          <p:cNvSpPr txBox="1"/>
          <p:nvPr/>
        </p:nvSpPr>
        <p:spPr>
          <a:xfrm>
            <a:off x="-147484" y="2622923"/>
            <a:ext cx="11335774" cy="125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Project Name: </a:t>
            </a:r>
          </a:p>
          <a:p>
            <a:pPr algn="ctr"/>
            <a:r>
              <a:rPr lang="en-US" sz="3600" dirty="0"/>
              <a:t>Power Subsystem Software &amp; CTE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EF252-6311-4D6A-8B73-D39A8469E36B}"/>
              </a:ext>
            </a:extLst>
          </p:cNvPr>
          <p:cNvSpPr txBox="1"/>
          <p:nvPr/>
        </p:nvSpPr>
        <p:spPr>
          <a:xfrm>
            <a:off x="1769807" y="4119411"/>
            <a:ext cx="811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University Name: </a:t>
            </a:r>
            <a:r>
              <a:rPr lang="en-US" sz="2400" dirty="0" err="1"/>
              <a:t>Sohag</a:t>
            </a:r>
            <a:r>
              <a:rPr lang="en-US" sz="2400" dirty="0"/>
              <a:t> University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Faculty: </a:t>
            </a:r>
            <a:r>
              <a:rPr lang="en-US" sz="2400" dirty="0"/>
              <a:t>Engineering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Department: </a:t>
            </a:r>
            <a:r>
              <a:rPr lang="en-US" sz="2400" dirty="0"/>
              <a:t>Electronics and Communications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B9543B-11A9-4EAA-9AFA-74D4714A6F53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D5CD4E-E50D-4B81-BFD3-2E9AB7967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14C7DA-1C22-405B-8ED8-31461266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345070-3A9D-4E59-AD17-331FE7B2F63B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691FE3-3470-4818-B74F-D81AC1DADD51}"/>
              </a:ext>
            </a:extLst>
          </p:cNvPr>
          <p:cNvSpPr txBox="1"/>
          <p:nvPr/>
        </p:nvSpPr>
        <p:spPr>
          <a:xfrm>
            <a:off x="3565923" y="1146860"/>
            <a:ext cx="45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Pilot of Project </a:t>
            </a:r>
            <a:r>
              <a:rPr lang="en-US" sz="3600" b="1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&lt;&lt;</a:t>
            </a:r>
            <a:r>
              <a:rPr lang="en-US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T39</a:t>
            </a:r>
            <a:r>
              <a:rPr lang="en-US" sz="3600" b="1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93587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634181" y="814369"/>
            <a:ext cx="102943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Output of each sensor separately on Proteus</a:t>
            </a: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49AF49-C2CA-4D50-AE36-7D731B01D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1EB8CA-F25D-4442-9060-387056921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A2583DC-1C7F-42A9-8A67-3E226DE9A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1939011" cy="19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86F76-151F-40F5-89C3-C7E6021A6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7" y="2258568"/>
            <a:ext cx="5060155" cy="226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03EB0A-4BBB-46A9-B785-5C3C3B65B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58" y="2249363"/>
            <a:ext cx="4943243" cy="22650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E01633-F716-46E9-94C5-700172A60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57" y="4599432"/>
            <a:ext cx="5060155" cy="21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8136" y="814369"/>
            <a:ext cx="12163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Complete circuit configuration and transmission frame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in  receiving right command on Proteus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49AF49-C2CA-4D50-AE36-7D731B01D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1EB8CA-F25D-4442-9060-387056921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A2583DC-1C7F-42A9-8A67-3E226DE9A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1939011" cy="19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301152-4007-423C-AC61-C1653AA38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076253"/>
            <a:ext cx="9549002" cy="47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634181" y="814369"/>
            <a:ext cx="102943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Output of the wrong command on Proteus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49AF49-C2CA-4D50-AE36-7D731B01D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1EB8CA-F25D-4442-9060-387056921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A2583DC-1C7F-42A9-8A67-3E226DE9A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1939011" cy="19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12006-B538-482B-BA5B-AFF34CEB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" y="2182762"/>
            <a:ext cx="8952613" cy="43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829993" y="731618"/>
            <a:ext cx="982242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err="1">
                <a:solidFill>
                  <a:schemeClr val="accent6"/>
                </a:solidFill>
              </a:rPr>
              <a:t>Labview</a:t>
            </a:r>
            <a:r>
              <a:rPr lang="en-US" sz="2400" dirty="0">
                <a:solidFill>
                  <a:schemeClr val="accent6"/>
                </a:solidFill>
              </a:rPr>
              <a:t> GUI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A635C-B14F-440D-AD0D-CEF68B077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6" y="1565491"/>
            <a:ext cx="8674638" cy="3979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B5F5C0-9510-49CF-8EDA-AFBDCCC00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5614638"/>
            <a:ext cx="8674637" cy="11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6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846439" y="888163"/>
            <a:ext cx="722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334296" y="1149773"/>
            <a:ext cx="9387219" cy="396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5- Challenges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previous 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nowledge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connection between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Labview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Proteus,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so we replace Proteus (software circuit) by Arduino Uno                               	and sensors (hardware circuit) as shown in this figure.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1188720">
              <a:lnSpc>
                <a:spcPct val="150000"/>
              </a:lnSpc>
              <a:spcBef>
                <a:spcPts val="120"/>
              </a:spcBef>
              <a:spcAft>
                <a:spcPts val="0"/>
              </a:spcAft>
            </a:pP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216A-E6CE-450B-A2C5-3913FC11C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03" y="4251158"/>
            <a:ext cx="5954377" cy="23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713703" y="847859"/>
            <a:ext cx="60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529389" y="1678856"/>
            <a:ext cx="9448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6- Earned lessons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learned how to use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Labview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the first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Approaching the datasheet on any electric component.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 learned how to receive serial data from Arduino, show  and processing them, then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esults in a text file in 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The experience of documentation and trying to display  our work in the best way.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936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713703" y="847859"/>
            <a:ext cx="60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605651" y="1943409"/>
            <a:ext cx="9371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 </a:t>
            </a:r>
          </a:p>
          <a:p>
            <a:pPr algn="ctr"/>
            <a:endParaRPr lang="en-US" sz="3200" b="1" dirty="0"/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608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3038168" y="928467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  <a:p>
            <a:pPr algn="ctr"/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3CCC8-9E4F-4219-A326-66C652E609D7}"/>
              </a:ext>
            </a:extLst>
          </p:cNvPr>
          <p:cNvSpPr txBox="1"/>
          <p:nvPr/>
        </p:nvSpPr>
        <p:spPr>
          <a:xfrm>
            <a:off x="1315452" y="2476031"/>
            <a:ext cx="65545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Team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Fahd Badi </a:t>
            </a:r>
            <a:r>
              <a:rPr lang="en-US" sz="2000" dirty="0" err="1"/>
              <a:t>Abdelhamed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Maha</a:t>
            </a:r>
            <a:r>
              <a:rPr lang="en-US" sz="2000" dirty="0"/>
              <a:t> Mohammed </a:t>
            </a:r>
            <a:r>
              <a:rPr lang="en-US" sz="2000" dirty="0" err="1"/>
              <a:t>Seddik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Ibrahim Abu </a:t>
            </a:r>
            <a:r>
              <a:rPr lang="en-US" sz="2000" dirty="0" err="1"/>
              <a:t>Elabbas</a:t>
            </a:r>
            <a:r>
              <a:rPr lang="en-US" sz="2000" dirty="0"/>
              <a:t>  </a:t>
            </a:r>
            <a:r>
              <a:rPr lang="en-US" sz="2000" dirty="0" err="1"/>
              <a:t>Kenawy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Hussein Khaled </a:t>
            </a:r>
            <a:r>
              <a:rPr lang="en-US" sz="2000" dirty="0" err="1"/>
              <a:t>Mawas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Ahmed Atef Mohamed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Walaa</a:t>
            </a:r>
            <a:r>
              <a:rPr lang="en-US" sz="2000" dirty="0"/>
              <a:t> Salah Saber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Mohamed </a:t>
            </a:r>
            <a:r>
              <a:rPr lang="en-US" sz="2000" dirty="0" err="1"/>
              <a:t>ElSayed</a:t>
            </a:r>
            <a:r>
              <a:rPr lang="en-US" sz="2000" dirty="0"/>
              <a:t> Mohamed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Kerollos</a:t>
            </a:r>
            <a:r>
              <a:rPr lang="en-US" sz="2000" dirty="0"/>
              <a:t> Mata </a:t>
            </a:r>
            <a:r>
              <a:rPr lang="en-US" sz="2000" dirty="0" err="1"/>
              <a:t>Shokry</a:t>
            </a:r>
            <a:endParaRPr lang="en-US" sz="2000" dirty="0"/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779D2-E4D9-4B18-8661-0BEB54DC4786}"/>
              </a:ext>
            </a:extLst>
          </p:cNvPr>
          <p:cNvSpPr txBox="1"/>
          <p:nvPr/>
        </p:nvSpPr>
        <p:spPr>
          <a:xfrm>
            <a:off x="7290069" y="2638893"/>
            <a:ext cx="4071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 Supervision of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Eng./ Dr. </a:t>
            </a:r>
          </a:p>
          <a:p>
            <a:pPr algn="ctr"/>
            <a:r>
              <a:rPr lang="en-US" sz="2000" dirty="0" err="1"/>
              <a:t>Shimaa</a:t>
            </a:r>
            <a:r>
              <a:rPr lang="en-US" sz="2000" dirty="0"/>
              <a:t> </a:t>
            </a:r>
            <a:r>
              <a:rPr lang="en-US" sz="2000" dirty="0" err="1"/>
              <a:t>Soltan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72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3337359" y="928467"/>
            <a:ext cx="599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829993" y="2754408"/>
            <a:ext cx="4717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1- Project Scope</a:t>
            </a:r>
          </a:p>
          <a:p>
            <a:r>
              <a:rPr lang="en-US" sz="2800" dirty="0"/>
              <a:t>2- Project Requirements</a:t>
            </a:r>
          </a:p>
          <a:p>
            <a:r>
              <a:rPr lang="en-US" sz="2800" dirty="0"/>
              <a:t>3- Working plane</a:t>
            </a:r>
          </a:p>
          <a:p>
            <a:r>
              <a:rPr lang="en-US" sz="2800" dirty="0"/>
              <a:t>4- Design</a:t>
            </a:r>
          </a:p>
          <a:p>
            <a:r>
              <a:rPr lang="en-US" sz="2800" dirty="0"/>
              <a:t>5- Challenges</a:t>
            </a:r>
          </a:p>
          <a:p>
            <a:r>
              <a:rPr lang="en-US" sz="2800" dirty="0"/>
              <a:t>6- Earned lessons</a:t>
            </a:r>
          </a:p>
        </p:txBody>
      </p:sp>
    </p:spTree>
    <p:extLst>
      <p:ext uri="{BB962C8B-B14F-4D97-AF65-F5344CB8AC3E}">
        <p14:creationId xmlns:p14="http://schemas.microsoft.com/office/powerpoint/2010/main" val="22403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3038168" y="859135"/>
            <a:ext cx="595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563114" y="1382355"/>
            <a:ext cx="974368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1- Project Scope</a:t>
            </a:r>
          </a:p>
          <a:p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 a part of power subsystem design.</a:t>
            </a:r>
          </a:p>
          <a:p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Teach what is power subsystem function, Learn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Arduino, serial communication protocol, and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interaction between OBC and Power subsystem.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67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673028" y="771555"/>
            <a:ext cx="734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132735" y="928467"/>
            <a:ext cx="104274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Block Diagram of EPS Subsystem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pPr algn="ctr"/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9A13B-3576-4CE1-BC7A-9938211D974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9" y="1828796"/>
            <a:ext cx="9224209" cy="468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2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890684" y="888163"/>
            <a:ext cx="60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237291" y="1440411"/>
            <a:ext cx="8744477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2- Project Requirements</a:t>
            </a:r>
          </a:p>
          <a:p>
            <a:r>
              <a:rPr lang="en-US" sz="2400" dirty="0"/>
              <a:t>Required Knowledge:</a:t>
            </a:r>
          </a:p>
          <a:p>
            <a:r>
              <a:rPr lang="en-US" sz="2400" dirty="0"/>
              <a:t>-Knowledge in Arduino IDE </a:t>
            </a:r>
          </a:p>
          <a:p>
            <a:r>
              <a:rPr lang="en-US" sz="2400" dirty="0"/>
              <a:t>-Knowledge in Proteus</a:t>
            </a:r>
          </a:p>
          <a:p>
            <a:r>
              <a:rPr lang="en-US" sz="2400" dirty="0"/>
              <a:t>-Knowledge in </a:t>
            </a:r>
            <a:r>
              <a:rPr lang="en-US" sz="2400" dirty="0" err="1"/>
              <a:t>Labview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Required Output :</a:t>
            </a:r>
            <a:endParaRPr lang="en-US" sz="3600" dirty="0"/>
          </a:p>
          <a:p>
            <a:r>
              <a:rPr lang="en-US" sz="2400" dirty="0"/>
              <a:t>Implantation of the required interface and response from EPS  to the OBC. This is using Arduino board and an embedded code. Implementation of </a:t>
            </a:r>
            <a:r>
              <a:rPr lang="en-US" sz="2400" dirty="0" err="1"/>
              <a:t>Labview</a:t>
            </a:r>
            <a:r>
              <a:rPr lang="en-US" sz="2400" dirty="0"/>
              <a:t>  code that simulates interface between EPS and OBC.</a:t>
            </a:r>
          </a:p>
          <a:p>
            <a:endParaRPr lang="en-US" sz="2400" b="1" dirty="0"/>
          </a:p>
          <a:p>
            <a:endParaRPr lang="en-US" sz="20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172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979174" y="707386"/>
            <a:ext cx="600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829994" y="1337173"/>
            <a:ext cx="722262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3- Working plane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each sensor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Building the microcontroller circuit and getting sensor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Converting decimal values into hexadecimal.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Packing and unpacking the data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 the frame on LabView which converts these values into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Saving these results in a text file on the PC.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7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28135" y="14070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65922" y="28138"/>
              <a:ext cx="50601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673028" y="771555"/>
            <a:ext cx="734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132735" y="859135"/>
            <a:ext cx="104274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4- Design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Block Diagram of EPS subsystem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pPr algn="ctr"/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9A13B-3576-4CE1-BC7A-9938211D974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8" y="1828796"/>
            <a:ext cx="8796957" cy="500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42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634F8-8A31-486C-A878-ABC7B0127D5F}"/>
              </a:ext>
            </a:extLst>
          </p:cNvPr>
          <p:cNvGrpSpPr/>
          <p:nvPr/>
        </p:nvGrpSpPr>
        <p:grpSpPr>
          <a:xfrm>
            <a:off x="0" y="6579"/>
            <a:ext cx="12135730" cy="914397"/>
            <a:chOff x="28135" y="14070"/>
            <a:chExt cx="12135730" cy="914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F3D289-3536-4382-A402-E63AC164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" y="28138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CD4D9-4DC5-4624-82F2-4DED686C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48" y="14070"/>
              <a:ext cx="1603717" cy="9003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B373A-7FFA-4C6B-981E-B55C631EB4E0}"/>
                </a:ext>
              </a:extLst>
            </p:cNvPr>
            <p:cNvSpPr txBox="1"/>
            <p:nvPr/>
          </p:nvSpPr>
          <p:spPr>
            <a:xfrm>
              <a:off x="3554362" y="28138"/>
              <a:ext cx="50717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Egyptian Space Agency</a:t>
              </a:r>
            </a:p>
            <a:p>
              <a:pPr algn="ctr"/>
              <a:r>
                <a:rPr lang="en-US" sz="2000" b="1" dirty="0"/>
                <a:t>EUTS Project - Summer Training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77791C-F57A-4B04-B532-83800AE794D2}"/>
              </a:ext>
            </a:extLst>
          </p:cNvPr>
          <p:cNvSpPr txBox="1"/>
          <p:nvPr/>
        </p:nvSpPr>
        <p:spPr>
          <a:xfrm>
            <a:off x="2673028" y="771555"/>
            <a:ext cx="734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Power Subsystem Software &amp; CTE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E90-C464-46F1-ABA3-04FE196A7E14}"/>
              </a:ext>
            </a:extLst>
          </p:cNvPr>
          <p:cNvSpPr txBox="1"/>
          <p:nvPr/>
        </p:nvSpPr>
        <p:spPr>
          <a:xfrm>
            <a:off x="12025" y="771555"/>
            <a:ext cx="103386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EPS Programming Flowchart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pPr algn="ctr"/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18C0D-0B59-4A43-9E08-CCC14363E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1602552"/>
            <a:ext cx="8220711" cy="52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216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3477</TotalTime>
  <Words>588</Words>
  <Application>Microsoft Office PowerPoint</Application>
  <PresentationFormat>Widescreen</PresentationFormat>
  <Paragraphs>164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AngsanaUPC</vt:lpstr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</dc:creator>
  <cp:lastModifiedBy>Ibrahim Ahmed</cp:lastModifiedBy>
  <cp:revision>70</cp:revision>
  <dcterms:created xsi:type="dcterms:W3CDTF">2020-09-19T18:47:34Z</dcterms:created>
  <dcterms:modified xsi:type="dcterms:W3CDTF">2020-10-07T07:34:55Z</dcterms:modified>
</cp:coreProperties>
</file>