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Microsoft-word-ppt-presentat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Microsoft-word-ppt-present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Microsoft-word-ppt-present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Microsoft-word-ppt-presenta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Microsoft-word-ppt-present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Microsoft-word-ppt-present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Microsoft-word-ppt-presenta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Microsoft-word-ppt-presentat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Microsoft-word-ppt-presentat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14800" y="2976033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D5A1100-5644-47A5-8F8B-4D271F286081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6033"/>
                <a:ext cx="22012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0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Microsoft-word-ppt-presentati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Microsoft-word-ppt-presentati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Microsoft-word-ppt-present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Microsoft-word-ppt-presentati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Microsoft-word-ppt-presentati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Microsoft-word-ppt-presentatio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Microsoft-word-ppt-presentation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Microsoft-word-ppt-presentation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Microsoft-word-ppt-presentation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Microsoft-word-ppt-presentation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Microsoft-word-ppt-presentation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Microsoft-word-ppt-presentation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Microsoft-word-ppt-presentation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Microsoft-word-ppt-present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Microsoft-word-ppt-presentation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Microsoft-word-ppt-present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Microsoft-word-ppt-present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Microsoft-word-ppt-present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Microsoft-word-ppt-present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Microsoft-word-ppt-present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Microsoft-word-ppt-pres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On-screen Show (4:3)</PresentationFormat>
  <Paragraphs>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Ahmed</dc:creator>
  <dc:description>generated using python-pptx</dc:description>
  <cp:lastModifiedBy>Fahad Ahmed</cp:lastModifiedBy>
  <cp:revision>4</cp:revision>
  <dcterms:created xsi:type="dcterms:W3CDTF">2013-01-27T09:14:16Z</dcterms:created>
  <dcterms:modified xsi:type="dcterms:W3CDTF">2024-05-24T18:15:02Z</dcterms:modified>
</cp:coreProperties>
</file>