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61" r:id="rId2"/>
    <p:sldId id="279" r:id="rId3"/>
    <p:sldId id="262" r:id="rId4"/>
    <p:sldId id="281" r:id="rId5"/>
    <p:sldId id="282" r:id="rId6"/>
    <p:sldId id="283" r:id="rId7"/>
    <p:sldId id="285" r:id="rId8"/>
    <p:sldId id="286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erif Display" panose="020B0604020202020204" charset="0"/>
      <p:regular r:id="rId16"/>
      <p:italic r:id="rId17"/>
    </p:embeddedFont>
    <p:embeddedFont>
      <p:font typeface="Montserrat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5673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559b0b4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e559b0b4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762000" y="590550"/>
            <a:ext cx="67665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6"/>
                </a:solidFill>
              </a:rPr>
              <a:t>Conditional Statement</a:t>
            </a:r>
            <a:endParaRPr sz="48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533400" y="1809750"/>
            <a:ext cx="7924800" cy="21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>
              <a:buNone/>
            </a:pPr>
            <a:r>
              <a:rPr lang="en-US" dirty="0"/>
              <a:t>a conditional statement is like a rule or instruction that tells a computer (or a program) what to do based on whether a certain condition is true or false.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6172200" cy="88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Syntax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04800" y="1276350"/>
            <a:ext cx="9067800" cy="26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>
              <a:buNone/>
            </a:pPr>
            <a:r>
              <a:rPr lang="en-US" dirty="0"/>
              <a:t>a = 200</a:t>
            </a:r>
            <a:br>
              <a:rPr lang="en-US" dirty="0"/>
            </a:br>
            <a:r>
              <a:rPr lang="en-US" dirty="0"/>
              <a:t>b = 33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 b &gt; a:</a:t>
            </a:r>
            <a:br>
              <a:rPr lang="en-US" dirty="0"/>
            </a:br>
            <a:r>
              <a:rPr lang="en-US" dirty="0"/>
              <a:t>  print("b is greater than a")</a:t>
            </a:r>
            <a:br>
              <a:rPr lang="en-US" dirty="0"/>
            </a:b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 a == b:</a:t>
            </a:r>
            <a:br>
              <a:rPr lang="en-US" dirty="0"/>
            </a:br>
            <a:r>
              <a:rPr lang="en-US" dirty="0"/>
              <a:t>  print("a and b are equal")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else:</a:t>
            </a:r>
            <a:br>
              <a:rPr lang="en-US" dirty="0"/>
            </a:br>
            <a:r>
              <a:rPr lang="en-US" dirty="0"/>
              <a:t>  print("a is greater than b")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45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486093" y="590550"/>
            <a:ext cx="5958142" cy="6149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chemeClr val="accent6"/>
                </a:solidFill>
              </a:rPr>
              <a:t>Logical Operator:</a:t>
            </a:r>
            <a:endParaRPr sz="2800" b="1" dirty="0">
              <a:solidFill>
                <a:schemeClr val="accent6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" name="Google Shape;104;p21"/>
          <p:cNvSpPr txBox="1">
            <a:spLocks/>
          </p:cNvSpPr>
          <p:nvPr/>
        </p:nvSpPr>
        <p:spPr>
          <a:xfrm>
            <a:off x="381000" y="1581150"/>
            <a:ext cx="7924800" cy="21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D1E6F-2C67-491C-BD0D-00F090C4F7D0}"/>
              </a:ext>
            </a:extLst>
          </p:cNvPr>
          <p:cNvSpPr/>
          <p:nvPr/>
        </p:nvSpPr>
        <p:spPr>
          <a:xfrm>
            <a:off x="375724" y="1439534"/>
            <a:ext cx="76549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programming</a:t>
            </a:r>
            <a:r>
              <a:rPr lang="en-US" dirty="0">
                <a:solidFill>
                  <a:schemeClr val="accent6"/>
                </a:solidFill>
              </a:rPr>
              <a:t>, and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are logical operators used to combine or modify conditions.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and operator</a:t>
            </a:r>
          </a:p>
          <a:p>
            <a:r>
              <a:rPr lang="en-US" dirty="0">
                <a:solidFill>
                  <a:schemeClr val="bg1"/>
                </a:solidFill>
              </a:rPr>
              <a:t>if hungry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tired: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eat_and_sleep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or operator</a:t>
            </a:r>
          </a:p>
          <a:p>
            <a:r>
              <a:rPr lang="en-US" dirty="0">
                <a:solidFill>
                  <a:schemeClr val="bg1"/>
                </a:solidFill>
              </a:rPr>
              <a:t>if sunny </a:t>
            </a:r>
            <a:r>
              <a:rPr lang="en-US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bg1"/>
                </a:solidFill>
              </a:rPr>
              <a:t> weekend: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go_to_the_beach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not operator</a:t>
            </a:r>
          </a:p>
          <a:p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raining: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take_umbrella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09600" y="742950"/>
            <a:ext cx="6324600" cy="76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6"/>
                </a:solidFill>
              </a:rPr>
              <a:t>Looping Statement</a:t>
            </a:r>
            <a:endParaRPr sz="54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81000" y="1657350"/>
            <a:ext cx="7924800" cy="21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>
              <a:buNone/>
            </a:pPr>
            <a:r>
              <a:rPr lang="en-US" dirty="0"/>
              <a:t>Loops in programming are structures that allow a set of instructions to be repeated multiple times. </a:t>
            </a:r>
          </a:p>
          <a:p>
            <a:pPr marL="127000" lvl="0" indent="0">
              <a:buNone/>
            </a:pPr>
            <a:r>
              <a:rPr lang="en-US" dirty="0"/>
              <a:t>There are two common types of loops:</a:t>
            </a:r>
          </a:p>
          <a:p>
            <a:pPr marL="469900" lvl="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 </a:t>
            </a:r>
          </a:p>
          <a:p>
            <a:pPr marL="469900" lvl="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while</a:t>
            </a:r>
            <a:r>
              <a:rPr lang="en-US" dirty="0"/>
              <a:t> loops.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44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665220" y="1745933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while loop is used when you want to repeat a block of code as long as a certain condition is true.</a:t>
            </a:r>
          </a:p>
          <a:p>
            <a:pPr marL="0" lv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539771" y="312417"/>
            <a:ext cx="73152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/>
                </a:solidFill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2546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838200" y="1782744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# Print numbers from 1 to 5 using a while loop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counter = 1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while counter &lt;= 5: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print(counter)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counter += 1</a:t>
            </a:r>
          </a:p>
          <a:p>
            <a:pPr marL="0" lvl="0" indent="0"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609600" y="438150"/>
            <a:ext cx="73152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0550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838200" y="1782744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for loop is used when you know in advance how many times you want to execute a block of code. It typically iterates over a sequence (like a range of numbers).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609600" y="438150"/>
            <a:ext cx="73152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57918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838200" y="1782744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For I in range(1,10):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print(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609600" y="438150"/>
            <a:ext cx="73152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52127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ctrTitle" idx="4294967295"/>
          </p:nvPr>
        </p:nvSpPr>
        <p:spPr>
          <a:xfrm>
            <a:off x="1143000" y="1581150"/>
            <a:ext cx="5587800" cy="94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/>
                </a:solidFill>
              </a:rPr>
              <a:t>Son!</a:t>
            </a:r>
            <a:endParaRPr sz="7200" dirty="0">
              <a:solidFill>
                <a:schemeClr val="accent6"/>
              </a:solidFill>
            </a:endParaRPr>
          </a:p>
        </p:txBody>
      </p:sp>
      <p:sp>
        <p:nvSpPr>
          <p:cNvPr id="327" name="Google Shape;327;p38"/>
          <p:cNvSpPr txBox="1">
            <a:spLocks noGrp="1"/>
          </p:cNvSpPr>
          <p:nvPr>
            <p:ph type="subTitle" idx="4294967295"/>
          </p:nvPr>
        </p:nvSpPr>
        <p:spPr>
          <a:xfrm>
            <a:off x="1143000" y="2571750"/>
            <a:ext cx="5587800" cy="11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Any questions?</a:t>
            </a:r>
            <a:br>
              <a:rPr lang="en" sz="1800" dirty="0"/>
            </a:br>
            <a:endParaRPr sz="1800"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311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Serif Display</vt:lpstr>
      <vt:lpstr>Montserrat Light</vt:lpstr>
      <vt:lpstr>Calibri</vt:lpstr>
      <vt:lpstr>Arial</vt:lpstr>
      <vt:lpstr>Mutius template</vt:lpstr>
      <vt:lpstr>Conditional Statement</vt:lpstr>
      <vt:lpstr>Syntax</vt:lpstr>
      <vt:lpstr>PowerPoint Presentation</vt:lpstr>
      <vt:lpstr>Looping Statement</vt:lpstr>
      <vt:lpstr>PowerPoint Presentation</vt:lpstr>
      <vt:lpstr>PowerPoint Presentation</vt:lpstr>
      <vt:lpstr>PowerPoint Presentation</vt:lpstr>
      <vt:lpstr>PowerPoint Presentation</vt:lpstr>
      <vt:lpstr>Son!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Fahad Ahmed</dc:creator>
  <cp:lastModifiedBy>Fahad Ahmed</cp:lastModifiedBy>
  <cp:revision>23</cp:revision>
  <dcterms:modified xsi:type="dcterms:W3CDTF">2024-01-11T09:01:49Z</dcterms:modified>
</cp:coreProperties>
</file>