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2" r:id="rId1"/>
  </p:sldMasterIdLst>
  <p:notesMasterIdLst>
    <p:notesMasterId r:id="rId6"/>
  </p:notesMasterIdLst>
  <p:sldIdLst>
    <p:sldId id="261" r:id="rId2"/>
    <p:sldId id="284" r:id="rId3"/>
    <p:sldId id="282" r:id="rId4"/>
    <p:sldId id="278" r:id="rId5"/>
  </p:sldIdLst>
  <p:sldSz cx="9144000" cy="5143500" type="screen16x9"/>
  <p:notesSz cx="6858000" cy="9144000"/>
  <p:embeddedFontLst>
    <p:embeddedFont>
      <p:font typeface="Montserrat Light" charset="0"/>
      <p:regular r:id="rId7"/>
      <p:bold r:id="rId8"/>
      <p:italic r:id="rId9"/>
      <p:boldItalic r:id="rId10"/>
    </p:embeddedFont>
    <p:embeddedFont>
      <p:font typeface="DM Serif Display" charset="0"/>
      <p:regular r:id="rId11"/>
      <p:italic r:id="rId12"/>
    </p:embeddedFont>
    <p:embeddedFont>
      <p:font typeface="Calibri" pitchFamily="3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2A5CF634-BF82-445E-975C-3A6A0FACAB5D}">
  <a:tblStyle styleId="{2A5CF634-BF82-445E-975C-3A6A0FACAB5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EFE7647-697C-4ABB-AA9B-82A436A19AF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21" d="100"/>
          <a:sy n="121" d="100"/>
        </p:scale>
        <p:origin x="-346" y="11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3256739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6e559b0b4d_0_6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6e559b0b4d_0_6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2934816" y="0"/>
            <a:ext cx="6214110" cy="5143500"/>
          </a:xfrm>
          <a:custGeom>
            <a:avLst/>
            <a:gdLst/>
            <a:ahLst/>
            <a:cxnLst/>
            <a:rect l="l" t="t" r="r" b="b"/>
            <a:pathLst>
              <a:path w="8285480" h="6858000" extrusionOk="0">
                <a:moveTo>
                  <a:pt x="8285163" y="2616200"/>
                </a:moveTo>
                <a:lnTo>
                  <a:pt x="8270113" y="2625344"/>
                </a:lnTo>
                <a:lnTo>
                  <a:pt x="8188389" y="2667000"/>
                </a:lnTo>
                <a:lnTo>
                  <a:pt x="8285163" y="2604707"/>
                </a:lnTo>
                <a:lnTo>
                  <a:pt x="8285163" y="2597150"/>
                </a:lnTo>
                <a:lnTo>
                  <a:pt x="8130985" y="2696337"/>
                </a:lnTo>
                <a:lnTo>
                  <a:pt x="8036433" y="2744788"/>
                </a:lnTo>
                <a:lnTo>
                  <a:pt x="8285163" y="2574481"/>
                </a:lnTo>
                <a:lnTo>
                  <a:pt x="8285163" y="2566734"/>
                </a:lnTo>
                <a:lnTo>
                  <a:pt x="7991793" y="2767521"/>
                </a:lnTo>
                <a:lnTo>
                  <a:pt x="7888795" y="2820289"/>
                </a:lnTo>
                <a:lnTo>
                  <a:pt x="8285163" y="2531047"/>
                </a:lnTo>
                <a:lnTo>
                  <a:pt x="8285163" y="2523173"/>
                </a:lnTo>
                <a:lnTo>
                  <a:pt x="7852664" y="2838768"/>
                </a:lnTo>
                <a:lnTo>
                  <a:pt x="7743571" y="2894584"/>
                </a:lnTo>
                <a:lnTo>
                  <a:pt x="8285163" y="2472309"/>
                </a:lnTo>
                <a:lnTo>
                  <a:pt x="8285163" y="2464245"/>
                </a:lnTo>
                <a:lnTo>
                  <a:pt x="7713663" y="2909951"/>
                </a:lnTo>
                <a:lnTo>
                  <a:pt x="7600061" y="2968117"/>
                </a:lnTo>
                <a:lnTo>
                  <a:pt x="8285163" y="2395538"/>
                </a:lnTo>
                <a:lnTo>
                  <a:pt x="8285163" y="2387600"/>
                </a:lnTo>
                <a:lnTo>
                  <a:pt x="7574407" y="2981516"/>
                </a:lnTo>
                <a:lnTo>
                  <a:pt x="7457313" y="3041396"/>
                </a:lnTo>
                <a:lnTo>
                  <a:pt x="8285163" y="2297430"/>
                </a:lnTo>
                <a:lnTo>
                  <a:pt x="8285163" y="2288921"/>
                </a:lnTo>
                <a:lnTo>
                  <a:pt x="7435279" y="3052382"/>
                </a:lnTo>
                <a:lnTo>
                  <a:pt x="7315454" y="3113723"/>
                </a:lnTo>
                <a:lnTo>
                  <a:pt x="8285163" y="2173923"/>
                </a:lnTo>
                <a:lnTo>
                  <a:pt x="8285163" y="2165350"/>
                </a:lnTo>
                <a:lnTo>
                  <a:pt x="7296087" y="3124200"/>
                </a:lnTo>
                <a:lnTo>
                  <a:pt x="7173913" y="3186113"/>
                </a:lnTo>
                <a:lnTo>
                  <a:pt x="8285163" y="2019617"/>
                </a:lnTo>
                <a:lnTo>
                  <a:pt x="8285163" y="2010410"/>
                </a:lnTo>
                <a:lnTo>
                  <a:pt x="7156958" y="3194876"/>
                </a:lnTo>
                <a:lnTo>
                  <a:pt x="7033069" y="3258376"/>
                </a:lnTo>
                <a:lnTo>
                  <a:pt x="8285163" y="1827657"/>
                </a:lnTo>
                <a:lnTo>
                  <a:pt x="8285163" y="1818069"/>
                </a:lnTo>
                <a:lnTo>
                  <a:pt x="7017766" y="3265869"/>
                </a:lnTo>
                <a:lnTo>
                  <a:pt x="6892418" y="3330067"/>
                </a:lnTo>
                <a:lnTo>
                  <a:pt x="8285163" y="1588961"/>
                </a:lnTo>
                <a:lnTo>
                  <a:pt x="8285163" y="1578801"/>
                </a:lnTo>
                <a:lnTo>
                  <a:pt x="6878638" y="3337306"/>
                </a:lnTo>
                <a:lnTo>
                  <a:pt x="6751638" y="3402140"/>
                </a:lnTo>
                <a:lnTo>
                  <a:pt x="8285163" y="1291146"/>
                </a:lnTo>
                <a:lnTo>
                  <a:pt x="8285163" y="1280351"/>
                </a:lnTo>
                <a:lnTo>
                  <a:pt x="6739445" y="3408553"/>
                </a:lnTo>
                <a:lnTo>
                  <a:pt x="6611684" y="3473895"/>
                </a:lnTo>
                <a:lnTo>
                  <a:pt x="8285163" y="917258"/>
                </a:lnTo>
                <a:lnTo>
                  <a:pt x="8285163" y="905637"/>
                </a:lnTo>
                <a:lnTo>
                  <a:pt x="6600318" y="3479800"/>
                </a:lnTo>
                <a:lnTo>
                  <a:pt x="6471603" y="3545713"/>
                </a:lnTo>
                <a:lnTo>
                  <a:pt x="8285163" y="442913"/>
                </a:lnTo>
                <a:lnTo>
                  <a:pt x="8285163" y="430213"/>
                </a:lnTo>
                <a:lnTo>
                  <a:pt x="6461125" y="3550984"/>
                </a:lnTo>
                <a:lnTo>
                  <a:pt x="6331649" y="3617278"/>
                </a:lnTo>
                <a:lnTo>
                  <a:pt x="8198549" y="0"/>
                </a:lnTo>
                <a:lnTo>
                  <a:pt x="8191373" y="0"/>
                </a:lnTo>
                <a:lnTo>
                  <a:pt x="6321933" y="3622231"/>
                </a:lnTo>
                <a:lnTo>
                  <a:pt x="6191822" y="3688842"/>
                </a:lnTo>
                <a:lnTo>
                  <a:pt x="7849235" y="0"/>
                </a:lnTo>
                <a:lnTo>
                  <a:pt x="7842250" y="0"/>
                </a:lnTo>
                <a:lnTo>
                  <a:pt x="6182741" y="3693478"/>
                </a:lnTo>
                <a:lnTo>
                  <a:pt x="6052058" y="3760343"/>
                </a:lnTo>
                <a:lnTo>
                  <a:pt x="7496239" y="0"/>
                </a:lnTo>
                <a:lnTo>
                  <a:pt x="7489444" y="0"/>
                </a:lnTo>
                <a:lnTo>
                  <a:pt x="6043613" y="3764725"/>
                </a:lnTo>
                <a:lnTo>
                  <a:pt x="5912422" y="3831844"/>
                </a:lnTo>
                <a:lnTo>
                  <a:pt x="7139686" y="0"/>
                </a:lnTo>
                <a:lnTo>
                  <a:pt x="7133336" y="0"/>
                </a:lnTo>
                <a:lnTo>
                  <a:pt x="5904357" y="3835972"/>
                </a:lnTo>
                <a:lnTo>
                  <a:pt x="5772722" y="3903345"/>
                </a:lnTo>
                <a:lnTo>
                  <a:pt x="6779705" y="0"/>
                </a:lnTo>
                <a:lnTo>
                  <a:pt x="6773355" y="0"/>
                </a:lnTo>
                <a:lnTo>
                  <a:pt x="5765165" y="3907219"/>
                </a:lnTo>
                <a:lnTo>
                  <a:pt x="5633212" y="3975100"/>
                </a:lnTo>
                <a:lnTo>
                  <a:pt x="6416357" y="0"/>
                </a:lnTo>
                <a:lnTo>
                  <a:pt x="6410007" y="0"/>
                </a:lnTo>
                <a:lnTo>
                  <a:pt x="5625973" y="3978466"/>
                </a:lnTo>
                <a:lnTo>
                  <a:pt x="5493703" y="4046157"/>
                </a:lnTo>
                <a:lnTo>
                  <a:pt x="6049963" y="0"/>
                </a:lnTo>
                <a:lnTo>
                  <a:pt x="6043613" y="0"/>
                </a:lnTo>
                <a:lnTo>
                  <a:pt x="5486972" y="4049713"/>
                </a:lnTo>
                <a:lnTo>
                  <a:pt x="5354384" y="4117531"/>
                </a:lnTo>
                <a:lnTo>
                  <a:pt x="5680139" y="0"/>
                </a:lnTo>
                <a:lnTo>
                  <a:pt x="5673789" y="0"/>
                </a:lnTo>
                <a:lnTo>
                  <a:pt x="5347589" y="4121150"/>
                </a:lnTo>
                <a:lnTo>
                  <a:pt x="5214811" y="4189095"/>
                </a:lnTo>
                <a:lnTo>
                  <a:pt x="5307520" y="0"/>
                </a:lnTo>
                <a:lnTo>
                  <a:pt x="5301170" y="0"/>
                </a:lnTo>
                <a:lnTo>
                  <a:pt x="5208397" y="4192207"/>
                </a:lnTo>
                <a:lnTo>
                  <a:pt x="5075428" y="4260215"/>
                </a:lnTo>
                <a:lnTo>
                  <a:pt x="4931919" y="0"/>
                </a:lnTo>
                <a:lnTo>
                  <a:pt x="4925569" y="0"/>
                </a:lnTo>
                <a:lnTo>
                  <a:pt x="5069206" y="4263454"/>
                </a:lnTo>
                <a:lnTo>
                  <a:pt x="0" y="6858000"/>
                </a:lnTo>
                <a:lnTo>
                  <a:pt x="13907" y="6858000"/>
                </a:lnTo>
                <a:lnTo>
                  <a:pt x="5069395" y="4270439"/>
                </a:lnTo>
                <a:lnTo>
                  <a:pt x="5072507" y="4362069"/>
                </a:lnTo>
                <a:lnTo>
                  <a:pt x="456247" y="6858000"/>
                </a:lnTo>
                <a:lnTo>
                  <a:pt x="469583" y="6858000"/>
                </a:lnTo>
                <a:lnTo>
                  <a:pt x="5072761" y="4368800"/>
                </a:lnTo>
                <a:lnTo>
                  <a:pt x="5075809" y="4460367"/>
                </a:lnTo>
                <a:lnTo>
                  <a:pt x="884746" y="6858000"/>
                </a:lnTo>
                <a:lnTo>
                  <a:pt x="897446" y="6858000"/>
                </a:lnTo>
                <a:lnTo>
                  <a:pt x="5075745" y="4467797"/>
                </a:lnTo>
                <a:lnTo>
                  <a:pt x="5078794" y="4559237"/>
                </a:lnTo>
                <a:lnTo>
                  <a:pt x="1286701" y="6858000"/>
                </a:lnTo>
                <a:lnTo>
                  <a:pt x="1298956" y="6858000"/>
                </a:lnTo>
                <a:lnTo>
                  <a:pt x="5079365" y="4566539"/>
                </a:lnTo>
                <a:lnTo>
                  <a:pt x="5082477" y="4657852"/>
                </a:lnTo>
                <a:lnTo>
                  <a:pt x="1663256" y="6858000"/>
                </a:lnTo>
                <a:lnTo>
                  <a:pt x="1674813" y="6858000"/>
                </a:lnTo>
                <a:lnTo>
                  <a:pt x="5082604" y="4665282"/>
                </a:lnTo>
                <a:lnTo>
                  <a:pt x="5085652" y="4756468"/>
                </a:lnTo>
                <a:lnTo>
                  <a:pt x="2015300" y="6858000"/>
                </a:lnTo>
                <a:lnTo>
                  <a:pt x="2026539" y="6858000"/>
                </a:lnTo>
                <a:lnTo>
                  <a:pt x="5086032" y="4764024"/>
                </a:lnTo>
                <a:lnTo>
                  <a:pt x="5089081" y="4855083"/>
                </a:lnTo>
                <a:lnTo>
                  <a:pt x="2344039" y="6858000"/>
                </a:lnTo>
                <a:lnTo>
                  <a:pt x="2354771" y="6858000"/>
                </a:lnTo>
                <a:lnTo>
                  <a:pt x="5089398" y="4862767"/>
                </a:lnTo>
                <a:lnTo>
                  <a:pt x="5092446" y="4953762"/>
                </a:lnTo>
                <a:lnTo>
                  <a:pt x="2650236" y="6858000"/>
                </a:lnTo>
                <a:lnTo>
                  <a:pt x="2660587" y="6858000"/>
                </a:lnTo>
                <a:lnTo>
                  <a:pt x="5092637" y="4961573"/>
                </a:lnTo>
                <a:lnTo>
                  <a:pt x="5095685" y="5052378"/>
                </a:lnTo>
                <a:lnTo>
                  <a:pt x="2934906" y="6858000"/>
                </a:lnTo>
                <a:lnTo>
                  <a:pt x="2944813" y="6858000"/>
                </a:lnTo>
                <a:lnTo>
                  <a:pt x="5096002" y="5060442"/>
                </a:lnTo>
                <a:lnTo>
                  <a:pt x="5099050" y="5150993"/>
                </a:lnTo>
                <a:lnTo>
                  <a:pt x="3198813" y="6858000"/>
                </a:lnTo>
                <a:lnTo>
                  <a:pt x="3208338" y="6858000"/>
                </a:lnTo>
                <a:lnTo>
                  <a:pt x="5099368" y="5159248"/>
                </a:lnTo>
                <a:lnTo>
                  <a:pt x="5102416" y="5249609"/>
                </a:lnTo>
                <a:lnTo>
                  <a:pt x="3442780" y="6858000"/>
                </a:lnTo>
                <a:lnTo>
                  <a:pt x="3451924" y="6858000"/>
                </a:lnTo>
                <a:lnTo>
                  <a:pt x="5102924" y="5258181"/>
                </a:lnTo>
                <a:lnTo>
                  <a:pt x="5105972" y="5348224"/>
                </a:lnTo>
                <a:lnTo>
                  <a:pt x="3667633" y="6858000"/>
                </a:lnTo>
                <a:lnTo>
                  <a:pt x="3676396" y="6858000"/>
                </a:lnTo>
                <a:lnTo>
                  <a:pt x="5106035" y="5357114"/>
                </a:lnTo>
                <a:lnTo>
                  <a:pt x="5109019" y="5446903"/>
                </a:lnTo>
                <a:lnTo>
                  <a:pt x="3874008" y="6858000"/>
                </a:lnTo>
                <a:lnTo>
                  <a:pt x="3882390" y="6858000"/>
                </a:lnTo>
                <a:lnTo>
                  <a:pt x="5109337" y="5456174"/>
                </a:lnTo>
                <a:lnTo>
                  <a:pt x="5112385" y="5545519"/>
                </a:lnTo>
                <a:lnTo>
                  <a:pt x="4062413" y="6858000"/>
                </a:lnTo>
                <a:lnTo>
                  <a:pt x="4070541" y="6858000"/>
                </a:lnTo>
                <a:lnTo>
                  <a:pt x="5112703" y="5555298"/>
                </a:lnTo>
                <a:lnTo>
                  <a:pt x="5115687" y="5644198"/>
                </a:lnTo>
                <a:lnTo>
                  <a:pt x="4233863" y="6858000"/>
                </a:lnTo>
                <a:lnTo>
                  <a:pt x="4241737" y="6858000"/>
                </a:lnTo>
                <a:lnTo>
                  <a:pt x="5115878" y="5654485"/>
                </a:lnTo>
                <a:lnTo>
                  <a:pt x="5118799" y="5742813"/>
                </a:lnTo>
                <a:lnTo>
                  <a:pt x="4388549" y="6858000"/>
                </a:lnTo>
                <a:lnTo>
                  <a:pt x="4396169" y="6858000"/>
                </a:lnTo>
                <a:lnTo>
                  <a:pt x="5118862" y="5753862"/>
                </a:lnTo>
                <a:lnTo>
                  <a:pt x="5121847" y="5841429"/>
                </a:lnTo>
                <a:lnTo>
                  <a:pt x="4528185" y="6858000"/>
                </a:lnTo>
                <a:lnTo>
                  <a:pt x="4535551" y="6858000"/>
                </a:lnTo>
                <a:lnTo>
                  <a:pt x="5122863" y="5853367"/>
                </a:lnTo>
                <a:lnTo>
                  <a:pt x="5125784" y="5940108"/>
                </a:lnTo>
                <a:lnTo>
                  <a:pt x="4651947" y="6858000"/>
                </a:lnTo>
                <a:lnTo>
                  <a:pt x="4659313" y="6858000"/>
                </a:lnTo>
                <a:lnTo>
                  <a:pt x="5126356" y="5953125"/>
                </a:lnTo>
                <a:lnTo>
                  <a:pt x="5129213" y="6038850"/>
                </a:lnTo>
                <a:lnTo>
                  <a:pt x="4760913" y="6858000"/>
                </a:lnTo>
                <a:lnTo>
                  <a:pt x="4767898" y="6858000"/>
                </a:lnTo>
                <a:lnTo>
                  <a:pt x="5129848" y="6053138"/>
                </a:lnTo>
                <a:lnTo>
                  <a:pt x="5132706" y="6137402"/>
                </a:lnTo>
                <a:lnTo>
                  <a:pt x="4855528" y="6858000"/>
                </a:lnTo>
                <a:lnTo>
                  <a:pt x="4862513" y="6858000"/>
                </a:lnTo>
                <a:lnTo>
                  <a:pt x="5133023" y="6153658"/>
                </a:lnTo>
                <a:lnTo>
                  <a:pt x="5135817" y="6236208"/>
                </a:lnTo>
                <a:lnTo>
                  <a:pt x="4936427" y="6858000"/>
                </a:lnTo>
                <a:lnTo>
                  <a:pt x="4942777" y="6858000"/>
                </a:lnTo>
                <a:lnTo>
                  <a:pt x="5135944" y="6254750"/>
                </a:lnTo>
                <a:lnTo>
                  <a:pt x="5138611" y="6334570"/>
                </a:lnTo>
                <a:lnTo>
                  <a:pt x="5003927" y="6858000"/>
                </a:lnTo>
                <a:lnTo>
                  <a:pt x="5010277" y="6858000"/>
                </a:lnTo>
                <a:lnTo>
                  <a:pt x="5139436" y="6357176"/>
                </a:lnTo>
                <a:lnTo>
                  <a:pt x="5142040" y="6433376"/>
                </a:lnTo>
                <a:lnTo>
                  <a:pt x="5058601" y="6858000"/>
                </a:lnTo>
                <a:lnTo>
                  <a:pt x="5064951" y="6858000"/>
                </a:lnTo>
                <a:lnTo>
                  <a:pt x="5143119" y="6461443"/>
                </a:lnTo>
                <a:lnTo>
                  <a:pt x="5145469" y="6531991"/>
                </a:lnTo>
                <a:lnTo>
                  <a:pt x="5100638" y="6858000"/>
                </a:lnTo>
                <a:lnTo>
                  <a:pt x="5106988" y="6858000"/>
                </a:lnTo>
                <a:lnTo>
                  <a:pt x="5146675" y="6569457"/>
                </a:lnTo>
                <a:lnTo>
                  <a:pt x="5148707" y="6630670"/>
                </a:lnTo>
                <a:lnTo>
                  <a:pt x="5130737" y="6858000"/>
                </a:lnTo>
                <a:lnTo>
                  <a:pt x="5137087" y="6858000"/>
                </a:lnTo>
                <a:lnTo>
                  <a:pt x="5150612" y="6687122"/>
                </a:lnTo>
                <a:lnTo>
                  <a:pt x="5152073" y="6729286"/>
                </a:lnTo>
                <a:lnTo>
                  <a:pt x="5149215" y="6858000"/>
                </a:lnTo>
                <a:lnTo>
                  <a:pt x="5155565" y="6858000"/>
                </a:lnTo>
                <a:lnTo>
                  <a:pt x="5155565" y="6843141"/>
                </a:lnTo>
                <a:lnTo>
                  <a:pt x="5156073" y="6858000"/>
                </a:lnTo>
                <a:lnTo>
                  <a:pt x="5162423" y="6858000"/>
                </a:lnTo>
                <a:lnTo>
                  <a:pt x="5158106" y="6729222"/>
                </a:lnTo>
                <a:lnTo>
                  <a:pt x="5162423" y="6534404"/>
                </a:lnTo>
                <a:lnTo>
                  <a:pt x="5177663" y="6341745"/>
                </a:lnTo>
                <a:lnTo>
                  <a:pt x="5203825" y="6151245"/>
                </a:lnTo>
                <a:lnTo>
                  <a:pt x="5240973" y="5962714"/>
                </a:lnTo>
                <a:lnTo>
                  <a:pt x="5289106" y="5776278"/>
                </a:lnTo>
                <a:lnTo>
                  <a:pt x="5348097" y="5592128"/>
                </a:lnTo>
                <a:lnTo>
                  <a:pt x="5417947" y="5409883"/>
                </a:lnTo>
                <a:lnTo>
                  <a:pt x="5498846" y="5229797"/>
                </a:lnTo>
                <a:lnTo>
                  <a:pt x="5590731" y="5051997"/>
                </a:lnTo>
                <a:lnTo>
                  <a:pt x="5694363" y="4875530"/>
                </a:lnTo>
                <a:lnTo>
                  <a:pt x="5808028" y="4701794"/>
                </a:lnTo>
                <a:lnTo>
                  <a:pt x="5932806" y="4530027"/>
                </a:lnTo>
                <a:lnTo>
                  <a:pt x="6068569" y="4360355"/>
                </a:lnTo>
                <a:lnTo>
                  <a:pt x="6215063" y="4192841"/>
                </a:lnTo>
                <a:lnTo>
                  <a:pt x="6372607" y="4027361"/>
                </a:lnTo>
                <a:lnTo>
                  <a:pt x="6541199" y="3864039"/>
                </a:lnTo>
                <a:lnTo>
                  <a:pt x="6720650" y="3702812"/>
                </a:lnTo>
                <a:lnTo>
                  <a:pt x="6911150" y="3543618"/>
                </a:lnTo>
                <a:lnTo>
                  <a:pt x="7112572" y="3386582"/>
                </a:lnTo>
                <a:lnTo>
                  <a:pt x="7324979" y="3231579"/>
                </a:lnTo>
                <a:lnTo>
                  <a:pt x="7548563" y="3078798"/>
                </a:lnTo>
                <a:lnTo>
                  <a:pt x="7783069" y="2927922"/>
                </a:lnTo>
                <a:lnTo>
                  <a:pt x="8028306" y="2779268"/>
                </a:lnTo>
                <a:lnTo>
                  <a:pt x="8284401" y="2632774"/>
                </a:lnTo>
                <a:lnTo>
                  <a:pt x="8285481" y="2632202"/>
                </a:lnTo>
                <a:close/>
                <a:moveTo>
                  <a:pt x="7856030" y="2844419"/>
                </a:moveTo>
                <a:lnTo>
                  <a:pt x="7950454" y="2796096"/>
                </a:lnTo>
                <a:lnTo>
                  <a:pt x="7880032" y="2844292"/>
                </a:lnTo>
                <a:lnTo>
                  <a:pt x="7788021" y="2894013"/>
                </a:lnTo>
                <a:close/>
                <a:moveTo>
                  <a:pt x="7716965" y="2915603"/>
                </a:moveTo>
                <a:lnTo>
                  <a:pt x="7819898" y="2862898"/>
                </a:lnTo>
                <a:lnTo>
                  <a:pt x="7746365" y="2916555"/>
                </a:lnTo>
                <a:lnTo>
                  <a:pt x="7646416" y="2970594"/>
                </a:lnTo>
                <a:close/>
                <a:moveTo>
                  <a:pt x="5174107" y="6028563"/>
                </a:moveTo>
                <a:lnTo>
                  <a:pt x="5175822" y="5949950"/>
                </a:lnTo>
                <a:lnTo>
                  <a:pt x="5208588" y="5877116"/>
                </a:lnTo>
                <a:lnTo>
                  <a:pt x="5202238" y="5954840"/>
                </a:lnTo>
                <a:close/>
                <a:moveTo>
                  <a:pt x="5200650" y="5977128"/>
                </a:moveTo>
                <a:lnTo>
                  <a:pt x="5194808" y="6051360"/>
                </a:lnTo>
                <a:lnTo>
                  <a:pt x="5172012" y="6122416"/>
                </a:lnTo>
                <a:lnTo>
                  <a:pt x="5173663" y="6047359"/>
                </a:lnTo>
                <a:close/>
                <a:moveTo>
                  <a:pt x="5176203" y="5933631"/>
                </a:moveTo>
                <a:lnTo>
                  <a:pt x="5177981" y="5852541"/>
                </a:lnTo>
                <a:lnTo>
                  <a:pt x="5216081" y="5778119"/>
                </a:lnTo>
                <a:lnTo>
                  <a:pt x="5209731" y="5858320"/>
                </a:lnTo>
                <a:close/>
                <a:moveTo>
                  <a:pt x="7255574" y="3213799"/>
                </a:moveTo>
                <a:lnTo>
                  <a:pt x="7149656" y="3274378"/>
                </a:lnTo>
                <a:lnTo>
                  <a:pt x="7215569" y="3210878"/>
                </a:lnTo>
                <a:lnTo>
                  <a:pt x="7325233" y="3151569"/>
                </a:lnTo>
                <a:close/>
                <a:moveTo>
                  <a:pt x="7349109" y="3138297"/>
                </a:moveTo>
                <a:lnTo>
                  <a:pt x="7454646" y="3081147"/>
                </a:lnTo>
                <a:lnTo>
                  <a:pt x="7383781" y="3140329"/>
                </a:lnTo>
                <a:lnTo>
                  <a:pt x="7281863" y="3198813"/>
                </a:lnTo>
                <a:close/>
                <a:moveTo>
                  <a:pt x="5225225" y="5747195"/>
                </a:moveTo>
                <a:lnTo>
                  <a:pt x="5231575" y="5667185"/>
                </a:lnTo>
                <a:lnTo>
                  <a:pt x="5274564" y="5593588"/>
                </a:lnTo>
                <a:lnTo>
                  <a:pt x="5263706" y="5672582"/>
                </a:lnTo>
                <a:close/>
                <a:moveTo>
                  <a:pt x="5261102" y="5691442"/>
                </a:moveTo>
                <a:lnTo>
                  <a:pt x="5250625" y="5768086"/>
                </a:lnTo>
                <a:lnTo>
                  <a:pt x="5217795" y="5841111"/>
                </a:lnTo>
                <a:lnTo>
                  <a:pt x="5224145" y="5763578"/>
                </a:lnTo>
                <a:close/>
                <a:moveTo>
                  <a:pt x="6920357" y="3443541"/>
                </a:moveTo>
                <a:lnTo>
                  <a:pt x="6815582" y="3507041"/>
                </a:lnTo>
                <a:lnTo>
                  <a:pt x="6875081" y="3439097"/>
                </a:lnTo>
                <a:lnTo>
                  <a:pt x="6983920" y="3376803"/>
                </a:lnTo>
                <a:close/>
                <a:moveTo>
                  <a:pt x="7002907" y="3365818"/>
                </a:moveTo>
                <a:lnTo>
                  <a:pt x="7108698" y="3305302"/>
                </a:lnTo>
                <a:lnTo>
                  <a:pt x="7042785" y="3369183"/>
                </a:lnTo>
                <a:lnTo>
                  <a:pt x="6940804" y="3430969"/>
                </a:lnTo>
                <a:close/>
                <a:moveTo>
                  <a:pt x="5311013" y="5375275"/>
                </a:moveTo>
                <a:lnTo>
                  <a:pt x="5322253" y="5293297"/>
                </a:lnTo>
                <a:lnTo>
                  <a:pt x="5381498" y="5219192"/>
                </a:lnTo>
                <a:lnTo>
                  <a:pt x="5365560" y="5300155"/>
                </a:lnTo>
                <a:close/>
                <a:moveTo>
                  <a:pt x="5362639" y="5314950"/>
                </a:moveTo>
                <a:lnTo>
                  <a:pt x="5346954" y="5394579"/>
                </a:lnTo>
                <a:lnTo>
                  <a:pt x="5298059" y="5469255"/>
                </a:lnTo>
                <a:lnTo>
                  <a:pt x="5309172" y="5388610"/>
                </a:lnTo>
                <a:close/>
                <a:moveTo>
                  <a:pt x="6489700" y="3752406"/>
                </a:moveTo>
                <a:lnTo>
                  <a:pt x="6385560" y="3819398"/>
                </a:lnTo>
                <a:lnTo>
                  <a:pt x="6433947" y="3745484"/>
                </a:lnTo>
                <a:lnTo>
                  <a:pt x="6542532" y="3679698"/>
                </a:lnTo>
                <a:close/>
                <a:moveTo>
                  <a:pt x="6556566" y="3671189"/>
                </a:moveTo>
                <a:lnTo>
                  <a:pt x="6663373" y="3606419"/>
                </a:lnTo>
                <a:lnTo>
                  <a:pt x="6606985" y="3676904"/>
                </a:lnTo>
                <a:lnTo>
                  <a:pt x="6504432" y="3742881"/>
                </a:lnTo>
                <a:close/>
                <a:moveTo>
                  <a:pt x="5429568" y="5008309"/>
                </a:moveTo>
                <a:lnTo>
                  <a:pt x="5445824" y="4925759"/>
                </a:lnTo>
                <a:lnTo>
                  <a:pt x="5521325" y="4852607"/>
                </a:lnTo>
                <a:lnTo>
                  <a:pt x="5500306" y="4933950"/>
                </a:lnTo>
                <a:close/>
                <a:moveTo>
                  <a:pt x="5497005" y="4946650"/>
                </a:moveTo>
                <a:lnTo>
                  <a:pt x="5476177" y="5027422"/>
                </a:lnTo>
                <a:lnTo>
                  <a:pt x="5411153" y="5101781"/>
                </a:lnTo>
                <a:lnTo>
                  <a:pt x="5427219" y="5019929"/>
                </a:lnTo>
                <a:close/>
                <a:moveTo>
                  <a:pt x="6091936" y="4067874"/>
                </a:moveTo>
                <a:lnTo>
                  <a:pt x="5990336" y="4137724"/>
                </a:lnTo>
                <a:lnTo>
                  <a:pt x="6025832" y="4058793"/>
                </a:lnTo>
                <a:lnTo>
                  <a:pt x="6132259" y="3990277"/>
                </a:lnTo>
                <a:close/>
                <a:moveTo>
                  <a:pt x="6142736" y="3983165"/>
                </a:moveTo>
                <a:lnTo>
                  <a:pt x="6248082" y="3915410"/>
                </a:lnTo>
                <a:lnTo>
                  <a:pt x="6203632" y="3991610"/>
                </a:lnTo>
                <a:lnTo>
                  <a:pt x="6102922" y="4060571"/>
                </a:lnTo>
                <a:close/>
                <a:moveTo>
                  <a:pt x="5580825" y="4646994"/>
                </a:moveTo>
                <a:lnTo>
                  <a:pt x="5602161" y="4564444"/>
                </a:lnTo>
                <a:lnTo>
                  <a:pt x="5694363" y="4492689"/>
                </a:lnTo>
                <a:lnTo>
                  <a:pt x="5668201" y="4574286"/>
                </a:lnTo>
                <a:close/>
                <a:moveTo>
                  <a:pt x="5664200" y="4585589"/>
                </a:moveTo>
                <a:lnTo>
                  <a:pt x="5638293" y="4666552"/>
                </a:lnTo>
                <a:lnTo>
                  <a:pt x="5556949" y="4739640"/>
                </a:lnTo>
                <a:lnTo>
                  <a:pt x="5578094" y="4657535"/>
                </a:lnTo>
                <a:close/>
                <a:moveTo>
                  <a:pt x="5702872" y="4485767"/>
                </a:moveTo>
                <a:lnTo>
                  <a:pt x="5793804" y="4414838"/>
                </a:lnTo>
                <a:lnTo>
                  <a:pt x="5763197" y="4494594"/>
                </a:lnTo>
                <a:lnTo>
                  <a:pt x="5676964" y="4566666"/>
                </a:lnTo>
                <a:close/>
                <a:moveTo>
                  <a:pt x="5706301" y="4475036"/>
                </a:moveTo>
                <a:lnTo>
                  <a:pt x="5732463" y="4393565"/>
                </a:lnTo>
                <a:lnTo>
                  <a:pt x="5829110" y="4323017"/>
                </a:lnTo>
                <a:lnTo>
                  <a:pt x="5798312" y="4403344"/>
                </a:lnTo>
                <a:close/>
                <a:moveTo>
                  <a:pt x="5735638" y="4383342"/>
                </a:moveTo>
                <a:lnTo>
                  <a:pt x="5761927" y="4301427"/>
                </a:lnTo>
                <a:lnTo>
                  <a:pt x="5864289" y="4231577"/>
                </a:lnTo>
                <a:lnTo>
                  <a:pt x="5833237" y="4312349"/>
                </a:lnTo>
                <a:close/>
                <a:moveTo>
                  <a:pt x="5838507" y="4316159"/>
                </a:moveTo>
                <a:lnTo>
                  <a:pt x="5934329" y="4246309"/>
                </a:lnTo>
                <a:lnTo>
                  <a:pt x="5899023" y="4324795"/>
                </a:lnTo>
                <a:lnTo>
                  <a:pt x="5807964" y="4395851"/>
                </a:lnTo>
                <a:close/>
                <a:moveTo>
                  <a:pt x="5842699" y="4305237"/>
                </a:moveTo>
                <a:lnTo>
                  <a:pt x="5873496" y="4224973"/>
                </a:lnTo>
                <a:lnTo>
                  <a:pt x="5975096" y="4155503"/>
                </a:lnTo>
                <a:lnTo>
                  <a:pt x="5939600" y="4234561"/>
                </a:lnTo>
                <a:close/>
                <a:moveTo>
                  <a:pt x="5985129" y="4148582"/>
                </a:moveTo>
                <a:lnTo>
                  <a:pt x="6085713" y="4079748"/>
                </a:lnTo>
                <a:lnTo>
                  <a:pt x="6045899" y="4156964"/>
                </a:lnTo>
                <a:lnTo>
                  <a:pt x="5949950" y="4226814"/>
                </a:lnTo>
                <a:close/>
                <a:moveTo>
                  <a:pt x="5980113" y="4144391"/>
                </a:moveTo>
                <a:lnTo>
                  <a:pt x="5877560" y="4214559"/>
                </a:lnTo>
                <a:lnTo>
                  <a:pt x="5908548" y="4133850"/>
                </a:lnTo>
                <a:lnTo>
                  <a:pt x="6015863" y="4064826"/>
                </a:lnTo>
                <a:close/>
                <a:moveTo>
                  <a:pt x="5868289" y="4220591"/>
                </a:moveTo>
                <a:lnTo>
                  <a:pt x="5765038" y="4291267"/>
                </a:lnTo>
                <a:lnTo>
                  <a:pt x="5791454" y="4208717"/>
                </a:lnTo>
                <a:lnTo>
                  <a:pt x="5899404" y="4138866"/>
                </a:lnTo>
                <a:close/>
                <a:moveTo>
                  <a:pt x="5756529" y="4296791"/>
                </a:moveTo>
                <a:lnTo>
                  <a:pt x="5652706" y="4367848"/>
                </a:lnTo>
                <a:lnTo>
                  <a:pt x="5674360" y="4283964"/>
                </a:lnTo>
                <a:lnTo>
                  <a:pt x="5783009" y="4214114"/>
                </a:lnTo>
                <a:close/>
                <a:moveTo>
                  <a:pt x="5753354" y="4306697"/>
                </a:moveTo>
                <a:lnTo>
                  <a:pt x="5726938" y="4389247"/>
                </a:lnTo>
                <a:lnTo>
                  <a:pt x="5628704" y="4460939"/>
                </a:lnTo>
                <a:lnTo>
                  <a:pt x="5650294" y="4377373"/>
                </a:lnTo>
                <a:close/>
                <a:moveTo>
                  <a:pt x="5723700" y="4399344"/>
                </a:moveTo>
                <a:lnTo>
                  <a:pt x="5697411" y="4481386"/>
                </a:lnTo>
                <a:lnTo>
                  <a:pt x="5604828" y="4554220"/>
                </a:lnTo>
                <a:lnTo>
                  <a:pt x="5626291" y="4471035"/>
                </a:lnTo>
                <a:close/>
                <a:moveTo>
                  <a:pt x="5596700" y="4559999"/>
                </a:moveTo>
                <a:lnTo>
                  <a:pt x="5503481" y="4632706"/>
                </a:lnTo>
                <a:lnTo>
                  <a:pt x="5520182" y="4547934"/>
                </a:lnTo>
                <a:lnTo>
                  <a:pt x="5618163" y="4476750"/>
                </a:lnTo>
                <a:close/>
                <a:moveTo>
                  <a:pt x="5594096" y="4570095"/>
                </a:moveTo>
                <a:lnTo>
                  <a:pt x="5572569" y="4653407"/>
                </a:lnTo>
                <a:lnTo>
                  <a:pt x="5484813" y="4727131"/>
                </a:lnTo>
                <a:lnTo>
                  <a:pt x="5501450" y="4642803"/>
                </a:lnTo>
                <a:close/>
                <a:moveTo>
                  <a:pt x="5569903" y="4663948"/>
                </a:moveTo>
                <a:lnTo>
                  <a:pt x="5548503" y="4746498"/>
                </a:lnTo>
                <a:lnTo>
                  <a:pt x="5466525" y="4820158"/>
                </a:lnTo>
                <a:lnTo>
                  <a:pt x="5483035" y="4736211"/>
                </a:lnTo>
                <a:close/>
                <a:moveTo>
                  <a:pt x="5545645" y="4757865"/>
                </a:moveTo>
                <a:lnTo>
                  <a:pt x="5524437" y="4840097"/>
                </a:lnTo>
                <a:lnTo>
                  <a:pt x="5448237" y="4914138"/>
                </a:lnTo>
                <a:lnTo>
                  <a:pt x="5464683" y="4830763"/>
                </a:lnTo>
                <a:close/>
                <a:moveTo>
                  <a:pt x="5530152" y="4843399"/>
                </a:moveTo>
                <a:lnTo>
                  <a:pt x="5604701" y="4771136"/>
                </a:lnTo>
                <a:lnTo>
                  <a:pt x="5579301" y="4850638"/>
                </a:lnTo>
                <a:lnTo>
                  <a:pt x="5509451" y="4924044"/>
                </a:lnTo>
                <a:close/>
                <a:moveTo>
                  <a:pt x="5533200" y="4831652"/>
                </a:moveTo>
                <a:lnTo>
                  <a:pt x="5554219" y="4750181"/>
                </a:lnTo>
                <a:lnTo>
                  <a:pt x="5634545" y="4677982"/>
                </a:lnTo>
                <a:lnTo>
                  <a:pt x="5609145" y="4758309"/>
                </a:lnTo>
                <a:close/>
                <a:moveTo>
                  <a:pt x="5643944" y="4669600"/>
                </a:moveTo>
                <a:lnTo>
                  <a:pt x="5723256" y="4598289"/>
                </a:lnTo>
                <a:lnTo>
                  <a:pt x="5693219" y="4676521"/>
                </a:lnTo>
                <a:lnTo>
                  <a:pt x="5618163" y="4749800"/>
                </a:lnTo>
                <a:close/>
                <a:moveTo>
                  <a:pt x="5647754" y="4657598"/>
                </a:moveTo>
                <a:lnTo>
                  <a:pt x="5673154" y="4577398"/>
                </a:lnTo>
                <a:lnTo>
                  <a:pt x="5758307" y="4506214"/>
                </a:lnTo>
                <a:lnTo>
                  <a:pt x="5727954" y="4585272"/>
                </a:lnTo>
                <a:close/>
                <a:moveTo>
                  <a:pt x="5768404" y="4497832"/>
                </a:moveTo>
                <a:lnTo>
                  <a:pt x="5852414" y="4427601"/>
                </a:lnTo>
                <a:lnTo>
                  <a:pt x="5817870" y="4504563"/>
                </a:lnTo>
                <a:lnTo>
                  <a:pt x="5738813" y="4576509"/>
                </a:lnTo>
                <a:close/>
                <a:moveTo>
                  <a:pt x="5773039" y="4485640"/>
                </a:moveTo>
                <a:lnTo>
                  <a:pt x="5803393" y="4406710"/>
                </a:lnTo>
                <a:lnTo>
                  <a:pt x="5893372" y="4336860"/>
                </a:lnTo>
                <a:lnTo>
                  <a:pt x="5858383" y="4414647"/>
                </a:lnTo>
                <a:close/>
                <a:moveTo>
                  <a:pt x="5904040" y="4328224"/>
                </a:moveTo>
                <a:lnTo>
                  <a:pt x="5992940" y="4259009"/>
                </a:lnTo>
                <a:lnTo>
                  <a:pt x="5953887" y="4334701"/>
                </a:lnTo>
                <a:lnTo>
                  <a:pt x="5869686" y="4405059"/>
                </a:lnTo>
                <a:close/>
                <a:moveTo>
                  <a:pt x="5909628" y="4315524"/>
                </a:moveTo>
                <a:lnTo>
                  <a:pt x="5944553" y="4237863"/>
                </a:lnTo>
                <a:lnTo>
                  <a:pt x="6039232" y="4168775"/>
                </a:lnTo>
                <a:lnTo>
                  <a:pt x="5999734" y="4244975"/>
                </a:lnTo>
                <a:close/>
                <a:moveTo>
                  <a:pt x="6050725" y="4160393"/>
                </a:moveTo>
                <a:lnTo>
                  <a:pt x="6144069" y="4092321"/>
                </a:lnTo>
                <a:lnTo>
                  <a:pt x="6100763" y="4167505"/>
                </a:lnTo>
                <a:lnTo>
                  <a:pt x="6011863" y="4236784"/>
                </a:lnTo>
                <a:close/>
                <a:moveTo>
                  <a:pt x="6057075" y="4147693"/>
                </a:moveTo>
                <a:lnTo>
                  <a:pt x="6096508" y="4071493"/>
                </a:lnTo>
                <a:lnTo>
                  <a:pt x="6196013" y="4004183"/>
                </a:lnTo>
                <a:lnTo>
                  <a:pt x="6152070" y="4079431"/>
                </a:lnTo>
                <a:close/>
                <a:moveTo>
                  <a:pt x="6208713" y="3995801"/>
                </a:moveTo>
                <a:lnTo>
                  <a:pt x="6306630" y="3928809"/>
                </a:lnTo>
                <a:lnTo>
                  <a:pt x="6258814" y="4001834"/>
                </a:lnTo>
                <a:lnTo>
                  <a:pt x="6165088" y="4070350"/>
                </a:lnTo>
                <a:close/>
                <a:moveTo>
                  <a:pt x="6216269" y="3983101"/>
                </a:moveTo>
                <a:lnTo>
                  <a:pt x="6260148" y="3907917"/>
                </a:lnTo>
                <a:lnTo>
                  <a:pt x="6364161" y="3840988"/>
                </a:lnTo>
                <a:lnTo>
                  <a:pt x="6315774" y="3914966"/>
                </a:lnTo>
                <a:close/>
                <a:moveTo>
                  <a:pt x="6377306" y="3832543"/>
                </a:moveTo>
                <a:lnTo>
                  <a:pt x="6479668" y="3766693"/>
                </a:lnTo>
                <a:lnTo>
                  <a:pt x="6427534" y="3838448"/>
                </a:lnTo>
                <a:lnTo>
                  <a:pt x="6329363" y="3905250"/>
                </a:lnTo>
                <a:close/>
                <a:moveTo>
                  <a:pt x="6372733" y="3827971"/>
                </a:moveTo>
                <a:lnTo>
                  <a:pt x="6267260" y="3895789"/>
                </a:lnTo>
                <a:lnTo>
                  <a:pt x="6311710" y="3819589"/>
                </a:lnTo>
                <a:lnTo>
                  <a:pt x="6421756" y="3752914"/>
                </a:lnTo>
                <a:close/>
                <a:moveTo>
                  <a:pt x="6255449" y="3903409"/>
                </a:moveTo>
                <a:lnTo>
                  <a:pt x="6148895" y="3971989"/>
                </a:lnTo>
                <a:lnTo>
                  <a:pt x="6189028" y="3894201"/>
                </a:lnTo>
                <a:lnTo>
                  <a:pt x="6300216" y="3826828"/>
                </a:lnTo>
                <a:close/>
                <a:moveTo>
                  <a:pt x="6138164" y="3978847"/>
                </a:moveTo>
                <a:lnTo>
                  <a:pt x="6030722" y="4047998"/>
                </a:lnTo>
                <a:lnTo>
                  <a:pt x="6066409" y="3968559"/>
                </a:lnTo>
                <a:lnTo>
                  <a:pt x="6178614" y="3900551"/>
                </a:lnTo>
                <a:close/>
                <a:moveTo>
                  <a:pt x="6020944" y="4054284"/>
                </a:moveTo>
                <a:lnTo>
                  <a:pt x="5912676" y="4124134"/>
                </a:lnTo>
                <a:lnTo>
                  <a:pt x="5943854" y="4043045"/>
                </a:lnTo>
                <a:lnTo>
                  <a:pt x="6056884" y="3974528"/>
                </a:lnTo>
                <a:close/>
                <a:moveTo>
                  <a:pt x="5903659" y="4129786"/>
                </a:moveTo>
                <a:lnTo>
                  <a:pt x="5794819" y="4199636"/>
                </a:lnTo>
                <a:lnTo>
                  <a:pt x="5821299" y="4117086"/>
                </a:lnTo>
                <a:lnTo>
                  <a:pt x="5934964" y="4048125"/>
                </a:lnTo>
                <a:close/>
                <a:moveTo>
                  <a:pt x="5786374" y="4205224"/>
                </a:moveTo>
                <a:lnTo>
                  <a:pt x="5676964" y="4275646"/>
                </a:lnTo>
                <a:lnTo>
                  <a:pt x="5698681" y="4191445"/>
                </a:lnTo>
                <a:lnTo>
                  <a:pt x="5812981" y="4122166"/>
                </a:lnTo>
                <a:close/>
                <a:moveTo>
                  <a:pt x="5668963" y="4280535"/>
                </a:moveTo>
                <a:lnTo>
                  <a:pt x="5559107" y="4351274"/>
                </a:lnTo>
                <a:lnTo>
                  <a:pt x="5575999" y="4265613"/>
                </a:lnTo>
                <a:lnTo>
                  <a:pt x="5690806" y="4195763"/>
                </a:lnTo>
                <a:close/>
                <a:moveTo>
                  <a:pt x="5666677" y="4289616"/>
                </a:moveTo>
                <a:lnTo>
                  <a:pt x="5644896" y="4373880"/>
                </a:lnTo>
                <a:lnTo>
                  <a:pt x="5540629" y="4445318"/>
                </a:lnTo>
                <a:lnTo>
                  <a:pt x="5557394" y="4359910"/>
                </a:lnTo>
                <a:close/>
                <a:moveTo>
                  <a:pt x="5642483" y="4383278"/>
                </a:moveTo>
                <a:lnTo>
                  <a:pt x="5620830" y="4467225"/>
                </a:lnTo>
                <a:lnTo>
                  <a:pt x="5522087" y="4539298"/>
                </a:lnTo>
                <a:lnTo>
                  <a:pt x="5538851" y="4454208"/>
                </a:lnTo>
                <a:close/>
                <a:moveTo>
                  <a:pt x="5514531" y="4544822"/>
                </a:moveTo>
                <a:lnTo>
                  <a:pt x="5414963" y="4617212"/>
                </a:lnTo>
                <a:lnTo>
                  <a:pt x="5426837" y="4530598"/>
                </a:lnTo>
                <a:lnTo>
                  <a:pt x="5530977" y="4459288"/>
                </a:lnTo>
                <a:close/>
                <a:moveTo>
                  <a:pt x="5512689" y="4554030"/>
                </a:moveTo>
                <a:lnTo>
                  <a:pt x="5495925" y="4639247"/>
                </a:lnTo>
                <a:lnTo>
                  <a:pt x="5402263" y="4712272"/>
                </a:lnTo>
                <a:lnTo>
                  <a:pt x="5414137" y="4625912"/>
                </a:lnTo>
                <a:close/>
                <a:moveTo>
                  <a:pt x="5494020" y="4648708"/>
                </a:moveTo>
                <a:lnTo>
                  <a:pt x="5477319" y="4733608"/>
                </a:lnTo>
                <a:lnTo>
                  <a:pt x="5389181" y="4807268"/>
                </a:lnTo>
                <a:lnTo>
                  <a:pt x="5400993" y="4721289"/>
                </a:lnTo>
                <a:close/>
                <a:moveTo>
                  <a:pt x="5475224" y="4743450"/>
                </a:moveTo>
                <a:lnTo>
                  <a:pt x="5458587" y="4827969"/>
                </a:lnTo>
                <a:lnTo>
                  <a:pt x="5376037" y="4902137"/>
                </a:lnTo>
                <a:lnTo>
                  <a:pt x="5387785" y="4816539"/>
                </a:lnTo>
                <a:close/>
                <a:moveTo>
                  <a:pt x="5456556" y="4838700"/>
                </a:moveTo>
                <a:lnTo>
                  <a:pt x="5439981" y="4922774"/>
                </a:lnTo>
                <a:lnTo>
                  <a:pt x="5362957" y="4997387"/>
                </a:lnTo>
                <a:lnTo>
                  <a:pt x="5374704" y="4912297"/>
                </a:lnTo>
                <a:close/>
                <a:moveTo>
                  <a:pt x="5437506" y="4933950"/>
                </a:moveTo>
                <a:lnTo>
                  <a:pt x="5421313" y="5016881"/>
                </a:lnTo>
                <a:lnTo>
                  <a:pt x="5349875" y="5091875"/>
                </a:lnTo>
                <a:lnTo>
                  <a:pt x="5361495" y="5007293"/>
                </a:lnTo>
                <a:close/>
                <a:moveTo>
                  <a:pt x="5418773" y="5029200"/>
                </a:moveTo>
                <a:lnTo>
                  <a:pt x="5402453" y="5111750"/>
                </a:lnTo>
                <a:lnTo>
                  <a:pt x="5336604" y="5186934"/>
                </a:lnTo>
                <a:lnTo>
                  <a:pt x="5348161" y="5103051"/>
                </a:lnTo>
                <a:close/>
                <a:moveTo>
                  <a:pt x="5399723" y="5124450"/>
                </a:moveTo>
                <a:lnTo>
                  <a:pt x="5383531" y="5206429"/>
                </a:lnTo>
                <a:lnTo>
                  <a:pt x="5323332" y="5281676"/>
                </a:lnTo>
                <a:lnTo>
                  <a:pt x="5334762" y="5198618"/>
                </a:lnTo>
                <a:close/>
                <a:moveTo>
                  <a:pt x="5389436" y="5209159"/>
                </a:moveTo>
                <a:lnTo>
                  <a:pt x="5447602" y="5136452"/>
                </a:lnTo>
                <a:lnTo>
                  <a:pt x="5427409" y="5214811"/>
                </a:lnTo>
                <a:lnTo>
                  <a:pt x="5373815" y="5288598"/>
                </a:lnTo>
                <a:close/>
                <a:moveTo>
                  <a:pt x="5392103" y="5195697"/>
                </a:moveTo>
                <a:lnTo>
                  <a:pt x="5408041" y="5114862"/>
                </a:lnTo>
                <a:lnTo>
                  <a:pt x="5472049" y="5041773"/>
                </a:lnTo>
                <a:lnTo>
                  <a:pt x="5451475" y="5121466"/>
                </a:lnTo>
                <a:close/>
                <a:moveTo>
                  <a:pt x="5481003" y="5031169"/>
                </a:moveTo>
                <a:lnTo>
                  <a:pt x="5543804" y="4959414"/>
                </a:lnTo>
                <a:lnTo>
                  <a:pt x="5520056" y="5035550"/>
                </a:lnTo>
                <a:lnTo>
                  <a:pt x="5461826" y="5108385"/>
                </a:lnTo>
                <a:close/>
                <a:moveTo>
                  <a:pt x="5484559" y="5017453"/>
                </a:moveTo>
                <a:lnTo>
                  <a:pt x="5505069" y="4937887"/>
                </a:lnTo>
                <a:lnTo>
                  <a:pt x="5573776" y="4865751"/>
                </a:lnTo>
                <a:lnTo>
                  <a:pt x="5548376" y="4944174"/>
                </a:lnTo>
                <a:close/>
                <a:moveTo>
                  <a:pt x="5583873" y="4855210"/>
                </a:moveTo>
                <a:lnTo>
                  <a:pt x="5651246" y="4784471"/>
                </a:lnTo>
                <a:lnTo>
                  <a:pt x="5622100" y="4860290"/>
                </a:lnTo>
                <a:lnTo>
                  <a:pt x="5559171" y="4932172"/>
                </a:lnTo>
                <a:close/>
                <a:moveTo>
                  <a:pt x="5588318" y="4841367"/>
                </a:moveTo>
                <a:lnTo>
                  <a:pt x="5613718" y="4763008"/>
                </a:lnTo>
                <a:lnTo>
                  <a:pt x="5687124" y="4691888"/>
                </a:lnTo>
                <a:lnTo>
                  <a:pt x="5657469" y="4769041"/>
                </a:lnTo>
                <a:close/>
                <a:moveTo>
                  <a:pt x="5697601" y="4681411"/>
                </a:moveTo>
                <a:lnTo>
                  <a:pt x="5769547" y="4611561"/>
                </a:lnTo>
                <a:lnTo>
                  <a:pt x="5736082" y="4686110"/>
                </a:lnTo>
                <a:lnTo>
                  <a:pt x="5669534" y="4756150"/>
                </a:lnTo>
                <a:close/>
                <a:moveTo>
                  <a:pt x="5703062" y="4667314"/>
                </a:moveTo>
                <a:lnTo>
                  <a:pt x="5732653" y="4590225"/>
                </a:lnTo>
                <a:lnTo>
                  <a:pt x="5810694" y="4520375"/>
                </a:lnTo>
                <a:lnTo>
                  <a:pt x="5776595" y="4596257"/>
                </a:lnTo>
                <a:close/>
                <a:moveTo>
                  <a:pt x="5822379" y="4509643"/>
                </a:moveTo>
                <a:lnTo>
                  <a:pt x="5898579" y="4441000"/>
                </a:lnTo>
                <a:lnTo>
                  <a:pt x="5860796" y="4514215"/>
                </a:lnTo>
                <a:lnTo>
                  <a:pt x="5788724" y="4584065"/>
                </a:lnTo>
                <a:close/>
                <a:moveTo>
                  <a:pt x="5828729" y="4495356"/>
                </a:moveTo>
                <a:lnTo>
                  <a:pt x="5862765" y="4419537"/>
                </a:lnTo>
                <a:lnTo>
                  <a:pt x="5945315" y="4350512"/>
                </a:lnTo>
                <a:lnTo>
                  <a:pt x="5906834" y="4425125"/>
                </a:lnTo>
                <a:close/>
                <a:moveTo>
                  <a:pt x="5957951" y="4340035"/>
                </a:moveTo>
                <a:lnTo>
                  <a:pt x="6038787" y="4272471"/>
                </a:lnTo>
                <a:lnTo>
                  <a:pt x="5997766" y="4343400"/>
                </a:lnTo>
                <a:lnTo>
                  <a:pt x="5921566" y="4412171"/>
                </a:lnTo>
                <a:close/>
                <a:moveTo>
                  <a:pt x="5965507" y="4325430"/>
                </a:moveTo>
                <a:lnTo>
                  <a:pt x="6003925" y="4250944"/>
                </a:lnTo>
                <a:lnTo>
                  <a:pt x="6091111" y="4182999"/>
                </a:lnTo>
                <a:lnTo>
                  <a:pt x="6048248" y="4256278"/>
                </a:lnTo>
                <a:close/>
                <a:moveTo>
                  <a:pt x="6105652" y="4171950"/>
                </a:moveTo>
                <a:lnTo>
                  <a:pt x="6190806" y="4105529"/>
                </a:lnTo>
                <a:lnTo>
                  <a:pt x="6144641" y="4176141"/>
                </a:lnTo>
                <a:lnTo>
                  <a:pt x="6063679" y="4243769"/>
                </a:lnTo>
                <a:close/>
                <a:moveTo>
                  <a:pt x="6114288" y="4157155"/>
                </a:moveTo>
                <a:lnTo>
                  <a:pt x="6157087" y="4083939"/>
                </a:lnTo>
                <a:lnTo>
                  <a:pt x="6248718" y="4017137"/>
                </a:lnTo>
                <a:lnTo>
                  <a:pt x="6201601" y="4089083"/>
                </a:lnTo>
                <a:close/>
                <a:moveTo>
                  <a:pt x="6263195" y="4006533"/>
                </a:moveTo>
                <a:lnTo>
                  <a:pt x="6352668" y="3941255"/>
                </a:lnTo>
                <a:lnTo>
                  <a:pt x="6302375" y="4010470"/>
                </a:lnTo>
                <a:lnTo>
                  <a:pt x="6217094" y="4076700"/>
                </a:lnTo>
                <a:close/>
                <a:moveTo>
                  <a:pt x="6273038" y="3991483"/>
                </a:moveTo>
                <a:lnTo>
                  <a:pt x="6320092" y="3919538"/>
                </a:lnTo>
                <a:lnTo>
                  <a:pt x="6416168" y="3853815"/>
                </a:lnTo>
                <a:lnTo>
                  <a:pt x="6364859" y="3924300"/>
                </a:lnTo>
                <a:close/>
                <a:moveTo>
                  <a:pt x="6431788" y="3843147"/>
                </a:moveTo>
                <a:lnTo>
                  <a:pt x="6525451" y="3779012"/>
                </a:lnTo>
                <a:lnTo>
                  <a:pt x="6471158" y="3846957"/>
                </a:lnTo>
                <a:lnTo>
                  <a:pt x="6381560" y="3912299"/>
                </a:lnTo>
                <a:close/>
                <a:moveTo>
                  <a:pt x="6442901" y="3827844"/>
                </a:moveTo>
                <a:lnTo>
                  <a:pt x="6494145" y="3757295"/>
                </a:lnTo>
                <a:lnTo>
                  <a:pt x="6594539" y="3692716"/>
                </a:lnTo>
                <a:lnTo>
                  <a:pt x="6538913" y="3761867"/>
                </a:lnTo>
                <a:close/>
                <a:moveTo>
                  <a:pt x="6611303" y="3681794"/>
                </a:moveTo>
                <a:lnTo>
                  <a:pt x="6709093" y="3618865"/>
                </a:lnTo>
                <a:lnTo>
                  <a:pt x="6650800" y="3685413"/>
                </a:lnTo>
                <a:lnTo>
                  <a:pt x="6557010" y="3749612"/>
                </a:lnTo>
                <a:close/>
                <a:moveTo>
                  <a:pt x="6624003" y="3666236"/>
                </a:moveTo>
                <a:lnTo>
                  <a:pt x="6679375" y="3596958"/>
                </a:lnTo>
                <a:lnTo>
                  <a:pt x="6784023" y="3533458"/>
                </a:lnTo>
                <a:lnTo>
                  <a:pt x="6724460" y="3601466"/>
                </a:lnTo>
                <a:close/>
                <a:moveTo>
                  <a:pt x="6801803" y="3522599"/>
                </a:moveTo>
                <a:lnTo>
                  <a:pt x="6903403" y="3460877"/>
                </a:lnTo>
                <a:lnTo>
                  <a:pt x="6841236" y="3526091"/>
                </a:lnTo>
                <a:lnTo>
                  <a:pt x="6743319" y="3589147"/>
                </a:lnTo>
                <a:close/>
                <a:moveTo>
                  <a:pt x="6797675" y="3517709"/>
                </a:moveTo>
                <a:lnTo>
                  <a:pt x="6690741" y="3582543"/>
                </a:lnTo>
                <a:lnTo>
                  <a:pt x="6747066" y="3512058"/>
                </a:lnTo>
                <a:lnTo>
                  <a:pt x="6858254" y="3448558"/>
                </a:lnTo>
                <a:close/>
                <a:moveTo>
                  <a:pt x="6674930" y="3592068"/>
                </a:moveTo>
                <a:lnTo>
                  <a:pt x="6566218" y="3657981"/>
                </a:lnTo>
                <a:lnTo>
                  <a:pt x="6618986" y="3585337"/>
                </a:lnTo>
                <a:lnTo>
                  <a:pt x="6732080" y="3520631"/>
                </a:lnTo>
                <a:close/>
                <a:moveTo>
                  <a:pt x="6552248" y="3666490"/>
                </a:moveTo>
                <a:lnTo>
                  <a:pt x="6442075" y="3733228"/>
                </a:lnTo>
                <a:lnTo>
                  <a:pt x="6490906" y="3658616"/>
                </a:lnTo>
                <a:lnTo>
                  <a:pt x="6605588" y="3593021"/>
                </a:lnTo>
                <a:close/>
                <a:moveTo>
                  <a:pt x="6429502" y="3740849"/>
                </a:moveTo>
                <a:lnTo>
                  <a:pt x="6318123" y="3808349"/>
                </a:lnTo>
                <a:lnTo>
                  <a:pt x="6362573" y="3731832"/>
                </a:lnTo>
                <a:lnTo>
                  <a:pt x="6478524" y="3665538"/>
                </a:lnTo>
                <a:close/>
                <a:moveTo>
                  <a:pt x="6306756" y="3815271"/>
                </a:moveTo>
                <a:lnTo>
                  <a:pt x="6194425" y="3883343"/>
                </a:lnTo>
                <a:lnTo>
                  <a:pt x="6234811" y="3805111"/>
                </a:lnTo>
                <a:lnTo>
                  <a:pt x="6351778" y="3738182"/>
                </a:lnTo>
                <a:close/>
                <a:moveTo>
                  <a:pt x="6184011" y="3889693"/>
                </a:moveTo>
                <a:lnTo>
                  <a:pt x="6070854" y="3958272"/>
                </a:lnTo>
                <a:lnTo>
                  <a:pt x="6106731" y="3878390"/>
                </a:lnTo>
                <a:lnTo>
                  <a:pt x="6224651" y="3810889"/>
                </a:lnTo>
                <a:close/>
                <a:moveTo>
                  <a:pt x="6061266" y="3964051"/>
                </a:moveTo>
                <a:lnTo>
                  <a:pt x="5947410" y="4033076"/>
                </a:lnTo>
                <a:lnTo>
                  <a:pt x="5978652" y="3951605"/>
                </a:lnTo>
                <a:lnTo>
                  <a:pt x="6097334" y="3883724"/>
                </a:lnTo>
                <a:close/>
                <a:moveTo>
                  <a:pt x="5938456" y="4038600"/>
                </a:moveTo>
                <a:lnTo>
                  <a:pt x="5824156" y="4108006"/>
                </a:lnTo>
                <a:lnTo>
                  <a:pt x="5850763" y="4025011"/>
                </a:lnTo>
                <a:lnTo>
                  <a:pt x="5970080" y="3956749"/>
                </a:lnTo>
                <a:close/>
                <a:moveTo>
                  <a:pt x="5815711" y="4113022"/>
                </a:moveTo>
                <a:lnTo>
                  <a:pt x="5700713" y="4182872"/>
                </a:lnTo>
                <a:lnTo>
                  <a:pt x="5722494" y="4098417"/>
                </a:lnTo>
                <a:lnTo>
                  <a:pt x="5842382" y="4029837"/>
                </a:lnTo>
                <a:close/>
                <a:moveTo>
                  <a:pt x="5692966" y="4187381"/>
                </a:moveTo>
                <a:lnTo>
                  <a:pt x="5577523" y="4257231"/>
                </a:lnTo>
                <a:lnTo>
                  <a:pt x="5594477" y="4171378"/>
                </a:lnTo>
                <a:lnTo>
                  <a:pt x="5715127" y="4102545"/>
                </a:lnTo>
                <a:close/>
                <a:moveTo>
                  <a:pt x="5570220" y="4261803"/>
                </a:moveTo>
                <a:lnTo>
                  <a:pt x="5454396" y="4331653"/>
                </a:lnTo>
                <a:lnTo>
                  <a:pt x="5466398" y="4244404"/>
                </a:lnTo>
                <a:lnTo>
                  <a:pt x="5587048" y="4175316"/>
                </a:lnTo>
                <a:close/>
                <a:moveTo>
                  <a:pt x="5568506" y="4270248"/>
                </a:moveTo>
                <a:lnTo>
                  <a:pt x="5551615" y="4356100"/>
                </a:lnTo>
                <a:lnTo>
                  <a:pt x="5441315" y="4427030"/>
                </a:lnTo>
                <a:lnTo>
                  <a:pt x="5453317" y="4339971"/>
                </a:lnTo>
                <a:close/>
                <a:moveTo>
                  <a:pt x="5549900" y="4364863"/>
                </a:moveTo>
                <a:lnTo>
                  <a:pt x="5533009" y="4450588"/>
                </a:lnTo>
                <a:lnTo>
                  <a:pt x="5428234" y="4522280"/>
                </a:lnTo>
                <a:lnTo>
                  <a:pt x="5440172" y="4435412"/>
                </a:lnTo>
                <a:close/>
                <a:moveTo>
                  <a:pt x="5421313" y="4526915"/>
                </a:moveTo>
                <a:lnTo>
                  <a:pt x="5316220" y="4598861"/>
                </a:lnTo>
                <a:lnTo>
                  <a:pt x="5323206" y="4510596"/>
                </a:lnTo>
                <a:lnTo>
                  <a:pt x="5433314" y="4439793"/>
                </a:lnTo>
                <a:close/>
                <a:moveTo>
                  <a:pt x="5420169" y="4535424"/>
                </a:moveTo>
                <a:lnTo>
                  <a:pt x="5408169" y="4622419"/>
                </a:lnTo>
                <a:lnTo>
                  <a:pt x="5308664" y="4695063"/>
                </a:lnTo>
                <a:lnTo>
                  <a:pt x="5315585" y="4606989"/>
                </a:lnTo>
                <a:close/>
                <a:moveTo>
                  <a:pt x="5407025" y="4631119"/>
                </a:moveTo>
                <a:lnTo>
                  <a:pt x="5394960" y="4718050"/>
                </a:lnTo>
                <a:lnTo>
                  <a:pt x="5300663" y="4791202"/>
                </a:lnTo>
                <a:lnTo>
                  <a:pt x="5307584" y="4703382"/>
                </a:lnTo>
                <a:close/>
                <a:moveTo>
                  <a:pt x="5393818" y="4726877"/>
                </a:moveTo>
                <a:lnTo>
                  <a:pt x="5381816" y="4813300"/>
                </a:lnTo>
                <a:lnTo>
                  <a:pt x="5293297" y="4887278"/>
                </a:lnTo>
                <a:lnTo>
                  <a:pt x="5300219" y="4799775"/>
                </a:lnTo>
                <a:close/>
                <a:moveTo>
                  <a:pt x="5380673" y="4822635"/>
                </a:moveTo>
                <a:lnTo>
                  <a:pt x="5368735" y="4908550"/>
                </a:lnTo>
                <a:lnTo>
                  <a:pt x="5285677" y="4983099"/>
                </a:lnTo>
                <a:lnTo>
                  <a:pt x="5292598" y="4895914"/>
                </a:lnTo>
                <a:close/>
                <a:moveTo>
                  <a:pt x="5367528" y="4918520"/>
                </a:moveTo>
                <a:lnTo>
                  <a:pt x="5355718" y="5004245"/>
                </a:lnTo>
                <a:lnTo>
                  <a:pt x="5278184" y="5079365"/>
                </a:lnTo>
                <a:lnTo>
                  <a:pt x="5285106" y="4992561"/>
                </a:lnTo>
                <a:close/>
                <a:moveTo>
                  <a:pt x="5354320" y="5014468"/>
                </a:moveTo>
                <a:lnTo>
                  <a:pt x="5342573" y="5099685"/>
                </a:lnTo>
                <a:lnTo>
                  <a:pt x="5270500" y="5175250"/>
                </a:lnTo>
                <a:lnTo>
                  <a:pt x="5277358" y="5088954"/>
                </a:lnTo>
                <a:close/>
                <a:moveTo>
                  <a:pt x="5341112" y="5110480"/>
                </a:moveTo>
                <a:lnTo>
                  <a:pt x="5329492" y="5195189"/>
                </a:lnTo>
                <a:lnTo>
                  <a:pt x="5263007" y="5271389"/>
                </a:lnTo>
                <a:lnTo>
                  <a:pt x="5269802" y="5185601"/>
                </a:lnTo>
                <a:close/>
                <a:moveTo>
                  <a:pt x="5327904" y="5206619"/>
                </a:moveTo>
                <a:lnTo>
                  <a:pt x="5316347" y="5290693"/>
                </a:lnTo>
                <a:lnTo>
                  <a:pt x="5255451" y="5366893"/>
                </a:lnTo>
                <a:lnTo>
                  <a:pt x="5262181" y="5281803"/>
                </a:lnTo>
                <a:close/>
                <a:moveTo>
                  <a:pt x="5314632" y="5302949"/>
                </a:moveTo>
                <a:lnTo>
                  <a:pt x="5303203" y="5386134"/>
                </a:lnTo>
                <a:lnTo>
                  <a:pt x="5247894" y="5462334"/>
                </a:lnTo>
                <a:lnTo>
                  <a:pt x="5254244" y="5378069"/>
                </a:lnTo>
                <a:close/>
                <a:moveTo>
                  <a:pt x="5301361" y="5399469"/>
                </a:moveTo>
                <a:lnTo>
                  <a:pt x="5290122" y="5481638"/>
                </a:lnTo>
                <a:lnTo>
                  <a:pt x="5240338" y="5557838"/>
                </a:lnTo>
                <a:lnTo>
                  <a:pt x="5246688" y="5474653"/>
                </a:lnTo>
                <a:close/>
                <a:moveTo>
                  <a:pt x="5287963" y="5496306"/>
                </a:moveTo>
                <a:lnTo>
                  <a:pt x="5276850" y="5577078"/>
                </a:lnTo>
                <a:lnTo>
                  <a:pt x="5232400" y="5652643"/>
                </a:lnTo>
                <a:lnTo>
                  <a:pt x="5238750" y="5570792"/>
                </a:lnTo>
                <a:close/>
                <a:moveTo>
                  <a:pt x="5282946" y="5579237"/>
                </a:moveTo>
                <a:lnTo>
                  <a:pt x="5324602" y="5507990"/>
                </a:lnTo>
                <a:lnTo>
                  <a:pt x="5309744" y="5583428"/>
                </a:lnTo>
                <a:lnTo>
                  <a:pt x="5272469" y="5655691"/>
                </a:lnTo>
                <a:close/>
                <a:moveTo>
                  <a:pt x="5285232" y="5562791"/>
                </a:moveTo>
                <a:lnTo>
                  <a:pt x="5296091" y="5483924"/>
                </a:lnTo>
                <a:lnTo>
                  <a:pt x="5343716" y="5411153"/>
                </a:lnTo>
                <a:lnTo>
                  <a:pt x="5328349" y="5489004"/>
                </a:lnTo>
                <a:close/>
                <a:moveTo>
                  <a:pt x="5352923" y="5396992"/>
                </a:moveTo>
                <a:lnTo>
                  <a:pt x="5399024" y="5326634"/>
                </a:lnTo>
                <a:lnTo>
                  <a:pt x="5379974" y="5400866"/>
                </a:lnTo>
                <a:lnTo>
                  <a:pt x="5338255" y="5472303"/>
                </a:lnTo>
                <a:close/>
                <a:moveTo>
                  <a:pt x="5356225" y="5380419"/>
                </a:moveTo>
                <a:lnTo>
                  <a:pt x="5371529" y="5302758"/>
                </a:lnTo>
                <a:lnTo>
                  <a:pt x="5423726" y="5230876"/>
                </a:lnTo>
                <a:lnTo>
                  <a:pt x="5403914" y="5307521"/>
                </a:lnTo>
                <a:close/>
                <a:moveTo>
                  <a:pt x="5434013" y="5216906"/>
                </a:moveTo>
                <a:lnTo>
                  <a:pt x="5484431" y="5147437"/>
                </a:lnTo>
                <a:lnTo>
                  <a:pt x="5461064" y="5220462"/>
                </a:lnTo>
                <a:lnTo>
                  <a:pt x="5414899" y="5290947"/>
                </a:lnTo>
                <a:close/>
                <a:moveTo>
                  <a:pt x="5438331" y="5200142"/>
                </a:moveTo>
                <a:lnTo>
                  <a:pt x="5458079" y="5123942"/>
                </a:lnTo>
                <a:lnTo>
                  <a:pt x="5514785" y="5053013"/>
                </a:lnTo>
                <a:lnTo>
                  <a:pt x="5490655" y="5128387"/>
                </a:lnTo>
                <a:close/>
                <a:moveTo>
                  <a:pt x="5525897" y="5038852"/>
                </a:moveTo>
                <a:lnTo>
                  <a:pt x="5580634" y="4970399"/>
                </a:lnTo>
                <a:lnTo>
                  <a:pt x="5553075" y="5042154"/>
                </a:lnTo>
                <a:lnTo>
                  <a:pt x="5502275" y="5112004"/>
                </a:lnTo>
                <a:close/>
                <a:moveTo>
                  <a:pt x="5531294" y="5021898"/>
                </a:moveTo>
                <a:lnTo>
                  <a:pt x="5555425" y="4946714"/>
                </a:lnTo>
                <a:lnTo>
                  <a:pt x="5616575" y="4876864"/>
                </a:lnTo>
                <a:lnTo>
                  <a:pt x="5588127" y="4950905"/>
                </a:lnTo>
                <a:close/>
                <a:moveTo>
                  <a:pt x="5628704" y="4863148"/>
                </a:moveTo>
                <a:lnTo>
                  <a:pt x="5687695" y="4795711"/>
                </a:lnTo>
                <a:lnTo>
                  <a:pt x="5655945" y="4866132"/>
                </a:lnTo>
                <a:lnTo>
                  <a:pt x="5601082" y="4934712"/>
                </a:lnTo>
                <a:close/>
                <a:moveTo>
                  <a:pt x="5635054" y="4845939"/>
                </a:moveTo>
                <a:lnTo>
                  <a:pt x="5663438" y="4772025"/>
                </a:lnTo>
                <a:lnTo>
                  <a:pt x="5729034" y="4703128"/>
                </a:lnTo>
                <a:lnTo>
                  <a:pt x="5696332" y="4775899"/>
                </a:lnTo>
                <a:close/>
                <a:moveTo>
                  <a:pt x="5742242" y="4689285"/>
                </a:moveTo>
                <a:lnTo>
                  <a:pt x="5805742" y="4622991"/>
                </a:lnTo>
                <a:lnTo>
                  <a:pt x="5770119" y="4692015"/>
                </a:lnTo>
                <a:lnTo>
                  <a:pt x="5711000" y="4759579"/>
                </a:lnTo>
                <a:close/>
                <a:moveTo>
                  <a:pt x="5750052" y="4671886"/>
                </a:moveTo>
                <a:lnTo>
                  <a:pt x="5782691" y="4599242"/>
                </a:lnTo>
                <a:lnTo>
                  <a:pt x="5852541" y="4531424"/>
                </a:lnTo>
                <a:lnTo>
                  <a:pt x="5815648" y="4602861"/>
                </a:lnTo>
                <a:close/>
                <a:moveTo>
                  <a:pt x="5866956" y="4517581"/>
                </a:moveTo>
                <a:lnTo>
                  <a:pt x="5934266" y="4452366"/>
                </a:lnTo>
                <a:lnTo>
                  <a:pt x="5894706" y="4520057"/>
                </a:lnTo>
                <a:lnTo>
                  <a:pt x="5831206" y="4586478"/>
                </a:lnTo>
                <a:close/>
                <a:moveTo>
                  <a:pt x="5876100" y="4499864"/>
                </a:moveTo>
                <a:lnTo>
                  <a:pt x="5912930" y="4428554"/>
                </a:lnTo>
                <a:lnTo>
                  <a:pt x="5987161" y="4361815"/>
                </a:lnTo>
                <a:lnTo>
                  <a:pt x="5946204" y="4431665"/>
                </a:lnTo>
                <a:close/>
                <a:moveTo>
                  <a:pt x="6002656" y="4347909"/>
                </a:moveTo>
                <a:lnTo>
                  <a:pt x="6073966" y="4283837"/>
                </a:lnTo>
                <a:lnTo>
                  <a:pt x="6030913" y="4349750"/>
                </a:lnTo>
                <a:lnTo>
                  <a:pt x="5963539" y="4415028"/>
                </a:lnTo>
                <a:close/>
                <a:moveTo>
                  <a:pt x="6013132" y="4329938"/>
                </a:moveTo>
                <a:lnTo>
                  <a:pt x="6054090" y="4260088"/>
                </a:lnTo>
                <a:lnTo>
                  <a:pt x="6132513" y="4194175"/>
                </a:lnTo>
                <a:lnTo>
                  <a:pt x="6087555" y="4262946"/>
                </a:lnTo>
                <a:close/>
                <a:moveTo>
                  <a:pt x="6149277" y="4180396"/>
                </a:moveTo>
                <a:lnTo>
                  <a:pt x="6224524" y="4117467"/>
                </a:lnTo>
                <a:lnTo>
                  <a:pt x="6177407" y="4182428"/>
                </a:lnTo>
                <a:lnTo>
                  <a:pt x="6105907" y="4246626"/>
                </a:lnTo>
                <a:close/>
                <a:moveTo>
                  <a:pt x="6161215" y="4162108"/>
                </a:moveTo>
                <a:lnTo>
                  <a:pt x="6206173" y="4093464"/>
                </a:lnTo>
                <a:lnTo>
                  <a:pt x="6288723" y="4029012"/>
                </a:lnTo>
                <a:lnTo>
                  <a:pt x="6239764" y="4096449"/>
                </a:lnTo>
                <a:close/>
                <a:moveTo>
                  <a:pt x="6306884" y="4014915"/>
                </a:moveTo>
                <a:lnTo>
                  <a:pt x="6385941" y="3953256"/>
                </a:lnTo>
                <a:lnTo>
                  <a:pt x="6335141" y="4016756"/>
                </a:lnTo>
                <a:lnTo>
                  <a:pt x="6259767" y="4079684"/>
                </a:lnTo>
                <a:close/>
                <a:moveTo>
                  <a:pt x="6320345" y="3996372"/>
                </a:moveTo>
                <a:lnTo>
                  <a:pt x="6369241" y="3929063"/>
                </a:lnTo>
                <a:lnTo>
                  <a:pt x="6455919" y="3865563"/>
                </a:lnTo>
                <a:lnTo>
                  <a:pt x="6403086" y="3931603"/>
                </a:lnTo>
                <a:close/>
                <a:moveTo>
                  <a:pt x="6475413" y="3851593"/>
                </a:moveTo>
                <a:lnTo>
                  <a:pt x="6557963" y="3791141"/>
                </a:lnTo>
                <a:lnTo>
                  <a:pt x="6503606" y="3853244"/>
                </a:lnTo>
                <a:lnTo>
                  <a:pt x="6424613" y="3914839"/>
                </a:lnTo>
                <a:close/>
                <a:moveTo>
                  <a:pt x="6490526" y="3832543"/>
                </a:moveTo>
                <a:lnTo>
                  <a:pt x="6543294" y="3766630"/>
                </a:lnTo>
                <a:lnTo>
                  <a:pt x="6633909" y="3704590"/>
                </a:lnTo>
                <a:lnTo>
                  <a:pt x="6577331" y="3769233"/>
                </a:lnTo>
                <a:close/>
                <a:moveTo>
                  <a:pt x="6654927" y="3690176"/>
                </a:moveTo>
                <a:lnTo>
                  <a:pt x="6741414" y="3630994"/>
                </a:lnTo>
                <a:lnTo>
                  <a:pt x="6683566" y="3691700"/>
                </a:lnTo>
                <a:lnTo>
                  <a:pt x="6600635" y="3752215"/>
                </a:lnTo>
                <a:close/>
                <a:moveTo>
                  <a:pt x="6671755" y="3671126"/>
                </a:moveTo>
                <a:lnTo>
                  <a:pt x="6728269" y="3606546"/>
                </a:lnTo>
                <a:lnTo>
                  <a:pt x="6822757" y="3545777"/>
                </a:lnTo>
                <a:lnTo>
                  <a:pt x="6762432" y="3609277"/>
                </a:lnTo>
                <a:close/>
                <a:moveTo>
                  <a:pt x="6845364" y="3531426"/>
                </a:moveTo>
                <a:lnTo>
                  <a:pt x="6935344" y="3473514"/>
                </a:lnTo>
                <a:lnTo>
                  <a:pt x="6874193" y="3532822"/>
                </a:lnTo>
                <a:lnTo>
                  <a:pt x="6787643" y="3592068"/>
                </a:lnTo>
                <a:close/>
                <a:moveTo>
                  <a:pt x="6863969" y="3511931"/>
                </a:moveTo>
                <a:lnTo>
                  <a:pt x="6924231" y="3448431"/>
                </a:lnTo>
                <a:lnTo>
                  <a:pt x="7022465" y="3388868"/>
                </a:lnTo>
                <a:lnTo>
                  <a:pt x="6958584" y="3450781"/>
                </a:lnTo>
                <a:close/>
                <a:moveTo>
                  <a:pt x="7046849" y="3374390"/>
                </a:moveTo>
                <a:lnTo>
                  <a:pt x="7140194" y="3317748"/>
                </a:lnTo>
                <a:lnTo>
                  <a:pt x="7075806" y="3375597"/>
                </a:lnTo>
                <a:lnTo>
                  <a:pt x="6985699" y="3433572"/>
                </a:lnTo>
                <a:close/>
                <a:moveTo>
                  <a:pt x="7067296" y="3354515"/>
                </a:moveTo>
                <a:lnTo>
                  <a:pt x="7130796" y="3292666"/>
                </a:lnTo>
                <a:lnTo>
                  <a:pt x="7232396" y="3234373"/>
                </a:lnTo>
                <a:lnTo>
                  <a:pt x="7165023" y="3294888"/>
                </a:lnTo>
                <a:close/>
                <a:moveTo>
                  <a:pt x="7127240" y="3287586"/>
                </a:moveTo>
                <a:lnTo>
                  <a:pt x="7018338" y="3349879"/>
                </a:lnTo>
                <a:lnTo>
                  <a:pt x="7081838" y="3283204"/>
                </a:lnTo>
                <a:lnTo>
                  <a:pt x="7194741" y="3222117"/>
                </a:lnTo>
                <a:close/>
                <a:moveTo>
                  <a:pt x="6999097" y="3360928"/>
                </a:moveTo>
                <a:lnTo>
                  <a:pt x="6887781" y="3424428"/>
                </a:lnTo>
                <a:lnTo>
                  <a:pt x="6948297" y="3355277"/>
                </a:lnTo>
                <a:lnTo>
                  <a:pt x="7063740" y="3292856"/>
                </a:lnTo>
                <a:close/>
                <a:moveTo>
                  <a:pt x="6870891" y="3434207"/>
                </a:moveTo>
                <a:lnTo>
                  <a:pt x="6757797" y="3498850"/>
                </a:lnTo>
                <a:lnTo>
                  <a:pt x="6814947" y="3427476"/>
                </a:lnTo>
                <a:lnTo>
                  <a:pt x="6932486" y="3363976"/>
                </a:lnTo>
                <a:close/>
                <a:moveTo>
                  <a:pt x="6742684" y="3507550"/>
                </a:moveTo>
                <a:lnTo>
                  <a:pt x="6627813" y="3572764"/>
                </a:lnTo>
                <a:lnTo>
                  <a:pt x="6681153" y="3499358"/>
                </a:lnTo>
                <a:lnTo>
                  <a:pt x="6800343" y="3434906"/>
                </a:lnTo>
                <a:close/>
                <a:moveTo>
                  <a:pt x="6614478" y="3580892"/>
                </a:moveTo>
                <a:lnTo>
                  <a:pt x="6498400" y="3647313"/>
                </a:lnTo>
                <a:lnTo>
                  <a:pt x="6547612" y="3572066"/>
                </a:lnTo>
                <a:lnTo>
                  <a:pt x="6668262" y="3506788"/>
                </a:lnTo>
                <a:close/>
                <a:moveTo>
                  <a:pt x="6486271" y="3654234"/>
                </a:moveTo>
                <a:lnTo>
                  <a:pt x="6369177" y="3721100"/>
                </a:lnTo>
                <a:lnTo>
                  <a:pt x="6414199" y="3644075"/>
                </a:lnTo>
                <a:lnTo>
                  <a:pt x="6535992" y="3578225"/>
                </a:lnTo>
                <a:close/>
                <a:moveTo>
                  <a:pt x="6358128" y="3727450"/>
                </a:moveTo>
                <a:lnTo>
                  <a:pt x="6240081" y="3795014"/>
                </a:lnTo>
                <a:lnTo>
                  <a:pt x="6280658" y="3716338"/>
                </a:lnTo>
                <a:lnTo>
                  <a:pt x="6403468" y="3649916"/>
                </a:lnTo>
                <a:close/>
                <a:moveTo>
                  <a:pt x="6229922" y="3800793"/>
                </a:moveTo>
                <a:lnTo>
                  <a:pt x="6111113" y="3868801"/>
                </a:lnTo>
                <a:lnTo>
                  <a:pt x="6147118" y="3788537"/>
                </a:lnTo>
                <a:lnTo>
                  <a:pt x="6270752" y="3721100"/>
                </a:lnTo>
                <a:close/>
                <a:moveTo>
                  <a:pt x="6101715" y="3874135"/>
                </a:moveTo>
                <a:lnTo>
                  <a:pt x="5982208" y="3942525"/>
                </a:lnTo>
                <a:lnTo>
                  <a:pt x="6013958" y="3860737"/>
                </a:lnTo>
                <a:lnTo>
                  <a:pt x="6138291" y="3793490"/>
                </a:lnTo>
                <a:close/>
                <a:moveTo>
                  <a:pt x="5973763" y="3947160"/>
                </a:moveTo>
                <a:lnTo>
                  <a:pt x="5853684" y="4015867"/>
                </a:lnTo>
                <a:lnTo>
                  <a:pt x="5880354" y="3932619"/>
                </a:lnTo>
                <a:lnTo>
                  <a:pt x="6005259" y="3865055"/>
                </a:lnTo>
                <a:close/>
                <a:moveTo>
                  <a:pt x="5845493" y="4020503"/>
                </a:moveTo>
                <a:lnTo>
                  <a:pt x="5724843" y="4089464"/>
                </a:lnTo>
                <a:lnTo>
                  <a:pt x="5746687" y="4004818"/>
                </a:lnTo>
                <a:lnTo>
                  <a:pt x="5872163" y="3937000"/>
                </a:lnTo>
                <a:close/>
                <a:moveTo>
                  <a:pt x="5717286" y="4093845"/>
                </a:moveTo>
                <a:lnTo>
                  <a:pt x="5596636" y="4163060"/>
                </a:lnTo>
                <a:lnTo>
                  <a:pt x="5613591" y="4077018"/>
                </a:lnTo>
                <a:lnTo>
                  <a:pt x="5738813" y="4008946"/>
                </a:lnTo>
                <a:close/>
                <a:moveTo>
                  <a:pt x="5589080" y="4167251"/>
                </a:moveTo>
                <a:lnTo>
                  <a:pt x="5467732" y="4236593"/>
                </a:lnTo>
                <a:lnTo>
                  <a:pt x="5479796" y="4149217"/>
                </a:lnTo>
                <a:lnTo>
                  <a:pt x="5606034" y="4080891"/>
                </a:lnTo>
                <a:close/>
                <a:moveTo>
                  <a:pt x="5460810" y="4240594"/>
                </a:moveTo>
                <a:lnTo>
                  <a:pt x="5339207" y="4310444"/>
                </a:lnTo>
                <a:lnTo>
                  <a:pt x="5346256" y="4221544"/>
                </a:lnTo>
                <a:lnTo>
                  <a:pt x="5472620" y="4152900"/>
                </a:lnTo>
                <a:close/>
                <a:moveTo>
                  <a:pt x="5459731" y="4248531"/>
                </a:moveTo>
                <a:lnTo>
                  <a:pt x="5447665" y="4336034"/>
                </a:lnTo>
                <a:lnTo>
                  <a:pt x="5331587" y="4406392"/>
                </a:lnTo>
                <a:lnTo>
                  <a:pt x="5338636" y="4317810"/>
                </a:lnTo>
                <a:close/>
                <a:moveTo>
                  <a:pt x="5446586" y="4344099"/>
                </a:moveTo>
                <a:lnTo>
                  <a:pt x="5434584" y="4431475"/>
                </a:lnTo>
                <a:lnTo>
                  <a:pt x="5323968" y="4502658"/>
                </a:lnTo>
                <a:lnTo>
                  <a:pt x="5331016" y="4414203"/>
                </a:lnTo>
                <a:close/>
                <a:moveTo>
                  <a:pt x="5317300" y="4506976"/>
                </a:moveTo>
                <a:lnTo>
                  <a:pt x="5206175" y="4578350"/>
                </a:lnTo>
                <a:lnTo>
                  <a:pt x="5208206" y="4488561"/>
                </a:lnTo>
                <a:lnTo>
                  <a:pt x="5324031" y="4418330"/>
                </a:lnTo>
                <a:close/>
                <a:moveTo>
                  <a:pt x="5316665" y="4514914"/>
                </a:moveTo>
                <a:lnTo>
                  <a:pt x="5309680" y="4603433"/>
                </a:lnTo>
                <a:lnTo>
                  <a:pt x="5204269" y="4675569"/>
                </a:lnTo>
                <a:lnTo>
                  <a:pt x="5206302" y="4585907"/>
                </a:lnTo>
                <a:close/>
                <a:moveTo>
                  <a:pt x="5308982" y="4611561"/>
                </a:moveTo>
                <a:lnTo>
                  <a:pt x="5301996" y="4699953"/>
                </a:lnTo>
                <a:lnTo>
                  <a:pt x="5202111" y="4772851"/>
                </a:lnTo>
                <a:lnTo>
                  <a:pt x="5204143" y="4683379"/>
                </a:lnTo>
                <a:close/>
                <a:moveTo>
                  <a:pt x="5301361" y="4708335"/>
                </a:moveTo>
                <a:lnTo>
                  <a:pt x="5294376" y="4796473"/>
                </a:lnTo>
                <a:lnTo>
                  <a:pt x="5200015" y="4870069"/>
                </a:lnTo>
                <a:lnTo>
                  <a:pt x="5201984" y="4780788"/>
                </a:lnTo>
                <a:close/>
                <a:moveTo>
                  <a:pt x="5293678" y="4805045"/>
                </a:moveTo>
                <a:lnTo>
                  <a:pt x="5286757" y="4892993"/>
                </a:lnTo>
                <a:lnTo>
                  <a:pt x="5197857" y="4967288"/>
                </a:lnTo>
                <a:lnTo>
                  <a:pt x="5199825" y="4878388"/>
                </a:lnTo>
                <a:close/>
                <a:moveTo>
                  <a:pt x="5286057" y="4901883"/>
                </a:moveTo>
                <a:lnTo>
                  <a:pt x="5279073" y="4989513"/>
                </a:lnTo>
                <a:lnTo>
                  <a:pt x="5195697" y="5064443"/>
                </a:lnTo>
                <a:lnTo>
                  <a:pt x="5197666" y="4975543"/>
                </a:lnTo>
                <a:close/>
                <a:moveTo>
                  <a:pt x="5278374" y="4998720"/>
                </a:moveTo>
                <a:lnTo>
                  <a:pt x="5271199" y="5086350"/>
                </a:lnTo>
                <a:lnTo>
                  <a:pt x="5193284" y="5161852"/>
                </a:lnTo>
                <a:lnTo>
                  <a:pt x="5195253" y="5073460"/>
                </a:lnTo>
                <a:close/>
                <a:moveTo>
                  <a:pt x="5270691" y="5095621"/>
                </a:moveTo>
                <a:lnTo>
                  <a:pt x="5263832" y="5182553"/>
                </a:lnTo>
                <a:lnTo>
                  <a:pt x="5191379" y="5258753"/>
                </a:lnTo>
                <a:lnTo>
                  <a:pt x="5193348" y="5170742"/>
                </a:lnTo>
                <a:close/>
                <a:moveTo>
                  <a:pt x="5262563" y="5192586"/>
                </a:moveTo>
                <a:lnTo>
                  <a:pt x="5256213" y="5279073"/>
                </a:lnTo>
                <a:lnTo>
                  <a:pt x="5189284" y="5355273"/>
                </a:lnTo>
                <a:lnTo>
                  <a:pt x="5191252" y="5267770"/>
                </a:lnTo>
                <a:close/>
                <a:moveTo>
                  <a:pt x="5255069" y="5289550"/>
                </a:moveTo>
                <a:lnTo>
                  <a:pt x="5248275" y="5375466"/>
                </a:lnTo>
                <a:lnTo>
                  <a:pt x="5186870" y="5452301"/>
                </a:lnTo>
                <a:lnTo>
                  <a:pt x="5188776" y="5365306"/>
                </a:lnTo>
                <a:close/>
                <a:moveTo>
                  <a:pt x="5247386" y="5386769"/>
                </a:moveTo>
                <a:lnTo>
                  <a:pt x="5240656" y="5472049"/>
                </a:lnTo>
                <a:lnTo>
                  <a:pt x="5184712" y="5549011"/>
                </a:lnTo>
                <a:lnTo>
                  <a:pt x="5186617" y="5462715"/>
                </a:lnTo>
                <a:close/>
                <a:moveTo>
                  <a:pt x="5239639" y="5484178"/>
                </a:moveTo>
                <a:lnTo>
                  <a:pt x="5232972" y="5568950"/>
                </a:lnTo>
                <a:lnTo>
                  <a:pt x="5182553" y="5645976"/>
                </a:lnTo>
                <a:lnTo>
                  <a:pt x="5184457" y="5560568"/>
                </a:lnTo>
                <a:close/>
                <a:moveTo>
                  <a:pt x="5231956" y="5581650"/>
                </a:moveTo>
                <a:lnTo>
                  <a:pt x="5225606" y="5665026"/>
                </a:lnTo>
                <a:lnTo>
                  <a:pt x="5180711" y="5741861"/>
                </a:lnTo>
                <a:lnTo>
                  <a:pt x="5182553" y="5657533"/>
                </a:lnTo>
                <a:close/>
                <a:moveTo>
                  <a:pt x="5224463" y="5679758"/>
                </a:moveTo>
                <a:lnTo>
                  <a:pt x="5218113" y="5761736"/>
                </a:lnTo>
                <a:lnTo>
                  <a:pt x="5178679" y="5837936"/>
                </a:lnTo>
                <a:lnTo>
                  <a:pt x="5180520" y="5755005"/>
                </a:lnTo>
                <a:close/>
                <a:moveTo>
                  <a:pt x="5216525" y="5859907"/>
                </a:moveTo>
                <a:lnTo>
                  <a:pt x="5247768" y="5790057"/>
                </a:lnTo>
                <a:lnTo>
                  <a:pt x="5237734" y="5863273"/>
                </a:lnTo>
                <a:lnTo>
                  <a:pt x="5210683" y="5933631"/>
                </a:lnTo>
                <a:close/>
                <a:moveTo>
                  <a:pt x="5257038" y="5769864"/>
                </a:moveTo>
                <a:lnTo>
                  <a:pt x="5285931" y="5705412"/>
                </a:lnTo>
                <a:lnTo>
                  <a:pt x="5272532" y="5772150"/>
                </a:lnTo>
                <a:lnTo>
                  <a:pt x="5247132" y="5837492"/>
                </a:lnTo>
                <a:close/>
                <a:moveTo>
                  <a:pt x="5260086" y="5747512"/>
                </a:moveTo>
                <a:lnTo>
                  <a:pt x="5270119" y="5674551"/>
                </a:lnTo>
                <a:lnTo>
                  <a:pt x="5305616" y="5605780"/>
                </a:lnTo>
                <a:lnTo>
                  <a:pt x="5291392" y="5677853"/>
                </a:lnTo>
                <a:close/>
                <a:moveTo>
                  <a:pt x="5316030" y="5585524"/>
                </a:moveTo>
                <a:lnTo>
                  <a:pt x="5348859" y="5522024"/>
                </a:lnTo>
                <a:lnTo>
                  <a:pt x="5331905" y="5587683"/>
                </a:lnTo>
                <a:lnTo>
                  <a:pt x="5302949" y="5652262"/>
                </a:lnTo>
                <a:close/>
                <a:moveTo>
                  <a:pt x="5320475" y="5563172"/>
                </a:moveTo>
                <a:lnTo>
                  <a:pt x="5334635" y="5491290"/>
                </a:lnTo>
                <a:lnTo>
                  <a:pt x="5374323" y="5423408"/>
                </a:lnTo>
                <a:lnTo>
                  <a:pt x="5356035" y="5494274"/>
                </a:lnTo>
                <a:close/>
                <a:moveTo>
                  <a:pt x="5386006" y="5403342"/>
                </a:moveTo>
                <a:lnTo>
                  <a:pt x="5422710" y="5340604"/>
                </a:lnTo>
                <a:lnTo>
                  <a:pt x="5402072" y="5405057"/>
                </a:lnTo>
                <a:lnTo>
                  <a:pt x="5369116" y="5468557"/>
                </a:lnTo>
                <a:close/>
                <a:moveTo>
                  <a:pt x="5391849" y="5380800"/>
                </a:moveTo>
                <a:lnTo>
                  <a:pt x="5410073" y="5310124"/>
                </a:lnTo>
                <a:lnTo>
                  <a:pt x="5453888" y="5243132"/>
                </a:lnTo>
                <a:lnTo>
                  <a:pt x="5431600" y="5312982"/>
                </a:lnTo>
                <a:close/>
                <a:moveTo>
                  <a:pt x="5466969" y="5223193"/>
                </a:moveTo>
                <a:lnTo>
                  <a:pt x="5507419" y="5161407"/>
                </a:lnTo>
                <a:lnTo>
                  <a:pt x="5483098" y="5224907"/>
                </a:lnTo>
                <a:lnTo>
                  <a:pt x="5446331" y="5287772"/>
                </a:lnTo>
                <a:close/>
                <a:moveTo>
                  <a:pt x="5474208" y="5200523"/>
                </a:moveTo>
                <a:lnTo>
                  <a:pt x="5496243" y="5130800"/>
                </a:lnTo>
                <a:lnTo>
                  <a:pt x="5544122" y="5064824"/>
                </a:lnTo>
                <a:lnTo>
                  <a:pt x="5517896" y="5133150"/>
                </a:lnTo>
                <a:close/>
                <a:moveTo>
                  <a:pt x="5558854" y="5045202"/>
                </a:moveTo>
                <a:lnTo>
                  <a:pt x="5602923" y="4984433"/>
                </a:lnTo>
                <a:lnTo>
                  <a:pt x="5575110" y="5046345"/>
                </a:lnTo>
                <a:lnTo>
                  <a:pt x="5534597" y="5108258"/>
                </a:lnTo>
                <a:close/>
                <a:moveTo>
                  <a:pt x="5567617" y="5022279"/>
                </a:moveTo>
                <a:lnTo>
                  <a:pt x="5593843" y="4954080"/>
                </a:lnTo>
                <a:lnTo>
                  <a:pt x="5645785" y="4889119"/>
                </a:lnTo>
                <a:lnTo>
                  <a:pt x="5615686" y="4956112"/>
                </a:lnTo>
                <a:close/>
                <a:moveTo>
                  <a:pt x="5661660" y="4869244"/>
                </a:moveTo>
                <a:lnTo>
                  <a:pt x="5709349" y="4809617"/>
                </a:lnTo>
                <a:lnTo>
                  <a:pt x="5677853" y="4870450"/>
                </a:lnTo>
                <a:lnTo>
                  <a:pt x="5633403" y="4931347"/>
                </a:lnTo>
                <a:close/>
                <a:moveTo>
                  <a:pt x="5672074" y="4846066"/>
                </a:moveTo>
                <a:lnTo>
                  <a:pt x="5702110" y="4779201"/>
                </a:lnTo>
                <a:lnTo>
                  <a:pt x="5758053" y="4715320"/>
                </a:lnTo>
                <a:lnTo>
                  <a:pt x="5724144" y="4780979"/>
                </a:lnTo>
                <a:close/>
                <a:moveTo>
                  <a:pt x="5775452" y="4695444"/>
                </a:moveTo>
                <a:lnTo>
                  <a:pt x="5826633" y="4636961"/>
                </a:lnTo>
                <a:lnTo>
                  <a:pt x="5792089" y="4696016"/>
                </a:lnTo>
                <a:lnTo>
                  <a:pt x="5744274" y="4755769"/>
                </a:lnTo>
                <a:close/>
                <a:moveTo>
                  <a:pt x="5787581" y="4671949"/>
                </a:moveTo>
                <a:lnTo>
                  <a:pt x="5821426" y="4606417"/>
                </a:lnTo>
                <a:lnTo>
                  <a:pt x="5881180" y="4543679"/>
                </a:lnTo>
                <a:lnTo>
                  <a:pt x="5843588" y="4607941"/>
                </a:lnTo>
                <a:close/>
                <a:moveTo>
                  <a:pt x="5900166" y="4523677"/>
                </a:moveTo>
                <a:lnTo>
                  <a:pt x="5954713" y="4466527"/>
                </a:lnTo>
                <a:lnTo>
                  <a:pt x="5916994" y="4524121"/>
                </a:lnTo>
                <a:lnTo>
                  <a:pt x="5865749" y="4582732"/>
                </a:lnTo>
                <a:close/>
                <a:moveTo>
                  <a:pt x="5914136" y="4499864"/>
                </a:moveTo>
                <a:lnTo>
                  <a:pt x="5951601" y="4435729"/>
                </a:lnTo>
                <a:lnTo>
                  <a:pt x="6015101" y="4374134"/>
                </a:lnTo>
                <a:lnTo>
                  <a:pt x="5973953" y="4436999"/>
                </a:lnTo>
                <a:close/>
                <a:moveTo>
                  <a:pt x="6035866" y="4353814"/>
                </a:moveTo>
                <a:lnTo>
                  <a:pt x="6093651" y="4297807"/>
                </a:lnTo>
                <a:lnTo>
                  <a:pt x="6052884" y="4353941"/>
                </a:lnTo>
                <a:lnTo>
                  <a:pt x="5998210" y="4411091"/>
                </a:lnTo>
                <a:close/>
                <a:moveTo>
                  <a:pt x="6051677" y="4329621"/>
                </a:moveTo>
                <a:lnTo>
                  <a:pt x="6092762" y="4266883"/>
                </a:lnTo>
                <a:lnTo>
                  <a:pt x="6159944" y="4206558"/>
                </a:lnTo>
                <a:lnTo>
                  <a:pt x="6115494" y="4267962"/>
                </a:lnTo>
                <a:close/>
                <a:moveTo>
                  <a:pt x="6182487" y="4186238"/>
                </a:moveTo>
                <a:lnTo>
                  <a:pt x="6243384" y="4131564"/>
                </a:lnTo>
                <a:lnTo>
                  <a:pt x="6199695" y="4186174"/>
                </a:lnTo>
                <a:lnTo>
                  <a:pt x="6141847" y="4242245"/>
                </a:lnTo>
                <a:close/>
                <a:moveTo>
                  <a:pt x="6200331" y="4161663"/>
                </a:moveTo>
                <a:lnTo>
                  <a:pt x="6244781" y="4100386"/>
                </a:lnTo>
                <a:lnTo>
                  <a:pt x="6315457" y="4041267"/>
                </a:lnTo>
                <a:lnTo>
                  <a:pt x="6267514" y="4101275"/>
                </a:lnTo>
                <a:close/>
                <a:moveTo>
                  <a:pt x="6340031" y="4020820"/>
                </a:moveTo>
                <a:lnTo>
                  <a:pt x="6403531" y="3967480"/>
                </a:lnTo>
                <a:lnTo>
                  <a:pt x="6357112" y="4020566"/>
                </a:lnTo>
                <a:lnTo>
                  <a:pt x="6296152" y="4075303"/>
                </a:lnTo>
                <a:close/>
                <a:moveTo>
                  <a:pt x="6359969" y="3995865"/>
                </a:moveTo>
                <a:lnTo>
                  <a:pt x="6407912" y="3935984"/>
                </a:lnTo>
                <a:lnTo>
                  <a:pt x="6482017" y="3878199"/>
                </a:lnTo>
                <a:lnTo>
                  <a:pt x="6430963" y="3937000"/>
                </a:lnTo>
                <a:close/>
                <a:moveTo>
                  <a:pt x="6508560" y="3857434"/>
                </a:moveTo>
                <a:lnTo>
                  <a:pt x="6575235" y="3805491"/>
                </a:lnTo>
                <a:lnTo>
                  <a:pt x="6526149" y="3857053"/>
                </a:lnTo>
                <a:lnTo>
                  <a:pt x="6462205" y="3910457"/>
                </a:lnTo>
                <a:close/>
                <a:moveTo>
                  <a:pt x="6530785" y="3832034"/>
                </a:moveTo>
                <a:lnTo>
                  <a:pt x="6581585" y="3773615"/>
                </a:lnTo>
                <a:lnTo>
                  <a:pt x="6659055" y="3717100"/>
                </a:lnTo>
                <a:lnTo>
                  <a:pt x="6604699" y="3774250"/>
                </a:lnTo>
                <a:close/>
                <a:moveTo>
                  <a:pt x="6688074" y="3696145"/>
                </a:moveTo>
                <a:lnTo>
                  <a:pt x="6757353" y="3645345"/>
                </a:lnTo>
                <a:lnTo>
                  <a:pt x="6705854" y="3695256"/>
                </a:lnTo>
                <a:lnTo>
                  <a:pt x="6639116" y="3747326"/>
                </a:lnTo>
                <a:close/>
                <a:moveTo>
                  <a:pt x="6712649" y="3670364"/>
                </a:moveTo>
                <a:lnTo>
                  <a:pt x="6766878" y="3613214"/>
                </a:lnTo>
                <a:lnTo>
                  <a:pt x="6847523" y="3558032"/>
                </a:lnTo>
                <a:lnTo>
                  <a:pt x="6790373" y="3613595"/>
                </a:lnTo>
                <a:close/>
                <a:moveTo>
                  <a:pt x="6878574" y="3537014"/>
                </a:moveTo>
                <a:lnTo>
                  <a:pt x="6950329" y="3487928"/>
                </a:lnTo>
                <a:lnTo>
                  <a:pt x="6896482" y="3536315"/>
                </a:lnTo>
                <a:lnTo>
                  <a:pt x="6827076" y="3587115"/>
                </a:lnTo>
                <a:close/>
                <a:moveTo>
                  <a:pt x="6905562" y="3510852"/>
                </a:moveTo>
                <a:lnTo>
                  <a:pt x="6962712" y="3455353"/>
                </a:lnTo>
                <a:lnTo>
                  <a:pt x="7046341" y="3401568"/>
                </a:lnTo>
                <a:lnTo>
                  <a:pt x="6986144" y="3455607"/>
                </a:lnTo>
                <a:close/>
                <a:moveTo>
                  <a:pt x="7079996" y="3379978"/>
                </a:moveTo>
                <a:lnTo>
                  <a:pt x="7154037" y="3332353"/>
                </a:lnTo>
                <a:lnTo>
                  <a:pt x="7098094" y="3379089"/>
                </a:lnTo>
                <a:lnTo>
                  <a:pt x="7026212" y="3428302"/>
                </a:lnTo>
                <a:close/>
                <a:moveTo>
                  <a:pt x="7109587" y="3353372"/>
                </a:moveTo>
                <a:lnTo>
                  <a:pt x="7169785" y="3299333"/>
                </a:lnTo>
                <a:lnTo>
                  <a:pt x="7256336" y="3246882"/>
                </a:lnTo>
                <a:lnTo>
                  <a:pt x="7193344" y="3299460"/>
                </a:lnTo>
                <a:close/>
                <a:moveTo>
                  <a:pt x="7195185" y="3276537"/>
                </a:moveTo>
                <a:lnTo>
                  <a:pt x="7259511" y="3218688"/>
                </a:lnTo>
                <a:lnTo>
                  <a:pt x="7356221" y="3163380"/>
                </a:lnTo>
                <a:lnTo>
                  <a:pt x="7288213" y="3220085"/>
                </a:lnTo>
                <a:close/>
                <a:moveTo>
                  <a:pt x="7387654" y="3145409"/>
                </a:moveTo>
                <a:lnTo>
                  <a:pt x="7476935" y="3094609"/>
                </a:lnTo>
                <a:lnTo>
                  <a:pt x="7411403" y="3145727"/>
                </a:lnTo>
                <a:lnTo>
                  <a:pt x="7324725" y="3198241"/>
                </a:lnTo>
                <a:close/>
                <a:moveTo>
                  <a:pt x="7415340" y="3122232"/>
                </a:moveTo>
                <a:lnTo>
                  <a:pt x="7482840" y="3065844"/>
                </a:lnTo>
                <a:lnTo>
                  <a:pt x="7582726" y="3011869"/>
                </a:lnTo>
                <a:lnTo>
                  <a:pt x="7511923" y="3067050"/>
                </a:lnTo>
                <a:close/>
                <a:moveTo>
                  <a:pt x="7616444" y="2993644"/>
                </a:moveTo>
                <a:lnTo>
                  <a:pt x="7708393" y="2943924"/>
                </a:lnTo>
                <a:lnTo>
                  <a:pt x="7640320" y="2993581"/>
                </a:lnTo>
                <a:lnTo>
                  <a:pt x="7550912" y="3044381"/>
                </a:lnTo>
                <a:close/>
                <a:moveTo>
                  <a:pt x="7578344" y="2986278"/>
                </a:moveTo>
                <a:lnTo>
                  <a:pt x="7687374" y="2930462"/>
                </a:lnTo>
                <a:lnTo>
                  <a:pt x="7613206" y="2988310"/>
                </a:lnTo>
                <a:lnTo>
                  <a:pt x="7507606" y="3045460"/>
                </a:lnTo>
                <a:close/>
                <a:moveTo>
                  <a:pt x="7439343" y="3057398"/>
                </a:moveTo>
                <a:lnTo>
                  <a:pt x="7552818" y="2999359"/>
                </a:lnTo>
                <a:lnTo>
                  <a:pt x="7479094" y="3060700"/>
                </a:lnTo>
                <a:lnTo>
                  <a:pt x="7369302" y="3120073"/>
                </a:lnTo>
                <a:close/>
                <a:moveTo>
                  <a:pt x="7300278" y="3128582"/>
                </a:moveTo>
                <a:lnTo>
                  <a:pt x="7417244" y="3068701"/>
                </a:lnTo>
                <a:lnTo>
                  <a:pt x="7345363" y="3133090"/>
                </a:lnTo>
                <a:lnTo>
                  <a:pt x="7232332" y="3194241"/>
                </a:lnTo>
                <a:close/>
                <a:moveTo>
                  <a:pt x="7161213" y="3199765"/>
                </a:moveTo>
                <a:lnTo>
                  <a:pt x="7280910" y="3138488"/>
                </a:lnTo>
                <a:lnTo>
                  <a:pt x="7212013" y="3205353"/>
                </a:lnTo>
                <a:lnTo>
                  <a:pt x="7096379" y="3267901"/>
                </a:lnTo>
                <a:close/>
                <a:moveTo>
                  <a:pt x="7021513" y="3271203"/>
                </a:moveTo>
                <a:lnTo>
                  <a:pt x="7143432" y="3208782"/>
                </a:lnTo>
                <a:lnTo>
                  <a:pt x="7077837" y="3277680"/>
                </a:lnTo>
                <a:lnTo>
                  <a:pt x="6960172" y="3341180"/>
                </a:lnTo>
                <a:close/>
                <a:moveTo>
                  <a:pt x="6882448" y="3342322"/>
                </a:moveTo>
                <a:lnTo>
                  <a:pt x="7006209" y="3278822"/>
                </a:lnTo>
                <a:lnTo>
                  <a:pt x="6944107" y="3349752"/>
                </a:lnTo>
                <a:lnTo>
                  <a:pt x="6824790" y="3414268"/>
                </a:lnTo>
                <a:close/>
                <a:moveTo>
                  <a:pt x="6743446" y="3413506"/>
                </a:moveTo>
                <a:lnTo>
                  <a:pt x="6868731" y="3349371"/>
                </a:lnTo>
                <a:lnTo>
                  <a:pt x="6810439" y="3422206"/>
                </a:lnTo>
                <a:lnTo>
                  <a:pt x="6689789" y="3487484"/>
                </a:lnTo>
                <a:close/>
                <a:moveTo>
                  <a:pt x="6604444" y="3484626"/>
                </a:moveTo>
                <a:lnTo>
                  <a:pt x="6730937" y="3419856"/>
                </a:lnTo>
                <a:lnTo>
                  <a:pt x="6676771" y="3494469"/>
                </a:lnTo>
                <a:lnTo>
                  <a:pt x="6554788" y="3560445"/>
                </a:lnTo>
                <a:close/>
                <a:moveTo>
                  <a:pt x="6465634" y="3556000"/>
                </a:moveTo>
                <a:lnTo>
                  <a:pt x="6593269" y="3490659"/>
                </a:lnTo>
                <a:lnTo>
                  <a:pt x="6543357" y="3566859"/>
                </a:lnTo>
                <a:lnTo>
                  <a:pt x="6420358" y="3633343"/>
                </a:lnTo>
                <a:close/>
                <a:moveTo>
                  <a:pt x="6326632" y="3627120"/>
                </a:moveTo>
                <a:lnTo>
                  <a:pt x="6455157" y="3561397"/>
                </a:lnTo>
                <a:lnTo>
                  <a:pt x="6409627" y="3639249"/>
                </a:lnTo>
                <a:lnTo>
                  <a:pt x="6285865" y="3706178"/>
                </a:lnTo>
                <a:close/>
                <a:moveTo>
                  <a:pt x="6187631" y="3698303"/>
                </a:moveTo>
                <a:lnTo>
                  <a:pt x="6316663" y="3632200"/>
                </a:lnTo>
                <a:lnTo>
                  <a:pt x="6275706" y="3711639"/>
                </a:lnTo>
                <a:lnTo>
                  <a:pt x="6151563" y="3778695"/>
                </a:lnTo>
                <a:close/>
                <a:moveTo>
                  <a:pt x="6048629" y="3769424"/>
                </a:moveTo>
                <a:lnTo>
                  <a:pt x="6178614" y="3702939"/>
                </a:lnTo>
                <a:lnTo>
                  <a:pt x="6142228" y="3783838"/>
                </a:lnTo>
                <a:lnTo>
                  <a:pt x="6017133" y="3851466"/>
                </a:lnTo>
                <a:close/>
                <a:moveTo>
                  <a:pt x="5909628" y="3840607"/>
                </a:moveTo>
                <a:lnTo>
                  <a:pt x="6040184" y="3773805"/>
                </a:lnTo>
                <a:lnTo>
                  <a:pt x="6008434" y="3856355"/>
                </a:lnTo>
                <a:lnTo>
                  <a:pt x="5882831" y="3924300"/>
                </a:lnTo>
                <a:close/>
                <a:moveTo>
                  <a:pt x="5770563" y="3911600"/>
                </a:moveTo>
                <a:lnTo>
                  <a:pt x="5901563" y="3844544"/>
                </a:lnTo>
                <a:lnTo>
                  <a:pt x="5874766" y="3928301"/>
                </a:lnTo>
                <a:lnTo>
                  <a:pt x="5748656" y="3996500"/>
                </a:lnTo>
                <a:close/>
                <a:moveTo>
                  <a:pt x="5631561" y="3982784"/>
                </a:moveTo>
                <a:lnTo>
                  <a:pt x="5763007" y="3915474"/>
                </a:lnTo>
                <a:lnTo>
                  <a:pt x="5741099" y="4000500"/>
                </a:lnTo>
                <a:lnTo>
                  <a:pt x="5614606" y="4068826"/>
                </a:lnTo>
                <a:close/>
                <a:moveTo>
                  <a:pt x="5492560" y="4053903"/>
                </a:moveTo>
                <a:lnTo>
                  <a:pt x="5624513" y="3986340"/>
                </a:lnTo>
                <a:lnTo>
                  <a:pt x="5607432" y="4072827"/>
                </a:lnTo>
                <a:lnTo>
                  <a:pt x="5480432" y="4141407"/>
                </a:lnTo>
                <a:close/>
                <a:moveTo>
                  <a:pt x="5353558" y="4125024"/>
                </a:moveTo>
                <a:lnTo>
                  <a:pt x="5485765" y="4057650"/>
                </a:lnTo>
                <a:lnTo>
                  <a:pt x="5473700" y="4145471"/>
                </a:lnTo>
                <a:lnTo>
                  <a:pt x="5346700" y="4214178"/>
                </a:lnTo>
                <a:close/>
                <a:moveTo>
                  <a:pt x="5214556" y="4196144"/>
                </a:moveTo>
                <a:lnTo>
                  <a:pt x="5346954" y="4128453"/>
                </a:lnTo>
                <a:lnTo>
                  <a:pt x="5339906" y="4217353"/>
                </a:lnTo>
                <a:lnTo>
                  <a:pt x="5212906" y="4286187"/>
                </a:lnTo>
                <a:close/>
                <a:moveTo>
                  <a:pt x="5212398" y="4293616"/>
                </a:moveTo>
                <a:lnTo>
                  <a:pt x="5339398" y="4225036"/>
                </a:lnTo>
                <a:lnTo>
                  <a:pt x="5332349" y="4313936"/>
                </a:lnTo>
                <a:lnTo>
                  <a:pt x="5210557" y="4383786"/>
                </a:lnTo>
                <a:close/>
                <a:moveTo>
                  <a:pt x="5210302" y="4391089"/>
                </a:moveTo>
                <a:lnTo>
                  <a:pt x="5331651" y="4321683"/>
                </a:lnTo>
                <a:lnTo>
                  <a:pt x="5324602" y="4410583"/>
                </a:lnTo>
                <a:lnTo>
                  <a:pt x="5208270" y="4481068"/>
                </a:lnTo>
                <a:close/>
                <a:moveTo>
                  <a:pt x="5075682" y="4267200"/>
                </a:moveTo>
                <a:lnTo>
                  <a:pt x="5208206" y="4199319"/>
                </a:lnTo>
                <a:lnTo>
                  <a:pt x="5206238" y="4289679"/>
                </a:lnTo>
                <a:lnTo>
                  <a:pt x="5078731" y="4358577"/>
                </a:lnTo>
                <a:close/>
                <a:moveTo>
                  <a:pt x="5078984" y="4365689"/>
                </a:moveTo>
                <a:lnTo>
                  <a:pt x="5205984" y="4296982"/>
                </a:lnTo>
                <a:lnTo>
                  <a:pt x="5204016" y="4387215"/>
                </a:lnTo>
                <a:lnTo>
                  <a:pt x="5081969" y="4457065"/>
                </a:lnTo>
                <a:close/>
                <a:moveTo>
                  <a:pt x="5082286" y="4464177"/>
                </a:moveTo>
                <a:lnTo>
                  <a:pt x="5203889" y="4394645"/>
                </a:lnTo>
                <a:lnTo>
                  <a:pt x="5201920" y="4484815"/>
                </a:lnTo>
                <a:lnTo>
                  <a:pt x="5085398" y="4555490"/>
                </a:lnTo>
                <a:close/>
                <a:moveTo>
                  <a:pt x="5085588" y="4562729"/>
                </a:moveTo>
                <a:lnTo>
                  <a:pt x="5201730" y="4492308"/>
                </a:lnTo>
                <a:lnTo>
                  <a:pt x="5199761" y="4582351"/>
                </a:lnTo>
                <a:lnTo>
                  <a:pt x="5088700" y="4653788"/>
                </a:lnTo>
                <a:close/>
                <a:moveTo>
                  <a:pt x="5088954" y="4661218"/>
                </a:moveTo>
                <a:lnTo>
                  <a:pt x="5199570" y="4590034"/>
                </a:lnTo>
                <a:lnTo>
                  <a:pt x="5197602" y="4679887"/>
                </a:lnTo>
                <a:lnTo>
                  <a:pt x="5092002" y="4752150"/>
                </a:lnTo>
                <a:close/>
                <a:moveTo>
                  <a:pt x="5092256" y="4759706"/>
                </a:moveTo>
                <a:lnTo>
                  <a:pt x="5197412" y="4687697"/>
                </a:lnTo>
                <a:lnTo>
                  <a:pt x="5195444" y="4777486"/>
                </a:lnTo>
                <a:lnTo>
                  <a:pt x="5095304" y="4850511"/>
                </a:lnTo>
                <a:close/>
                <a:moveTo>
                  <a:pt x="5095557" y="4858195"/>
                </a:moveTo>
                <a:lnTo>
                  <a:pt x="5195253" y="4785487"/>
                </a:lnTo>
                <a:lnTo>
                  <a:pt x="5193284" y="4875022"/>
                </a:lnTo>
                <a:lnTo>
                  <a:pt x="5098606" y="4948873"/>
                </a:lnTo>
                <a:close/>
                <a:moveTo>
                  <a:pt x="5098860" y="4956683"/>
                </a:moveTo>
                <a:lnTo>
                  <a:pt x="5193094" y="4883150"/>
                </a:lnTo>
                <a:lnTo>
                  <a:pt x="5191125" y="4972558"/>
                </a:lnTo>
                <a:lnTo>
                  <a:pt x="5102225" y="5047044"/>
                </a:lnTo>
                <a:close/>
                <a:moveTo>
                  <a:pt x="5102225" y="5055172"/>
                </a:moveTo>
                <a:lnTo>
                  <a:pt x="5191125" y="4981067"/>
                </a:lnTo>
                <a:lnTo>
                  <a:pt x="5189156" y="5069967"/>
                </a:lnTo>
                <a:lnTo>
                  <a:pt x="5105464" y="5145215"/>
                </a:lnTo>
                <a:close/>
                <a:moveTo>
                  <a:pt x="5105527" y="5153660"/>
                </a:moveTo>
                <a:lnTo>
                  <a:pt x="5188776" y="5078921"/>
                </a:lnTo>
                <a:lnTo>
                  <a:pt x="5186807" y="5167821"/>
                </a:lnTo>
                <a:lnTo>
                  <a:pt x="5108575" y="5243640"/>
                </a:lnTo>
                <a:close/>
                <a:moveTo>
                  <a:pt x="5108829" y="5252149"/>
                </a:moveTo>
                <a:lnTo>
                  <a:pt x="5186363" y="5176838"/>
                </a:lnTo>
                <a:lnTo>
                  <a:pt x="5184394" y="5265738"/>
                </a:lnTo>
                <a:lnTo>
                  <a:pt x="5111623" y="5341938"/>
                </a:lnTo>
                <a:close/>
                <a:moveTo>
                  <a:pt x="5112132" y="5350637"/>
                </a:moveTo>
                <a:lnTo>
                  <a:pt x="5184457" y="5274437"/>
                </a:lnTo>
                <a:lnTo>
                  <a:pt x="5182489" y="5362639"/>
                </a:lnTo>
                <a:lnTo>
                  <a:pt x="5115179" y="5439537"/>
                </a:lnTo>
                <a:close/>
                <a:moveTo>
                  <a:pt x="5115497" y="5449126"/>
                </a:moveTo>
                <a:lnTo>
                  <a:pt x="5182235" y="5372926"/>
                </a:lnTo>
                <a:lnTo>
                  <a:pt x="5180331" y="5460619"/>
                </a:lnTo>
                <a:lnTo>
                  <a:pt x="5118482" y="5537962"/>
                </a:lnTo>
                <a:close/>
                <a:moveTo>
                  <a:pt x="5118799" y="5547614"/>
                </a:moveTo>
                <a:lnTo>
                  <a:pt x="5180076" y="5470970"/>
                </a:lnTo>
                <a:lnTo>
                  <a:pt x="5178171" y="5558092"/>
                </a:lnTo>
                <a:lnTo>
                  <a:pt x="5121783" y="5635752"/>
                </a:lnTo>
                <a:close/>
                <a:moveTo>
                  <a:pt x="5122101" y="5646039"/>
                </a:moveTo>
                <a:lnTo>
                  <a:pt x="5177918" y="5569268"/>
                </a:lnTo>
                <a:lnTo>
                  <a:pt x="5176012" y="5655691"/>
                </a:lnTo>
                <a:lnTo>
                  <a:pt x="5125212" y="5733542"/>
                </a:lnTo>
                <a:close/>
                <a:moveTo>
                  <a:pt x="5125403" y="5744528"/>
                </a:moveTo>
                <a:lnTo>
                  <a:pt x="5175758" y="5667693"/>
                </a:lnTo>
                <a:lnTo>
                  <a:pt x="5173663" y="5753100"/>
                </a:lnTo>
                <a:lnTo>
                  <a:pt x="5128133" y="5830951"/>
                </a:lnTo>
                <a:close/>
                <a:moveTo>
                  <a:pt x="5128769" y="5843016"/>
                </a:moveTo>
                <a:lnTo>
                  <a:pt x="5173219" y="5766372"/>
                </a:lnTo>
                <a:lnTo>
                  <a:pt x="5171377" y="5850890"/>
                </a:lnTo>
                <a:lnTo>
                  <a:pt x="5131308" y="5928487"/>
                </a:lnTo>
                <a:close/>
                <a:moveTo>
                  <a:pt x="5132070" y="5941505"/>
                </a:moveTo>
                <a:lnTo>
                  <a:pt x="5171377" y="5865305"/>
                </a:lnTo>
                <a:lnTo>
                  <a:pt x="5169535" y="5948426"/>
                </a:lnTo>
                <a:lnTo>
                  <a:pt x="5134864" y="6025452"/>
                </a:lnTo>
                <a:close/>
                <a:moveTo>
                  <a:pt x="5135372" y="6039930"/>
                </a:moveTo>
                <a:lnTo>
                  <a:pt x="5169154" y="5964746"/>
                </a:lnTo>
                <a:lnTo>
                  <a:pt x="5167376" y="6046089"/>
                </a:lnTo>
                <a:lnTo>
                  <a:pt x="5138166" y="6122289"/>
                </a:lnTo>
                <a:close/>
                <a:moveTo>
                  <a:pt x="5158740" y="6436487"/>
                </a:moveTo>
                <a:lnTo>
                  <a:pt x="5150676" y="6494780"/>
                </a:lnTo>
                <a:lnTo>
                  <a:pt x="5148644" y="6433820"/>
                </a:lnTo>
                <a:lnTo>
                  <a:pt x="5160074" y="6375845"/>
                </a:lnTo>
                <a:close/>
                <a:moveTo>
                  <a:pt x="5160899" y="6338888"/>
                </a:moveTo>
                <a:lnTo>
                  <a:pt x="5147691" y="6405753"/>
                </a:lnTo>
                <a:lnTo>
                  <a:pt x="5145342" y="6335332"/>
                </a:lnTo>
                <a:lnTo>
                  <a:pt x="5162423" y="6269101"/>
                </a:lnTo>
                <a:close/>
                <a:moveTo>
                  <a:pt x="5163058" y="6241225"/>
                </a:moveTo>
                <a:lnTo>
                  <a:pt x="5144580" y="6312853"/>
                </a:lnTo>
                <a:lnTo>
                  <a:pt x="5142040" y="6236653"/>
                </a:lnTo>
                <a:lnTo>
                  <a:pt x="5164709" y="6165850"/>
                </a:lnTo>
                <a:close/>
                <a:moveTo>
                  <a:pt x="5141405" y="6218047"/>
                </a:moveTo>
                <a:lnTo>
                  <a:pt x="5138674" y="6138418"/>
                </a:lnTo>
                <a:lnTo>
                  <a:pt x="5166931" y="6064885"/>
                </a:lnTo>
                <a:lnTo>
                  <a:pt x="5165218" y="6143689"/>
                </a:lnTo>
                <a:close/>
                <a:moveTo>
                  <a:pt x="5179505" y="6244463"/>
                </a:moveTo>
                <a:lnTo>
                  <a:pt x="5168011" y="6302566"/>
                </a:lnTo>
                <a:lnTo>
                  <a:pt x="5169344" y="6242114"/>
                </a:lnTo>
                <a:lnTo>
                  <a:pt x="5184204" y="6184519"/>
                </a:lnTo>
                <a:close/>
                <a:moveTo>
                  <a:pt x="5169980" y="6214301"/>
                </a:moveTo>
                <a:lnTo>
                  <a:pt x="5171504" y="6144451"/>
                </a:lnTo>
                <a:lnTo>
                  <a:pt x="5192586" y="6078728"/>
                </a:lnTo>
                <a:lnTo>
                  <a:pt x="5187125" y="6147562"/>
                </a:lnTo>
                <a:close/>
                <a:moveTo>
                  <a:pt x="5211255" y="6054471"/>
                </a:moveTo>
                <a:lnTo>
                  <a:pt x="5196332" y="6112256"/>
                </a:lnTo>
                <a:lnTo>
                  <a:pt x="5201032" y="6052566"/>
                </a:lnTo>
                <a:lnTo>
                  <a:pt x="5219319" y="5995416"/>
                </a:lnTo>
                <a:close/>
                <a:moveTo>
                  <a:pt x="5203254" y="6024944"/>
                </a:moveTo>
                <a:lnTo>
                  <a:pt x="5208651" y="5956237"/>
                </a:lnTo>
                <a:lnTo>
                  <a:pt x="5233670" y="5891086"/>
                </a:lnTo>
                <a:lnTo>
                  <a:pt x="5224336" y="5959031"/>
                </a:lnTo>
                <a:close/>
                <a:moveTo>
                  <a:pt x="5254054" y="5866638"/>
                </a:moveTo>
                <a:lnTo>
                  <a:pt x="5235702" y="5923788"/>
                </a:lnTo>
                <a:lnTo>
                  <a:pt x="5243767" y="5864924"/>
                </a:lnTo>
                <a:lnTo>
                  <a:pt x="5265484" y="5808409"/>
                </a:lnTo>
                <a:close/>
                <a:moveTo>
                  <a:pt x="5307711" y="5680964"/>
                </a:moveTo>
                <a:lnTo>
                  <a:pt x="5285931" y="5737606"/>
                </a:lnTo>
                <a:lnTo>
                  <a:pt x="5297361" y="5679758"/>
                </a:lnTo>
                <a:lnTo>
                  <a:pt x="5322761" y="5623941"/>
                </a:lnTo>
                <a:close/>
                <a:moveTo>
                  <a:pt x="5372354" y="5497322"/>
                </a:moveTo>
                <a:lnTo>
                  <a:pt x="5346954" y="5553266"/>
                </a:lnTo>
                <a:lnTo>
                  <a:pt x="5361623" y="5496497"/>
                </a:lnTo>
                <a:lnTo>
                  <a:pt x="5389944" y="5441506"/>
                </a:lnTo>
                <a:close/>
                <a:moveTo>
                  <a:pt x="5447919" y="5315839"/>
                </a:moveTo>
                <a:lnTo>
                  <a:pt x="5419471" y="5370957"/>
                </a:lnTo>
                <a:lnTo>
                  <a:pt x="5437315" y="5315331"/>
                </a:lnTo>
                <a:lnTo>
                  <a:pt x="5469065" y="5261293"/>
                </a:lnTo>
                <a:close/>
                <a:moveTo>
                  <a:pt x="5534469" y="5136515"/>
                </a:moveTo>
                <a:lnTo>
                  <a:pt x="5502719" y="5190681"/>
                </a:lnTo>
                <a:lnTo>
                  <a:pt x="5523611" y="5136198"/>
                </a:lnTo>
                <a:lnTo>
                  <a:pt x="5558282" y="5083239"/>
                </a:lnTo>
                <a:close/>
                <a:moveTo>
                  <a:pt x="5631879" y="4959350"/>
                </a:moveTo>
                <a:lnTo>
                  <a:pt x="5597081" y="5012500"/>
                </a:lnTo>
                <a:lnTo>
                  <a:pt x="5620956" y="4959414"/>
                </a:lnTo>
                <a:lnTo>
                  <a:pt x="5658612" y="4907534"/>
                </a:lnTo>
                <a:close/>
                <a:moveTo>
                  <a:pt x="5740337" y="4784217"/>
                </a:moveTo>
                <a:lnTo>
                  <a:pt x="5702237" y="4836224"/>
                </a:lnTo>
                <a:lnTo>
                  <a:pt x="5728906" y="4784535"/>
                </a:lnTo>
                <a:lnTo>
                  <a:pt x="5769419" y="4733735"/>
                </a:lnTo>
                <a:close/>
                <a:moveTo>
                  <a:pt x="5859781" y="4611180"/>
                </a:moveTo>
                <a:lnTo>
                  <a:pt x="5819140" y="4661980"/>
                </a:lnTo>
                <a:lnTo>
                  <a:pt x="5848477" y="4611815"/>
                </a:lnTo>
                <a:lnTo>
                  <a:pt x="5891720" y="4562412"/>
                </a:lnTo>
                <a:close/>
                <a:moveTo>
                  <a:pt x="5990145" y="4440238"/>
                </a:moveTo>
                <a:lnTo>
                  <a:pt x="5946839" y="4489768"/>
                </a:lnTo>
                <a:lnTo>
                  <a:pt x="5978589" y="4441063"/>
                </a:lnTo>
                <a:lnTo>
                  <a:pt x="6024372" y="4392994"/>
                </a:lnTo>
                <a:close/>
                <a:moveTo>
                  <a:pt x="6131497" y="4271391"/>
                </a:moveTo>
                <a:lnTo>
                  <a:pt x="6085650" y="4319588"/>
                </a:lnTo>
                <a:lnTo>
                  <a:pt x="6119876" y="4272471"/>
                </a:lnTo>
                <a:lnTo>
                  <a:pt x="6168009" y="4225798"/>
                </a:lnTo>
                <a:close/>
                <a:moveTo>
                  <a:pt x="6283897" y="4104703"/>
                </a:moveTo>
                <a:lnTo>
                  <a:pt x="6235700" y="4151440"/>
                </a:lnTo>
                <a:lnTo>
                  <a:pt x="6272086" y="4105974"/>
                </a:lnTo>
                <a:lnTo>
                  <a:pt x="6322314" y="4060762"/>
                </a:lnTo>
                <a:close/>
                <a:moveTo>
                  <a:pt x="6447156" y="3940175"/>
                </a:moveTo>
                <a:lnTo>
                  <a:pt x="6396736" y="3985387"/>
                </a:lnTo>
                <a:lnTo>
                  <a:pt x="6435154" y="3941572"/>
                </a:lnTo>
                <a:lnTo>
                  <a:pt x="6487351" y="3897884"/>
                </a:lnTo>
                <a:close/>
                <a:moveTo>
                  <a:pt x="6621463" y="3777615"/>
                </a:moveTo>
                <a:lnTo>
                  <a:pt x="6569075" y="3821366"/>
                </a:lnTo>
                <a:lnTo>
                  <a:pt x="6609270" y="3779203"/>
                </a:lnTo>
                <a:lnTo>
                  <a:pt x="6663309" y="3737039"/>
                </a:lnTo>
                <a:close/>
                <a:moveTo>
                  <a:pt x="6806629" y="3617278"/>
                </a:moveTo>
                <a:lnTo>
                  <a:pt x="6752527" y="3659441"/>
                </a:lnTo>
                <a:lnTo>
                  <a:pt x="6794246" y="3618992"/>
                </a:lnTo>
                <a:lnTo>
                  <a:pt x="6849872" y="3578416"/>
                </a:lnTo>
                <a:close/>
                <a:moveTo>
                  <a:pt x="7002463" y="3458972"/>
                </a:moveTo>
                <a:lnTo>
                  <a:pt x="6946773" y="3499612"/>
                </a:lnTo>
                <a:lnTo>
                  <a:pt x="6989763" y="3460750"/>
                </a:lnTo>
                <a:lnTo>
                  <a:pt x="7046913" y="3421761"/>
                </a:lnTo>
                <a:close/>
                <a:moveTo>
                  <a:pt x="7209473" y="3302889"/>
                </a:moveTo>
                <a:lnTo>
                  <a:pt x="7152323" y="3341941"/>
                </a:lnTo>
                <a:lnTo>
                  <a:pt x="7196773" y="3304858"/>
                </a:lnTo>
                <a:lnTo>
                  <a:pt x="7254812" y="3267520"/>
                </a:lnTo>
                <a:close/>
                <a:moveTo>
                  <a:pt x="7310247" y="3224340"/>
                </a:moveTo>
                <a:lnTo>
                  <a:pt x="7236079" y="3272028"/>
                </a:lnTo>
                <a:lnTo>
                  <a:pt x="7292086" y="3225292"/>
                </a:lnTo>
                <a:lnTo>
                  <a:pt x="7368286" y="3179064"/>
                </a:lnTo>
                <a:close/>
                <a:moveTo>
                  <a:pt x="7427913" y="3148902"/>
                </a:moveTo>
                <a:lnTo>
                  <a:pt x="7369810" y="3186303"/>
                </a:lnTo>
                <a:lnTo>
                  <a:pt x="7415086" y="3150934"/>
                </a:lnTo>
                <a:lnTo>
                  <a:pt x="7474077" y="3115247"/>
                </a:lnTo>
                <a:close/>
                <a:moveTo>
                  <a:pt x="7534212" y="3071368"/>
                </a:moveTo>
                <a:lnTo>
                  <a:pt x="7458012" y="3117596"/>
                </a:lnTo>
                <a:lnTo>
                  <a:pt x="7515987" y="3072384"/>
                </a:lnTo>
                <a:lnTo>
                  <a:pt x="7594156" y="3027934"/>
                </a:lnTo>
                <a:close/>
                <a:moveTo>
                  <a:pt x="7656513" y="2997200"/>
                </a:moveTo>
                <a:lnTo>
                  <a:pt x="7597457" y="3033014"/>
                </a:lnTo>
                <a:lnTo>
                  <a:pt x="7643495" y="2999359"/>
                </a:lnTo>
                <a:lnTo>
                  <a:pt x="7703122" y="2965260"/>
                </a:lnTo>
                <a:close/>
                <a:moveTo>
                  <a:pt x="7768209" y="2921000"/>
                </a:moveTo>
                <a:lnTo>
                  <a:pt x="7690041" y="2965450"/>
                </a:lnTo>
                <a:lnTo>
                  <a:pt x="7749857" y="2921826"/>
                </a:lnTo>
                <a:lnTo>
                  <a:pt x="7829868" y="2878582"/>
                </a:lnTo>
                <a:close/>
                <a:moveTo>
                  <a:pt x="7896352" y="2847658"/>
                </a:moveTo>
                <a:lnTo>
                  <a:pt x="7836662" y="2881884"/>
                </a:lnTo>
                <a:lnTo>
                  <a:pt x="7883271" y="2850134"/>
                </a:lnTo>
                <a:lnTo>
                  <a:pt x="7943406" y="2817622"/>
                </a:lnTo>
                <a:close/>
                <a:moveTo>
                  <a:pt x="8013573" y="2772283"/>
                </a:moveTo>
                <a:lnTo>
                  <a:pt x="7933500" y="2815590"/>
                </a:lnTo>
                <a:lnTo>
                  <a:pt x="7994904" y="2773490"/>
                </a:lnTo>
                <a:lnTo>
                  <a:pt x="8076629" y="2731707"/>
                </a:lnTo>
                <a:close/>
                <a:moveTo>
                  <a:pt x="8146923" y="2700020"/>
                </a:moveTo>
                <a:lnTo>
                  <a:pt x="8086852" y="2732532"/>
                </a:lnTo>
                <a:lnTo>
                  <a:pt x="8133779" y="2702306"/>
                </a:lnTo>
                <a:lnTo>
                  <a:pt x="8194040" y="2671445"/>
                </a:lnTo>
                <a:close/>
              </a:path>
            </a:pathLst>
          </a:custGeom>
          <a:solidFill>
            <a:srgbClr val="A7C1FF">
              <a:alpha val="3127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1188725" y="1028875"/>
            <a:ext cx="6766500" cy="1567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1188725" y="2851925"/>
            <a:ext cx="6766500" cy="1567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Font typeface="Montserrat Light"/>
              <a:buChar char="╺"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Font typeface="Montserrat Light"/>
              <a:buChar char="-"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⬞"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●"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○"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■"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●"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○"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■"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Dark 1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/>
          <p:nvPr/>
        </p:nvSpPr>
        <p:spPr>
          <a:xfrm>
            <a:off x="0" y="9540"/>
            <a:ext cx="9144191" cy="5133975"/>
          </a:xfrm>
          <a:custGeom>
            <a:avLst/>
            <a:gdLst/>
            <a:ahLst/>
            <a:cxnLst/>
            <a:rect l="l" t="t" r="r" b="b"/>
            <a:pathLst>
              <a:path w="12192254" h="6845300" extrusionOk="0">
                <a:moveTo>
                  <a:pt x="12192000" y="0"/>
                </a:moveTo>
                <a:lnTo>
                  <a:pt x="10834624" y="2005520"/>
                </a:lnTo>
                <a:lnTo>
                  <a:pt x="10619105" y="2303272"/>
                </a:lnTo>
                <a:lnTo>
                  <a:pt x="10399522" y="2586355"/>
                </a:lnTo>
                <a:lnTo>
                  <a:pt x="10176066" y="2854579"/>
                </a:lnTo>
                <a:lnTo>
                  <a:pt x="9948608" y="3108135"/>
                </a:lnTo>
                <a:lnTo>
                  <a:pt x="9717024" y="3347085"/>
                </a:lnTo>
                <a:lnTo>
                  <a:pt x="9481503" y="3571303"/>
                </a:lnTo>
                <a:lnTo>
                  <a:pt x="9241981" y="3780853"/>
                </a:lnTo>
                <a:lnTo>
                  <a:pt x="8998331" y="3975672"/>
                </a:lnTo>
                <a:lnTo>
                  <a:pt x="8750681" y="4155694"/>
                </a:lnTo>
                <a:lnTo>
                  <a:pt x="8499094" y="4321112"/>
                </a:lnTo>
                <a:lnTo>
                  <a:pt x="8243506" y="4471797"/>
                </a:lnTo>
                <a:lnTo>
                  <a:pt x="7983856" y="4607751"/>
                </a:lnTo>
                <a:lnTo>
                  <a:pt x="7720331" y="4729036"/>
                </a:lnTo>
                <a:lnTo>
                  <a:pt x="7452678" y="4835652"/>
                </a:lnTo>
                <a:lnTo>
                  <a:pt x="7181215" y="4927600"/>
                </a:lnTo>
                <a:lnTo>
                  <a:pt x="6905625" y="5004753"/>
                </a:lnTo>
                <a:lnTo>
                  <a:pt x="6626225" y="5067300"/>
                </a:lnTo>
                <a:lnTo>
                  <a:pt x="6342507" y="5115116"/>
                </a:lnTo>
                <a:lnTo>
                  <a:pt x="6054852" y="5148199"/>
                </a:lnTo>
                <a:lnTo>
                  <a:pt x="5762752" y="5166614"/>
                </a:lnTo>
                <a:lnTo>
                  <a:pt x="5467350" y="5170170"/>
                </a:lnTo>
                <a:lnTo>
                  <a:pt x="5167440" y="5159185"/>
                </a:lnTo>
                <a:lnTo>
                  <a:pt x="4863846" y="5133785"/>
                </a:lnTo>
                <a:lnTo>
                  <a:pt x="4555935" y="5093399"/>
                </a:lnTo>
                <a:lnTo>
                  <a:pt x="4244213" y="5038344"/>
                </a:lnTo>
                <a:lnTo>
                  <a:pt x="0" y="4100640"/>
                </a:lnTo>
                <a:lnTo>
                  <a:pt x="0" y="4106990"/>
                </a:lnTo>
                <a:lnTo>
                  <a:pt x="4097147" y="5012119"/>
                </a:lnTo>
                <a:lnTo>
                  <a:pt x="0" y="4288600"/>
                </a:lnTo>
                <a:lnTo>
                  <a:pt x="0" y="4294950"/>
                </a:lnTo>
                <a:lnTo>
                  <a:pt x="4242689" y="5044250"/>
                </a:lnTo>
                <a:lnTo>
                  <a:pt x="4329367" y="5063300"/>
                </a:lnTo>
                <a:lnTo>
                  <a:pt x="0" y="4495800"/>
                </a:lnTo>
                <a:lnTo>
                  <a:pt x="0" y="4502150"/>
                </a:lnTo>
                <a:lnTo>
                  <a:pt x="4400550" y="5079365"/>
                </a:lnTo>
                <a:lnTo>
                  <a:pt x="4511866" y="5103940"/>
                </a:lnTo>
                <a:lnTo>
                  <a:pt x="0" y="4722495"/>
                </a:lnTo>
                <a:lnTo>
                  <a:pt x="0" y="4728845"/>
                </a:lnTo>
                <a:lnTo>
                  <a:pt x="4558856" y="5114100"/>
                </a:lnTo>
                <a:lnTo>
                  <a:pt x="4682427" y="5141405"/>
                </a:lnTo>
                <a:lnTo>
                  <a:pt x="0" y="4969955"/>
                </a:lnTo>
                <a:lnTo>
                  <a:pt x="0" y="4976305"/>
                </a:lnTo>
                <a:lnTo>
                  <a:pt x="4716907" y="5149025"/>
                </a:lnTo>
                <a:lnTo>
                  <a:pt x="4847781" y="5177917"/>
                </a:lnTo>
                <a:lnTo>
                  <a:pt x="0" y="5238750"/>
                </a:lnTo>
                <a:lnTo>
                  <a:pt x="0" y="5245100"/>
                </a:lnTo>
                <a:lnTo>
                  <a:pt x="4874959" y="5183759"/>
                </a:lnTo>
                <a:lnTo>
                  <a:pt x="5010595" y="5213731"/>
                </a:lnTo>
                <a:lnTo>
                  <a:pt x="0" y="5530215"/>
                </a:lnTo>
                <a:lnTo>
                  <a:pt x="0" y="5536565"/>
                </a:lnTo>
                <a:lnTo>
                  <a:pt x="5033010" y="5219065"/>
                </a:lnTo>
                <a:lnTo>
                  <a:pt x="5172075" y="5249799"/>
                </a:lnTo>
                <a:lnTo>
                  <a:pt x="0" y="5844858"/>
                </a:lnTo>
                <a:lnTo>
                  <a:pt x="0" y="5851208"/>
                </a:lnTo>
                <a:lnTo>
                  <a:pt x="5191125" y="5253800"/>
                </a:lnTo>
                <a:lnTo>
                  <a:pt x="5332603" y="5285042"/>
                </a:lnTo>
                <a:lnTo>
                  <a:pt x="0" y="6183694"/>
                </a:lnTo>
                <a:lnTo>
                  <a:pt x="0" y="6190044"/>
                </a:lnTo>
                <a:lnTo>
                  <a:pt x="5349177" y="5288344"/>
                </a:lnTo>
                <a:lnTo>
                  <a:pt x="5492623" y="5320094"/>
                </a:lnTo>
                <a:lnTo>
                  <a:pt x="0" y="6547930"/>
                </a:lnTo>
                <a:lnTo>
                  <a:pt x="0" y="6554280"/>
                </a:lnTo>
                <a:lnTo>
                  <a:pt x="5507292" y="5323586"/>
                </a:lnTo>
                <a:lnTo>
                  <a:pt x="5652135" y="5355336"/>
                </a:lnTo>
                <a:lnTo>
                  <a:pt x="332931" y="6845300"/>
                </a:lnTo>
                <a:lnTo>
                  <a:pt x="356489" y="6845300"/>
                </a:lnTo>
                <a:lnTo>
                  <a:pt x="5665089" y="5358511"/>
                </a:lnTo>
                <a:lnTo>
                  <a:pt x="5811139" y="5390833"/>
                </a:lnTo>
                <a:lnTo>
                  <a:pt x="1511935" y="6845300"/>
                </a:lnTo>
                <a:lnTo>
                  <a:pt x="1531747" y="6845300"/>
                </a:lnTo>
                <a:lnTo>
                  <a:pt x="5823395" y="5393436"/>
                </a:lnTo>
                <a:lnTo>
                  <a:pt x="5970461" y="5425948"/>
                </a:lnTo>
                <a:lnTo>
                  <a:pt x="2406650" y="6845300"/>
                </a:lnTo>
                <a:lnTo>
                  <a:pt x="2423795" y="6845300"/>
                </a:lnTo>
                <a:lnTo>
                  <a:pt x="5981700" y="5428361"/>
                </a:lnTo>
                <a:lnTo>
                  <a:pt x="6129274" y="5461000"/>
                </a:lnTo>
                <a:lnTo>
                  <a:pt x="3120644" y="6845300"/>
                </a:lnTo>
                <a:lnTo>
                  <a:pt x="3135821" y="6845300"/>
                </a:lnTo>
                <a:lnTo>
                  <a:pt x="6139371" y="5463286"/>
                </a:lnTo>
                <a:lnTo>
                  <a:pt x="6287834" y="5496052"/>
                </a:lnTo>
                <a:lnTo>
                  <a:pt x="3712274" y="6845300"/>
                </a:lnTo>
                <a:lnTo>
                  <a:pt x="3725990" y="6845300"/>
                </a:lnTo>
                <a:lnTo>
                  <a:pt x="6297740" y="5498211"/>
                </a:lnTo>
                <a:lnTo>
                  <a:pt x="6446711" y="5531104"/>
                </a:lnTo>
                <a:lnTo>
                  <a:pt x="4217480" y="6845300"/>
                </a:lnTo>
                <a:lnTo>
                  <a:pt x="4230180" y="6845300"/>
                </a:lnTo>
                <a:lnTo>
                  <a:pt x="6455918" y="5533136"/>
                </a:lnTo>
                <a:lnTo>
                  <a:pt x="6605334" y="5566156"/>
                </a:lnTo>
                <a:lnTo>
                  <a:pt x="4659313" y="6845300"/>
                </a:lnTo>
                <a:lnTo>
                  <a:pt x="4670870" y="6845300"/>
                </a:lnTo>
                <a:lnTo>
                  <a:pt x="6613969" y="5568061"/>
                </a:lnTo>
                <a:lnTo>
                  <a:pt x="6763766" y="5601145"/>
                </a:lnTo>
                <a:lnTo>
                  <a:pt x="5053203" y="6845300"/>
                </a:lnTo>
                <a:lnTo>
                  <a:pt x="5063998" y="6845300"/>
                </a:lnTo>
                <a:lnTo>
                  <a:pt x="6772148" y="5602986"/>
                </a:lnTo>
                <a:lnTo>
                  <a:pt x="6922262" y="5636133"/>
                </a:lnTo>
                <a:lnTo>
                  <a:pt x="5410200" y="6845300"/>
                </a:lnTo>
                <a:lnTo>
                  <a:pt x="5420360" y="6845300"/>
                </a:lnTo>
                <a:lnTo>
                  <a:pt x="6930136" y="5637848"/>
                </a:lnTo>
                <a:lnTo>
                  <a:pt x="7080504" y="5671058"/>
                </a:lnTo>
                <a:lnTo>
                  <a:pt x="5737606" y="6845300"/>
                </a:lnTo>
                <a:lnTo>
                  <a:pt x="5747258" y="6845300"/>
                </a:lnTo>
                <a:lnTo>
                  <a:pt x="7088061" y="5672773"/>
                </a:lnTo>
                <a:lnTo>
                  <a:pt x="7238619" y="5706047"/>
                </a:lnTo>
                <a:lnTo>
                  <a:pt x="6041708" y="6845300"/>
                </a:lnTo>
                <a:lnTo>
                  <a:pt x="6050915" y="6845300"/>
                </a:lnTo>
                <a:lnTo>
                  <a:pt x="7246112" y="5707698"/>
                </a:lnTo>
                <a:lnTo>
                  <a:pt x="7396925" y="5741035"/>
                </a:lnTo>
                <a:lnTo>
                  <a:pt x="6326632" y="6845300"/>
                </a:lnTo>
                <a:lnTo>
                  <a:pt x="6335522" y="6845300"/>
                </a:lnTo>
                <a:lnTo>
                  <a:pt x="7404100" y="5742623"/>
                </a:lnTo>
                <a:lnTo>
                  <a:pt x="7555103" y="5775960"/>
                </a:lnTo>
                <a:lnTo>
                  <a:pt x="6595745" y="6845300"/>
                </a:lnTo>
                <a:lnTo>
                  <a:pt x="6604318" y="6845300"/>
                </a:lnTo>
                <a:lnTo>
                  <a:pt x="7562279" y="5777548"/>
                </a:lnTo>
                <a:lnTo>
                  <a:pt x="7713345" y="5810885"/>
                </a:lnTo>
                <a:lnTo>
                  <a:pt x="6851650" y="6845300"/>
                </a:lnTo>
                <a:lnTo>
                  <a:pt x="6859906" y="6845300"/>
                </a:lnTo>
                <a:lnTo>
                  <a:pt x="7720331" y="5812473"/>
                </a:lnTo>
                <a:lnTo>
                  <a:pt x="7871524" y="5845874"/>
                </a:lnTo>
                <a:lnTo>
                  <a:pt x="7096379" y="6845300"/>
                </a:lnTo>
                <a:lnTo>
                  <a:pt x="7104444" y="6845300"/>
                </a:lnTo>
                <a:lnTo>
                  <a:pt x="7878381" y="5847398"/>
                </a:lnTo>
                <a:lnTo>
                  <a:pt x="8029702" y="5880799"/>
                </a:lnTo>
                <a:lnTo>
                  <a:pt x="7331583" y="6845300"/>
                </a:lnTo>
                <a:lnTo>
                  <a:pt x="7339394" y="6845300"/>
                </a:lnTo>
                <a:lnTo>
                  <a:pt x="8036433" y="5882259"/>
                </a:lnTo>
                <a:lnTo>
                  <a:pt x="8187818" y="5915724"/>
                </a:lnTo>
                <a:lnTo>
                  <a:pt x="7558595" y="6845300"/>
                </a:lnTo>
                <a:lnTo>
                  <a:pt x="7566279" y="6845300"/>
                </a:lnTo>
                <a:lnTo>
                  <a:pt x="8194485" y="5917184"/>
                </a:lnTo>
                <a:lnTo>
                  <a:pt x="12192000" y="6800152"/>
                </a:lnTo>
                <a:lnTo>
                  <a:pt x="12192000" y="6793802"/>
                </a:lnTo>
                <a:lnTo>
                  <a:pt x="8198358" y="5911850"/>
                </a:lnTo>
                <a:lnTo>
                  <a:pt x="8300339" y="5761165"/>
                </a:lnTo>
                <a:lnTo>
                  <a:pt x="12192000" y="6448108"/>
                </a:lnTo>
                <a:lnTo>
                  <a:pt x="12192000" y="6441758"/>
                </a:lnTo>
                <a:lnTo>
                  <a:pt x="8304213" y="5755132"/>
                </a:lnTo>
                <a:lnTo>
                  <a:pt x="8405812" y="5604510"/>
                </a:lnTo>
                <a:lnTo>
                  <a:pt x="12192000" y="6101080"/>
                </a:lnTo>
                <a:lnTo>
                  <a:pt x="12192000" y="6094730"/>
                </a:lnTo>
                <a:lnTo>
                  <a:pt x="8410131" y="5598732"/>
                </a:lnTo>
                <a:lnTo>
                  <a:pt x="8511731" y="5448237"/>
                </a:lnTo>
                <a:lnTo>
                  <a:pt x="12192000" y="5759450"/>
                </a:lnTo>
                <a:lnTo>
                  <a:pt x="12192000" y="5753100"/>
                </a:lnTo>
                <a:lnTo>
                  <a:pt x="8516048" y="5441950"/>
                </a:lnTo>
                <a:lnTo>
                  <a:pt x="8617648" y="5291646"/>
                </a:lnTo>
                <a:lnTo>
                  <a:pt x="12192000" y="5422900"/>
                </a:lnTo>
                <a:lnTo>
                  <a:pt x="12192000" y="5416550"/>
                </a:lnTo>
                <a:lnTo>
                  <a:pt x="8621967" y="5285867"/>
                </a:lnTo>
                <a:lnTo>
                  <a:pt x="8723567" y="5135753"/>
                </a:lnTo>
                <a:lnTo>
                  <a:pt x="12191936" y="5092065"/>
                </a:lnTo>
                <a:lnTo>
                  <a:pt x="12191936" y="5085715"/>
                </a:lnTo>
                <a:lnTo>
                  <a:pt x="8727884" y="5129340"/>
                </a:lnTo>
                <a:lnTo>
                  <a:pt x="8829484" y="4979416"/>
                </a:lnTo>
                <a:lnTo>
                  <a:pt x="12192000" y="4766945"/>
                </a:lnTo>
                <a:lnTo>
                  <a:pt x="12192000" y="4760595"/>
                </a:lnTo>
                <a:lnTo>
                  <a:pt x="8833930" y="4972622"/>
                </a:lnTo>
                <a:lnTo>
                  <a:pt x="8935530" y="4822952"/>
                </a:lnTo>
                <a:lnTo>
                  <a:pt x="12192254" y="4448302"/>
                </a:lnTo>
                <a:lnTo>
                  <a:pt x="12192254" y="4441952"/>
                </a:lnTo>
                <a:lnTo>
                  <a:pt x="8940165" y="4816221"/>
                </a:lnTo>
                <a:lnTo>
                  <a:pt x="9041320" y="4666869"/>
                </a:lnTo>
                <a:lnTo>
                  <a:pt x="12192000" y="4135501"/>
                </a:lnTo>
                <a:lnTo>
                  <a:pt x="12192000" y="4129151"/>
                </a:lnTo>
                <a:lnTo>
                  <a:pt x="9046019" y="4659313"/>
                </a:lnTo>
                <a:lnTo>
                  <a:pt x="9146857" y="4510278"/>
                </a:lnTo>
                <a:lnTo>
                  <a:pt x="12192000" y="3829685"/>
                </a:lnTo>
                <a:lnTo>
                  <a:pt x="12192000" y="3823335"/>
                </a:lnTo>
                <a:lnTo>
                  <a:pt x="9152065" y="4502785"/>
                </a:lnTo>
                <a:lnTo>
                  <a:pt x="9252712" y="4354132"/>
                </a:lnTo>
                <a:lnTo>
                  <a:pt x="12192000" y="3530600"/>
                </a:lnTo>
                <a:lnTo>
                  <a:pt x="12192000" y="3524250"/>
                </a:lnTo>
                <a:lnTo>
                  <a:pt x="9258300" y="4345750"/>
                </a:lnTo>
                <a:lnTo>
                  <a:pt x="9358503" y="4197350"/>
                </a:lnTo>
                <a:lnTo>
                  <a:pt x="12192000" y="3239008"/>
                </a:lnTo>
                <a:lnTo>
                  <a:pt x="12192000" y="3232150"/>
                </a:lnTo>
                <a:lnTo>
                  <a:pt x="9364408" y="4188841"/>
                </a:lnTo>
                <a:lnTo>
                  <a:pt x="9464357" y="4041203"/>
                </a:lnTo>
                <a:lnTo>
                  <a:pt x="12192000" y="2954846"/>
                </a:lnTo>
                <a:lnTo>
                  <a:pt x="12192000" y="2947988"/>
                </a:lnTo>
                <a:lnTo>
                  <a:pt x="9470644" y="4031869"/>
                </a:lnTo>
                <a:lnTo>
                  <a:pt x="9570148" y="3884866"/>
                </a:lnTo>
                <a:lnTo>
                  <a:pt x="12192000" y="2678367"/>
                </a:lnTo>
                <a:lnTo>
                  <a:pt x="12192000" y="2671318"/>
                </a:lnTo>
                <a:lnTo>
                  <a:pt x="9577006" y="3874770"/>
                </a:lnTo>
                <a:lnTo>
                  <a:pt x="9675940" y="3728720"/>
                </a:lnTo>
                <a:lnTo>
                  <a:pt x="12192000" y="2410587"/>
                </a:lnTo>
                <a:lnTo>
                  <a:pt x="12192000" y="2403475"/>
                </a:lnTo>
                <a:lnTo>
                  <a:pt x="9683750" y="3717481"/>
                </a:lnTo>
                <a:lnTo>
                  <a:pt x="9782048" y="3572256"/>
                </a:lnTo>
                <a:lnTo>
                  <a:pt x="12192000" y="2151317"/>
                </a:lnTo>
                <a:lnTo>
                  <a:pt x="12192000" y="2143951"/>
                </a:lnTo>
                <a:lnTo>
                  <a:pt x="9790049" y="3560001"/>
                </a:lnTo>
                <a:lnTo>
                  <a:pt x="9887585" y="3415919"/>
                </a:lnTo>
                <a:lnTo>
                  <a:pt x="12192000" y="1901063"/>
                </a:lnTo>
                <a:lnTo>
                  <a:pt x="12192000" y="1893443"/>
                </a:lnTo>
                <a:lnTo>
                  <a:pt x="9896856" y="3402266"/>
                </a:lnTo>
                <a:lnTo>
                  <a:pt x="9993376" y="3259646"/>
                </a:lnTo>
                <a:lnTo>
                  <a:pt x="12192000" y="1660335"/>
                </a:lnTo>
                <a:lnTo>
                  <a:pt x="12192000" y="1652461"/>
                </a:lnTo>
                <a:lnTo>
                  <a:pt x="10003854" y="3244152"/>
                </a:lnTo>
                <a:lnTo>
                  <a:pt x="10099104" y="3103309"/>
                </a:lnTo>
                <a:lnTo>
                  <a:pt x="12192000" y="1429576"/>
                </a:lnTo>
                <a:lnTo>
                  <a:pt x="12192000" y="1421448"/>
                </a:lnTo>
                <a:lnTo>
                  <a:pt x="10111169" y="3085592"/>
                </a:lnTo>
                <a:lnTo>
                  <a:pt x="10205021" y="2946972"/>
                </a:lnTo>
                <a:lnTo>
                  <a:pt x="12192000" y="1209358"/>
                </a:lnTo>
                <a:lnTo>
                  <a:pt x="12192000" y="1200912"/>
                </a:lnTo>
                <a:lnTo>
                  <a:pt x="10218992" y="2926334"/>
                </a:lnTo>
                <a:lnTo>
                  <a:pt x="10310812" y="2790698"/>
                </a:lnTo>
                <a:lnTo>
                  <a:pt x="12192000" y="1000125"/>
                </a:lnTo>
                <a:lnTo>
                  <a:pt x="12192000" y="991362"/>
                </a:lnTo>
                <a:lnTo>
                  <a:pt x="10327513" y="2766060"/>
                </a:lnTo>
                <a:lnTo>
                  <a:pt x="10416413" y="2634425"/>
                </a:lnTo>
                <a:lnTo>
                  <a:pt x="12192000" y="802513"/>
                </a:lnTo>
                <a:lnTo>
                  <a:pt x="12192000" y="793369"/>
                </a:lnTo>
                <a:lnTo>
                  <a:pt x="10437051" y="2604135"/>
                </a:lnTo>
                <a:lnTo>
                  <a:pt x="10522394" y="2478088"/>
                </a:lnTo>
                <a:lnTo>
                  <a:pt x="12192000" y="617093"/>
                </a:lnTo>
                <a:lnTo>
                  <a:pt x="12192000" y="607568"/>
                </a:lnTo>
                <a:lnTo>
                  <a:pt x="10548620" y="2439353"/>
                </a:lnTo>
                <a:lnTo>
                  <a:pt x="10628185" y="2321751"/>
                </a:lnTo>
                <a:lnTo>
                  <a:pt x="12192000" y="444500"/>
                </a:lnTo>
                <a:lnTo>
                  <a:pt x="12192000" y="434657"/>
                </a:lnTo>
                <a:lnTo>
                  <a:pt x="10663999" y="2268855"/>
                </a:lnTo>
                <a:lnTo>
                  <a:pt x="10733849" y="2165541"/>
                </a:lnTo>
                <a:lnTo>
                  <a:pt x="12192000" y="285750"/>
                </a:lnTo>
                <a:lnTo>
                  <a:pt x="12192000" y="275209"/>
                </a:lnTo>
                <a:lnTo>
                  <a:pt x="10789094" y="2084070"/>
                </a:lnTo>
                <a:lnTo>
                  <a:pt x="10839894" y="2009204"/>
                </a:lnTo>
                <a:lnTo>
                  <a:pt x="12192000" y="140970"/>
                </a:lnTo>
                <a:lnTo>
                  <a:pt x="12192000" y="130112"/>
                </a:lnTo>
                <a:lnTo>
                  <a:pt x="10952924" y="1842072"/>
                </a:lnTo>
                <a:lnTo>
                  <a:pt x="12192000" y="11494"/>
                </a:lnTo>
                <a:close/>
                <a:moveTo>
                  <a:pt x="10367962" y="2650173"/>
                </a:moveTo>
                <a:lnTo>
                  <a:pt x="10295890" y="2749550"/>
                </a:lnTo>
                <a:lnTo>
                  <a:pt x="10220389" y="2827465"/>
                </a:lnTo>
                <a:lnTo>
                  <a:pt x="10294747" y="2731580"/>
                </a:lnTo>
                <a:close/>
                <a:moveTo>
                  <a:pt x="5170996" y="5180203"/>
                </a:moveTo>
                <a:lnTo>
                  <a:pt x="5292281" y="5196142"/>
                </a:lnTo>
                <a:lnTo>
                  <a:pt x="5179378" y="5203254"/>
                </a:lnTo>
                <a:lnTo>
                  <a:pt x="5057077" y="5181600"/>
                </a:lnTo>
                <a:close/>
                <a:moveTo>
                  <a:pt x="5023485" y="5175758"/>
                </a:moveTo>
                <a:lnTo>
                  <a:pt x="4912995" y="5156200"/>
                </a:lnTo>
                <a:lnTo>
                  <a:pt x="5016945" y="5160010"/>
                </a:lnTo>
                <a:lnTo>
                  <a:pt x="5126800" y="5174425"/>
                </a:lnTo>
                <a:close/>
                <a:moveTo>
                  <a:pt x="9940290" y="3178493"/>
                </a:moveTo>
                <a:lnTo>
                  <a:pt x="9850882" y="3293745"/>
                </a:lnTo>
                <a:lnTo>
                  <a:pt x="9753600" y="3371342"/>
                </a:lnTo>
                <a:lnTo>
                  <a:pt x="9845167" y="3261487"/>
                </a:lnTo>
                <a:close/>
                <a:moveTo>
                  <a:pt x="9871266" y="3230372"/>
                </a:moveTo>
                <a:lnTo>
                  <a:pt x="9957244" y="3127248"/>
                </a:lnTo>
                <a:lnTo>
                  <a:pt x="10044367" y="3044254"/>
                </a:lnTo>
                <a:lnTo>
                  <a:pt x="9960610" y="3152204"/>
                </a:lnTo>
                <a:close/>
                <a:moveTo>
                  <a:pt x="5775135" y="5216906"/>
                </a:moveTo>
                <a:lnTo>
                  <a:pt x="5906072" y="5227955"/>
                </a:lnTo>
                <a:lnTo>
                  <a:pt x="5786946" y="5254625"/>
                </a:lnTo>
                <a:lnTo>
                  <a:pt x="5654548" y="5237226"/>
                </a:lnTo>
                <a:close/>
                <a:moveTo>
                  <a:pt x="5633022" y="5234432"/>
                </a:moveTo>
                <a:lnTo>
                  <a:pt x="5505450" y="5217668"/>
                </a:lnTo>
                <a:lnTo>
                  <a:pt x="5623433" y="5204079"/>
                </a:lnTo>
                <a:lnTo>
                  <a:pt x="5749989" y="5214747"/>
                </a:lnTo>
                <a:close/>
                <a:moveTo>
                  <a:pt x="9600756" y="3545332"/>
                </a:moveTo>
                <a:lnTo>
                  <a:pt x="9505506" y="3659632"/>
                </a:lnTo>
                <a:lnTo>
                  <a:pt x="9400477" y="3728657"/>
                </a:lnTo>
                <a:lnTo>
                  <a:pt x="9497695" y="3620262"/>
                </a:lnTo>
                <a:close/>
                <a:moveTo>
                  <a:pt x="9518206" y="3597593"/>
                </a:moveTo>
                <a:lnTo>
                  <a:pt x="9611741" y="3493326"/>
                </a:lnTo>
                <a:lnTo>
                  <a:pt x="9708896" y="3415665"/>
                </a:lnTo>
                <a:lnTo>
                  <a:pt x="9617393" y="3525393"/>
                </a:lnTo>
                <a:close/>
                <a:moveTo>
                  <a:pt x="6367336" y="5209604"/>
                </a:moveTo>
                <a:lnTo>
                  <a:pt x="6501638" y="5214493"/>
                </a:lnTo>
                <a:lnTo>
                  <a:pt x="6382449" y="5261991"/>
                </a:lnTo>
                <a:lnTo>
                  <a:pt x="6246432" y="5250498"/>
                </a:lnTo>
                <a:close/>
                <a:moveTo>
                  <a:pt x="6230557" y="5249164"/>
                </a:moveTo>
                <a:lnTo>
                  <a:pt x="6096762" y="5237861"/>
                </a:lnTo>
                <a:lnTo>
                  <a:pt x="6217412" y="5204079"/>
                </a:lnTo>
                <a:lnTo>
                  <a:pt x="6349556" y="5208969"/>
                </a:lnTo>
                <a:close/>
                <a:moveTo>
                  <a:pt x="9140190" y="4009200"/>
                </a:moveTo>
                <a:lnTo>
                  <a:pt x="9038590" y="4122484"/>
                </a:lnTo>
                <a:lnTo>
                  <a:pt x="8922703" y="4175760"/>
                </a:lnTo>
                <a:lnTo>
                  <a:pt x="9026398" y="4068826"/>
                </a:lnTo>
                <a:close/>
                <a:moveTo>
                  <a:pt x="9040495" y="4054284"/>
                </a:moveTo>
                <a:lnTo>
                  <a:pt x="9142095" y="3949319"/>
                </a:lnTo>
                <a:lnTo>
                  <a:pt x="9251886" y="3884549"/>
                </a:lnTo>
                <a:lnTo>
                  <a:pt x="9152192" y="3995674"/>
                </a:lnTo>
                <a:close/>
                <a:moveTo>
                  <a:pt x="6947344" y="5157851"/>
                </a:moveTo>
                <a:lnTo>
                  <a:pt x="7082600" y="5156200"/>
                </a:lnTo>
                <a:lnTo>
                  <a:pt x="6965950" y="5225034"/>
                </a:lnTo>
                <a:lnTo>
                  <a:pt x="6828854" y="5220018"/>
                </a:lnTo>
                <a:close/>
                <a:moveTo>
                  <a:pt x="6815963" y="5219700"/>
                </a:moveTo>
                <a:lnTo>
                  <a:pt x="6680137" y="5214747"/>
                </a:lnTo>
                <a:lnTo>
                  <a:pt x="6799326" y="5159947"/>
                </a:lnTo>
                <a:lnTo>
                  <a:pt x="6933311" y="5158232"/>
                </a:lnTo>
                <a:close/>
                <a:moveTo>
                  <a:pt x="8665591" y="4432300"/>
                </a:moveTo>
                <a:lnTo>
                  <a:pt x="8559800" y="4541393"/>
                </a:lnTo>
                <a:lnTo>
                  <a:pt x="8435022" y="4576382"/>
                </a:lnTo>
                <a:lnTo>
                  <a:pt x="8542972" y="4473512"/>
                </a:lnTo>
                <a:close/>
                <a:moveTo>
                  <a:pt x="8553450" y="4463098"/>
                </a:moveTo>
                <a:lnTo>
                  <a:pt x="8660447" y="4361498"/>
                </a:lnTo>
                <a:lnTo>
                  <a:pt x="8779955" y="4313873"/>
                </a:lnTo>
                <a:lnTo>
                  <a:pt x="8674989" y="4421823"/>
                </a:lnTo>
                <a:close/>
                <a:moveTo>
                  <a:pt x="7515098" y="5062157"/>
                </a:moveTo>
                <a:lnTo>
                  <a:pt x="7650099" y="5053648"/>
                </a:lnTo>
                <a:lnTo>
                  <a:pt x="7537450" y="5144135"/>
                </a:lnTo>
                <a:lnTo>
                  <a:pt x="7400544" y="5145850"/>
                </a:lnTo>
                <a:close/>
                <a:moveTo>
                  <a:pt x="7389051" y="5145977"/>
                </a:moveTo>
                <a:lnTo>
                  <a:pt x="7252970" y="5147691"/>
                </a:lnTo>
                <a:lnTo>
                  <a:pt x="7369112" y="5071491"/>
                </a:lnTo>
                <a:lnTo>
                  <a:pt x="7503287" y="5063046"/>
                </a:lnTo>
                <a:close/>
                <a:moveTo>
                  <a:pt x="8177720" y="4811967"/>
                </a:moveTo>
                <a:lnTo>
                  <a:pt x="8068183" y="4916234"/>
                </a:lnTo>
                <a:lnTo>
                  <a:pt x="7935469" y="4931537"/>
                </a:lnTo>
                <a:lnTo>
                  <a:pt x="8046911" y="4834001"/>
                </a:lnTo>
                <a:close/>
                <a:moveTo>
                  <a:pt x="8056309" y="4826000"/>
                </a:moveTo>
                <a:lnTo>
                  <a:pt x="8167053" y="4729099"/>
                </a:lnTo>
                <a:lnTo>
                  <a:pt x="8295006" y="4700524"/>
                </a:lnTo>
                <a:lnTo>
                  <a:pt x="8186166" y="4804093"/>
                </a:lnTo>
                <a:close/>
                <a:moveTo>
                  <a:pt x="8060818" y="4923473"/>
                </a:moveTo>
                <a:lnTo>
                  <a:pt x="7950708" y="5028248"/>
                </a:lnTo>
                <a:lnTo>
                  <a:pt x="7815199" y="5036820"/>
                </a:lnTo>
                <a:lnTo>
                  <a:pt x="7927277" y="4938840"/>
                </a:lnTo>
                <a:close/>
                <a:moveTo>
                  <a:pt x="7924800" y="4932807"/>
                </a:moveTo>
                <a:lnTo>
                  <a:pt x="7792784" y="4947984"/>
                </a:lnTo>
                <a:lnTo>
                  <a:pt x="7905179" y="4857750"/>
                </a:lnTo>
                <a:lnTo>
                  <a:pt x="8035227" y="4835843"/>
                </a:lnTo>
                <a:close/>
                <a:moveTo>
                  <a:pt x="7916355" y="4940173"/>
                </a:moveTo>
                <a:lnTo>
                  <a:pt x="7805039" y="5037519"/>
                </a:lnTo>
                <a:lnTo>
                  <a:pt x="7670229" y="5046028"/>
                </a:lnTo>
                <a:lnTo>
                  <a:pt x="7783449" y="4955477"/>
                </a:lnTo>
                <a:close/>
                <a:moveTo>
                  <a:pt x="7659180" y="5046726"/>
                </a:moveTo>
                <a:lnTo>
                  <a:pt x="7524750" y="5055172"/>
                </a:lnTo>
                <a:lnTo>
                  <a:pt x="7639050" y="4972050"/>
                </a:lnTo>
                <a:lnTo>
                  <a:pt x="7771194" y="4956810"/>
                </a:lnTo>
                <a:close/>
                <a:moveTo>
                  <a:pt x="7661529" y="5053076"/>
                </a:moveTo>
                <a:lnTo>
                  <a:pt x="7797165" y="5044504"/>
                </a:lnTo>
                <a:lnTo>
                  <a:pt x="7685278" y="5142357"/>
                </a:lnTo>
                <a:lnTo>
                  <a:pt x="7547737" y="5144135"/>
                </a:lnTo>
                <a:close/>
                <a:moveTo>
                  <a:pt x="7807579" y="5043869"/>
                </a:moveTo>
                <a:lnTo>
                  <a:pt x="7943723" y="5035233"/>
                </a:lnTo>
                <a:lnTo>
                  <a:pt x="7833107" y="5140516"/>
                </a:lnTo>
                <a:lnTo>
                  <a:pt x="7695057" y="5142230"/>
                </a:lnTo>
                <a:close/>
                <a:moveTo>
                  <a:pt x="7953629" y="5034598"/>
                </a:moveTo>
                <a:lnTo>
                  <a:pt x="8090218" y="5026025"/>
                </a:lnTo>
                <a:lnTo>
                  <a:pt x="7981061" y="5138674"/>
                </a:lnTo>
                <a:lnTo>
                  <a:pt x="7842504" y="5140389"/>
                </a:lnTo>
                <a:close/>
                <a:moveTo>
                  <a:pt x="7960805" y="5027803"/>
                </a:moveTo>
                <a:lnTo>
                  <a:pt x="8071549" y="4922457"/>
                </a:lnTo>
                <a:lnTo>
                  <a:pt x="8205597" y="4907026"/>
                </a:lnTo>
                <a:lnTo>
                  <a:pt x="8096822" y="5019231"/>
                </a:lnTo>
                <a:close/>
                <a:moveTo>
                  <a:pt x="8078915" y="4914900"/>
                </a:moveTo>
                <a:lnTo>
                  <a:pt x="8189151" y="4809998"/>
                </a:lnTo>
                <a:lnTo>
                  <a:pt x="8320595" y="4787837"/>
                </a:lnTo>
                <a:lnTo>
                  <a:pt x="8212645" y="4899533"/>
                </a:lnTo>
                <a:close/>
                <a:moveTo>
                  <a:pt x="8197406" y="4802124"/>
                </a:moveTo>
                <a:lnTo>
                  <a:pt x="8307006" y="4697794"/>
                </a:lnTo>
                <a:lnTo>
                  <a:pt x="8435721" y="4669028"/>
                </a:lnTo>
                <a:lnTo>
                  <a:pt x="8327771" y="4780153"/>
                </a:lnTo>
                <a:close/>
                <a:moveTo>
                  <a:pt x="8315960" y="4689285"/>
                </a:moveTo>
                <a:lnTo>
                  <a:pt x="8424926" y="4585589"/>
                </a:lnTo>
                <a:lnTo>
                  <a:pt x="8550783" y="4550347"/>
                </a:lnTo>
                <a:lnTo>
                  <a:pt x="8443785" y="4660900"/>
                </a:lnTo>
                <a:close/>
                <a:moveTo>
                  <a:pt x="8421688" y="4579874"/>
                </a:moveTo>
                <a:lnTo>
                  <a:pt x="8298053" y="4614482"/>
                </a:lnTo>
                <a:lnTo>
                  <a:pt x="8406829" y="4519232"/>
                </a:lnTo>
                <a:lnTo>
                  <a:pt x="8528494" y="4478084"/>
                </a:lnTo>
                <a:close/>
                <a:moveTo>
                  <a:pt x="8411845" y="4589209"/>
                </a:moveTo>
                <a:lnTo>
                  <a:pt x="8303895" y="4691952"/>
                </a:lnTo>
                <a:lnTo>
                  <a:pt x="8176895" y="4720336"/>
                </a:lnTo>
                <a:lnTo>
                  <a:pt x="8286750" y="4624197"/>
                </a:lnTo>
                <a:close/>
                <a:moveTo>
                  <a:pt x="8164195" y="4723194"/>
                </a:moveTo>
                <a:lnTo>
                  <a:pt x="8038402" y="4751324"/>
                </a:lnTo>
                <a:lnTo>
                  <a:pt x="8149019" y="4662869"/>
                </a:lnTo>
                <a:lnTo>
                  <a:pt x="8272844" y="4628198"/>
                </a:lnTo>
                <a:close/>
                <a:moveTo>
                  <a:pt x="8154162" y="4731957"/>
                </a:moveTo>
                <a:lnTo>
                  <a:pt x="8044434" y="4827905"/>
                </a:lnTo>
                <a:lnTo>
                  <a:pt x="7915466" y="4849686"/>
                </a:lnTo>
                <a:lnTo>
                  <a:pt x="8027162" y="4760341"/>
                </a:lnTo>
                <a:close/>
                <a:moveTo>
                  <a:pt x="7902575" y="4851845"/>
                </a:moveTo>
                <a:lnTo>
                  <a:pt x="7774750" y="4873371"/>
                </a:lnTo>
                <a:lnTo>
                  <a:pt x="7887144" y="4791647"/>
                </a:lnTo>
                <a:lnTo>
                  <a:pt x="8013002" y="4763516"/>
                </a:lnTo>
                <a:close/>
                <a:moveTo>
                  <a:pt x="7892352" y="4859973"/>
                </a:moveTo>
                <a:lnTo>
                  <a:pt x="7780782" y="4948873"/>
                </a:lnTo>
                <a:lnTo>
                  <a:pt x="7649781" y="4963986"/>
                </a:lnTo>
                <a:lnTo>
                  <a:pt x="7763257" y="4881436"/>
                </a:lnTo>
                <a:close/>
                <a:moveTo>
                  <a:pt x="7636891" y="4965700"/>
                </a:moveTo>
                <a:lnTo>
                  <a:pt x="7507034" y="4980686"/>
                </a:lnTo>
                <a:lnTo>
                  <a:pt x="7621334" y="4905629"/>
                </a:lnTo>
                <a:lnTo>
                  <a:pt x="7749286" y="4884039"/>
                </a:lnTo>
                <a:close/>
                <a:moveTo>
                  <a:pt x="7626414" y="4973320"/>
                </a:moveTo>
                <a:lnTo>
                  <a:pt x="7513130" y="5055870"/>
                </a:lnTo>
                <a:lnTo>
                  <a:pt x="7379780" y="5064252"/>
                </a:lnTo>
                <a:lnTo>
                  <a:pt x="7494969" y="4988560"/>
                </a:lnTo>
                <a:close/>
                <a:moveTo>
                  <a:pt x="7367270" y="5064951"/>
                </a:moveTo>
                <a:lnTo>
                  <a:pt x="7235381" y="5073650"/>
                </a:lnTo>
                <a:lnTo>
                  <a:pt x="7351205" y="5005388"/>
                </a:lnTo>
                <a:lnTo>
                  <a:pt x="7481253" y="4990402"/>
                </a:lnTo>
                <a:close/>
                <a:moveTo>
                  <a:pt x="7356539" y="5071999"/>
                </a:moveTo>
                <a:lnTo>
                  <a:pt x="7241477" y="5147628"/>
                </a:lnTo>
                <a:lnTo>
                  <a:pt x="7106349" y="5149342"/>
                </a:lnTo>
                <a:lnTo>
                  <a:pt x="7223316" y="5080381"/>
                </a:lnTo>
                <a:close/>
                <a:moveTo>
                  <a:pt x="7093585" y="5149850"/>
                </a:moveTo>
                <a:lnTo>
                  <a:pt x="6959791" y="5151565"/>
                </a:lnTo>
                <a:lnTo>
                  <a:pt x="7077266" y="5089970"/>
                </a:lnTo>
                <a:lnTo>
                  <a:pt x="7209282" y="5081651"/>
                </a:lnTo>
                <a:close/>
                <a:moveTo>
                  <a:pt x="7095363" y="5156200"/>
                </a:moveTo>
                <a:lnTo>
                  <a:pt x="7231634" y="5154486"/>
                </a:lnTo>
                <a:lnTo>
                  <a:pt x="7115683" y="5230686"/>
                </a:lnTo>
                <a:lnTo>
                  <a:pt x="6977570" y="5225669"/>
                </a:lnTo>
                <a:close/>
                <a:moveTo>
                  <a:pt x="7243381" y="5154359"/>
                </a:moveTo>
                <a:lnTo>
                  <a:pt x="7380478" y="5152644"/>
                </a:lnTo>
                <a:lnTo>
                  <a:pt x="7265544" y="5236210"/>
                </a:lnTo>
                <a:lnTo>
                  <a:pt x="7126669" y="5231130"/>
                </a:lnTo>
                <a:close/>
                <a:moveTo>
                  <a:pt x="7391400" y="5152454"/>
                </a:moveTo>
                <a:lnTo>
                  <a:pt x="7529131" y="5150739"/>
                </a:lnTo>
                <a:lnTo>
                  <a:pt x="7415467" y="5241671"/>
                </a:lnTo>
                <a:lnTo>
                  <a:pt x="7275767" y="5236591"/>
                </a:lnTo>
                <a:close/>
                <a:moveTo>
                  <a:pt x="7539482" y="5150612"/>
                </a:moveTo>
                <a:lnTo>
                  <a:pt x="7677722" y="5148898"/>
                </a:lnTo>
                <a:lnTo>
                  <a:pt x="7565327" y="5247196"/>
                </a:lnTo>
                <a:lnTo>
                  <a:pt x="7425182" y="5242052"/>
                </a:lnTo>
                <a:close/>
                <a:moveTo>
                  <a:pt x="7687501" y="5148771"/>
                </a:moveTo>
                <a:lnTo>
                  <a:pt x="7826185" y="5146993"/>
                </a:lnTo>
                <a:lnTo>
                  <a:pt x="7715250" y="5252466"/>
                </a:lnTo>
                <a:lnTo>
                  <a:pt x="7574661" y="5247323"/>
                </a:lnTo>
                <a:close/>
                <a:moveTo>
                  <a:pt x="7835519" y="5146929"/>
                </a:moveTo>
                <a:lnTo>
                  <a:pt x="7974584" y="5145151"/>
                </a:lnTo>
                <a:lnTo>
                  <a:pt x="7865047" y="5257800"/>
                </a:lnTo>
                <a:lnTo>
                  <a:pt x="7724077" y="5252657"/>
                </a:lnTo>
                <a:close/>
                <a:moveTo>
                  <a:pt x="7983538" y="5145024"/>
                </a:moveTo>
                <a:lnTo>
                  <a:pt x="8123238" y="5143310"/>
                </a:lnTo>
                <a:lnTo>
                  <a:pt x="8015288" y="5263642"/>
                </a:lnTo>
                <a:lnTo>
                  <a:pt x="7873937" y="5258435"/>
                </a:lnTo>
                <a:close/>
                <a:moveTo>
                  <a:pt x="7989888" y="5138674"/>
                </a:moveTo>
                <a:lnTo>
                  <a:pt x="8099552" y="5025517"/>
                </a:lnTo>
                <a:lnTo>
                  <a:pt x="8236522" y="5016881"/>
                </a:lnTo>
                <a:lnTo>
                  <a:pt x="8128572" y="5136896"/>
                </a:lnTo>
                <a:close/>
                <a:moveTo>
                  <a:pt x="8106093" y="5018786"/>
                </a:moveTo>
                <a:lnTo>
                  <a:pt x="8215376" y="4906010"/>
                </a:lnTo>
                <a:lnTo>
                  <a:pt x="8349869" y="4890516"/>
                </a:lnTo>
                <a:lnTo>
                  <a:pt x="8242300" y="5010150"/>
                </a:lnTo>
                <a:close/>
                <a:moveTo>
                  <a:pt x="8222361" y="4898771"/>
                </a:moveTo>
                <a:lnTo>
                  <a:pt x="8331200" y="4786186"/>
                </a:lnTo>
                <a:lnTo>
                  <a:pt x="8463153" y="4763961"/>
                </a:lnTo>
                <a:lnTo>
                  <a:pt x="8356156" y="4883150"/>
                </a:lnTo>
                <a:close/>
                <a:moveTo>
                  <a:pt x="8338756" y="4778693"/>
                </a:moveTo>
                <a:lnTo>
                  <a:pt x="8447151" y="4666869"/>
                </a:lnTo>
                <a:lnTo>
                  <a:pt x="8576437" y="4637977"/>
                </a:lnTo>
                <a:lnTo>
                  <a:pt x="8469884" y="4756150"/>
                </a:lnTo>
                <a:close/>
                <a:moveTo>
                  <a:pt x="8455216" y="4658551"/>
                </a:moveTo>
                <a:lnTo>
                  <a:pt x="8563166" y="4547299"/>
                </a:lnTo>
                <a:lnTo>
                  <a:pt x="8689721" y="4511866"/>
                </a:lnTo>
                <a:lnTo>
                  <a:pt x="8583867" y="4629849"/>
                </a:lnTo>
                <a:close/>
                <a:moveTo>
                  <a:pt x="8571802" y="4538282"/>
                </a:moveTo>
                <a:lnTo>
                  <a:pt x="8678926" y="4427728"/>
                </a:lnTo>
                <a:lnTo>
                  <a:pt x="8802624" y="4385882"/>
                </a:lnTo>
                <a:lnTo>
                  <a:pt x="8697468" y="4503039"/>
                </a:lnTo>
                <a:close/>
                <a:moveTo>
                  <a:pt x="8688578" y="4417632"/>
                </a:moveTo>
                <a:lnTo>
                  <a:pt x="8794750" y="4307967"/>
                </a:lnTo>
                <a:lnTo>
                  <a:pt x="8915400" y="4259898"/>
                </a:lnTo>
                <a:lnTo>
                  <a:pt x="8811260" y="4376039"/>
                </a:lnTo>
                <a:close/>
                <a:moveTo>
                  <a:pt x="8805545" y="4296982"/>
                </a:moveTo>
                <a:lnTo>
                  <a:pt x="8910638" y="4188587"/>
                </a:lnTo>
                <a:lnTo>
                  <a:pt x="9028049" y="4134549"/>
                </a:lnTo>
                <a:lnTo>
                  <a:pt x="8924989" y="4249420"/>
                </a:lnTo>
                <a:close/>
                <a:moveTo>
                  <a:pt x="8907145" y="4183316"/>
                </a:moveTo>
                <a:lnTo>
                  <a:pt x="8792845" y="4235768"/>
                </a:lnTo>
                <a:lnTo>
                  <a:pt x="8896350" y="4136898"/>
                </a:lnTo>
                <a:lnTo>
                  <a:pt x="9008364" y="4078224"/>
                </a:lnTo>
                <a:close/>
                <a:moveTo>
                  <a:pt x="8894953" y="4196017"/>
                </a:moveTo>
                <a:lnTo>
                  <a:pt x="8791384" y="4302824"/>
                </a:lnTo>
                <a:lnTo>
                  <a:pt x="8673402" y="4349814"/>
                </a:lnTo>
                <a:lnTo>
                  <a:pt x="8778939" y="4249357"/>
                </a:lnTo>
                <a:close/>
                <a:moveTo>
                  <a:pt x="8657209" y="4356100"/>
                </a:moveTo>
                <a:lnTo>
                  <a:pt x="8541068" y="4402328"/>
                </a:lnTo>
                <a:lnTo>
                  <a:pt x="8646605" y="4310063"/>
                </a:lnTo>
                <a:lnTo>
                  <a:pt x="8760905" y="4257548"/>
                </a:lnTo>
                <a:close/>
                <a:moveTo>
                  <a:pt x="8644827" y="4367848"/>
                </a:moveTo>
                <a:lnTo>
                  <a:pt x="8539417" y="4468178"/>
                </a:lnTo>
                <a:lnTo>
                  <a:pt x="8419338" y="4508818"/>
                </a:lnTo>
                <a:lnTo>
                  <a:pt x="8526717" y="4414901"/>
                </a:lnTo>
                <a:close/>
                <a:moveTo>
                  <a:pt x="8403527" y="4513898"/>
                </a:moveTo>
                <a:lnTo>
                  <a:pt x="8285353" y="4553839"/>
                </a:lnTo>
                <a:lnTo>
                  <a:pt x="8392731" y="4467987"/>
                </a:lnTo>
                <a:lnTo>
                  <a:pt x="8508936" y="4421696"/>
                </a:lnTo>
                <a:close/>
                <a:moveTo>
                  <a:pt x="8390827" y="4524820"/>
                </a:moveTo>
                <a:lnTo>
                  <a:pt x="8283512" y="4618609"/>
                </a:lnTo>
                <a:lnTo>
                  <a:pt x="8161338" y="4652836"/>
                </a:lnTo>
                <a:lnTo>
                  <a:pt x="8270875" y="4565650"/>
                </a:lnTo>
                <a:close/>
                <a:moveTo>
                  <a:pt x="8145717" y="4657217"/>
                </a:moveTo>
                <a:lnTo>
                  <a:pt x="8025448" y="4690872"/>
                </a:lnTo>
                <a:lnTo>
                  <a:pt x="8134604" y="4611497"/>
                </a:lnTo>
                <a:lnTo>
                  <a:pt x="8252969" y="4571429"/>
                </a:lnTo>
                <a:close/>
                <a:moveTo>
                  <a:pt x="8133017" y="4667377"/>
                </a:moveTo>
                <a:lnTo>
                  <a:pt x="8023924" y="4754563"/>
                </a:lnTo>
                <a:lnTo>
                  <a:pt x="7899654" y="4782376"/>
                </a:lnTo>
                <a:lnTo>
                  <a:pt x="8010716" y="4701604"/>
                </a:lnTo>
                <a:close/>
                <a:moveTo>
                  <a:pt x="7884097" y="4785868"/>
                </a:moveTo>
                <a:lnTo>
                  <a:pt x="7761795" y="4813173"/>
                </a:lnTo>
                <a:lnTo>
                  <a:pt x="7872731" y="4740275"/>
                </a:lnTo>
                <a:lnTo>
                  <a:pt x="7993381" y="4706557"/>
                </a:lnTo>
                <a:close/>
                <a:moveTo>
                  <a:pt x="7871397" y="4795266"/>
                </a:moveTo>
                <a:lnTo>
                  <a:pt x="7760526" y="4875848"/>
                </a:lnTo>
                <a:lnTo>
                  <a:pt x="7634224" y="4897184"/>
                </a:lnTo>
                <a:lnTo>
                  <a:pt x="7747000" y="4823016"/>
                </a:lnTo>
                <a:close/>
                <a:moveTo>
                  <a:pt x="7618667" y="4899787"/>
                </a:moveTo>
                <a:lnTo>
                  <a:pt x="7494334" y="4920742"/>
                </a:lnTo>
                <a:lnTo>
                  <a:pt x="7607300" y="4854321"/>
                </a:lnTo>
                <a:lnTo>
                  <a:pt x="7729792" y="4826953"/>
                </a:lnTo>
                <a:close/>
                <a:moveTo>
                  <a:pt x="7605522" y="4908423"/>
                </a:moveTo>
                <a:lnTo>
                  <a:pt x="7493000" y="4982464"/>
                </a:lnTo>
                <a:lnTo>
                  <a:pt x="7364731" y="4997450"/>
                </a:lnTo>
                <a:lnTo>
                  <a:pt x="7479031" y="4930013"/>
                </a:lnTo>
                <a:close/>
                <a:moveTo>
                  <a:pt x="7349045" y="4999038"/>
                </a:moveTo>
                <a:lnTo>
                  <a:pt x="7222744" y="5013579"/>
                </a:lnTo>
                <a:lnTo>
                  <a:pt x="7337044" y="4953699"/>
                </a:lnTo>
                <a:lnTo>
                  <a:pt x="7461568" y="4932680"/>
                </a:lnTo>
                <a:close/>
                <a:moveTo>
                  <a:pt x="7335584" y="5006975"/>
                </a:moveTo>
                <a:lnTo>
                  <a:pt x="7221284" y="5074349"/>
                </a:lnTo>
                <a:lnTo>
                  <a:pt x="7090981" y="5082604"/>
                </a:lnTo>
                <a:lnTo>
                  <a:pt x="7207123" y="5021771"/>
                </a:lnTo>
                <a:close/>
                <a:moveTo>
                  <a:pt x="7075234" y="5083556"/>
                </a:moveTo>
                <a:lnTo>
                  <a:pt x="6946964" y="5091684"/>
                </a:lnTo>
                <a:lnTo>
                  <a:pt x="7062915" y="5038344"/>
                </a:lnTo>
                <a:lnTo>
                  <a:pt x="7189344" y="5023739"/>
                </a:lnTo>
                <a:close/>
                <a:moveTo>
                  <a:pt x="7061391" y="5090795"/>
                </a:moveTo>
                <a:lnTo>
                  <a:pt x="6945440" y="5151565"/>
                </a:lnTo>
                <a:lnTo>
                  <a:pt x="6813169" y="5153216"/>
                </a:lnTo>
                <a:lnTo>
                  <a:pt x="6930962" y="5099050"/>
                </a:lnTo>
                <a:close/>
                <a:moveTo>
                  <a:pt x="6797548" y="5153406"/>
                </a:moveTo>
                <a:lnTo>
                  <a:pt x="6667437" y="5155057"/>
                </a:lnTo>
                <a:lnTo>
                  <a:pt x="6784912" y="5108258"/>
                </a:lnTo>
                <a:lnTo>
                  <a:pt x="6913372" y="5100130"/>
                </a:lnTo>
                <a:close/>
                <a:moveTo>
                  <a:pt x="6783388" y="5159756"/>
                </a:moveTo>
                <a:lnTo>
                  <a:pt x="6665786" y="5213858"/>
                </a:lnTo>
                <a:lnTo>
                  <a:pt x="6531610" y="5208969"/>
                </a:lnTo>
                <a:lnTo>
                  <a:pt x="6650927" y="5161407"/>
                </a:lnTo>
                <a:close/>
                <a:moveTo>
                  <a:pt x="6515926" y="5208397"/>
                </a:moveTo>
                <a:lnTo>
                  <a:pt x="6383909" y="5203508"/>
                </a:lnTo>
                <a:lnTo>
                  <a:pt x="6502908" y="5163249"/>
                </a:lnTo>
                <a:lnTo>
                  <a:pt x="6633210" y="5161661"/>
                </a:lnTo>
                <a:close/>
                <a:moveTo>
                  <a:pt x="6517006" y="5214747"/>
                </a:moveTo>
                <a:lnTo>
                  <a:pt x="6652959" y="5219764"/>
                </a:lnTo>
                <a:lnTo>
                  <a:pt x="6534150" y="5274691"/>
                </a:lnTo>
                <a:lnTo>
                  <a:pt x="6396419" y="5263071"/>
                </a:lnTo>
                <a:close/>
                <a:moveTo>
                  <a:pt x="6667056" y="5220272"/>
                </a:moveTo>
                <a:lnTo>
                  <a:pt x="6804279" y="5225288"/>
                </a:lnTo>
                <a:lnTo>
                  <a:pt x="6685852" y="5287328"/>
                </a:lnTo>
                <a:lnTo>
                  <a:pt x="6546787" y="5275580"/>
                </a:lnTo>
                <a:close/>
                <a:moveTo>
                  <a:pt x="6817107" y="5225733"/>
                </a:moveTo>
                <a:lnTo>
                  <a:pt x="6955345" y="5230813"/>
                </a:lnTo>
                <a:lnTo>
                  <a:pt x="6837681" y="5300155"/>
                </a:lnTo>
                <a:lnTo>
                  <a:pt x="6697599" y="5288344"/>
                </a:lnTo>
                <a:close/>
                <a:moveTo>
                  <a:pt x="6967094" y="5231257"/>
                </a:moveTo>
                <a:lnTo>
                  <a:pt x="7106222" y="5236337"/>
                </a:lnTo>
                <a:lnTo>
                  <a:pt x="6989572" y="5312982"/>
                </a:lnTo>
                <a:lnTo>
                  <a:pt x="6848666" y="5301107"/>
                </a:lnTo>
                <a:close/>
                <a:moveTo>
                  <a:pt x="7117144" y="5236718"/>
                </a:moveTo>
                <a:lnTo>
                  <a:pt x="7256844" y="5241862"/>
                </a:lnTo>
                <a:lnTo>
                  <a:pt x="7141401" y="5325872"/>
                </a:lnTo>
                <a:lnTo>
                  <a:pt x="6999795" y="5313871"/>
                </a:lnTo>
                <a:close/>
                <a:moveTo>
                  <a:pt x="7267194" y="5242243"/>
                </a:moveTo>
                <a:lnTo>
                  <a:pt x="7407529" y="5247386"/>
                </a:lnTo>
                <a:lnTo>
                  <a:pt x="7293229" y="5338699"/>
                </a:lnTo>
                <a:lnTo>
                  <a:pt x="7150989" y="5326634"/>
                </a:lnTo>
                <a:close/>
                <a:moveTo>
                  <a:pt x="7417244" y="5247704"/>
                </a:moveTo>
                <a:lnTo>
                  <a:pt x="7558024" y="5252911"/>
                </a:lnTo>
                <a:lnTo>
                  <a:pt x="7445248" y="5351526"/>
                </a:lnTo>
                <a:lnTo>
                  <a:pt x="7302564" y="5339461"/>
                </a:lnTo>
                <a:close/>
                <a:moveTo>
                  <a:pt x="7567295" y="5253228"/>
                </a:moveTo>
                <a:lnTo>
                  <a:pt x="7708456" y="5258372"/>
                </a:lnTo>
                <a:lnTo>
                  <a:pt x="7597140" y="5364353"/>
                </a:lnTo>
                <a:lnTo>
                  <a:pt x="7454011" y="5352288"/>
                </a:lnTo>
                <a:close/>
                <a:moveTo>
                  <a:pt x="7717282" y="5258689"/>
                </a:moveTo>
                <a:lnTo>
                  <a:pt x="7858824" y="5263896"/>
                </a:lnTo>
                <a:lnTo>
                  <a:pt x="7749032" y="5377180"/>
                </a:lnTo>
                <a:lnTo>
                  <a:pt x="7605586" y="5365052"/>
                </a:lnTo>
                <a:close/>
                <a:moveTo>
                  <a:pt x="7867650" y="5264150"/>
                </a:moveTo>
                <a:lnTo>
                  <a:pt x="8009445" y="5269357"/>
                </a:lnTo>
                <a:lnTo>
                  <a:pt x="7901495" y="5390007"/>
                </a:lnTo>
                <a:lnTo>
                  <a:pt x="7757731" y="5377879"/>
                </a:lnTo>
                <a:close/>
                <a:moveTo>
                  <a:pt x="8017701" y="5269611"/>
                </a:moveTo>
                <a:lnTo>
                  <a:pt x="8159687" y="5274818"/>
                </a:lnTo>
                <a:lnTo>
                  <a:pt x="8053134" y="5402771"/>
                </a:lnTo>
                <a:lnTo>
                  <a:pt x="7909116" y="5391150"/>
                </a:lnTo>
                <a:close/>
                <a:moveTo>
                  <a:pt x="8023225" y="5263261"/>
                </a:moveTo>
                <a:lnTo>
                  <a:pt x="8131557" y="5142611"/>
                </a:lnTo>
                <a:lnTo>
                  <a:pt x="8271257" y="5140833"/>
                </a:lnTo>
                <a:lnTo>
                  <a:pt x="8164894" y="5268532"/>
                </a:lnTo>
                <a:close/>
                <a:moveTo>
                  <a:pt x="8137525" y="5136261"/>
                </a:moveTo>
                <a:lnTo>
                  <a:pt x="8245475" y="5015611"/>
                </a:lnTo>
                <a:lnTo>
                  <a:pt x="8382762" y="5006975"/>
                </a:lnTo>
                <a:lnTo>
                  <a:pt x="8276654" y="5134356"/>
                </a:lnTo>
                <a:close/>
                <a:moveTo>
                  <a:pt x="8251825" y="5009261"/>
                </a:moveTo>
                <a:lnTo>
                  <a:pt x="8359775" y="4889119"/>
                </a:lnTo>
                <a:lnTo>
                  <a:pt x="8494649" y="4873562"/>
                </a:lnTo>
                <a:lnTo>
                  <a:pt x="8388794" y="5000562"/>
                </a:lnTo>
                <a:close/>
                <a:moveTo>
                  <a:pt x="8366125" y="4882261"/>
                </a:moveTo>
                <a:lnTo>
                  <a:pt x="8473122" y="4762500"/>
                </a:lnTo>
                <a:lnTo>
                  <a:pt x="8605520" y="4740212"/>
                </a:lnTo>
                <a:lnTo>
                  <a:pt x="8500046" y="4866831"/>
                </a:lnTo>
                <a:close/>
                <a:moveTo>
                  <a:pt x="8480425" y="4754880"/>
                </a:moveTo>
                <a:lnTo>
                  <a:pt x="8586978" y="4635500"/>
                </a:lnTo>
                <a:lnTo>
                  <a:pt x="8716835" y="4606481"/>
                </a:lnTo>
                <a:lnTo>
                  <a:pt x="8611743" y="4732655"/>
                </a:lnTo>
                <a:close/>
                <a:moveTo>
                  <a:pt x="8594725" y="4627436"/>
                </a:moveTo>
                <a:lnTo>
                  <a:pt x="8701278" y="4508691"/>
                </a:lnTo>
                <a:lnTo>
                  <a:pt x="8828278" y="4473067"/>
                </a:lnTo>
                <a:lnTo>
                  <a:pt x="8723757" y="4598543"/>
                </a:lnTo>
                <a:close/>
                <a:moveTo>
                  <a:pt x="8709025" y="4499864"/>
                </a:moveTo>
                <a:lnTo>
                  <a:pt x="8815006" y="4381754"/>
                </a:lnTo>
                <a:lnTo>
                  <a:pt x="8939403" y="4339654"/>
                </a:lnTo>
                <a:lnTo>
                  <a:pt x="8835199" y="4464050"/>
                </a:lnTo>
                <a:close/>
                <a:moveTo>
                  <a:pt x="8823325" y="4372166"/>
                </a:moveTo>
                <a:lnTo>
                  <a:pt x="8928608" y="4254500"/>
                </a:lnTo>
                <a:lnTo>
                  <a:pt x="9050147" y="4206050"/>
                </a:lnTo>
                <a:lnTo>
                  <a:pt x="8947150" y="4330065"/>
                </a:lnTo>
                <a:close/>
                <a:moveTo>
                  <a:pt x="8938133" y="4244213"/>
                </a:moveTo>
                <a:lnTo>
                  <a:pt x="9042400" y="4127500"/>
                </a:lnTo>
                <a:lnTo>
                  <a:pt x="9160891" y="4072953"/>
                </a:lnTo>
                <a:lnTo>
                  <a:pt x="9058593" y="4195763"/>
                </a:lnTo>
                <a:close/>
                <a:moveTo>
                  <a:pt x="9053131" y="4116070"/>
                </a:moveTo>
                <a:lnTo>
                  <a:pt x="9156319" y="4001072"/>
                </a:lnTo>
                <a:lnTo>
                  <a:pt x="9271571" y="3940683"/>
                </a:lnTo>
                <a:lnTo>
                  <a:pt x="9170416" y="4062095"/>
                </a:lnTo>
                <a:close/>
                <a:moveTo>
                  <a:pt x="9168447" y="3987483"/>
                </a:moveTo>
                <a:lnTo>
                  <a:pt x="9270047" y="3874135"/>
                </a:lnTo>
                <a:lnTo>
                  <a:pt x="9381744" y="3808286"/>
                </a:lnTo>
                <a:lnTo>
                  <a:pt x="9282049" y="3927920"/>
                </a:lnTo>
                <a:close/>
                <a:moveTo>
                  <a:pt x="9284208" y="3858514"/>
                </a:moveTo>
                <a:lnTo>
                  <a:pt x="9383967" y="3747262"/>
                </a:lnTo>
                <a:lnTo>
                  <a:pt x="9491917" y="3676459"/>
                </a:lnTo>
                <a:lnTo>
                  <a:pt x="9394190" y="3793808"/>
                </a:lnTo>
                <a:close/>
                <a:moveTo>
                  <a:pt x="9379839" y="3742372"/>
                </a:moveTo>
                <a:lnTo>
                  <a:pt x="9278239" y="3809047"/>
                </a:lnTo>
                <a:lnTo>
                  <a:pt x="9373489" y="3710432"/>
                </a:lnTo>
                <a:lnTo>
                  <a:pt x="9472867" y="3638169"/>
                </a:lnTo>
                <a:close/>
                <a:moveTo>
                  <a:pt x="9363202" y="3760915"/>
                </a:moveTo>
                <a:lnTo>
                  <a:pt x="9266047" y="3868865"/>
                </a:lnTo>
                <a:lnTo>
                  <a:pt x="9158922" y="3932365"/>
                </a:lnTo>
                <a:lnTo>
                  <a:pt x="9258300" y="3829749"/>
                </a:lnTo>
                <a:close/>
                <a:moveTo>
                  <a:pt x="9138285" y="3944493"/>
                </a:moveTo>
                <a:lnTo>
                  <a:pt x="9034653" y="4005580"/>
                </a:lnTo>
                <a:lnTo>
                  <a:pt x="9132189" y="3912743"/>
                </a:lnTo>
                <a:lnTo>
                  <a:pt x="9233789" y="3846005"/>
                </a:lnTo>
                <a:close/>
                <a:moveTo>
                  <a:pt x="9121584" y="3961702"/>
                </a:moveTo>
                <a:lnTo>
                  <a:pt x="9022524" y="4063937"/>
                </a:lnTo>
                <a:lnTo>
                  <a:pt x="8913178" y="4121087"/>
                </a:lnTo>
                <a:lnTo>
                  <a:pt x="9014333" y="4024821"/>
                </a:lnTo>
                <a:close/>
                <a:moveTo>
                  <a:pt x="8892984" y="4131945"/>
                </a:moveTo>
                <a:lnTo>
                  <a:pt x="8787194" y="4187317"/>
                </a:lnTo>
                <a:lnTo>
                  <a:pt x="8886634" y="4100386"/>
                </a:lnTo>
                <a:lnTo>
                  <a:pt x="8990394" y="4039235"/>
                </a:lnTo>
                <a:close/>
                <a:moveTo>
                  <a:pt x="8876220" y="4147884"/>
                </a:moveTo>
                <a:lnTo>
                  <a:pt x="8775192" y="4244023"/>
                </a:lnTo>
                <a:lnTo>
                  <a:pt x="8663749" y="4295331"/>
                </a:lnTo>
                <a:lnTo>
                  <a:pt x="8766746" y="4205224"/>
                </a:lnTo>
                <a:close/>
                <a:moveTo>
                  <a:pt x="8643366" y="4304665"/>
                </a:moveTo>
                <a:lnTo>
                  <a:pt x="8535416" y="4354322"/>
                </a:lnTo>
                <a:lnTo>
                  <a:pt x="8636698" y="4273296"/>
                </a:lnTo>
                <a:lnTo>
                  <a:pt x="8742553" y="4217797"/>
                </a:lnTo>
                <a:close/>
                <a:moveTo>
                  <a:pt x="8626539" y="4319397"/>
                </a:moveTo>
                <a:lnTo>
                  <a:pt x="8523605" y="4409377"/>
                </a:lnTo>
                <a:lnTo>
                  <a:pt x="8410067" y="4454652"/>
                </a:lnTo>
                <a:lnTo>
                  <a:pt x="8514969" y="4370769"/>
                </a:lnTo>
                <a:close/>
                <a:moveTo>
                  <a:pt x="8389810" y="4462717"/>
                </a:moveTo>
                <a:lnTo>
                  <a:pt x="8279829" y="4506468"/>
                </a:lnTo>
                <a:lnTo>
                  <a:pt x="8383016" y="4431475"/>
                </a:lnTo>
                <a:lnTo>
                  <a:pt x="8490966" y="4381754"/>
                </a:lnTo>
                <a:close/>
                <a:moveTo>
                  <a:pt x="8372793" y="4476306"/>
                </a:moveTo>
                <a:lnTo>
                  <a:pt x="8267700" y="4559808"/>
                </a:lnTo>
                <a:lnTo>
                  <a:pt x="8152067" y="4598924"/>
                </a:lnTo>
                <a:lnTo>
                  <a:pt x="8258810" y="4521200"/>
                </a:lnTo>
                <a:close/>
                <a:moveTo>
                  <a:pt x="8132191" y="4606036"/>
                </a:moveTo>
                <a:lnTo>
                  <a:pt x="8020241" y="4644136"/>
                </a:lnTo>
                <a:lnTo>
                  <a:pt x="8125143" y="4575112"/>
                </a:lnTo>
                <a:lnTo>
                  <a:pt x="8235252" y="4531297"/>
                </a:lnTo>
                <a:close/>
                <a:moveTo>
                  <a:pt x="8114982" y="4618736"/>
                </a:moveTo>
                <a:lnTo>
                  <a:pt x="8008430" y="4696270"/>
                </a:lnTo>
                <a:lnTo>
                  <a:pt x="7890764" y="4729226"/>
                </a:lnTo>
                <a:lnTo>
                  <a:pt x="7999222" y="4657916"/>
                </a:lnTo>
                <a:close/>
                <a:moveTo>
                  <a:pt x="7870635" y="4734878"/>
                </a:moveTo>
                <a:lnTo>
                  <a:pt x="7756335" y="4766628"/>
                </a:lnTo>
                <a:lnTo>
                  <a:pt x="7862951" y="4703763"/>
                </a:lnTo>
                <a:lnTo>
                  <a:pt x="7975156" y="4665663"/>
                </a:lnTo>
                <a:close/>
                <a:moveTo>
                  <a:pt x="7853172" y="4746371"/>
                </a:moveTo>
                <a:lnTo>
                  <a:pt x="7744841" y="4817555"/>
                </a:lnTo>
                <a:lnTo>
                  <a:pt x="7625144" y="4844288"/>
                </a:lnTo>
                <a:lnTo>
                  <a:pt x="7735316" y="4779328"/>
                </a:lnTo>
                <a:close/>
                <a:moveTo>
                  <a:pt x="7605014" y="4848797"/>
                </a:moveTo>
                <a:lnTo>
                  <a:pt x="7489063" y="4874705"/>
                </a:lnTo>
                <a:lnTo>
                  <a:pt x="7597331" y="4817999"/>
                </a:lnTo>
                <a:lnTo>
                  <a:pt x="7711631" y="4786249"/>
                </a:lnTo>
                <a:close/>
                <a:moveTo>
                  <a:pt x="7587234" y="4859274"/>
                </a:moveTo>
                <a:lnTo>
                  <a:pt x="7477252" y="4924108"/>
                </a:lnTo>
                <a:lnTo>
                  <a:pt x="7355586" y="4944618"/>
                </a:lnTo>
                <a:lnTo>
                  <a:pt x="7467346" y="4886071"/>
                </a:lnTo>
                <a:close/>
                <a:moveTo>
                  <a:pt x="7335394" y="4948174"/>
                </a:moveTo>
                <a:lnTo>
                  <a:pt x="7217537" y="4967986"/>
                </a:lnTo>
                <a:lnTo>
                  <a:pt x="7327329" y="4917504"/>
                </a:lnTo>
                <a:lnTo>
                  <a:pt x="7443470" y="4891532"/>
                </a:lnTo>
                <a:close/>
                <a:moveTo>
                  <a:pt x="7317232" y="4957636"/>
                </a:moveTo>
                <a:lnTo>
                  <a:pt x="7205599" y="5016119"/>
                </a:lnTo>
                <a:lnTo>
                  <a:pt x="7082028" y="5030343"/>
                </a:lnTo>
                <a:lnTo>
                  <a:pt x="7195439" y="4978210"/>
                </a:lnTo>
                <a:close/>
                <a:moveTo>
                  <a:pt x="7061772" y="5032693"/>
                </a:moveTo>
                <a:lnTo>
                  <a:pt x="6942011" y="5046472"/>
                </a:lnTo>
                <a:lnTo>
                  <a:pt x="7053453" y="5002022"/>
                </a:lnTo>
                <a:lnTo>
                  <a:pt x="7171436" y="4982147"/>
                </a:lnTo>
                <a:close/>
                <a:moveTo>
                  <a:pt x="7043230" y="5041202"/>
                </a:moveTo>
                <a:lnTo>
                  <a:pt x="6929692" y="5092700"/>
                </a:lnTo>
                <a:lnTo>
                  <a:pt x="6804216" y="5100638"/>
                </a:lnTo>
                <a:lnTo>
                  <a:pt x="6919214" y="5054854"/>
                </a:lnTo>
                <a:close/>
                <a:moveTo>
                  <a:pt x="6784086" y="5102543"/>
                </a:moveTo>
                <a:lnTo>
                  <a:pt x="6662611" y="5110226"/>
                </a:lnTo>
                <a:lnTo>
                  <a:pt x="6775450" y="5072126"/>
                </a:lnTo>
                <a:lnTo>
                  <a:pt x="6895275" y="5058283"/>
                </a:lnTo>
                <a:close/>
                <a:moveTo>
                  <a:pt x="6765036" y="5110099"/>
                </a:moveTo>
                <a:lnTo>
                  <a:pt x="6650228" y="5155819"/>
                </a:lnTo>
                <a:lnTo>
                  <a:pt x="6523228" y="5157470"/>
                </a:lnTo>
                <a:lnTo>
                  <a:pt x="6639751" y="5118037"/>
                </a:lnTo>
                <a:close/>
                <a:moveTo>
                  <a:pt x="6502337" y="5157724"/>
                </a:moveTo>
                <a:lnTo>
                  <a:pt x="6379147" y="5159248"/>
                </a:lnTo>
                <a:lnTo>
                  <a:pt x="6493447" y="5127498"/>
                </a:lnTo>
                <a:lnTo>
                  <a:pt x="6615113" y="5119815"/>
                </a:lnTo>
                <a:close/>
                <a:moveTo>
                  <a:pt x="6482842" y="5164074"/>
                </a:moveTo>
                <a:lnTo>
                  <a:pt x="6366510" y="5203381"/>
                </a:lnTo>
                <a:lnTo>
                  <a:pt x="6237478" y="5198682"/>
                </a:lnTo>
                <a:lnTo>
                  <a:pt x="6355398" y="5165662"/>
                </a:lnTo>
                <a:close/>
                <a:moveTo>
                  <a:pt x="6216650" y="5197602"/>
                </a:moveTo>
                <a:lnTo>
                  <a:pt x="6091809" y="5193030"/>
                </a:lnTo>
                <a:lnTo>
                  <a:pt x="6207379" y="5167186"/>
                </a:lnTo>
                <a:lnTo>
                  <a:pt x="6330760" y="5165662"/>
                </a:lnTo>
                <a:close/>
                <a:moveTo>
                  <a:pt x="6196584" y="5203190"/>
                </a:moveTo>
                <a:lnTo>
                  <a:pt x="6078855" y="5236210"/>
                </a:lnTo>
                <a:lnTo>
                  <a:pt x="5948109" y="5225161"/>
                </a:lnTo>
                <a:lnTo>
                  <a:pt x="6067362" y="5198491"/>
                </a:lnTo>
                <a:close/>
                <a:moveTo>
                  <a:pt x="5926963" y="5223383"/>
                </a:moveTo>
                <a:lnTo>
                  <a:pt x="5800535" y="5212652"/>
                </a:lnTo>
                <a:lnTo>
                  <a:pt x="5917311" y="5192967"/>
                </a:lnTo>
                <a:lnTo>
                  <a:pt x="6042343" y="5197539"/>
                </a:lnTo>
                <a:close/>
                <a:moveTo>
                  <a:pt x="5927408" y="5229733"/>
                </a:moveTo>
                <a:lnTo>
                  <a:pt x="6061329" y="5241100"/>
                </a:lnTo>
                <a:lnTo>
                  <a:pt x="5940679" y="5274818"/>
                </a:lnTo>
                <a:lnTo>
                  <a:pt x="5805170" y="5257038"/>
                </a:lnTo>
                <a:close/>
                <a:moveTo>
                  <a:pt x="6079427" y="5242433"/>
                </a:moveTo>
                <a:lnTo>
                  <a:pt x="6215634" y="5253927"/>
                </a:lnTo>
                <a:lnTo>
                  <a:pt x="6094984" y="5294757"/>
                </a:lnTo>
                <a:lnTo>
                  <a:pt x="5956872" y="5276850"/>
                </a:lnTo>
                <a:close/>
                <a:moveTo>
                  <a:pt x="6231509" y="5255133"/>
                </a:moveTo>
                <a:lnTo>
                  <a:pt x="6369368" y="5266817"/>
                </a:lnTo>
                <a:lnTo>
                  <a:pt x="6248400" y="5314950"/>
                </a:lnTo>
                <a:lnTo>
                  <a:pt x="6108700" y="5296662"/>
                </a:lnTo>
                <a:close/>
                <a:moveTo>
                  <a:pt x="6383528" y="5267833"/>
                </a:moveTo>
                <a:lnTo>
                  <a:pt x="6522784" y="5279581"/>
                </a:lnTo>
                <a:lnTo>
                  <a:pt x="6402642" y="5334826"/>
                </a:lnTo>
                <a:lnTo>
                  <a:pt x="6261672" y="5316347"/>
                </a:lnTo>
                <a:close/>
                <a:moveTo>
                  <a:pt x="6535928" y="5280533"/>
                </a:moveTo>
                <a:lnTo>
                  <a:pt x="6676200" y="5292408"/>
                </a:lnTo>
                <a:lnTo>
                  <a:pt x="6556883" y="5354892"/>
                </a:lnTo>
                <a:lnTo>
                  <a:pt x="6414770" y="5336223"/>
                </a:lnTo>
                <a:close/>
                <a:moveTo>
                  <a:pt x="6687947" y="5293233"/>
                </a:moveTo>
                <a:lnTo>
                  <a:pt x="6829107" y="5305171"/>
                </a:lnTo>
                <a:lnTo>
                  <a:pt x="6710744" y="5375021"/>
                </a:lnTo>
                <a:lnTo>
                  <a:pt x="6567806" y="5355971"/>
                </a:lnTo>
                <a:close/>
                <a:moveTo>
                  <a:pt x="6840030" y="5305933"/>
                </a:moveTo>
                <a:lnTo>
                  <a:pt x="6981825" y="5317871"/>
                </a:lnTo>
                <a:lnTo>
                  <a:pt x="6864350" y="5395913"/>
                </a:lnTo>
                <a:lnTo>
                  <a:pt x="6720650" y="5376863"/>
                </a:lnTo>
                <a:close/>
                <a:moveTo>
                  <a:pt x="6992049" y="5318633"/>
                </a:moveTo>
                <a:lnTo>
                  <a:pt x="7134479" y="5330635"/>
                </a:lnTo>
                <a:lnTo>
                  <a:pt x="7018528" y="5414963"/>
                </a:lnTo>
                <a:lnTo>
                  <a:pt x="6874257" y="5395913"/>
                </a:lnTo>
                <a:close/>
                <a:moveTo>
                  <a:pt x="7144449" y="5331333"/>
                </a:moveTo>
                <a:lnTo>
                  <a:pt x="7287260" y="5343398"/>
                </a:lnTo>
                <a:lnTo>
                  <a:pt x="7172960" y="5435029"/>
                </a:lnTo>
                <a:lnTo>
                  <a:pt x="7028244" y="5415979"/>
                </a:lnTo>
                <a:close/>
                <a:moveTo>
                  <a:pt x="7296468" y="5344033"/>
                </a:moveTo>
                <a:lnTo>
                  <a:pt x="7439724" y="5356098"/>
                </a:lnTo>
                <a:lnTo>
                  <a:pt x="7326631" y="5455031"/>
                </a:lnTo>
                <a:lnTo>
                  <a:pt x="7181469" y="5435981"/>
                </a:lnTo>
                <a:close/>
                <a:moveTo>
                  <a:pt x="7448550" y="5356733"/>
                </a:moveTo>
                <a:lnTo>
                  <a:pt x="7592124" y="5368862"/>
                </a:lnTo>
                <a:lnTo>
                  <a:pt x="7480491" y="5475097"/>
                </a:lnTo>
                <a:lnTo>
                  <a:pt x="7335012" y="5456047"/>
                </a:lnTo>
                <a:close/>
                <a:moveTo>
                  <a:pt x="7600569" y="5369433"/>
                </a:moveTo>
                <a:lnTo>
                  <a:pt x="7744460" y="5381625"/>
                </a:lnTo>
                <a:lnTo>
                  <a:pt x="7634415" y="5495163"/>
                </a:lnTo>
                <a:lnTo>
                  <a:pt x="7488365" y="5476113"/>
                </a:lnTo>
                <a:close/>
                <a:moveTo>
                  <a:pt x="7752969" y="5382133"/>
                </a:moveTo>
                <a:lnTo>
                  <a:pt x="7897051" y="5394325"/>
                </a:lnTo>
                <a:lnTo>
                  <a:pt x="7788657" y="5514975"/>
                </a:lnTo>
                <a:lnTo>
                  <a:pt x="7642607" y="5495925"/>
                </a:lnTo>
                <a:close/>
                <a:moveTo>
                  <a:pt x="7904988" y="5394833"/>
                </a:moveTo>
                <a:lnTo>
                  <a:pt x="8049324" y="5407025"/>
                </a:lnTo>
                <a:lnTo>
                  <a:pt x="7941374" y="5537200"/>
                </a:lnTo>
                <a:lnTo>
                  <a:pt x="7795324" y="5518150"/>
                </a:lnTo>
                <a:close/>
                <a:moveTo>
                  <a:pt x="8057007" y="5407533"/>
                </a:moveTo>
                <a:lnTo>
                  <a:pt x="8201533" y="5419789"/>
                </a:lnTo>
                <a:lnTo>
                  <a:pt x="8096441" y="5555234"/>
                </a:lnTo>
                <a:lnTo>
                  <a:pt x="7949946" y="5536184"/>
                </a:lnTo>
                <a:close/>
                <a:moveTo>
                  <a:pt x="8061960" y="5401628"/>
                </a:moveTo>
                <a:lnTo>
                  <a:pt x="8168831" y="5273294"/>
                </a:lnTo>
                <a:lnTo>
                  <a:pt x="8311070" y="5278501"/>
                </a:lnTo>
                <a:lnTo>
                  <a:pt x="8206169" y="5413820"/>
                </a:lnTo>
                <a:close/>
                <a:moveTo>
                  <a:pt x="8173974" y="5267135"/>
                </a:moveTo>
                <a:lnTo>
                  <a:pt x="8280718" y="5139055"/>
                </a:lnTo>
                <a:lnTo>
                  <a:pt x="8420418" y="5137277"/>
                </a:lnTo>
                <a:lnTo>
                  <a:pt x="8315707" y="5272342"/>
                </a:lnTo>
                <a:close/>
                <a:moveTo>
                  <a:pt x="8286052" y="5132578"/>
                </a:moveTo>
                <a:lnTo>
                  <a:pt x="8392541" y="5004753"/>
                </a:lnTo>
                <a:lnTo>
                  <a:pt x="8530145" y="4996053"/>
                </a:lnTo>
                <a:lnTo>
                  <a:pt x="8425561" y="5130864"/>
                </a:lnTo>
                <a:close/>
                <a:moveTo>
                  <a:pt x="8398193" y="4998022"/>
                </a:moveTo>
                <a:lnTo>
                  <a:pt x="8504428" y="4870514"/>
                </a:lnTo>
                <a:lnTo>
                  <a:pt x="8639556" y="4854956"/>
                </a:lnTo>
                <a:lnTo>
                  <a:pt x="8534400" y="4991481"/>
                </a:lnTo>
                <a:close/>
                <a:moveTo>
                  <a:pt x="8510333" y="4863402"/>
                </a:moveTo>
                <a:lnTo>
                  <a:pt x="8616252" y="4736402"/>
                </a:lnTo>
                <a:lnTo>
                  <a:pt x="8749030" y="4714050"/>
                </a:lnTo>
                <a:lnTo>
                  <a:pt x="8645017" y="4848098"/>
                </a:lnTo>
                <a:close/>
                <a:moveTo>
                  <a:pt x="8621395" y="4730750"/>
                </a:moveTo>
                <a:lnTo>
                  <a:pt x="8726995" y="4603750"/>
                </a:lnTo>
                <a:lnTo>
                  <a:pt x="8857234" y="4574604"/>
                </a:lnTo>
                <a:lnTo>
                  <a:pt x="8753602" y="4707954"/>
                </a:lnTo>
                <a:close/>
                <a:moveTo>
                  <a:pt x="8733663" y="4596003"/>
                </a:moveTo>
                <a:lnTo>
                  <a:pt x="8838819" y="4469702"/>
                </a:lnTo>
                <a:lnTo>
                  <a:pt x="8966518" y="4433951"/>
                </a:lnTo>
                <a:lnTo>
                  <a:pt x="8863330" y="4567301"/>
                </a:lnTo>
                <a:close/>
                <a:moveTo>
                  <a:pt x="8845994" y="4461129"/>
                </a:moveTo>
                <a:lnTo>
                  <a:pt x="8950643" y="4335463"/>
                </a:lnTo>
                <a:lnTo>
                  <a:pt x="9075738" y="4293172"/>
                </a:lnTo>
                <a:lnTo>
                  <a:pt x="8973058" y="4425506"/>
                </a:lnTo>
                <a:close/>
                <a:moveTo>
                  <a:pt x="8958453" y="4326128"/>
                </a:moveTo>
                <a:lnTo>
                  <a:pt x="9062530" y="4201160"/>
                </a:lnTo>
                <a:lnTo>
                  <a:pt x="9184831" y="4152456"/>
                </a:lnTo>
                <a:lnTo>
                  <a:pt x="9082786" y="4284028"/>
                </a:lnTo>
                <a:close/>
                <a:moveTo>
                  <a:pt x="9071039" y="4191000"/>
                </a:moveTo>
                <a:lnTo>
                  <a:pt x="9174353" y="4066984"/>
                </a:lnTo>
                <a:lnTo>
                  <a:pt x="9293796" y="4012057"/>
                </a:lnTo>
                <a:lnTo>
                  <a:pt x="9192514" y="4142677"/>
                </a:lnTo>
                <a:close/>
                <a:moveTo>
                  <a:pt x="9183815" y="4055682"/>
                </a:moveTo>
                <a:lnTo>
                  <a:pt x="9286177" y="3932746"/>
                </a:lnTo>
                <a:lnTo>
                  <a:pt x="9402572" y="3871786"/>
                </a:lnTo>
                <a:lnTo>
                  <a:pt x="9302242" y="4001199"/>
                </a:lnTo>
                <a:close/>
                <a:moveTo>
                  <a:pt x="9296781" y="3919982"/>
                </a:moveTo>
                <a:lnTo>
                  <a:pt x="9398381" y="3798443"/>
                </a:lnTo>
                <a:lnTo>
                  <a:pt x="9511474" y="3731768"/>
                </a:lnTo>
                <a:lnTo>
                  <a:pt x="9412288" y="3859721"/>
                </a:lnTo>
                <a:close/>
                <a:moveTo>
                  <a:pt x="9410129" y="3783965"/>
                </a:moveTo>
                <a:lnTo>
                  <a:pt x="9509887" y="3663950"/>
                </a:lnTo>
                <a:lnTo>
                  <a:pt x="9619361" y="3592005"/>
                </a:lnTo>
                <a:lnTo>
                  <a:pt x="9521698" y="3717989"/>
                </a:lnTo>
                <a:close/>
                <a:moveTo>
                  <a:pt x="9523857" y="3647440"/>
                </a:moveTo>
                <a:lnTo>
                  <a:pt x="9621710" y="3529965"/>
                </a:lnTo>
                <a:lnTo>
                  <a:pt x="9727184" y="3453257"/>
                </a:lnTo>
                <a:lnTo>
                  <a:pt x="9631426" y="3576701"/>
                </a:lnTo>
                <a:close/>
                <a:moveTo>
                  <a:pt x="9638157" y="3510026"/>
                </a:moveTo>
                <a:lnTo>
                  <a:pt x="9733407" y="3395726"/>
                </a:lnTo>
                <a:lnTo>
                  <a:pt x="9834181" y="3315145"/>
                </a:lnTo>
                <a:lnTo>
                  <a:pt x="9740900" y="3435350"/>
                </a:lnTo>
                <a:close/>
                <a:moveTo>
                  <a:pt x="9729089" y="3390900"/>
                </a:moveTo>
                <a:lnTo>
                  <a:pt x="9637522" y="3464116"/>
                </a:lnTo>
                <a:lnTo>
                  <a:pt x="9725533" y="3366008"/>
                </a:lnTo>
                <a:lnTo>
                  <a:pt x="9814941" y="3287840"/>
                </a:lnTo>
                <a:close/>
                <a:moveTo>
                  <a:pt x="9607550" y="3488563"/>
                </a:moveTo>
                <a:lnTo>
                  <a:pt x="9525000" y="3554476"/>
                </a:lnTo>
                <a:lnTo>
                  <a:pt x="9605835" y="3471101"/>
                </a:lnTo>
                <a:lnTo>
                  <a:pt x="9686099" y="3401251"/>
                </a:lnTo>
                <a:close/>
                <a:moveTo>
                  <a:pt x="9581769" y="3517328"/>
                </a:moveTo>
                <a:lnTo>
                  <a:pt x="9493821" y="3615372"/>
                </a:lnTo>
                <a:lnTo>
                  <a:pt x="9400032" y="3683572"/>
                </a:lnTo>
                <a:lnTo>
                  <a:pt x="9490075" y="3590671"/>
                </a:lnTo>
                <a:close/>
                <a:moveTo>
                  <a:pt x="9369996" y="3705416"/>
                </a:moveTo>
                <a:lnTo>
                  <a:pt x="9285288" y="3767011"/>
                </a:lnTo>
                <a:lnTo>
                  <a:pt x="9367838" y="3688144"/>
                </a:lnTo>
                <a:lnTo>
                  <a:pt x="9450388" y="3622103"/>
                </a:lnTo>
                <a:close/>
                <a:moveTo>
                  <a:pt x="9344216" y="3732022"/>
                </a:moveTo>
                <a:lnTo>
                  <a:pt x="9254236" y="3824796"/>
                </a:lnTo>
                <a:lnTo>
                  <a:pt x="9158224" y="3887978"/>
                </a:lnTo>
                <a:lnTo>
                  <a:pt x="9250299" y="3800348"/>
                </a:lnTo>
                <a:close/>
                <a:moveTo>
                  <a:pt x="9128316" y="3907536"/>
                </a:moveTo>
                <a:lnTo>
                  <a:pt x="9041384" y="3964686"/>
                </a:lnTo>
                <a:lnTo>
                  <a:pt x="9126283" y="3890455"/>
                </a:lnTo>
                <a:lnTo>
                  <a:pt x="9211119" y="3828733"/>
                </a:lnTo>
                <a:close/>
                <a:moveTo>
                  <a:pt x="9102534" y="3932111"/>
                </a:moveTo>
                <a:lnTo>
                  <a:pt x="9010650" y="4019550"/>
                </a:lnTo>
                <a:lnTo>
                  <a:pt x="8912416" y="4077462"/>
                </a:lnTo>
                <a:lnTo>
                  <a:pt x="9006459" y="3994912"/>
                </a:lnTo>
                <a:close/>
                <a:moveTo>
                  <a:pt x="8882761" y="4094925"/>
                </a:moveTo>
                <a:lnTo>
                  <a:pt x="8793861" y="4147503"/>
                </a:lnTo>
                <a:lnTo>
                  <a:pt x="8880666" y="4078034"/>
                </a:lnTo>
                <a:lnTo>
                  <a:pt x="8967724" y="4020884"/>
                </a:lnTo>
                <a:close/>
                <a:moveTo>
                  <a:pt x="8856917" y="4117594"/>
                </a:moveTo>
                <a:lnTo>
                  <a:pt x="8763000" y="4199700"/>
                </a:lnTo>
                <a:lnTo>
                  <a:pt x="8662670" y="4252214"/>
                </a:lnTo>
                <a:lnTo>
                  <a:pt x="8758619" y="4175506"/>
                </a:lnTo>
                <a:close/>
                <a:moveTo>
                  <a:pt x="8633206" y="4267708"/>
                </a:moveTo>
                <a:lnTo>
                  <a:pt x="8541956" y="4315460"/>
                </a:lnTo>
                <a:lnTo>
                  <a:pt x="8630856" y="4250944"/>
                </a:lnTo>
                <a:lnTo>
                  <a:pt x="8719756" y="4198366"/>
                </a:lnTo>
                <a:close/>
                <a:moveTo>
                  <a:pt x="8607234" y="4288473"/>
                </a:moveTo>
                <a:lnTo>
                  <a:pt x="8511413" y="4365054"/>
                </a:lnTo>
                <a:lnTo>
                  <a:pt x="8408988" y="4412171"/>
                </a:lnTo>
                <a:lnTo>
                  <a:pt x="8506778" y="4341114"/>
                </a:lnTo>
                <a:close/>
                <a:moveTo>
                  <a:pt x="8379524" y="4425950"/>
                </a:moveTo>
                <a:lnTo>
                  <a:pt x="8286243" y="4468876"/>
                </a:lnTo>
                <a:lnTo>
                  <a:pt x="8376730" y="4409377"/>
                </a:lnTo>
                <a:lnTo>
                  <a:pt x="8468106" y="4361561"/>
                </a:lnTo>
                <a:close/>
                <a:moveTo>
                  <a:pt x="8353362" y="4445000"/>
                </a:moveTo>
                <a:lnTo>
                  <a:pt x="8255762" y="4515993"/>
                </a:lnTo>
                <a:lnTo>
                  <a:pt x="8151241" y="4557586"/>
                </a:lnTo>
                <a:lnTo>
                  <a:pt x="8250809" y="4492181"/>
                </a:lnTo>
                <a:close/>
                <a:moveTo>
                  <a:pt x="8121650" y="4569016"/>
                </a:moveTo>
                <a:lnTo>
                  <a:pt x="8026400" y="4607116"/>
                </a:lnTo>
                <a:lnTo>
                  <a:pt x="8118602" y="4552760"/>
                </a:lnTo>
                <a:lnTo>
                  <a:pt x="8212011" y="4509770"/>
                </a:lnTo>
                <a:close/>
                <a:moveTo>
                  <a:pt x="8095298" y="4586351"/>
                </a:moveTo>
                <a:lnTo>
                  <a:pt x="7995920" y="4651693"/>
                </a:lnTo>
                <a:lnTo>
                  <a:pt x="7889431" y="4687761"/>
                </a:lnTo>
                <a:lnTo>
                  <a:pt x="7990650" y="4628071"/>
                </a:lnTo>
                <a:close/>
                <a:moveTo>
                  <a:pt x="7860348" y="4697667"/>
                </a:moveTo>
                <a:lnTo>
                  <a:pt x="7763129" y="4730750"/>
                </a:lnTo>
                <a:lnTo>
                  <a:pt x="7856982" y="4681601"/>
                </a:lnTo>
                <a:lnTo>
                  <a:pt x="7952232" y="4643501"/>
                </a:lnTo>
                <a:close/>
                <a:moveTo>
                  <a:pt x="7833678" y="4713415"/>
                </a:moveTo>
                <a:lnTo>
                  <a:pt x="7732522" y="4772978"/>
                </a:lnTo>
                <a:lnTo>
                  <a:pt x="7624128" y="4803394"/>
                </a:lnTo>
                <a:lnTo>
                  <a:pt x="7726998" y="4749483"/>
                </a:lnTo>
                <a:close/>
                <a:moveTo>
                  <a:pt x="7594600" y="4811586"/>
                </a:moveTo>
                <a:lnTo>
                  <a:pt x="7495604" y="4839335"/>
                </a:lnTo>
                <a:lnTo>
                  <a:pt x="7590854" y="4795457"/>
                </a:lnTo>
                <a:lnTo>
                  <a:pt x="7688199" y="4762564"/>
                </a:lnTo>
                <a:close/>
                <a:moveTo>
                  <a:pt x="7567549" y="4825746"/>
                </a:moveTo>
                <a:lnTo>
                  <a:pt x="7464807" y="4879594"/>
                </a:lnTo>
                <a:lnTo>
                  <a:pt x="7354506" y="4904232"/>
                </a:lnTo>
                <a:lnTo>
                  <a:pt x="7458964" y="4856163"/>
                </a:lnTo>
                <a:close/>
                <a:moveTo>
                  <a:pt x="7324979" y="4910836"/>
                </a:moveTo>
                <a:lnTo>
                  <a:pt x="7224269" y="4933379"/>
                </a:lnTo>
                <a:lnTo>
                  <a:pt x="7320979" y="4894834"/>
                </a:lnTo>
                <a:lnTo>
                  <a:pt x="7420166" y="4867085"/>
                </a:lnTo>
                <a:close/>
                <a:moveTo>
                  <a:pt x="7297420" y="4923536"/>
                </a:moveTo>
                <a:lnTo>
                  <a:pt x="7193153" y="4971479"/>
                </a:lnTo>
                <a:lnTo>
                  <a:pt x="7081076" y="4990529"/>
                </a:lnTo>
                <a:lnTo>
                  <a:pt x="7186994" y="4948301"/>
                </a:lnTo>
                <a:close/>
                <a:moveTo>
                  <a:pt x="7051357" y="4995355"/>
                </a:moveTo>
                <a:lnTo>
                  <a:pt x="6948995" y="5012627"/>
                </a:lnTo>
                <a:lnTo>
                  <a:pt x="7046976" y="4979480"/>
                </a:lnTo>
                <a:lnTo>
                  <a:pt x="7147878" y="4956937"/>
                </a:lnTo>
                <a:close/>
                <a:moveTo>
                  <a:pt x="7023291" y="5006531"/>
                </a:moveTo>
                <a:lnTo>
                  <a:pt x="6917500" y="5048695"/>
                </a:lnTo>
                <a:lnTo>
                  <a:pt x="6803707" y="5061776"/>
                </a:lnTo>
                <a:lnTo>
                  <a:pt x="6911023" y="5025454"/>
                </a:lnTo>
                <a:close/>
                <a:moveTo>
                  <a:pt x="6773672" y="5065205"/>
                </a:moveTo>
                <a:lnTo>
                  <a:pt x="6669786" y="5077206"/>
                </a:lnTo>
                <a:lnTo>
                  <a:pt x="6769037" y="5049393"/>
                </a:lnTo>
                <a:lnTo>
                  <a:pt x="6871526" y="5032121"/>
                </a:lnTo>
                <a:close/>
                <a:moveTo>
                  <a:pt x="6745034" y="5074920"/>
                </a:moveTo>
                <a:lnTo>
                  <a:pt x="6637845" y="5111179"/>
                </a:lnTo>
                <a:lnTo>
                  <a:pt x="6522403" y="5118481"/>
                </a:lnTo>
                <a:lnTo>
                  <a:pt x="6631051" y="5088065"/>
                </a:lnTo>
                <a:close/>
                <a:moveTo>
                  <a:pt x="6491986" y="5120386"/>
                </a:moveTo>
                <a:lnTo>
                  <a:pt x="6386767" y="5126736"/>
                </a:lnTo>
                <a:lnTo>
                  <a:pt x="6487033" y="5104321"/>
                </a:lnTo>
                <a:lnTo>
                  <a:pt x="6591300" y="5092700"/>
                </a:lnTo>
                <a:close/>
                <a:moveTo>
                  <a:pt x="6462649" y="5128578"/>
                </a:moveTo>
                <a:lnTo>
                  <a:pt x="6354191" y="5158994"/>
                </a:lnTo>
                <a:lnTo>
                  <a:pt x="6237161" y="5160455"/>
                </a:lnTo>
                <a:lnTo>
                  <a:pt x="6347079" y="5135880"/>
                </a:lnTo>
                <a:close/>
                <a:moveTo>
                  <a:pt x="6206300" y="5160836"/>
                </a:moveTo>
                <a:lnTo>
                  <a:pt x="6099747" y="5162169"/>
                </a:lnTo>
                <a:lnTo>
                  <a:pt x="6201029" y="5145088"/>
                </a:lnTo>
                <a:lnTo>
                  <a:pt x="6306503" y="5138738"/>
                </a:lnTo>
                <a:close/>
                <a:moveTo>
                  <a:pt x="6176201" y="5167567"/>
                </a:moveTo>
                <a:lnTo>
                  <a:pt x="6066473" y="5192078"/>
                </a:lnTo>
                <a:lnTo>
                  <a:pt x="5948109" y="5187950"/>
                </a:lnTo>
                <a:lnTo>
                  <a:pt x="6059107" y="5168900"/>
                </a:lnTo>
                <a:close/>
                <a:moveTo>
                  <a:pt x="5916613" y="5186617"/>
                </a:moveTo>
                <a:lnTo>
                  <a:pt x="5808663" y="5182680"/>
                </a:lnTo>
                <a:lnTo>
                  <a:pt x="5910771" y="5170932"/>
                </a:lnTo>
                <a:lnTo>
                  <a:pt x="6017451" y="5169599"/>
                </a:lnTo>
                <a:close/>
                <a:moveTo>
                  <a:pt x="5885625" y="5191824"/>
                </a:moveTo>
                <a:lnTo>
                  <a:pt x="5774754" y="5210493"/>
                </a:lnTo>
                <a:lnTo>
                  <a:pt x="5655056" y="5200650"/>
                </a:lnTo>
                <a:lnTo>
                  <a:pt x="5767134" y="5187950"/>
                </a:lnTo>
                <a:close/>
                <a:moveTo>
                  <a:pt x="5622862" y="5197666"/>
                </a:moveTo>
                <a:lnTo>
                  <a:pt x="5514086" y="5188458"/>
                </a:lnTo>
                <a:lnTo>
                  <a:pt x="5616893" y="5182108"/>
                </a:lnTo>
                <a:lnTo>
                  <a:pt x="5724843" y="5186045"/>
                </a:lnTo>
                <a:close/>
                <a:moveTo>
                  <a:pt x="5591112" y="5201349"/>
                </a:moveTo>
                <a:lnTo>
                  <a:pt x="5479225" y="5214049"/>
                </a:lnTo>
                <a:lnTo>
                  <a:pt x="5358067" y="5198174"/>
                </a:lnTo>
                <a:lnTo>
                  <a:pt x="5471097" y="5190998"/>
                </a:lnTo>
                <a:close/>
                <a:moveTo>
                  <a:pt x="5325237" y="5194300"/>
                </a:moveTo>
                <a:lnTo>
                  <a:pt x="5215573" y="5179949"/>
                </a:lnTo>
                <a:lnTo>
                  <a:pt x="5319014" y="5178616"/>
                </a:lnTo>
                <a:lnTo>
                  <a:pt x="5427917" y="5187823"/>
                </a:lnTo>
                <a:close/>
                <a:moveTo>
                  <a:pt x="5325237" y="5200650"/>
                </a:moveTo>
                <a:lnTo>
                  <a:pt x="5453380" y="5217414"/>
                </a:lnTo>
                <a:lnTo>
                  <a:pt x="5335524" y="5231003"/>
                </a:lnTo>
                <a:lnTo>
                  <a:pt x="5206175" y="5208143"/>
                </a:lnTo>
                <a:close/>
                <a:moveTo>
                  <a:pt x="5479352" y="5220843"/>
                </a:moveTo>
                <a:lnTo>
                  <a:pt x="5611876" y="5238242"/>
                </a:lnTo>
                <a:lnTo>
                  <a:pt x="5491226" y="5258499"/>
                </a:lnTo>
                <a:lnTo>
                  <a:pt x="5357305" y="5234877"/>
                </a:lnTo>
                <a:close/>
                <a:moveTo>
                  <a:pt x="5633403" y="5241036"/>
                </a:moveTo>
                <a:lnTo>
                  <a:pt x="5769102" y="5258816"/>
                </a:lnTo>
                <a:lnTo>
                  <a:pt x="5647309" y="5286058"/>
                </a:lnTo>
                <a:lnTo>
                  <a:pt x="5510086" y="5261801"/>
                </a:lnTo>
                <a:close/>
                <a:moveTo>
                  <a:pt x="5787454" y="5261229"/>
                </a:moveTo>
                <a:lnTo>
                  <a:pt x="5925503" y="5279327"/>
                </a:lnTo>
                <a:lnTo>
                  <a:pt x="5803265" y="5313553"/>
                </a:lnTo>
                <a:lnTo>
                  <a:pt x="5663565" y="5288915"/>
                </a:lnTo>
                <a:close/>
                <a:moveTo>
                  <a:pt x="5941505" y="5281422"/>
                </a:moveTo>
                <a:lnTo>
                  <a:pt x="6081205" y="5299774"/>
                </a:lnTo>
                <a:lnTo>
                  <a:pt x="5959031" y="5341112"/>
                </a:lnTo>
                <a:lnTo>
                  <a:pt x="5817553" y="5316157"/>
                </a:lnTo>
                <a:close/>
                <a:moveTo>
                  <a:pt x="6095556" y="5301679"/>
                </a:moveTo>
                <a:lnTo>
                  <a:pt x="6236716" y="5320157"/>
                </a:lnTo>
                <a:lnTo>
                  <a:pt x="6115050" y="5368481"/>
                </a:lnTo>
                <a:lnTo>
                  <a:pt x="5972175" y="5343081"/>
                </a:lnTo>
                <a:close/>
                <a:moveTo>
                  <a:pt x="6249670" y="5321872"/>
                </a:moveTo>
                <a:lnTo>
                  <a:pt x="6391910" y="5340541"/>
                </a:lnTo>
                <a:lnTo>
                  <a:pt x="6271260" y="5396167"/>
                </a:lnTo>
                <a:lnTo>
                  <a:pt x="6127242" y="5370767"/>
                </a:lnTo>
                <a:close/>
                <a:moveTo>
                  <a:pt x="6403721" y="5342065"/>
                </a:moveTo>
                <a:lnTo>
                  <a:pt x="6546850" y="5361115"/>
                </a:lnTo>
                <a:lnTo>
                  <a:pt x="6426835" y="5423980"/>
                </a:lnTo>
                <a:lnTo>
                  <a:pt x="6281865" y="5398580"/>
                </a:lnTo>
                <a:close/>
                <a:moveTo>
                  <a:pt x="6557772" y="5362258"/>
                </a:moveTo>
                <a:lnTo>
                  <a:pt x="6701600" y="5381308"/>
                </a:lnTo>
                <a:lnTo>
                  <a:pt x="6582728" y="5451158"/>
                </a:lnTo>
                <a:lnTo>
                  <a:pt x="6437059" y="5425758"/>
                </a:lnTo>
                <a:close/>
                <a:moveTo>
                  <a:pt x="6711823" y="5382451"/>
                </a:moveTo>
                <a:lnTo>
                  <a:pt x="6856286" y="5401501"/>
                </a:lnTo>
                <a:lnTo>
                  <a:pt x="6738620" y="5478844"/>
                </a:lnTo>
                <a:lnTo>
                  <a:pt x="6592570" y="5452999"/>
                </a:lnTo>
                <a:close/>
                <a:moveTo>
                  <a:pt x="6865874" y="5402707"/>
                </a:moveTo>
                <a:lnTo>
                  <a:pt x="7010782" y="5421757"/>
                </a:lnTo>
                <a:lnTo>
                  <a:pt x="6894513" y="5506339"/>
                </a:lnTo>
                <a:lnTo>
                  <a:pt x="6747447" y="5480050"/>
                </a:lnTo>
                <a:close/>
                <a:moveTo>
                  <a:pt x="7019925" y="5422900"/>
                </a:moveTo>
                <a:lnTo>
                  <a:pt x="7165277" y="5441950"/>
                </a:lnTo>
                <a:lnTo>
                  <a:pt x="7050406" y="5533835"/>
                </a:lnTo>
                <a:lnTo>
                  <a:pt x="6903149" y="5507800"/>
                </a:lnTo>
                <a:close/>
                <a:moveTo>
                  <a:pt x="7174040" y="5443093"/>
                </a:moveTo>
                <a:lnTo>
                  <a:pt x="7319709" y="5462143"/>
                </a:lnTo>
                <a:lnTo>
                  <a:pt x="7206298" y="5561267"/>
                </a:lnTo>
                <a:lnTo>
                  <a:pt x="7058724" y="5535232"/>
                </a:lnTo>
                <a:close/>
                <a:moveTo>
                  <a:pt x="7328091" y="5463286"/>
                </a:moveTo>
                <a:lnTo>
                  <a:pt x="7474141" y="5482336"/>
                </a:lnTo>
                <a:lnTo>
                  <a:pt x="7362318" y="5588762"/>
                </a:lnTo>
                <a:lnTo>
                  <a:pt x="7214044" y="5562600"/>
                </a:lnTo>
                <a:close/>
                <a:moveTo>
                  <a:pt x="7482142" y="5483479"/>
                </a:moveTo>
                <a:lnTo>
                  <a:pt x="7628192" y="5502529"/>
                </a:lnTo>
                <a:lnTo>
                  <a:pt x="7517956" y="5616321"/>
                </a:lnTo>
                <a:lnTo>
                  <a:pt x="7369810" y="5590159"/>
                </a:lnTo>
                <a:close/>
                <a:moveTo>
                  <a:pt x="7636193" y="5503736"/>
                </a:moveTo>
                <a:lnTo>
                  <a:pt x="7782624" y="5522786"/>
                </a:lnTo>
                <a:lnTo>
                  <a:pt x="7673975" y="5643817"/>
                </a:lnTo>
                <a:lnTo>
                  <a:pt x="7525639" y="5617655"/>
                </a:lnTo>
                <a:close/>
                <a:moveTo>
                  <a:pt x="7790244" y="5523929"/>
                </a:moveTo>
                <a:lnTo>
                  <a:pt x="7936802" y="5542979"/>
                </a:lnTo>
                <a:lnTo>
                  <a:pt x="7829550" y="5671312"/>
                </a:lnTo>
                <a:lnTo>
                  <a:pt x="7680960" y="5645087"/>
                </a:lnTo>
                <a:close/>
                <a:moveTo>
                  <a:pt x="7944294" y="5544122"/>
                </a:moveTo>
                <a:lnTo>
                  <a:pt x="8091044" y="5563172"/>
                </a:lnTo>
                <a:lnTo>
                  <a:pt x="7985824" y="5698808"/>
                </a:lnTo>
                <a:lnTo>
                  <a:pt x="7837106" y="5672582"/>
                </a:lnTo>
                <a:close/>
                <a:moveTo>
                  <a:pt x="8098345" y="5564315"/>
                </a:moveTo>
                <a:lnTo>
                  <a:pt x="8245221" y="5583365"/>
                </a:lnTo>
                <a:lnTo>
                  <a:pt x="8141716" y="5726367"/>
                </a:lnTo>
                <a:lnTo>
                  <a:pt x="7992872" y="5700078"/>
                </a:lnTo>
                <a:close/>
                <a:moveTo>
                  <a:pt x="8102854" y="5558473"/>
                </a:moveTo>
                <a:lnTo>
                  <a:pt x="8208137" y="5422710"/>
                </a:lnTo>
                <a:lnTo>
                  <a:pt x="8352790" y="5434902"/>
                </a:lnTo>
                <a:lnTo>
                  <a:pt x="8249412" y="5577713"/>
                </a:lnTo>
                <a:close/>
                <a:moveTo>
                  <a:pt x="8212519" y="5416550"/>
                </a:moveTo>
                <a:lnTo>
                  <a:pt x="8317738" y="5280914"/>
                </a:lnTo>
                <a:lnTo>
                  <a:pt x="8460105" y="5286121"/>
                </a:lnTo>
                <a:lnTo>
                  <a:pt x="8356918" y="5428742"/>
                </a:lnTo>
                <a:close/>
                <a:moveTo>
                  <a:pt x="8322564" y="5274691"/>
                </a:moveTo>
                <a:lnTo>
                  <a:pt x="8427593" y="5139246"/>
                </a:lnTo>
                <a:lnTo>
                  <a:pt x="8567674" y="5137468"/>
                </a:lnTo>
                <a:lnTo>
                  <a:pt x="8464550" y="5279898"/>
                </a:lnTo>
                <a:close/>
                <a:moveTo>
                  <a:pt x="8432800" y="5132832"/>
                </a:moveTo>
                <a:lnTo>
                  <a:pt x="8537448" y="4997450"/>
                </a:lnTo>
                <a:lnTo>
                  <a:pt x="8675243" y="4988751"/>
                </a:lnTo>
                <a:lnTo>
                  <a:pt x="8572500" y="5131118"/>
                </a:lnTo>
                <a:close/>
                <a:moveTo>
                  <a:pt x="8542655" y="4991100"/>
                </a:moveTo>
                <a:lnTo>
                  <a:pt x="8647303" y="4856226"/>
                </a:lnTo>
                <a:lnTo>
                  <a:pt x="8782685" y="4840605"/>
                </a:lnTo>
                <a:lnTo>
                  <a:pt x="8680069" y="4982464"/>
                </a:lnTo>
                <a:close/>
                <a:moveTo>
                  <a:pt x="8652701" y="4849178"/>
                </a:moveTo>
                <a:lnTo>
                  <a:pt x="8757094" y="4714558"/>
                </a:lnTo>
                <a:lnTo>
                  <a:pt x="8890444" y="4692142"/>
                </a:lnTo>
                <a:lnTo>
                  <a:pt x="8788019" y="4833620"/>
                </a:lnTo>
                <a:close/>
                <a:moveTo>
                  <a:pt x="8763000" y="4707001"/>
                </a:moveTo>
                <a:lnTo>
                  <a:pt x="8867077" y="4572762"/>
                </a:lnTo>
                <a:lnTo>
                  <a:pt x="8997696" y="4543552"/>
                </a:lnTo>
                <a:lnTo>
                  <a:pt x="8895588" y="4684649"/>
                </a:lnTo>
                <a:close/>
                <a:moveTo>
                  <a:pt x="8873172" y="4564888"/>
                </a:moveTo>
                <a:lnTo>
                  <a:pt x="8976931" y="4431157"/>
                </a:lnTo>
                <a:lnTo>
                  <a:pt x="9105011" y="4395280"/>
                </a:lnTo>
                <a:lnTo>
                  <a:pt x="9003411" y="4535805"/>
                </a:lnTo>
                <a:close/>
                <a:moveTo>
                  <a:pt x="8983472" y="4422712"/>
                </a:moveTo>
                <a:lnTo>
                  <a:pt x="9086786" y="4289362"/>
                </a:lnTo>
                <a:lnTo>
                  <a:pt x="9212326" y="4246944"/>
                </a:lnTo>
                <a:lnTo>
                  <a:pt x="9110726" y="4386644"/>
                </a:lnTo>
                <a:close/>
                <a:moveTo>
                  <a:pt x="9093835" y="4280408"/>
                </a:moveTo>
                <a:lnTo>
                  <a:pt x="9196578" y="4147884"/>
                </a:lnTo>
                <a:lnTo>
                  <a:pt x="9319514" y="4098925"/>
                </a:lnTo>
                <a:lnTo>
                  <a:pt x="9218740" y="4238181"/>
                </a:lnTo>
                <a:close/>
                <a:moveTo>
                  <a:pt x="9204261" y="4138041"/>
                </a:moveTo>
                <a:lnTo>
                  <a:pt x="9306433" y="4006278"/>
                </a:lnTo>
                <a:lnTo>
                  <a:pt x="9426575" y="3950970"/>
                </a:lnTo>
                <a:lnTo>
                  <a:pt x="9326308" y="4089400"/>
                </a:lnTo>
                <a:close/>
                <a:moveTo>
                  <a:pt x="9314879" y="3995420"/>
                </a:moveTo>
                <a:lnTo>
                  <a:pt x="9416479" y="3864674"/>
                </a:lnTo>
                <a:lnTo>
                  <a:pt x="9533763" y="3803206"/>
                </a:lnTo>
                <a:lnTo>
                  <a:pt x="9434385" y="3940493"/>
                </a:lnTo>
                <a:close/>
                <a:moveTo>
                  <a:pt x="9425622" y="3852609"/>
                </a:moveTo>
                <a:lnTo>
                  <a:pt x="9526080" y="3723069"/>
                </a:lnTo>
                <a:lnTo>
                  <a:pt x="9640380" y="3655695"/>
                </a:lnTo>
                <a:lnTo>
                  <a:pt x="9541955" y="3791712"/>
                </a:lnTo>
                <a:close/>
                <a:moveTo>
                  <a:pt x="9536620" y="3709480"/>
                </a:moveTo>
                <a:lnTo>
                  <a:pt x="9635807" y="3581400"/>
                </a:lnTo>
                <a:lnTo>
                  <a:pt x="9746742" y="3508439"/>
                </a:lnTo>
                <a:lnTo>
                  <a:pt x="9649523" y="3642805"/>
                </a:lnTo>
                <a:close/>
                <a:moveTo>
                  <a:pt x="9647936" y="3565970"/>
                </a:moveTo>
                <a:lnTo>
                  <a:pt x="9745790" y="3439859"/>
                </a:lnTo>
                <a:lnTo>
                  <a:pt x="9853105" y="3361753"/>
                </a:lnTo>
                <a:lnTo>
                  <a:pt x="9757346" y="3494024"/>
                </a:lnTo>
                <a:close/>
                <a:moveTo>
                  <a:pt x="9759759" y="3421825"/>
                </a:moveTo>
                <a:lnTo>
                  <a:pt x="9855200" y="3298253"/>
                </a:lnTo>
                <a:lnTo>
                  <a:pt x="9958451" y="3215704"/>
                </a:lnTo>
                <a:lnTo>
                  <a:pt x="9864661" y="3345244"/>
                </a:lnTo>
                <a:close/>
                <a:moveTo>
                  <a:pt x="9872091" y="3276600"/>
                </a:moveTo>
                <a:lnTo>
                  <a:pt x="9965309" y="3156458"/>
                </a:lnTo>
                <a:lnTo>
                  <a:pt x="10063797" y="3070289"/>
                </a:lnTo>
                <a:lnTo>
                  <a:pt x="9972675" y="3196146"/>
                </a:lnTo>
                <a:close/>
                <a:moveTo>
                  <a:pt x="9985629" y="3130550"/>
                </a:moveTo>
                <a:lnTo>
                  <a:pt x="10075101" y="3015171"/>
                </a:lnTo>
                <a:lnTo>
                  <a:pt x="10167747" y="2926969"/>
                </a:lnTo>
                <a:lnTo>
                  <a:pt x="10080434" y="3047619"/>
                </a:lnTo>
                <a:close/>
                <a:moveTo>
                  <a:pt x="10101072" y="2981643"/>
                </a:moveTo>
                <a:lnTo>
                  <a:pt x="10184956" y="2873693"/>
                </a:lnTo>
                <a:lnTo>
                  <a:pt x="10269792" y="2786126"/>
                </a:lnTo>
                <a:lnTo>
                  <a:pt x="10188131" y="2898902"/>
                </a:lnTo>
                <a:close/>
                <a:moveTo>
                  <a:pt x="10144633" y="2915095"/>
                </a:moveTo>
                <a:lnTo>
                  <a:pt x="10070338" y="3010916"/>
                </a:lnTo>
                <a:lnTo>
                  <a:pt x="9992487" y="3085021"/>
                </a:lnTo>
                <a:lnTo>
                  <a:pt x="10069005" y="2993136"/>
                </a:lnTo>
                <a:close/>
                <a:moveTo>
                  <a:pt x="9917303" y="3165348"/>
                </a:moveTo>
                <a:lnTo>
                  <a:pt x="9841103" y="3257169"/>
                </a:lnTo>
                <a:lnTo>
                  <a:pt x="9760903" y="3327019"/>
                </a:lnTo>
                <a:lnTo>
                  <a:pt x="9839643" y="3239262"/>
                </a:lnTo>
                <a:close/>
                <a:moveTo>
                  <a:pt x="4606544" y="5118100"/>
                </a:moveTo>
                <a:lnTo>
                  <a:pt x="4710875" y="5126927"/>
                </a:lnTo>
                <a:lnTo>
                  <a:pt x="4821492" y="5146421"/>
                </a:lnTo>
                <a:lnTo>
                  <a:pt x="4717669" y="5142675"/>
                </a:lnTo>
                <a:close/>
                <a:moveTo>
                  <a:pt x="4752213" y="5150295"/>
                </a:moveTo>
                <a:lnTo>
                  <a:pt x="4866958" y="5154486"/>
                </a:lnTo>
                <a:lnTo>
                  <a:pt x="4989449" y="5176076"/>
                </a:lnTo>
                <a:lnTo>
                  <a:pt x="4875594" y="5177536"/>
                </a:lnTo>
                <a:close/>
                <a:moveTo>
                  <a:pt x="4902835" y="5183569"/>
                </a:moveTo>
                <a:lnTo>
                  <a:pt x="5022977" y="5182045"/>
                </a:lnTo>
                <a:lnTo>
                  <a:pt x="5152517" y="5204905"/>
                </a:lnTo>
                <a:lnTo>
                  <a:pt x="5033518" y="5212398"/>
                </a:lnTo>
                <a:close/>
                <a:moveTo>
                  <a:pt x="5055934" y="5217351"/>
                </a:moveTo>
                <a:lnTo>
                  <a:pt x="5179060" y="5209604"/>
                </a:lnTo>
                <a:lnTo>
                  <a:pt x="5313172" y="5233289"/>
                </a:lnTo>
                <a:lnTo>
                  <a:pt x="5191443" y="5247259"/>
                </a:lnTo>
                <a:close/>
                <a:moveTo>
                  <a:pt x="5210493" y="5251450"/>
                </a:moveTo>
                <a:lnTo>
                  <a:pt x="5335143" y="5237099"/>
                </a:lnTo>
                <a:lnTo>
                  <a:pt x="5472494" y="5261356"/>
                </a:lnTo>
                <a:lnTo>
                  <a:pt x="5349367" y="5282121"/>
                </a:lnTo>
                <a:close/>
                <a:moveTo>
                  <a:pt x="5507228" y="5316982"/>
                </a:moveTo>
                <a:lnTo>
                  <a:pt x="5365750" y="5285867"/>
                </a:lnTo>
                <a:lnTo>
                  <a:pt x="5491036" y="5264785"/>
                </a:lnTo>
                <a:lnTo>
                  <a:pt x="5630736" y="5289487"/>
                </a:lnTo>
                <a:close/>
                <a:moveTo>
                  <a:pt x="5665153" y="5351844"/>
                </a:moveTo>
                <a:lnTo>
                  <a:pt x="5521897" y="5320094"/>
                </a:lnTo>
                <a:lnTo>
                  <a:pt x="5647246" y="5292090"/>
                </a:lnTo>
                <a:lnTo>
                  <a:pt x="5788851" y="5317109"/>
                </a:lnTo>
                <a:close/>
                <a:moveTo>
                  <a:pt x="5823077" y="5386769"/>
                </a:moveTo>
                <a:lnTo>
                  <a:pt x="5678297" y="5355019"/>
                </a:lnTo>
                <a:lnTo>
                  <a:pt x="5803329" y="5320030"/>
                </a:lnTo>
                <a:lnTo>
                  <a:pt x="5946331" y="5345430"/>
                </a:lnTo>
                <a:close/>
                <a:moveTo>
                  <a:pt x="5980938" y="5421630"/>
                </a:moveTo>
                <a:lnTo>
                  <a:pt x="5834888" y="5389372"/>
                </a:lnTo>
                <a:lnTo>
                  <a:pt x="5959221" y="5347335"/>
                </a:lnTo>
                <a:lnTo>
                  <a:pt x="6103430" y="5372735"/>
                </a:lnTo>
                <a:close/>
                <a:moveTo>
                  <a:pt x="6138863" y="5456492"/>
                </a:moveTo>
                <a:lnTo>
                  <a:pt x="5991987" y="5424043"/>
                </a:lnTo>
                <a:lnTo>
                  <a:pt x="6115431" y="5374894"/>
                </a:lnTo>
                <a:lnTo>
                  <a:pt x="6260529" y="5400294"/>
                </a:lnTo>
                <a:close/>
                <a:moveTo>
                  <a:pt x="6296787" y="5491353"/>
                </a:moveTo>
                <a:lnTo>
                  <a:pt x="6149150" y="5458778"/>
                </a:lnTo>
                <a:lnTo>
                  <a:pt x="6271514" y="5402453"/>
                </a:lnTo>
                <a:lnTo>
                  <a:pt x="6417564" y="5428234"/>
                </a:lnTo>
                <a:close/>
                <a:moveTo>
                  <a:pt x="6454648" y="5526278"/>
                </a:moveTo>
                <a:lnTo>
                  <a:pt x="6306376" y="5493512"/>
                </a:lnTo>
                <a:lnTo>
                  <a:pt x="6427597" y="5430012"/>
                </a:lnTo>
                <a:lnTo>
                  <a:pt x="6574028" y="5455857"/>
                </a:lnTo>
                <a:close/>
                <a:moveTo>
                  <a:pt x="6612573" y="5561140"/>
                </a:moveTo>
                <a:lnTo>
                  <a:pt x="6463729" y="5528247"/>
                </a:lnTo>
                <a:lnTo>
                  <a:pt x="6583681" y="5457571"/>
                </a:lnTo>
                <a:lnTo>
                  <a:pt x="6730619" y="5483543"/>
                </a:lnTo>
                <a:close/>
                <a:moveTo>
                  <a:pt x="6770497" y="5596001"/>
                </a:moveTo>
                <a:lnTo>
                  <a:pt x="6621209" y="5563045"/>
                </a:lnTo>
                <a:lnTo>
                  <a:pt x="6739700" y="5485130"/>
                </a:lnTo>
                <a:lnTo>
                  <a:pt x="6887083" y="5511165"/>
                </a:lnTo>
                <a:close/>
                <a:moveTo>
                  <a:pt x="6928358" y="5630863"/>
                </a:moveTo>
                <a:lnTo>
                  <a:pt x="6778752" y="5597843"/>
                </a:lnTo>
                <a:lnTo>
                  <a:pt x="6896100" y="5512816"/>
                </a:lnTo>
                <a:lnTo>
                  <a:pt x="7043865" y="5538915"/>
                </a:lnTo>
                <a:close/>
                <a:moveTo>
                  <a:pt x="7086282" y="5665788"/>
                </a:moveTo>
                <a:lnTo>
                  <a:pt x="6936359" y="5632641"/>
                </a:lnTo>
                <a:lnTo>
                  <a:pt x="7051866" y="5540248"/>
                </a:lnTo>
                <a:lnTo>
                  <a:pt x="7199884" y="5566410"/>
                </a:lnTo>
                <a:close/>
                <a:moveTo>
                  <a:pt x="7244207" y="5700649"/>
                </a:moveTo>
                <a:lnTo>
                  <a:pt x="7093966" y="5667439"/>
                </a:lnTo>
                <a:lnTo>
                  <a:pt x="7207949" y="5567807"/>
                </a:lnTo>
                <a:lnTo>
                  <a:pt x="7356221" y="5594033"/>
                </a:lnTo>
                <a:close/>
                <a:moveTo>
                  <a:pt x="7402069" y="5735511"/>
                </a:moveTo>
                <a:lnTo>
                  <a:pt x="7251700" y="5702300"/>
                </a:lnTo>
                <a:lnTo>
                  <a:pt x="7364031" y="5595366"/>
                </a:lnTo>
                <a:lnTo>
                  <a:pt x="7512558" y="5621592"/>
                </a:lnTo>
                <a:close/>
                <a:moveTo>
                  <a:pt x="7559993" y="5770436"/>
                </a:moveTo>
                <a:lnTo>
                  <a:pt x="7409370" y="5737162"/>
                </a:lnTo>
                <a:lnTo>
                  <a:pt x="7520051" y="5622862"/>
                </a:lnTo>
                <a:lnTo>
                  <a:pt x="7668769" y="5649151"/>
                </a:lnTo>
                <a:close/>
                <a:moveTo>
                  <a:pt x="7717918" y="5805297"/>
                </a:moveTo>
                <a:lnTo>
                  <a:pt x="7567105" y="5772150"/>
                </a:lnTo>
                <a:lnTo>
                  <a:pt x="7676134" y="5650675"/>
                </a:lnTo>
                <a:lnTo>
                  <a:pt x="7824978" y="5676964"/>
                </a:lnTo>
                <a:close/>
                <a:moveTo>
                  <a:pt x="7875842" y="5840159"/>
                </a:moveTo>
                <a:lnTo>
                  <a:pt x="7724902" y="5806821"/>
                </a:lnTo>
                <a:lnTo>
                  <a:pt x="7832154" y="5678043"/>
                </a:lnTo>
                <a:lnTo>
                  <a:pt x="7981188" y="5704396"/>
                </a:lnTo>
                <a:close/>
                <a:moveTo>
                  <a:pt x="8033766" y="5875020"/>
                </a:moveTo>
                <a:lnTo>
                  <a:pt x="7882700" y="5842000"/>
                </a:lnTo>
                <a:lnTo>
                  <a:pt x="7988300" y="5705729"/>
                </a:lnTo>
                <a:lnTo>
                  <a:pt x="8137398" y="5732082"/>
                </a:lnTo>
                <a:close/>
                <a:moveTo>
                  <a:pt x="8191691" y="5909945"/>
                </a:moveTo>
                <a:lnTo>
                  <a:pt x="8040497" y="5876544"/>
                </a:lnTo>
                <a:lnTo>
                  <a:pt x="8144257" y="5733161"/>
                </a:lnTo>
                <a:lnTo>
                  <a:pt x="8293482" y="5759514"/>
                </a:lnTo>
                <a:close/>
                <a:moveTo>
                  <a:pt x="8297355" y="5753735"/>
                </a:moveTo>
                <a:lnTo>
                  <a:pt x="8148447" y="5727700"/>
                </a:lnTo>
                <a:lnTo>
                  <a:pt x="8252079" y="5584444"/>
                </a:lnTo>
                <a:lnTo>
                  <a:pt x="8399081" y="5603494"/>
                </a:lnTo>
                <a:close/>
                <a:moveTo>
                  <a:pt x="8403082" y="5597589"/>
                </a:moveTo>
                <a:lnTo>
                  <a:pt x="8256334" y="5578539"/>
                </a:lnTo>
                <a:lnTo>
                  <a:pt x="8359966" y="5435600"/>
                </a:lnTo>
                <a:lnTo>
                  <a:pt x="8504745" y="5447856"/>
                </a:lnTo>
                <a:close/>
                <a:moveTo>
                  <a:pt x="8509000" y="5441569"/>
                </a:moveTo>
                <a:lnTo>
                  <a:pt x="8364284" y="5429250"/>
                </a:lnTo>
                <a:lnTo>
                  <a:pt x="8467789" y="5286248"/>
                </a:lnTo>
                <a:lnTo>
                  <a:pt x="8610282" y="5291455"/>
                </a:lnTo>
                <a:close/>
                <a:moveTo>
                  <a:pt x="8614664" y="5285359"/>
                </a:moveTo>
                <a:lnTo>
                  <a:pt x="8472424" y="5280152"/>
                </a:lnTo>
                <a:lnTo>
                  <a:pt x="8575611" y="5137150"/>
                </a:lnTo>
                <a:lnTo>
                  <a:pt x="8715883" y="5135372"/>
                </a:lnTo>
                <a:close/>
                <a:moveTo>
                  <a:pt x="8720392" y="5129213"/>
                </a:moveTo>
                <a:lnTo>
                  <a:pt x="8580692" y="5130991"/>
                </a:lnTo>
                <a:lnTo>
                  <a:pt x="8683879" y="4988433"/>
                </a:lnTo>
                <a:lnTo>
                  <a:pt x="8821865" y="4979670"/>
                </a:lnTo>
                <a:close/>
                <a:moveTo>
                  <a:pt x="8826119" y="4973066"/>
                </a:moveTo>
                <a:lnTo>
                  <a:pt x="8688451" y="4981766"/>
                </a:lnTo>
                <a:lnTo>
                  <a:pt x="8791448" y="4839462"/>
                </a:lnTo>
                <a:lnTo>
                  <a:pt x="8927147" y="4823841"/>
                </a:lnTo>
                <a:close/>
                <a:moveTo>
                  <a:pt x="8931846" y="4816920"/>
                </a:moveTo>
                <a:lnTo>
                  <a:pt x="8796338" y="4832350"/>
                </a:lnTo>
                <a:lnTo>
                  <a:pt x="8899081" y="4690301"/>
                </a:lnTo>
                <a:lnTo>
                  <a:pt x="9032431" y="4667885"/>
                </a:lnTo>
                <a:close/>
                <a:moveTo>
                  <a:pt x="9037320" y="4660900"/>
                </a:moveTo>
                <a:lnTo>
                  <a:pt x="8904415" y="4683316"/>
                </a:lnTo>
                <a:lnTo>
                  <a:pt x="9006904" y="4541647"/>
                </a:lnTo>
                <a:lnTo>
                  <a:pt x="9137841" y="4512437"/>
                </a:lnTo>
                <a:close/>
                <a:moveTo>
                  <a:pt x="9143047" y="4504754"/>
                </a:moveTo>
                <a:lnTo>
                  <a:pt x="9012555" y="4533900"/>
                </a:lnTo>
                <a:lnTo>
                  <a:pt x="9114727" y="4392676"/>
                </a:lnTo>
                <a:lnTo>
                  <a:pt x="9243251" y="4356735"/>
                </a:lnTo>
                <a:close/>
                <a:moveTo>
                  <a:pt x="9248775" y="4348544"/>
                </a:moveTo>
                <a:lnTo>
                  <a:pt x="9120759" y="4384421"/>
                </a:lnTo>
                <a:lnTo>
                  <a:pt x="9222359" y="4243705"/>
                </a:lnTo>
                <a:lnTo>
                  <a:pt x="9348406" y="4201097"/>
                </a:lnTo>
                <a:close/>
                <a:moveTo>
                  <a:pt x="9354439" y="4192397"/>
                </a:moveTo>
                <a:lnTo>
                  <a:pt x="9229027" y="4234815"/>
                </a:lnTo>
                <a:lnTo>
                  <a:pt x="9330627" y="4094734"/>
                </a:lnTo>
                <a:lnTo>
                  <a:pt x="9454070" y="4045585"/>
                </a:lnTo>
                <a:close/>
                <a:moveTo>
                  <a:pt x="9460167" y="4036251"/>
                </a:moveTo>
                <a:lnTo>
                  <a:pt x="9337357" y="4085146"/>
                </a:lnTo>
                <a:lnTo>
                  <a:pt x="9438195" y="3945763"/>
                </a:lnTo>
                <a:lnTo>
                  <a:pt x="9558845" y="3890201"/>
                </a:lnTo>
                <a:close/>
                <a:moveTo>
                  <a:pt x="9565894" y="3880041"/>
                </a:moveTo>
                <a:lnTo>
                  <a:pt x="9445816" y="3935286"/>
                </a:lnTo>
                <a:lnTo>
                  <a:pt x="9546019" y="3796792"/>
                </a:lnTo>
                <a:lnTo>
                  <a:pt x="9664065" y="3735007"/>
                </a:lnTo>
                <a:close/>
                <a:moveTo>
                  <a:pt x="9671621" y="3723894"/>
                </a:moveTo>
                <a:lnTo>
                  <a:pt x="9554401" y="3785235"/>
                </a:lnTo>
                <a:lnTo>
                  <a:pt x="9653842" y="3647821"/>
                </a:lnTo>
                <a:lnTo>
                  <a:pt x="9769031" y="3579940"/>
                </a:lnTo>
                <a:close/>
                <a:moveTo>
                  <a:pt x="9777285" y="3567684"/>
                </a:moveTo>
                <a:lnTo>
                  <a:pt x="9662985" y="3634994"/>
                </a:lnTo>
                <a:lnTo>
                  <a:pt x="9761665" y="3498850"/>
                </a:lnTo>
                <a:lnTo>
                  <a:pt x="9873742" y="3425127"/>
                </a:lnTo>
                <a:close/>
                <a:moveTo>
                  <a:pt x="9883013" y="3411538"/>
                </a:moveTo>
                <a:lnTo>
                  <a:pt x="9772206" y="3484372"/>
                </a:lnTo>
                <a:lnTo>
                  <a:pt x="9869488" y="3349943"/>
                </a:lnTo>
                <a:lnTo>
                  <a:pt x="9978263" y="3270822"/>
                </a:lnTo>
                <a:close/>
                <a:moveTo>
                  <a:pt x="9988741" y="3255328"/>
                </a:moveTo>
                <a:lnTo>
                  <a:pt x="9881489" y="3333369"/>
                </a:lnTo>
                <a:lnTo>
                  <a:pt x="9977310" y="3200972"/>
                </a:lnTo>
                <a:lnTo>
                  <a:pt x="10082467" y="3116898"/>
                </a:lnTo>
                <a:close/>
                <a:moveTo>
                  <a:pt x="10094468" y="3099118"/>
                </a:moveTo>
                <a:lnTo>
                  <a:pt x="9991281" y="3181668"/>
                </a:lnTo>
                <a:lnTo>
                  <a:pt x="10085133" y="3052001"/>
                </a:lnTo>
                <a:lnTo>
                  <a:pt x="10186226" y="2963609"/>
                </a:lnTo>
                <a:close/>
                <a:moveTo>
                  <a:pt x="10200195" y="2942971"/>
                </a:moveTo>
                <a:lnTo>
                  <a:pt x="10101770" y="3028950"/>
                </a:lnTo>
                <a:lnTo>
                  <a:pt x="10192956" y="2902966"/>
                </a:lnTo>
                <a:lnTo>
                  <a:pt x="10289222" y="2811336"/>
                </a:lnTo>
                <a:close/>
                <a:moveTo>
                  <a:pt x="10305923" y="2786761"/>
                </a:moveTo>
                <a:lnTo>
                  <a:pt x="10213340" y="2874899"/>
                </a:lnTo>
                <a:lnTo>
                  <a:pt x="10300716" y="2754249"/>
                </a:lnTo>
                <a:lnTo>
                  <a:pt x="10391140" y="2660650"/>
                </a:lnTo>
                <a:close/>
                <a:moveTo>
                  <a:pt x="10411651" y="2630551"/>
                </a:moveTo>
                <a:lnTo>
                  <a:pt x="10326815" y="2717800"/>
                </a:lnTo>
                <a:lnTo>
                  <a:pt x="10408539" y="2604897"/>
                </a:lnTo>
                <a:lnTo>
                  <a:pt x="10491089" y="2512822"/>
                </a:lnTo>
                <a:close/>
                <a:moveTo>
                  <a:pt x="10517378" y="2474341"/>
                </a:moveTo>
                <a:lnTo>
                  <a:pt x="10444162" y="2555939"/>
                </a:lnTo>
                <a:lnTo>
                  <a:pt x="10516362" y="2456180"/>
                </a:lnTo>
                <a:lnTo>
                  <a:pt x="10587292" y="2371090"/>
                </a:lnTo>
                <a:close/>
              </a:path>
            </a:pathLst>
          </a:custGeom>
          <a:solidFill>
            <a:srgbClr val="A7C1FF">
              <a:alpha val="3127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80027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88725" y="1028875"/>
            <a:ext cx="6766500" cy="15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88725" y="2851925"/>
            <a:ext cx="6766500" cy="15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 Light"/>
              <a:buChar char="╺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 Light"/>
              <a:buChar char="-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⬞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●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○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■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●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○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■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r" rtl="0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r" rtl="0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r" rtl="0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r" rtl="0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r" rtl="0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r" rtl="0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r" rtl="0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r" rtl="0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6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>
            <a:spLocks noGrp="1"/>
          </p:cNvSpPr>
          <p:nvPr>
            <p:ph type="title"/>
          </p:nvPr>
        </p:nvSpPr>
        <p:spPr>
          <a:xfrm>
            <a:off x="533400" y="438150"/>
            <a:ext cx="6766500" cy="1262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b="1" dirty="0" smtClean="0">
                <a:solidFill>
                  <a:schemeClr val="accent6"/>
                </a:solidFill>
              </a:rPr>
              <a:t>Operators in </a:t>
            </a:r>
            <a:r>
              <a:rPr lang="en-US" b="1" dirty="0">
                <a:solidFill>
                  <a:schemeClr val="accent6"/>
                </a:solidFill>
              </a:rPr>
              <a:t>Python </a:t>
            </a:r>
            <a:endParaRPr b="1" dirty="0">
              <a:solidFill>
                <a:schemeClr val="accent6"/>
              </a:solidFill>
            </a:endParaRPr>
          </a:p>
        </p:txBody>
      </p:sp>
      <p:sp>
        <p:nvSpPr>
          <p:cNvPr id="104" name="Google Shape;104;p21"/>
          <p:cNvSpPr txBox="1">
            <a:spLocks noGrp="1"/>
          </p:cNvSpPr>
          <p:nvPr>
            <p:ph type="body" idx="1"/>
          </p:nvPr>
        </p:nvSpPr>
        <p:spPr>
          <a:xfrm>
            <a:off x="533400" y="1809750"/>
            <a:ext cx="7924800" cy="213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27000" indent="0">
              <a:buNone/>
            </a:pPr>
            <a:r>
              <a:rPr lang="en-US" sz="1200" dirty="0"/>
              <a:t>In Python, operators are special symbols or keywords used to perform operations on values and </a:t>
            </a:r>
            <a:r>
              <a:rPr lang="en-US" sz="1200" dirty="0" smtClean="0"/>
              <a:t>variables:</a:t>
            </a:r>
          </a:p>
          <a:p>
            <a:pPr marL="127000" indent="0">
              <a:buNone/>
            </a:pPr>
            <a:r>
              <a:rPr lang="en-US" sz="1200" dirty="0"/>
              <a:t>Python divides the operators in the following groups:</a:t>
            </a:r>
          </a:p>
          <a:p>
            <a:pPr marL="127000" indent="0">
              <a:buNone/>
            </a:pPr>
            <a:endParaRPr lang="en-US" sz="1200" dirty="0"/>
          </a:p>
          <a:p>
            <a:pPr marL="355600" indent="-228600">
              <a:buFont typeface="+mj-lt"/>
              <a:buAutoNum type="arabicPeriod"/>
            </a:pPr>
            <a:r>
              <a:rPr lang="en-US" sz="1200" dirty="0"/>
              <a:t>Arithmetic </a:t>
            </a:r>
            <a:r>
              <a:rPr lang="en-US" sz="1200" dirty="0" smtClean="0"/>
              <a:t>operators (+ - / *  // % **)</a:t>
            </a:r>
            <a:endParaRPr lang="en-US" sz="1200" dirty="0"/>
          </a:p>
          <a:p>
            <a:pPr marL="355600" indent="-228600">
              <a:buFont typeface="+mj-lt"/>
              <a:buAutoNum type="arabicPeriod"/>
            </a:pPr>
            <a:r>
              <a:rPr lang="en-US" sz="1200" dirty="0"/>
              <a:t>Assignment </a:t>
            </a:r>
            <a:r>
              <a:rPr lang="en-US" sz="1200" dirty="0" smtClean="0"/>
              <a:t>operators ( = += -= /= *= )</a:t>
            </a:r>
            <a:endParaRPr lang="en-US" sz="1200" dirty="0"/>
          </a:p>
          <a:p>
            <a:pPr marL="355600" indent="-228600">
              <a:buFont typeface="+mj-lt"/>
              <a:buAutoNum type="arabicPeriod"/>
            </a:pPr>
            <a:r>
              <a:rPr lang="en-US" sz="1200" dirty="0"/>
              <a:t>Comparison </a:t>
            </a:r>
            <a:r>
              <a:rPr lang="en-US" sz="1200" dirty="0" smtClean="0"/>
              <a:t>operators (== &gt;= &lt;= != )</a:t>
            </a:r>
            <a:endParaRPr lang="en-US" sz="1200" dirty="0"/>
          </a:p>
          <a:p>
            <a:pPr marL="355600" indent="-228600">
              <a:buFont typeface="+mj-lt"/>
              <a:buAutoNum type="arabicPeriod"/>
            </a:pPr>
            <a:r>
              <a:rPr lang="en-US" sz="1200" dirty="0"/>
              <a:t>Logical </a:t>
            </a:r>
            <a:r>
              <a:rPr lang="en-US" sz="1200" dirty="0" smtClean="0"/>
              <a:t>operators (and or not )</a:t>
            </a:r>
            <a:endParaRPr lang="en-US" sz="1200" dirty="0"/>
          </a:p>
          <a:p>
            <a:pPr marL="355600" indent="-228600">
              <a:buFont typeface="+mj-lt"/>
              <a:buAutoNum type="arabicPeriod"/>
            </a:pPr>
            <a:r>
              <a:rPr lang="en-US" sz="1200" dirty="0"/>
              <a:t>Identity </a:t>
            </a:r>
            <a:r>
              <a:rPr lang="en-US" sz="1200" dirty="0" smtClean="0"/>
              <a:t>operators (is </a:t>
            </a:r>
            <a:r>
              <a:rPr lang="en-US" sz="1200" dirty="0" err="1" smtClean="0"/>
              <a:t>is</a:t>
            </a:r>
            <a:r>
              <a:rPr lang="en-US" sz="1200" dirty="0" smtClean="0"/>
              <a:t> not)</a:t>
            </a:r>
            <a:endParaRPr lang="en-US" sz="1200" dirty="0"/>
          </a:p>
          <a:p>
            <a:pPr marL="355600" indent="-228600">
              <a:buFont typeface="+mj-lt"/>
              <a:buAutoNum type="arabicPeriod"/>
            </a:pPr>
            <a:r>
              <a:rPr lang="en-US" sz="1200" dirty="0"/>
              <a:t>Membership </a:t>
            </a:r>
            <a:r>
              <a:rPr lang="en-US" sz="1200" dirty="0" smtClean="0"/>
              <a:t>operators (in not in)</a:t>
            </a:r>
            <a:endParaRPr lang="en-US" sz="1200" dirty="0"/>
          </a:p>
          <a:p>
            <a:pPr marL="355600" indent="-228600">
              <a:buFont typeface="+mj-lt"/>
              <a:buAutoNum type="arabicPeriod"/>
            </a:pPr>
            <a:r>
              <a:rPr lang="en-US" sz="1200" dirty="0"/>
              <a:t>Bitwise </a:t>
            </a:r>
            <a:r>
              <a:rPr lang="en-US" sz="1200" dirty="0" smtClean="0"/>
              <a:t>operators (&amp; | ^ </a:t>
            </a:r>
            <a:r>
              <a:rPr lang="en-US" sz="1200" dirty="0"/>
              <a:t>~</a:t>
            </a:r>
            <a:r>
              <a:rPr lang="en-US" sz="1200" dirty="0" smtClean="0"/>
              <a:t>)</a:t>
            </a:r>
            <a:endParaRPr lang="en-US" sz="1200" dirty="0" smtClean="0"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>
            <a:spLocks noGrp="1"/>
          </p:cNvSpPr>
          <p:nvPr>
            <p:ph type="title"/>
          </p:nvPr>
        </p:nvSpPr>
        <p:spPr>
          <a:xfrm>
            <a:off x="762000" y="590550"/>
            <a:ext cx="8001000" cy="1262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sz="5400" dirty="0">
                <a:solidFill>
                  <a:schemeClr val="accent6"/>
                </a:solidFill>
              </a:rPr>
              <a:t>Conditions </a:t>
            </a:r>
            <a:r>
              <a:rPr lang="en-US" sz="5400" dirty="0" smtClean="0">
                <a:solidFill>
                  <a:schemeClr val="accent6"/>
                </a:solidFill>
              </a:rPr>
              <a:t>in statements</a:t>
            </a:r>
            <a:endParaRPr sz="5400" dirty="0">
              <a:solidFill>
                <a:schemeClr val="accent6"/>
              </a:solidFill>
            </a:endParaRPr>
          </a:p>
        </p:txBody>
      </p:sp>
      <p:sp>
        <p:nvSpPr>
          <p:cNvPr id="104" name="Google Shape;104;p21"/>
          <p:cNvSpPr txBox="1">
            <a:spLocks noGrp="1"/>
          </p:cNvSpPr>
          <p:nvPr>
            <p:ph type="body" idx="1"/>
          </p:nvPr>
        </p:nvSpPr>
        <p:spPr>
          <a:xfrm>
            <a:off x="533400" y="1809750"/>
            <a:ext cx="7924800" cy="213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27000" lvl="0" indent="0">
              <a:buNone/>
            </a:pPr>
            <a:r>
              <a:rPr lang="en-US" sz="1200" dirty="0"/>
              <a:t>Conditional statements in Python allow you to execute certain blocks of code based on whether a condition is true or false. </a:t>
            </a:r>
            <a:endParaRPr lang="en-US" sz="1200" dirty="0" smtClean="0"/>
          </a:p>
          <a:p>
            <a:pPr marL="127000" lvl="0" indent="0">
              <a:buNone/>
            </a:pPr>
            <a:r>
              <a:rPr lang="en-US" sz="1200" dirty="0" smtClean="0"/>
              <a:t>The </a:t>
            </a:r>
            <a:r>
              <a:rPr lang="en-US" sz="1200" dirty="0"/>
              <a:t>most common conditional statements in Python are </a:t>
            </a:r>
            <a:r>
              <a:rPr lang="en-US" sz="1200" dirty="0" smtClean="0"/>
              <a:t>:</a:t>
            </a:r>
          </a:p>
          <a:p>
            <a:pPr marL="127000" lvl="0" indent="0">
              <a:buNone/>
            </a:pPr>
            <a:r>
              <a:rPr lang="en-US" sz="1200" dirty="0" smtClean="0">
                <a:solidFill>
                  <a:schemeClr val="accent6"/>
                </a:solidFill>
              </a:rPr>
              <a:t>if</a:t>
            </a:r>
            <a:r>
              <a:rPr lang="en-US" sz="1200" dirty="0"/>
              <a:t>, </a:t>
            </a:r>
            <a:r>
              <a:rPr lang="en-US" sz="1200" dirty="0" err="1">
                <a:solidFill>
                  <a:schemeClr val="accent6"/>
                </a:solidFill>
              </a:rPr>
              <a:t>elif</a:t>
            </a:r>
            <a:r>
              <a:rPr lang="en-US" sz="1200" dirty="0"/>
              <a:t>, and </a:t>
            </a:r>
            <a:r>
              <a:rPr lang="en-US" sz="1200" dirty="0">
                <a:solidFill>
                  <a:schemeClr val="accent6"/>
                </a:solidFill>
              </a:rPr>
              <a:t>else</a:t>
            </a:r>
            <a:r>
              <a:rPr lang="en-US" sz="1200" dirty="0"/>
              <a:t>.</a:t>
            </a:r>
            <a:endParaRPr sz="1200" dirty="0">
              <a:solidFill>
                <a:schemeClr val="accent6"/>
              </a:solidFill>
            </a:endParaRPr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629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5400" y="2953165"/>
            <a:ext cx="4162875" cy="1567500"/>
          </a:xfrm>
        </p:spPr>
        <p:txBody>
          <a:bodyPr/>
          <a:lstStyle/>
          <a:p>
            <a:r>
              <a:rPr lang="en-US" sz="1800" dirty="0"/>
              <a:t>a = 200</a:t>
            </a:r>
            <a:br>
              <a:rPr lang="en-US" sz="1800" dirty="0"/>
            </a:br>
            <a:r>
              <a:rPr lang="en-US" sz="1800" dirty="0"/>
              <a:t>b = 33</a:t>
            </a:r>
            <a:br>
              <a:rPr lang="en-US" sz="1800" dirty="0"/>
            </a:br>
            <a:r>
              <a:rPr lang="en-US" sz="1800" dirty="0">
                <a:solidFill>
                  <a:schemeClr val="accent6"/>
                </a:solidFill>
              </a:rPr>
              <a:t>if</a:t>
            </a:r>
            <a:r>
              <a:rPr lang="en-US" sz="1800" dirty="0"/>
              <a:t> b &gt; a:</a:t>
            </a:r>
            <a:br>
              <a:rPr lang="en-US" sz="1800" dirty="0"/>
            </a:br>
            <a:r>
              <a:rPr lang="en-US" sz="1800" dirty="0"/>
              <a:t>  print("b is greater than a")</a:t>
            </a:r>
            <a:br>
              <a:rPr lang="en-US" sz="1800" dirty="0"/>
            </a:br>
            <a:r>
              <a:rPr lang="en-US" sz="1800" dirty="0" err="1">
                <a:solidFill>
                  <a:schemeClr val="accent6"/>
                </a:solidFill>
              </a:rPr>
              <a:t>elif</a:t>
            </a:r>
            <a:r>
              <a:rPr lang="en-US" sz="1800" dirty="0"/>
              <a:t> a == b:</a:t>
            </a:r>
            <a:br>
              <a:rPr lang="en-US" sz="1800" dirty="0"/>
            </a:br>
            <a:r>
              <a:rPr lang="en-US" sz="1800" dirty="0"/>
              <a:t>  print("a and b are equal")</a:t>
            </a:r>
            <a:br>
              <a:rPr lang="en-US" sz="1800" dirty="0"/>
            </a:br>
            <a:r>
              <a:rPr lang="en-US" sz="1800" dirty="0">
                <a:solidFill>
                  <a:schemeClr val="accent6"/>
                </a:solidFill>
              </a:rPr>
              <a:t>else: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  print("a is greater than b")</a:t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endParaRPr lang="en-US" sz="1800" dirty="0"/>
          </a:p>
        </p:txBody>
      </p:sp>
      <p:sp>
        <p:nvSpPr>
          <p:cNvPr id="111" name="Google Shape;111;p22"/>
          <p:cNvSpPr txBox="1">
            <a:spLocks noGrp="1"/>
          </p:cNvSpPr>
          <p:nvPr>
            <p:ph type="body" idx="1"/>
          </p:nvPr>
        </p:nvSpPr>
        <p:spPr>
          <a:xfrm>
            <a:off x="304800" y="1809750"/>
            <a:ext cx="4754875" cy="1567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None/>
            </a:pPr>
            <a:r>
              <a:rPr lang="en-US" sz="1400" dirty="0">
                <a:solidFill>
                  <a:schemeClr val="bg1"/>
                </a:solidFill>
              </a:rPr>
              <a:t>a = 200</a:t>
            </a:r>
          </a:p>
          <a:p>
            <a:pPr marL="0" lvl="0" indent="0">
              <a:buNone/>
            </a:pPr>
            <a:r>
              <a:rPr lang="en-US" sz="1400" dirty="0">
                <a:solidFill>
                  <a:schemeClr val="bg1"/>
                </a:solidFill>
              </a:rPr>
              <a:t>b = 33</a:t>
            </a:r>
          </a:p>
          <a:p>
            <a:pPr marL="0" lvl="0" indent="0">
              <a:buNone/>
            </a:pPr>
            <a:r>
              <a:rPr lang="en-US" sz="1400" dirty="0">
                <a:solidFill>
                  <a:schemeClr val="accent6"/>
                </a:solidFill>
              </a:rPr>
              <a:t>if</a:t>
            </a:r>
            <a:r>
              <a:rPr lang="en-US" sz="1400" dirty="0">
                <a:solidFill>
                  <a:schemeClr val="bg1"/>
                </a:solidFill>
              </a:rPr>
              <a:t> b &gt; a:</a:t>
            </a:r>
          </a:p>
          <a:p>
            <a:pPr marL="0" lvl="0" indent="0">
              <a:buNone/>
            </a:pPr>
            <a:r>
              <a:rPr lang="en-US" sz="1400" dirty="0">
                <a:solidFill>
                  <a:schemeClr val="bg1"/>
                </a:solidFill>
              </a:rPr>
              <a:t>  print("b is greater than a")</a:t>
            </a:r>
          </a:p>
          <a:p>
            <a:pPr marL="0" lvl="0" indent="0">
              <a:buNone/>
            </a:pPr>
            <a:r>
              <a:rPr lang="en-US" sz="1400" dirty="0">
                <a:solidFill>
                  <a:schemeClr val="accent6"/>
                </a:solidFill>
              </a:rPr>
              <a:t>else:</a:t>
            </a:r>
          </a:p>
          <a:p>
            <a:pPr marL="0" lvl="0" indent="0">
              <a:buNone/>
            </a:pPr>
            <a:r>
              <a:rPr lang="en-US" sz="1400" dirty="0">
                <a:solidFill>
                  <a:schemeClr val="bg1"/>
                </a:solidFill>
              </a:rPr>
              <a:t>  print("b is not greater than a")</a:t>
            </a:r>
            <a:endParaRPr sz="1400" dirty="0">
              <a:solidFill>
                <a:schemeClr val="bg1"/>
              </a:solidFill>
            </a:endParaRPr>
          </a:p>
        </p:txBody>
      </p:sp>
      <p:sp>
        <p:nvSpPr>
          <p:cNvPr id="124" name="Google Shape;124;p2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112" name="Google Shape;112;p22"/>
          <p:cNvGrpSpPr/>
          <p:nvPr/>
        </p:nvGrpSpPr>
        <p:grpSpPr>
          <a:xfrm rot="978695" flipH="1" flipV="1">
            <a:off x="6317744" y="3732675"/>
            <a:ext cx="1330541" cy="1183801"/>
            <a:chOff x="6643075" y="3664250"/>
            <a:chExt cx="407950" cy="407975"/>
          </a:xfrm>
        </p:grpSpPr>
        <p:sp>
          <p:nvSpPr>
            <p:cNvPr id="113" name="Google Shape;113;p22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95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2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22"/>
          <p:cNvGrpSpPr/>
          <p:nvPr/>
        </p:nvGrpSpPr>
        <p:grpSpPr>
          <a:xfrm rot="391303">
            <a:off x="7654640" y="1665993"/>
            <a:ext cx="751973" cy="751930"/>
            <a:chOff x="576250" y="4319400"/>
            <a:chExt cx="442075" cy="442050"/>
          </a:xfrm>
        </p:grpSpPr>
        <p:sp>
          <p:nvSpPr>
            <p:cNvPr id="116" name="Google Shape;116;p22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2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2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2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1" name="Google Shape;121;p22"/>
          <p:cNvSpPr/>
          <p:nvPr/>
        </p:nvSpPr>
        <p:spPr>
          <a:xfrm rot="3675659">
            <a:off x="7669536" y="2850431"/>
            <a:ext cx="311555" cy="29746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9525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2"/>
          <p:cNvSpPr/>
          <p:nvPr/>
        </p:nvSpPr>
        <p:spPr>
          <a:xfrm rot="978569">
            <a:off x="6799133" y="2375170"/>
            <a:ext cx="173823" cy="166052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9525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03;p21"/>
          <p:cNvSpPr txBox="1">
            <a:spLocks/>
          </p:cNvSpPr>
          <p:nvPr/>
        </p:nvSpPr>
        <p:spPr>
          <a:xfrm>
            <a:off x="609600" y="438150"/>
            <a:ext cx="5486400" cy="838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dirty="0">
                <a:solidFill>
                  <a:schemeClr val="accent6"/>
                </a:solidFill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254684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8"/>
          <p:cNvSpPr txBox="1">
            <a:spLocks noGrp="1"/>
          </p:cNvSpPr>
          <p:nvPr>
            <p:ph type="ctrTitle" idx="4294967295"/>
          </p:nvPr>
        </p:nvSpPr>
        <p:spPr>
          <a:xfrm>
            <a:off x="1143000" y="1581150"/>
            <a:ext cx="5587800" cy="94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6"/>
                </a:solidFill>
              </a:rPr>
              <a:t>Son!</a:t>
            </a:r>
            <a:endParaRPr sz="7200" dirty="0">
              <a:solidFill>
                <a:schemeClr val="accent6"/>
              </a:solidFill>
            </a:endParaRPr>
          </a:p>
        </p:txBody>
      </p:sp>
      <p:sp>
        <p:nvSpPr>
          <p:cNvPr id="327" name="Google Shape;327;p38"/>
          <p:cNvSpPr txBox="1">
            <a:spLocks noGrp="1"/>
          </p:cNvSpPr>
          <p:nvPr>
            <p:ph type="subTitle" idx="4294967295"/>
          </p:nvPr>
        </p:nvSpPr>
        <p:spPr>
          <a:xfrm>
            <a:off x="1143000" y="2571750"/>
            <a:ext cx="5587800" cy="1125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/>
              <a:t>Any questions?</a:t>
            </a:r>
            <a:br>
              <a:rPr lang="en" sz="1800" dirty="0"/>
            </a:br>
            <a:endParaRPr sz="1800" dirty="0"/>
          </a:p>
        </p:txBody>
      </p:sp>
      <p:sp>
        <p:nvSpPr>
          <p:cNvPr id="328" name="Google Shape;328;p38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utius template">
  <a:themeElements>
    <a:clrScheme name="Custom 347">
      <a:dk1>
        <a:srgbClr val="11191F"/>
      </a:dk1>
      <a:lt1>
        <a:srgbClr val="FFFFFF"/>
      </a:lt1>
      <a:dk2>
        <a:srgbClr val="97A5C2"/>
      </a:dk2>
      <a:lt2>
        <a:srgbClr val="E6E6EC"/>
      </a:lt2>
      <a:accent1>
        <a:srgbClr val="11191F"/>
      </a:accent1>
      <a:accent2>
        <a:srgbClr val="525666"/>
      </a:accent2>
      <a:accent3>
        <a:srgbClr val="757B96"/>
      </a:accent3>
      <a:accent4>
        <a:srgbClr val="9CA1B6"/>
      </a:accent4>
      <a:accent5>
        <a:srgbClr val="CC5900"/>
      </a:accent5>
      <a:accent6>
        <a:srgbClr val="FF8800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167</Words>
  <Application>Microsoft Office PowerPoint</Application>
  <PresentationFormat>On-screen Show (16:9)</PresentationFormat>
  <Paragraphs>29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Montserrat Light</vt:lpstr>
      <vt:lpstr>DM Serif Display</vt:lpstr>
      <vt:lpstr>Calibri</vt:lpstr>
      <vt:lpstr>Mutius template</vt:lpstr>
      <vt:lpstr>Operators in Python </vt:lpstr>
      <vt:lpstr>Conditions in statements</vt:lpstr>
      <vt:lpstr>a = 200 b = 33 if b &gt; a:   print("b is greater than a") elif a == b:   print("a and b are equal") else:   print("a is greater than b")   </vt:lpstr>
      <vt:lpstr>Son!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Hello!</dc:title>
  <dc:creator>Fahad Ahmed</dc:creator>
  <cp:lastModifiedBy>Fahad Ahmed</cp:lastModifiedBy>
  <cp:revision>28</cp:revision>
  <dcterms:modified xsi:type="dcterms:W3CDTF">2024-06-28T17:21:23Z</dcterms:modified>
</cp:coreProperties>
</file>