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8" r:id="rId2"/>
    <p:sldId id="268" r:id="rId3"/>
    <p:sldId id="256" r:id="rId4"/>
    <p:sldId id="257" r:id="rId5"/>
    <p:sldId id="295" r:id="rId6"/>
    <p:sldId id="261" r:id="rId7"/>
    <p:sldId id="260" r:id="rId8"/>
    <p:sldId id="262" r:id="rId9"/>
    <p:sldId id="278" r:id="rId10"/>
  </p:sldIdLst>
  <p:sldSz cx="9144000" cy="5143500" type="screen16x9"/>
  <p:notesSz cx="6858000" cy="9144000"/>
  <p:embeddedFontLst>
    <p:embeddedFont>
      <p:font typeface="DM Serif Display" charset="0"/>
      <p:regular r:id="rId12"/>
      <p:italic r:id="rId13"/>
    </p:embeddedFont>
    <p:embeddedFont>
      <p:font typeface="Montserrat" charset="0"/>
      <p:regular r:id="rId14"/>
      <p:bold r:id="rId15"/>
      <p:italic r:id="rId16"/>
      <p:boldItalic r:id="rId17"/>
    </p:embeddedFont>
    <p:embeddedFont>
      <p:font typeface="Montserrat Light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792" y="8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567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 idx="4294967295"/>
          </p:nvPr>
        </p:nvSpPr>
        <p:spPr>
          <a:xfrm>
            <a:off x="838200" y="1200150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Hello!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294967295"/>
          </p:nvPr>
        </p:nvSpPr>
        <p:spPr>
          <a:xfrm>
            <a:off x="838200" y="2266950"/>
            <a:ext cx="6477000" cy="16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</a:t>
            </a:r>
            <a:r>
              <a:rPr lang="en" sz="1800" dirty="0">
                <a:solidFill>
                  <a:schemeClr val="accent6"/>
                </a:solidFill>
              </a:rPr>
              <a:t>Fahad </a:t>
            </a:r>
            <a:r>
              <a:rPr lang="en" sz="1800" dirty="0" smtClean="0">
                <a:solidFill>
                  <a:schemeClr val="accent6"/>
                </a:solidFill>
              </a:rPr>
              <a:t> Ahmed</a:t>
            </a:r>
            <a:r>
              <a:rPr lang="en" sz="1800" dirty="0" smtClean="0"/>
              <a:t>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to teach you </a:t>
            </a:r>
            <a:r>
              <a:rPr lang="en" sz="1800" b="1" dirty="0">
                <a:solidFill>
                  <a:schemeClr val="accent6"/>
                </a:solidFill>
              </a:rPr>
              <a:t>Python Programming </a:t>
            </a:r>
            <a:r>
              <a:rPr lang="en" sz="1800" dirty="0"/>
              <a:t>+ </a:t>
            </a:r>
            <a:r>
              <a:rPr lang="en" sz="1800" b="1" dirty="0">
                <a:solidFill>
                  <a:schemeClr val="accent6"/>
                </a:solidFill>
              </a:rPr>
              <a:t>CIT</a:t>
            </a:r>
            <a:r>
              <a:rPr lang="en" sz="1800" dirty="0"/>
              <a:t> . 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fbinashfaq@gmail.com</a:t>
            </a:r>
            <a:endParaRPr lang="en" sz="18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2743200" y="1047750"/>
            <a:ext cx="3810000" cy="4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u="sng" dirty="0"/>
              <a:t>Grading Criteria: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aphicFrame>
        <p:nvGraphicFramePr>
          <p:cNvPr id="181" name="Google Shape;181;p28"/>
          <p:cNvGraphicFramePr/>
          <p:nvPr>
            <p:extLst>
              <p:ext uri="{D42A27DB-BD31-4B8C-83A1-F6EECF244321}">
                <p14:modId xmlns:p14="http://schemas.microsoft.com/office/powerpoint/2010/main" val="252995545"/>
              </p:ext>
            </p:extLst>
          </p:nvPr>
        </p:nvGraphicFramePr>
        <p:xfrm>
          <a:off x="1905000" y="1962150"/>
          <a:ext cx="5059700" cy="2667000"/>
        </p:xfrm>
        <a:graphic>
          <a:graphicData uri="http://schemas.openxmlformats.org/drawingml/2006/table">
            <a:tbl>
              <a:tblPr>
                <a:noFill/>
                <a:tableStyleId>{2A5CF634-BF82-445E-975C-3A6A0FACAB5D}</a:tableStyleId>
              </a:tblPr>
              <a:tblGrid>
                <a:gridCol w="155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Particulars</a:t>
                      </a:r>
                      <a:endParaRPr sz="16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Marks</a:t>
                      </a:r>
                      <a:endParaRPr sz="16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Assignment</a:t>
                      </a:r>
                      <a:endParaRPr sz="10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20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Quiz</a:t>
                      </a:r>
                      <a:endParaRPr sz="10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20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Mid</a:t>
                      </a:r>
                      <a:r>
                        <a:rPr lang="en-US" sz="1000" b="1" baseline="0" dirty="0" smtClean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term</a:t>
                      </a:r>
                      <a:endParaRPr sz="10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2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Final Project</a:t>
                      </a:r>
                      <a:endParaRPr sz="1000" b="1" dirty="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r>
                        <a:rPr lang="en-US" sz="12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2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990600" y="104775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chemeClr val="accent6"/>
                </a:solidFill>
              </a:rPr>
              <a:t>Programming</a:t>
            </a:r>
            <a:r>
              <a:rPr lang="en" dirty="0"/>
              <a:t> 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Programming: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4" y="1708924"/>
            <a:ext cx="5212076" cy="2082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Programming is the process of giving instructions to a computer to perform specific tasks. With the help of programming language It involves writing a set of  commands, also known as code,</a:t>
            </a:r>
            <a:endParaRPr sz="1200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62000" y="819150"/>
            <a:ext cx="7391399" cy="707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Types of Programming Language's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990600" y="1962150"/>
            <a:ext cx="3733800" cy="1752600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Low-level languages </a:t>
            </a:r>
            <a:r>
              <a:rPr lang="en-US" dirty="0"/>
              <a:t>are programming languages that are closer to the machine code and hardware of a computer.</a:t>
            </a:r>
          </a:p>
          <a:p>
            <a:pPr marL="139700" indent="0">
              <a:buNone/>
            </a:pPr>
            <a:r>
              <a:rPr lang="en-US" dirty="0"/>
              <a:t>Examples: </a:t>
            </a:r>
            <a:r>
              <a:rPr lang="en-US" dirty="0">
                <a:solidFill>
                  <a:schemeClr val="accent6"/>
                </a:solidFill>
              </a:rPr>
              <a:t>Machine language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assembly language.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4800600" y="1962150"/>
            <a:ext cx="3962400" cy="15668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High-level languages </a:t>
            </a:r>
            <a:r>
              <a:rPr lang="en-US" dirty="0"/>
              <a:t>are programming languages that are closer to the humans language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Examples: </a:t>
            </a:r>
            <a:r>
              <a:rPr lang="en-US" dirty="0">
                <a:solidFill>
                  <a:schemeClr val="accent6"/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62000" y="590550"/>
            <a:ext cx="6766500" cy="126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Python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533400" y="1809750"/>
            <a:ext cx="7924800" cy="213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>
              <a:buNone/>
            </a:pPr>
            <a:r>
              <a:rPr lang="en-US" dirty="0"/>
              <a:t>Python is general purpose high level object oriented programming language developed by </a:t>
            </a:r>
            <a:r>
              <a:rPr lang="en-US" dirty="0">
                <a:solidFill>
                  <a:schemeClr val="accent6"/>
                </a:solidFill>
              </a:rPr>
              <a:t>Guido van Rossum </a:t>
            </a:r>
            <a:r>
              <a:rPr lang="en-US" dirty="0"/>
              <a:t>in 1991 in Netherland </a:t>
            </a:r>
          </a:p>
          <a:p>
            <a:pPr marL="127000" lvl="0" indent="0">
              <a:buNone/>
            </a:pPr>
            <a:r>
              <a:rPr lang="en-US" dirty="0"/>
              <a:t>The first official Python release, Python </a:t>
            </a:r>
            <a:r>
              <a:rPr lang="en-US" dirty="0">
                <a:solidFill>
                  <a:schemeClr val="accent6"/>
                </a:solidFill>
              </a:rPr>
              <a:t>0.9.0</a:t>
            </a:r>
            <a:r>
              <a:rPr lang="en-US" dirty="0"/>
              <a:t>, was released in February 1991.</a:t>
            </a:r>
          </a:p>
          <a:p>
            <a:pPr marL="127000" lvl="0" indent="0">
              <a:buNone/>
            </a:pPr>
            <a:r>
              <a:rPr lang="en-US" dirty="0"/>
              <a:t>the creator of Python, is a fan of </a:t>
            </a:r>
            <a:r>
              <a:rPr lang="en-US" b="1" dirty="0">
                <a:solidFill>
                  <a:schemeClr val="accent6"/>
                </a:solidFill>
              </a:rPr>
              <a:t>Monty Python's Flying Circus</a:t>
            </a: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188724" y="1231800"/>
            <a:ext cx="7193275" cy="26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What we archive through </a:t>
            </a:r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29;p23"/>
          <p:cNvSpPr txBox="1">
            <a:spLocks/>
          </p:cNvSpPr>
          <p:nvPr/>
        </p:nvSpPr>
        <p:spPr>
          <a:xfrm>
            <a:off x="997432" y="1962150"/>
            <a:ext cx="48768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erif Display"/>
              <a:buChar char="╺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erif Display"/>
              <a:buChar char="-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⬞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●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○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■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●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○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DM Serif Display"/>
              <a:buChar char="■"/>
              <a:defRPr sz="36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1200" dirty="0"/>
              <a:t>Web development</a:t>
            </a:r>
          </a:p>
          <a:p>
            <a:r>
              <a:rPr lang="en-US" sz="1200" dirty="0"/>
              <a:t>Data Science</a:t>
            </a:r>
          </a:p>
          <a:p>
            <a:r>
              <a:rPr lang="en-US" sz="1200" dirty="0"/>
              <a:t>Artificial Intelligent</a:t>
            </a:r>
          </a:p>
          <a:p>
            <a:r>
              <a:rPr lang="en-US" sz="1200" dirty="0"/>
              <a:t>Machine Learning</a:t>
            </a:r>
          </a:p>
          <a:p>
            <a:r>
              <a:rPr lang="en-US" sz="1200" dirty="0"/>
              <a:t>Game Development</a:t>
            </a:r>
          </a:p>
          <a:p>
            <a:r>
              <a:rPr lang="en-US" sz="1200" dirty="0"/>
              <a:t>Web Scrapping</a:t>
            </a:r>
          </a:p>
          <a:p>
            <a:r>
              <a:rPr lang="en-US" sz="1200" dirty="0"/>
              <a:t>Desktop Application</a:t>
            </a:r>
          </a:p>
          <a:p>
            <a:r>
              <a:rPr lang="en-US" sz="1200" dirty="0"/>
              <a:t>Cyber Security</a:t>
            </a:r>
          </a:p>
          <a:p>
            <a:r>
              <a:rPr lang="en-US" sz="1200" dirty="0"/>
              <a:t>Networking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4294967295"/>
          </p:nvPr>
        </p:nvSpPr>
        <p:spPr>
          <a:xfrm>
            <a:off x="380999" y="1366537"/>
            <a:ext cx="7270045" cy="1424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dirty="0"/>
              <a:t>"Programming is not about typing, it's     about thinking.“</a:t>
            </a:r>
          </a:p>
          <a:p>
            <a:pPr marL="0" lvl="0" indent="0">
              <a:buNone/>
            </a:pPr>
            <a:r>
              <a:rPr lang="en-US" sz="2800" dirty="0"/>
              <a:t>                                            </a:t>
            </a:r>
            <a:r>
              <a:rPr lang="en-US" sz="2800" b="1" dirty="0">
                <a:solidFill>
                  <a:schemeClr val="accent6"/>
                </a:solidFill>
              </a:rPr>
              <a:t>Rich Hickey</a:t>
            </a:r>
            <a:endParaRPr sz="2800" b="1" dirty="0">
              <a:solidFill>
                <a:schemeClr val="accent6"/>
              </a:solidFill>
            </a:endParaRPr>
          </a:p>
        </p:txBody>
      </p:sp>
      <p:grpSp>
        <p:nvGrpSpPr>
          <p:cNvPr id="112" name="Google Shape;112;p22"/>
          <p:cNvGrpSpPr/>
          <p:nvPr/>
        </p:nvGrpSpPr>
        <p:grpSpPr>
          <a:xfrm rot="978695" flipH="1" flipV="1">
            <a:off x="6317744" y="3732675"/>
            <a:ext cx="1330541" cy="118380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7654640" y="1665993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/>
          <p:nvPr/>
        </p:nvSpPr>
        <p:spPr>
          <a:xfrm rot="978736">
            <a:off x="578258" y="550166"/>
            <a:ext cx="511473" cy="42266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 rot="3675659">
            <a:off x="7669536" y="2850431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 rot="2257894">
            <a:off x="1120871" y="954249"/>
            <a:ext cx="352001" cy="28740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ctrTitle" idx="4294967295"/>
          </p:nvPr>
        </p:nvSpPr>
        <p:spPr>
          <a:xfrm>
            <a:off x="1143000" y="1581150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Son!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294967295"/>
          </p:nvPr>
        </p:nvSpPr>
        <p:spPr>
          <a:xfrm>
            <a:off x="1143000" y="2571750"/>
            <a:ext cx="5587800" cy="11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Any questions?</a:t>
            </a:r>
            <a:br>
              <a:rPr lang="en" sz="1800" dirty="0"/>
            </a:br>
            <a:endParaRPr sz="180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221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DM Serif Display</vt:lpstr>
      <vt:lpstr>Montserrat</vt:lpstr>
      <vt:lpstr>Montserrat Light</vt:lpstr>
      <vt:lpstr>Calibri</vt:lpstr>
      <vt:lpstr>Mutius template</vt:lpstr>
      <vt:lpstr>Hello!</vt:lpstr>
      <vt:lpstr>Grading Criteria: </vt:lpstr>
      <vt:lpstr>What is Programming ?</vt:lpstr>
      <vt:lpstr>Programming:</vt:lpstr>
      <vt:lpstr>Types of Programming Language's</vt:lpstr>
      <vt:lpstr>Python</vt:lpstr>
      <vt:lpstr>PowerPoint Presentation</vt:lpstr>
      <vt:lpstr>PowerPoint Presentation</vt:lpstr>
      <vt:lpstr>Son!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Fahad Ahmed</dc:creator>
  <cp:lastModifiedBy>Fahad Ahmed</cp:lastModifiedBy>
  <cp:revision>12</cp:revision>
  <dcterms:modified xsi:type="dcterms:W3CDTF">2024-05-19T11:40:14Z</dcterms:modified>
</cp:coreProperties>
</file>