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81" r:id="rId2"/>
    <p:sldId id="282" r:id="rId3"/>
    <p:sldId id="283" r:id="rId4"/>
    <p:sldId id="285" r:id="rId5"/>
    <p:sldId id="286" r:id="rId6"/>
    <p:sldId id="288" r:id="rId7"/>
    <p:sldId id="278" r:id="rId8"/>
  </p:sldIdLst>
  <p:sldSz cx="9144000" cy="5143500" type="screen16x9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DM Serif Display" charset="0"/>
      <p:regular r:id="rId14"/>
      <p:italic r:id="rId15"/>
    </p:embeddedFont>
    <p:embeddedFont>
      <p:font typeface="Montserrat Light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A5CF634-BF82-445E-975C-3A6A0FACAB5D}">
  <a:tblStyle styleId="{2A5CF634-BF82-445E-975C-3A6A0FACA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FE7647-697C-4ABB-AA9B-82A436A19A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5673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e559b0b4d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e559b0b4d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609600" y="742950"/>
            <a:ext cx="6324600" cy="76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6"/>
                </a:solidFill>
              </a:rPr>
              <a:t>Looping Statement</a:t>
            </a:r>
            <a:endParaRPr sz="5400" dirty="0">
              <a:solidFill>
                <a:schemeClr val="accent6"/>
              </a:solidFill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81000" y="1657350"/>
            <a:ext cx="7924800" cy="213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lvl="0" indent="0">
              <a:buNone/>
            </a:pPr>
            <a:r>
              <a:rPr lang="en-US" dirty="0"/>
              <a:t>Loops in programming are structures that allow a set of instructions to be repeated multiple times. </a:t>
            </a:r>
          </a:p>
          <a:p>
            <a:pPr marL="127000" lvl="0" indent="0">
              <a:buNone/>
            </a:pPr>
            <a:r>
              <a:rPr lang="en-US" dirty="0"/>
              <a:t>There are two common types of loops:</a:t>
            </a:r>
          </a:p>
          <a:p>
            <a:pPr marL="469900" lvl="0" indent="-3429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 </a:t>
            </a:r>
          </a:p>
          <a:p>
            <a:pPr marL="469900" lvl="0" indent="-3429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while</a:t>
            </a:r>
            <a:r>
              <a:rPr lang="en-US" dirty="0"/>
              <a:t> loops.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44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subTitle" idx="4294967295"/>
          </p:nvPr>
        </p:nvSpPr>
        <p:spPr>
          <a:xfrm>
            <a:off x="665220" y="1745933"/>
            <a:ext cx="7270045" cy="14245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while loop is used when you want to repeat a block of code as long as a certain condition is true.</a:t>
            </a:r>
          </a:p>
          <a:p>
            <a:pPr marL="0" lv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12" name="Google Shape;112;p22"/>
          <p:cNvGrpSpPr/>
          <p:nvPr/>
        </p:nvGrpSpPr>
        <p:grpSpPr>
          <a:xfrm rot="978695" flipH="1" flipV="1">
            <a:off x="6317744" y="3732675"/>
            <a:ext cx="1330541" cy="118380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7654640" y="1665993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2"/>
          <p:cNvSpPr/>
          <p:nvPr/>
        </p:nvSpPr>
        <p:spPr>
          <a:xfrm rot="3675659">
            <a:off x="7669536" y="2850431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" name="Google Shape;103;p21"/>
          <p:cNvSpPr txBox="1">
            <a:spLocks/>
          </p:cNvSpPr>
          <p:nvPr/>
        </p:nvSpPr>
        <p:spPr>
          <a:xfrm>
            <a:off x="539771" y="312417"/>
            <a:ext cx="7315200" cy="126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accent6"/>
                </a:solidFill>
              </a:rPr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325468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subTitle" idx="4294967295"/>
          </p:nvPr>
        </p:nvSpPr>
        <p:spPr>
          <a:xfrm>
            <a:off x="838200" y="1782744"/>
            <a:ext cx="7270045" cy="14245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# Print numbers from 1 to 5 using a while loop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counter = 1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while counter &lt;= 5: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print(counter)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counter += 1</a:t>
            </a:r>
          </a:p>
          <a:p>
            <a:pPr marL="0" lvl="0" indent="0"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12" name="Google Shape;112;p22"/>
          <p:cNvGrpSpPr/>
          <p:nvPr/>
        </p:nvGrpSpPr>
        <p:grpSpPr>
          <a:xfrm rot="978695" flipH="1" flipV="1">
            <a:off x="6317744" y="3732675"/>
            <a:ext cx="1330541" cy="118380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7654640" y="1665993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2"/>
          <p:cNvSpPr/>
          <p:nvPr/>
        </p:nvSpPr>
        <p:spPr>
          <a:xfrm rot="3675659">
            <a:off x="7669536" y="2850431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" name="Google Shape;103;p21"/>
          <p:cNvSpPr txBox="1">
            <a:spLocks/>
          </p:cNvSpPr>
          <p:nvPr/>
        </p:nvSpPr>
        <p:spPr>
          <a:xfrm>
            <a:off x="609600" y="438150"/>
            <a:ext cx="7315200" cy="126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accent6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05503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subTitle" idx="4294967295"/>
          </p:nvPr>
        </p:nvSpPr>
        <p:spPr>
          <a:xfrm>
            <a:off x="838200" y="1782744"/>
            <a:ext cx="7270045" cy="14245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for loop is used when you know in advance how many times you want to execute a block of code. It typically iterates over a sequence (like a range of numbers).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12" name="Google Shape;112;p22"/>
          <p:cNvGrpSpPr/>
          <p:nvPr/>
        </p:nvGrpSpPr>
        <p:grpSpPr>
          <a:xfrm rot="978695" flipH="1" flipV="1">
            <a:off x="6317744" y="3732675"/>
            <a:ext cx="1330541" cy="118380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7654640" y="1665993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2"/>
          <p:cNvSpPr/>
          <p:nvPr/>
        </p:nvSpPr>
        <p:spPr>
          <a:xfrm rot="3675659">
            <a:off x="7669536" y="2850431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" name="Google Shape;103;p21"/>
          <p:cNvSpPr txBox="1">
            <a:spLocks/>
          </p:cNvSpPr>
          <p:nvPr/>
        </p:nvSpPr>
        <p:spPr>
          <a:xfrm>
            <a:off x="609600" y="438150"/>
            <a:ext cx="7315200" cy="126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accent6"/>
                </a:solidFill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357918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subTitle" idx="4294967295"/>
          </p:nvPr>
        </p:nvSpPr>
        <p:spPr>
          <a:xfrm>
            <a:off x="838200" y="1782744"/>
            <a:ext cx="7270045" cy="14245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For I in range(1,10):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print(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12" name="Google Shape;112;p22"/>
          <p:cNvGrpSpPr/>
          <p:nvPr/>
        </p:nvGrpSpPr>
        <p:grpSpPr>
          <a:xfrm rot="978695" flipH="1" flipV="1">
            <a:off x="6317744" y="3732675"/>
            <a:ext cx="1330541" cy="118380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7654640" y="1665993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2"/>
          <p:cNvSpPr/>
          <p:nvPr/>
        </p:nvSpPr>
        <p:spPr>
          <a:xfrm rot="3675659">
            <a:off x="7669536" y="2850431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" name="Google Shape;103;p21"/>
          <p:cNvSpPr txBox="1">
            <a:spLocks/>
          </p:cNvSpPr>
          <p:nvPr/>
        </p:nvSpPr>
        <p:spPr>
          <a:xfrm>
            <a:off x="609600" y="438150"/>
            <a:ext cx="7315200" cy="126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accent6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52127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subTitle" idx="4294967295"/>
          </p:nvPr>
        </p:nvSpPr>
        <p:spPr>
          <a:xfrm>
            <a:off x="838200" y="1782744"/>
            <a:ext cx="7270045" cy="14245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sentence = "Python is easy</a:t>
            </a:r>
            <a:r>
              <a:rPr lang="en-US" sz="1400" dirty="0" smtClean="0">
                <a:solidFill>
                  <a:schemeClr val="bg1"/>
                </a:solidFill>
              </a:rPr>
              <a:t>"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words = </a:t>
            </a:r>
            <a:r>
              <a:rPr lang="en-US" sz="1400" dirty="0" err="1">
                <a:solidFill>
                  <a:schemeClr val="bg1"/>
                </a:solidFill>
              </a:rPr>
              <a:t>sentence.split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pPr marL="0" lvl="0" indent="0">
              <a:buNone/>
            </a:pPr>
            <a:r>
              <a:rPr lang="en-US" sz="1400" dirty="0" err="1">
                <a:solidFill>
                  <a:schemeClr val="bg1"/>
                </a:solidFill>
              </a:rPr>
              <a:t>reversed_words</a:t>
            </a:r>
            <a:r>
              <a:rPr lang="en-US" sz="1400" dirty="0">
                <a:solidFill>
                  <a:schemeClr val="bg1"/>
                </a:solidFill>
              </a:rPr>
              <a:t> = words[::-1]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print(</a:t>
            </a:r>
            <a:r>
              <a:rPr lang="en-US" sz="1400" dirty="0" err="1">
                <a:solidFill>
                  <a:schemeClr val="bg1"/>
                </a:solidFill>
              </a:rPr>
              <a:t>reversed_words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400" dirty="0" err="1">
                <a:solidFill>
                  <a:schemeClr val="bg1"/>
                </a:solidFill>
              </a:rPr>
              <a:t>reversed_sentence</a:t>
            </a:r>
            <a:r>
              <a:rPr lang="en-US" sz="1400" dirty="0">
                <a:solidFill>
                  <a:schemeClr val="bg1"/>
                </a:solidFill>
              </a:rPr>
              <a:t> = " ".join(</a:t>
            </a:r>
            <a:r>
              <a:rPr lang="en-US" sz="1400" dirty="0" err="1">
                <a:solidFill>
                  <a:schemeClr val="bg1"/>
                </a:solidFill>
              </a:rPr>
              <a:t>reversed_words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print(</a:t>
            </a:r>
            <a:r>
              <a:rPr lang="en-US" sz="1400" dirty="0" err="1" smtClean="0">
                <a:solidFill>
                  <a:schemeClr val="bg1"/>
                </a:solidFill>
              </a:rPr>
              <a:t>reversed_sentence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0" lvl="0" indent="0">
              <a:buNone/>
            </a:pPr>
            <a:endParaRPr sz="1400" dirty="0">
              <a:solidFill>
                <a:schemeClr val="bg1"/>
              </a:solidFill>
            </a:endParaRPr>
          </a:p>
        </p:txBody>
      </p:sp>
      <p:grpSp>
        <p:nvGrpSpPr>
          <p:cNvPr id="112" name="Google Shape;112;p22"/>
          <p:cNvGrpSpPr/>
          <p:nvPr/>
        </p:nvGrpSpPr>
        <p:grpSpPr>
          <a:xfrm rot="978695" flipH="1" flipV="1">
            <a:off x="6317744" y="3732675"/>
            <a:ext cx="1330541" cy="118380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7654640" y="1665993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2"/>
          <p:cNvSpPr/>
          <p:nvPr/>
        </p:nvSpPr>
        <p:spPr>
          <a:xfrm rot="3675659">
            <a:off x="7669536" y="2850431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" name="Google Shape;103;p21"/>
          <p:cNvSpPr txBox="1">
            <a:spLocks/>
          </p:cNvSpPr>
          <p:nvPr/>
        </p:nvSpPr>
        <p:spPr>
          <a:xfrm>
            <a:off x="609600" y="438150"/>
            <a:ext cx="7315200" cy="126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accent6"/>
                </a:solidFill>
              </a:rPr>
              <a:t>Assignment #04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3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ctrTitle" idx="4294967295"/>
          </p:nvPr>
        </p:nvSpPr>
        <p:spPr>
          <a:xfrm>
            <a:off x="1143000" y="1581150"/>
            <a:ext cx="5587800" cy="94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6"/>
                </a:solidFill>
              </a:rPr>
              <a:t>Son!</a:t>
            </a:r>
            <a:endParaRPr sz="7200" dirty="0">
              <a:solidFill>
                <a:schemeClr val="accent6"/>
              </a:solidFill>
            </a:endParaRPr>
          </a:p>
        </p:txBody>
      </p:sp>
      <p:sp>
        <p:nvSpPr>
          <p:cNvPr id="327" name="Google Shape;327;p38"/>
          <p:cNvSpPr txBox="1">
            <a:spLocks noGrp="1"/>
          </p:cNvSpPr>
          <p:nvPr>
            <p:ph type="subTitle" idx="4294967295"/>
          </p:nvPr>
        </p:nvSpPr>
        <p:spPr>
          <a:xfrm>
            <a:off x="1143000" y="2571750"/>
            <a:ext cx="5587800" cy="112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Any questions?</a:t>
            </a:r>
            <a:br>
              <a:rPr lang="en" sz="1800" dirty="0"/>
            </a:br>
            <a:endParaRPr sz="1800" dirty="0"/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169</Words>
  <Application>Microsoft Office PowerPoint</Application>
  <PresentationFormat>On-screen Show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DM Serif Display</vt:lpstr>
      <vt:lpstr>Montserrat Light</vt:lpstr>
      <vt:lpstr>Mutius template</vt:lpstr>
      <vt:lpstr>Looping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Fahad Ahmed</dc:creator>
  <cp:lastModifiedBy>Fahad Ahmed</cp:lastModifiedBy>
  <cp:revision>25</cp:revision>
  <dcterms:modified xsi:type="dcterms:W3CDTF">2024-07-13T05:17:17Z</dcterms:modified>
</cp:coreProperties>
</file>