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C15C7F-5541-4DBC-A8F1-510D9DB8F90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836EF-814B-4D8E-B2D2-184C8063D06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Norvig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315200" cy="115409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4805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The problem is that In original Norvig model:</a:t>
            </a:r>
          </a:p>
          <a:p>
            <a:pPr marL="4572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 1) only one word can be corrected at a time </a:t>
            </a:r>
          </a:p>
          <a:p>
            <a:pPr marL="4572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 2) only one suggestion/word appears</a:t>
            </a:r>
          </a:p>
          <a:p>
            <a:pPr marL="4572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   so..</a:t>
            </a:r>
          </a:p>
          <a:p>
            <a:pPr marL="4572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I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decided to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make a modified model that can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detect and correct more </a:t>
            </a:r>
          </a:p>
          <a:p>
            <a:pPr marL="4572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than one word at the same time, and for each word there will be more than one suggestion </a:t>
            </a:r>
          </a:p>
          <a:p>
            <a:pPr marL="4572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based on probabilities and the final suggestion will be the word with highest probability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1098613"/>
          </a:xfrm>
        </p:spPr>
        <p:txBody>
          <a:bodyPr/>
          <a:lstStyle/>
          <a:p>
            <a:r>
              <a:rPr lang="en-US" b="1" u="sng" dirty="0" smtClean="0"/>
              <a:t>Improvements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74676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a dictionary that carry each word in the data set and its probability in order to be ready to be used </a:t>
            </a:r>
            <a:r>
              <a:rPr lang="en-US" dirty="0" smtClean="0"/>
              <a:t>in </a:t>
            </a:r>
            <a:r>
              <a:rPr lang="en-US" dirty="0" smtClean="0"/>
              <a:t>the correction function.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816" y="1959864"/>
            <a:ext cx="7315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Edit on the Probability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5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467600" cy="71761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Improvements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725424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function take a complete sentence as input and split it by space with detecting the wrong word to pass it to another function </a:t>
            </a:r>
            <a:r>
              <a:rPr lang="en-US" b="1" dirty="0">
                <a:solidFill>
                  <a:schemeClr val="tx2"/>
                </a:solidFill>
              </a:rPr>
              <a:t>“</a:t>
            </a:r>
            <a:r>
              <a:rPr lang="en-US" b="1" dirty="0" err="1">
                <a:solidFill>
                  <a:schemeClr val="tx2"/>
                </a:solidFill>
              </a:rPr>
              <a:t>Correct_words</a:t>
            </a:r>
            <a:r>
              <a:rPr lang="en-US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dirty="0"/>
              <a:t>The final output will </a:t>
            </a:r>
            <a:r>
              <a:rPr lang="en-US" dirty="0" smtClean="0"/>
              <a:t>be a </a:t>
            </a:r>
            <a:r>
              <a:rPr lang="en-US" dirty="0"/>
              <a:t>list of corrected </a:t>
            </a:r>
            <a:r>
              <a:rPr lang="en-US" dirty="0" smtClean="0"/>
              <a:t>words.</a:t>
            </a: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864" y="1752600"/>
            <a:ext cx="7415784" cy="740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Build </a:t>
            </a:r>
            <a:r>
              <a:rPr lang="en-US" sz="2800" dirty="0" smtClean="0"/>
              <a:t>a function </a:t>
            </a:r>
            <a:r>
              <a:rPr lang="en-US" sz="2800" dirty="0"/>
              <a:t>called </a:t>
            </a:r>
            <a:r>
              <a:rPr lang="en-US" sz="2800" dirty="0" smtClean="0"/>
              <a:t>“</a:t>
            </a:r>
            <a:r>
              <a:rPr lang="en-US" sz="2800" dirty="0" err="1" smtClean="0"/>
              <a:t>correct_These_Sentence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5112" y="4343400"/>
            <a:ext cx="7415784" cy="66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Build </a:t>
            </a:r>
            <a:r>
              <a:rPr lang="en-US" sz="2800" dirty="0" smtClean="0"/>
              <a:t>a function </a:t>
            </a:r>
            <a:r>
              <a:rPr lang="en-US" sz="2800" dirty="0"/>
              <a:t>called “</a:t>
            </a:r>
            <a:r>
              <a:rPr lang="en-US" sz="2800" dirty="0" err="1"/>
              <a:t>Correct_words</a:t>
            </a:r>
            <a:r>
              <a:rPr lang="en-US" sz="2800" dirty="0"/>
              <a:t>”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4840" y="5122164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function take a the wrong words, probabilities  dictionary and the </a:t>
            </a:r>
            <a:r>
              <a:rPr lang="en-US" dirty="0" err="1" smtClean="0"/>
              <a:t>DataSet</a:t>
            </a:r>
            <a:r>
              <a:rPr lang="en-US" dirty="0" smtClean="0"/>
              <a:t>  as input and display a suggestion list and the best 2 suggestion based on probabilities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5479"/>
              </p:ext>
            </p:extLst>
          </p:nvPr>
        </p:nvGraphicFramePr>
        <p:xfrm>
          <a:off x="381000" y="1524000"/>
          <a:ext cx="84582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1951892"/>
                <a:gridCol w="2277208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in old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 in the new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62565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mdel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“model”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“model”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word can be detected and corrected in both models</a:t>
                      </a:r>
                      <a:endParaRPr lang="en-US" dirty="0"/>
                    </a:p>
                  </a:txBody>
                  <a:tcPr/>
                </a:tc>
              </a:tr>
              <a:tr h="62565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welome</a:t>
                      </a:r>
                      <a:r>
                        <a:rPr lang="en-US" dirty="0" smtClean="0"/>
                        <a:t> to the new </a:t>
                      </a:r>
                      <a:r>
                        <a:rPr lang="en-US" dirty="0" err="1" smtClean="0"/>
                        <a:t>mdel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welome</a:t>
                      </a:r>
                      <a:r>
                        <a:rPr lang="en-US" dirty="0" smtClean="0"/>
                        <a:t> to the new </a:t>
                      </a:r>
                      <a:r>
                        <a:rPr lang="en-US" dirty="0" err="1" smtClean="0"/>
                        <a:t>mdel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b="1" dirty="0" smtClean="0"/>
                        <a:t>welcome</a:t>
                      </a:r>
                      <a:r>
                        <a:rPr lang="en-US" dirty="0" smtClean="0"/>
                        <a:t> to the new </a:t>
                      </a:r>
                      <a:r>
                        <a:rPr lang="en-US" b="1" dirty="0" smtClean="0"/>
                        <a:t>model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old model can’t detect more than one wrong</a:t>
                      </a:r>
                      <a:r>
                        <a:rPr lang="en-US" baseline="0" dirty="0" smtClean="0"/>
                        <a:t> word in </a:t>
                      </a:r>
                      <a:r>
                        <a:rPr lang="en-US" dirty="0" smtClean="0"/>
                        <a:t>the sentence while the new model detect and correct 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766048" cy="489013"/>
          </a:xfrm>
        </p:spPr>
        <p:txBody>
          <a:bodyPr>
            <a:no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Comparison between the output of the old model and the </a:t>
            </a:r>
            <a:r>
              <a:rPr lang="en-US" sz="2000" b="1" dirty="0" smtClean="0"/>
              <a:t>Modified </a:t>
            </a:r>
            <a:r>
              <a:rPr lang="en-US" sz="2000" b="1" dirty="0"/>
              <a:t>Model 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1768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066800"/>
            <a:ext cx="5181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Challenges: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45920"/>
          </a:xfrm>
        </p:spPr>
        <p:txBody>
          <a:bodyPr/>
          <a:lstStyle/>
          <a:p>
            <a:r>
              <a:rPr lang="en-US" dirty="0" smtClean="0"/>
              <a:t>Getting the idea of improvement takes time</a:t>
            </a:r>
          </a:p>
          <a:p>
            <a:r>
              <a:rPr lang="en-US" dirty="0" smtClean="0"/>
              <a:t>Some python syntax errors was new to me at the beginning of the project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429000"/>
            <a:ext cx="7239000" cy="7040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Skills/learning experience: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4632" y="4267200"/>
            <a:ext cx="8229600" cy="2057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have learned </a:t>
            </a:r>
            <a:r>
              <a:rPr lang="en-US" dirty="0"/>
              <a:t>how to get benefit from the power of Python </a:t>
            </a:r>
            <a:r>
              <a:rPr lang="en-US" dirty="0" smtClean="0"/>
              <a:t>in coding.</a:t>
            </a:r>
          </a:p>
          <a:p>
            <a:r>
              <a:rPr lang="en-US" dirty="0" smtClean="0"/>
              <a:t>I </a:t>
            </a:r>
            <a:r>
              <a:rPr lang="en-US" dirty="0"/>
              <a:t>have got familiar with some new </a:t>
            </a:r>
            <a:r>
              <a:rPr lang="en-US" dirty="0" smtClean="0"/>
              <a:t>libraries</a:t>
            </a:r>
          </a:p>
          <a:p>
            <a:r>
              <a:rPr lang="en-US" dirty="0"/>
              <a:t>I have learned how to </a:t>
            </a:r>
            <a:r>
              <a:rPr lang="en-US" dirty="0" smtClean="0"/>
              <a:t>think of errors, search for it and solve it.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</TotalTime>
  <Words>256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Norvig Improvement</vt:lpstr>
      <vt:lpstr>Introduction</vt:lpstr>
      <vt:lpstr>Improvements</vt:lpstr>
      <vt:lpstr>Improvements</vt:lpstr>
      <vt:lpstr>  Comparison between the output of the old model and the Modified Model </vt:lpstr>
      <vt:lpstr>Challenges: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Norvig Improvement</dc:title>
  <dc:creator>3step for lp top</dc:creator>
  <cp:lastModifiedBy>3step for lp top</cp:lastModifiedBy>
  <cp:revision>12</cp:revision>
  <dcterms:created xsi:type="dcterms:W3CDTF">2022-08-14T03:43:36Z</dcterms:created>
  <dcterms:modified xsi:type="dcterms:W3CDTF">2022-08-15T03:48:21Z</dcterms:modified>
</cp:coreProperties>
</file>