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84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6486-D075-D63A-2716-71D0C867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0F55-7FC0-B71E-0B39-1BC761D4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640F-82B3-D42A-04E9-E9622199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AEC-F618-E02A-A314-0CE8C7C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CFFF-8A0D-7E2F-E083-4B7D93E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09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4862-22A3-6D8D-E6B7-577AB3B3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3306D-E1CB-454C-082C-BC1953D6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4ECD-6753-E469-6B51-9DFD8F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C5CE-0276-86CA-BF56-922014F8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0B51-98F9-E317-D155-0D366FF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890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8E9B3-D03D-3CA7-17D3-66D0A2C0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79A4-C417-161F-FEC3-28A79349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89DA-ECC2-7303-7A56-EDE4DD90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E080-11F3-A209-E599-34E46514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3133-2E95-8407-B379-613305D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55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BFC7-A084-E1FF-7F6A-45CC1252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498-85F8-5FA9-29E2-2EB51DCE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A58E-A506-0BB9-A2DD-12723E4D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9A00-ADB6-37CD-6543-6A747CE7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1F5A-56F5-270A-1F57-CEC7134B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467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1C93-D68C-3E3D-2F59-488FEC42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E5AE-4EE4-CB46-5011-AF2F18E5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8626-09EF-49DD-CA83-DB385DDA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DB20-6968-A4B9-8039-28394146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8421-3435-178D-D459-DB9D2D0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01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71D0-657E-CBEE-014C-437DE5F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761E-E99A-2A30-6301-F76CC122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00C2-EA90-E5AD-69F0-770E6F27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0115-8E71-0473-5434-1F5CC8C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3E5F-6DC8-53BF-D4C7-8FBA63D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C227-171B-F7DE-5A73-5584BBA2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12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961B-2876-E1A6-CA1F-AC32D9F8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3528-A608-2F59-392A-4D991F78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FD749-F0C6-69FE-97E6-0287BF7C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D3B01-EB9F-867F-D029-682524FA7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5657-C3B6-DCAD-02A5-F35EB8436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E6D66-1403-3EAE-C013-4970BA2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C334-DE57-E7AA-2666-A61086F7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670E9-B921-97CF-0605-49C57D71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2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A95B-3852-170B-9E6D-941F5CB9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9CEA-57AF-06D1-4CDA-B55554B6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25822-D1E1-635D-F22E-B925FD29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D1EC4-AA9C-9599-2CA2-548BAB48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62D0A-6955-C2D1-0855-F0E91E9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356F7-AB78-152E-95BE-770260D2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DB5FC-AC51-FE2C-2C05-BF54287B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4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2E5E-499B-1978-A0B3-6C2DC507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2BC6-6DCE-16C6-8E0E-DFE5EB4B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55514-B3DF-A93F-9E9B-784850E1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A5FB-D518-6439-104D-CBB1EFA5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D490-B928-4F00-5635-810106A7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2A0E-A61A-AEE5-72E6-BF3CA1F3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27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EDE-1F7A-5B2C-4104-6F9D9CDB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39D16-71FB-D1DC-EAFC-F466DA14C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38B7-6438-DB6A-D351-67935002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973D-F8FF-EA0C-E126-BB6EE540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F01B-8CBC-3D74-883F-7A6FBB75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B0EE-045F-A310-84F8-C44C4748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66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36054-6D55-16D8-4206-BBBC66D4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51734-6FE8-5876-234B-A238B361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15B1-FAB5-2643-80AE-1C6FE0DD4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8460-3AF6-4EDC-8596-E14F43871AC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0FC1-D1C5-4351-C96E-85B68D88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7CAA-B630-62F4-3952-ACC0BB070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589B-9AC2-9F33-EE0E-7EA0631E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Data science salaries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F5F1-3010-855D-5A6D-E4E0AD3B4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Presented by: Fahd Ashraf	</a:t>
            </a:r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Last Updated: October 11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6019638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6962-EDDB-6DFC-E5C6-ECD38369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B741-D135-389E-462A-93E24108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52" y="26756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Principal Data engineers get paid the most in the data science field followed by financial data analysts and research scientists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average salary of data engineers in Russia is the highest in the world, comes after it the 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average salary in data science field is increased by 7% when hiring remotely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Thank you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769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92B-FD69-A48B-E9FC-A58BA67D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1E90-CE4A-CEF0-EDFA-F313E171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Data Science Salaries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Science Salaries in 2020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282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What are we talking about 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770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7669-3D4E-7797-6BC0-E339E4E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Objective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65D6-B365-6362-A807-5A0D019D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Find out Data science positions salaries and it’s highest paid job titles across the globe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04315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Data Visualization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771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47F-936F-72D9-C434-ED49BBE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 salaries in Data science 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D3CB-87FD-8348-0A32-787094A63C79}"/>
              </a:ext>
            </a:extLst>
          </p:cNvPr>
          <p:cNvSpPr txBox="1"/>
          <p:nvPr/>
        </p:nvSpPr>
        <p:spPr>
          <a:xfrm>
            <a:off x="1043326" y="2602487"/>
            <a:ext cx="4482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Principal Data engineers get paid the most in the data science field at a 600000 USD /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Financial data analysts come second and research scientists come third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980D35-08AC-C6AF-514B-9B86202BA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27" y="1530878"/>
            <a:ext cx="4896164" cy="5327122"/>
          </a:xfrm>
        </p:spPr>
      </p:pic>
    </p:spTree>
    <p:extLst>
      <p:ext uri="{BB962C8B-B14F-4D97-AF65-F5344CB8AC3E}">
        <p14:creationId xmlns:p14="http://schemas.microsoft.com/office/powerpoint/2010/main" val="177794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47F-936F-72D9-C434-ED49BBE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Highest salaries for Principal data engineers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D3CB-87FD-8348-0A32-787094A63C79}"/>
              </a:ext>
            </a:extLst>
          </p:cNvPr>
          <p:cNvSpPr txBox="1"/>
          <p:nvPr/>
        </p:nvSpPr>
        <p:spPr>
          <a:xfrm>
            <a:off x="1043326" y="2602487"/>
            <a:ext cx="448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The average salary for a principal data engineer is 157500 in Russia while in the US is 144055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6C5F8-5BE7-953B-821E-D4ABAF1F2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23" y="2415653"/>
            <a:ext cx="6459253" cy="4077221"/>
          </a:xfrm>
        </p:spPr>
      </p:pic>
    </p:spTree>
    <p:extLst>
      <p:ext uri="{BB962C8B-B14F-4D97-AF65-F5344CB8AC3E}">
        <p14:creationId xmlns:p14="http://schemas.microsoft.com/office/powerpoint/2010/main" val="52530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47F-936F-72D9-C434-ED49BBE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Salaries with remote option included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D3CB-87FD-8348-0A32-787094A63C79}"/>
              </a:ext>
            </a:extLst>
          </p:cNvPr>
          <p:cNvSpPr txBox="1"/>
          <p:nvPr/>
        </p:nvSpPr>
        <p:spPr>
          <a:xfrm>
            <a:off x="1043326" y="2602487"/>
            <a:ext cx="4482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We can see that remote jobs in the field of data science has larger salaries by 7% than when the jobs are office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ED6F14-4C74-35AF-654E-598B51955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59" y="2320120"/>
            <a:ext cx="6093799" cy="4172756"/>
          </a:xfrm>
        </p:spPr>
      </p:pic>
    </p:spTree>
    <p:extLst>
      <p:ext uri="{BB962C8B-B14F-4D97-AF65-F5344CB8AC3E}">
        <p14:creationId xmlns:p14="http://schemas.microsoft.com/office/powerpoint/2010/main" val="219371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Conclusion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228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science salaries analysis</vt:lpstr>
      <vt:lpstr>Table of contents</vt:lpstr>
      <vt:lpstr>PowerPoint Presentation</vt:lpstr>
      <vt:lpstr>Objective</vt:lpstr>
      <vt:lpstr>PowerPoint Presentation</vt:lpstr>
      <vt:lpstr>Top salaries in Data science field</vt:lpstr>
      <vt:lpstr>Highest salaries for Principal data engineers</vt:lpstr>
      <vt:lpstr>Salaries with remote option included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>Fahd Ashraf</dc:creator>
  <cp:lastModifiedBy>Fahd Ashraf</cp:lastModifiedBy>
  <cp:revision>2</cp:revision>
  <dcterms:created xsi:type="dcterms:W3CDTF">2022-09-29T14:53:43Z</dcterms:created>
  <dcterms:modified xsi:type="dcterms:W3CDTF">2022-10-11T13:00:38Z</dcterms:modified>
</cp:coreProperties>
</file>