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084" autoAdjust="0"/>
  </p:normalViewPr>
  <p:slideViewPr>
    <p:cSldViewPr snapToGrid="0">
      <p:cViewPr varScale="1">
        <p:scale>
          <a:sx n="74" d="100"/>
          <a:sy n="74" d="100"/>
        </p:scale>
        <p:origin x="4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6486-D075-D63A-2716-71D0C8677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70F55-7FC0-B71E-0B39-1BC761D4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C640F-82B3-D42A-04E9-E9622199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8AEC-F618-E02A-A314-0CE8C7C5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CFFF-8A0D-7E2F-E083-4B7D93EA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2096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4862-22A3-6D8D-E6B7-577AB3B3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3306D-E1CB-454C-082C-BC1953D6D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94ECD-6753-E469-6B51-9DFD8F4F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C5CE-0276-86CA-BF56-922014F8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0B51-98F9-E317-D155-0D366FFC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890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8E9B3-D03D-3CA7-17D3-66D0A2C02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979A4-C417-161F-FEC3-28A793494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A89DA-ECC2-7303-7A56-EDE4DD90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E080-11F3-A209-E599-34E46514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3133-2E95-8407-B379-613305D3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755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BFC7-A084-E1FF-7F6A-45CC1252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1498-85F8-5FA9-29E2-2EB51DCEE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CA58E-A506-0BB9-A2DD-12723E4D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9A00-ADB6-37CD-6543-6A747CE7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21F5A-56F5-270A-1F57-CEC7134B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467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1C93-D68C-3E3D-2F59-488FEC42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DE5AE-4EE4-CB46-5011-AF2F18E53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8626-09EF-49DD-CA83-DB385DDA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DB20-6968-A4B9-8039-28394146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8421-3435-178D-D459-DB9D2D05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8019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71D0-657E-CBEE-014C-437DE5F0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A761E-E99A-2A30-6301-F76CC122C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000C2-EA90-E5AD-69F0-770E6F27A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30115-8E71-0473-5434-1F5CC8CD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13E5F-6DC8-53BF-D4C7-8FBA63D4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7C227-171B-F7DE-5A73-5584BBA2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4127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961B-2876-E1A6-CA1F-AC32D9F8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53528-A608-2F59-392A-4D991F78E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FD749-F0C6-69FE-97E6-0287BF7C4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D3B01-EB9F-867F-D029-682524FA7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25657-C3B6-DCAD-02A5-F35EB8436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E6D66-1403-3EAE-C013-4970BA29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8C334-DE57-E7AA-2666-A61086F7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670E9-B921-97CF-0605-49C57D71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4924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A95B-3852-170B-9E6D-941F5CB9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19CEA-57AF-06D1-4CDA-B55554B6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25822-D1E1-635D-F22E-B925FD29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D1EC4-AA9C-9599-2CA2-548BAB48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53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62D0A-6955-C2D1-0855-F0E91E95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356F7-AB78-152E-95BE-770260D2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DB5FC-AC51-FE2C-2C05-BF54287B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2742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2E5E-499B-1978-A0B3-6C2DC507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2BC6-6DCE-16C6-8E0E-DFE5EB4BF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55514-B3DF-A93F-9E9B-784850E1D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DA5FB-D518-6439-104D-CBB1EFA5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7D490-B928-4F00-5635-810106A7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72A0E-A61A-AEE5-72E6-BF3CA1F3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278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EDE-1F7A-5B2C-4104-6F9D9CDB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39D16-71FB-D1DC-EAFC-F466DA14C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438B7-6438-DB6A-D351-67935002E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2973D-F8FF-EA0C-E126-BB6EE540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8460-3AF6-4EDC-8596-E14F43871AC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BF01B-8CBC-3D74-883F-7A6FBB75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1B0EE-045F-A310-84F8-C44C4748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2668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36054-6D55-16D8-4206-BBBC66D4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51734-6FE8-5876-234B-A238B361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015B1-FAB5-2643-80AE-1C6FE0DD4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8460-3AF6-4EDC-8596-E14F43871AC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10FC1-D1C5-4351-C96E-85B68D88C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7CAA-B630-62F4-3952-ACC0BB070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6689-92F0-412A-B110-F784558D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589B-9AC2-9F33-EE0E-7EA0631E8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World population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1F5F1-3010-855D-5A6D-E4E0AD3B4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Presented by: Fahd Ashraf	</a:t>
            </a:r>
          </a:p>
          <a:p>
            <a:pPr algn="l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Last Updated: September 29</a:t>
            </a:r>
            <a:r>
              <a:rPr lang="en-US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60196385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6962-EDDB-6DFC-E5C6-ECD38369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B741-D135-389E-462A-93E24108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152" y="267563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Africa is the leading continent in the field of population growth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Europe’s population growth is nearly zero for the past 50 years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UAE and Qatar have the highest population growth per country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Niue and Montserrat have the most population reduction for the past 50 years 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21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6DB3-9AB0-DF05-4F4B-C9D15F24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73" y="95534"/>
            <a:ext cx="12028227" cy="67624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A0136F-B3C8-4F89-6D9E-AAE255508F27}"/>
              </a:ext>
            </a:extLst>
          </p:cNvPr>
          <p:cNvSpPr/>
          <p:nvPr/>
        </p:nvSpPr>
        <p:spPr>
          <a:xfrm>
            <a:off x="-502276" y="1282890"/>
            <a:ext cx="13999335" cy="47221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Thank you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648CA6-1B4E-ABED-1B3C-C6697D6FF04D}"/>
              </a:ext>
            </a:extLst>
          </p:cNvPr>
          <p:cNvSpPr/>
          <p:nvPr/>
        </p:nvSpPr>
        <p:spPr>
          <a:xfrm>
            <a:off x="1056067" y="47766"/>
            <a:ext cx="45719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7696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92B-FD69-A48B-E9FC-A58BA67D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1E90-CE4A-CEF0-EDFA-F313E171A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</a:rPr>
              <a:t>World population </a:t>
            </a:r>
          </a:p>
          <a:p>
            <a:pPr marL="0" indent="0">
              <a:buNone/>
            </a:pPr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Population Variation from (1970 – 2022)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282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6DB3-9AB0-DF05-4F4B-C9D15F24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73" y="95534"/>
            <a:ext cx="12028227" cy="67624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A0136F-B3C8-4F89-6D9E-AAE255508F27}"/>
              </a:ext>
            </a:extLst>
          </p:cNvPr>
          <p:cNvSpPr/>
          <p:nvPr/>
        </p:nvSpPr>
        <p:spPr>
          <a:xfrm>
            <a:off x="-502276" y="1282890"/>
            <a:ext cx="13999335" cy="47221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What are we talking about 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648CA6-1B4E-ABED-1B3C-C6697D6FF04D}"/>
              </a:ext>
            </a:extLst>
          </p:cNvPr>
          <p:cNvSpPr/>
          <p:nvPr/>
        </p:nvSpPr>
        <p:spPr>
          <a:xfrm>
            <a:off x="1056067" y="47766"/>
            <a:ext cx="45719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7701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7669-3D4E-7797-6BC0-E339E4E7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/>
                </a:solidFill>
              </a:rPr>
              <a:t>Objective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65D6-B365-6362-A807-5A0D019D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Observe the population growth across all countries and continents during the time period from </a:t>
            </a:r>
            <a:r>
              <a:rPr lang="en-US" sz="3200" b="1" dirty="0"/>
              <a:t>1970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to </a:t>
            </a:r>
            <a:r>
              <a:rPr lang="en-US" sz="3200" b="1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7004315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6DB3-9AB0-DF05-4F4B-C9D15F24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73" y="95534"/>
            <a:ext cx="12028227" cy="67624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A0136F-B3C8-4F89-6D9E-AAE255508F27}"/>
              </a:ext>
            </a:extLst>
          </p:cNvPr>
          <p:cNvSpPr/>
          <p:nvPr/>
        </p:nvSpPr>
        <p:spPr>
          <a:xfrm>
            <a:off x="-502276" y="1282890"/>
            <a:ext cx="13999335" cy="47221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Data Visualization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648CA6-1B4E-ABED-1B3C-C6697D6FF04D}"/>
              </a:ext>
            </a:extLst>
          </p:cNvPr>
          <p:cNvSpPr/>
          <p:nvPr/>
        </p:nvSpPr>
        <p:spPr>
          <a:xfrm>
            <a:off x="1056067" y="47766"/>
            <a:ext cx="45719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771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B47F-936F-72D9-C434-ED49BBE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Population Growth per Country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8DF8D-6814-9DD8-F38C-DF5931171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77" y="1498735"/>
            <a:ext cx="5918114" cy="49941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B6D3CB-87FD-8348-0A32-787094A63C79}"/>
              </a:ext>
            </a:extLst>
          </p:cNvPr>
          <p:cNvSpPr txBox="1"/>
          <p:nvPr/>
        </p:nvSpPr>
        <p:spPr>
          <a:xfrm>
            <a:off x="1043326" y="2602487"/>
            <a:ext cx="4482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UAE and Qatar have the most population growth from 1970 with 3000% and 2100% respectively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UAE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growed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from 300,000 citizen to 9.4M citizen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Qatar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growed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from 118,000 citizen to 2.6M citizen </a:t>
            </a:r>
          </a:p>
        </p:txBody>
      </p:sp>
    </p:spTree>
    <p:extLst>
      <p:ext uri="{BB962C8B-B14F-4D97-AF65-F5344CB8AC3E}">
        <p14:creationId xmlns:p14="http://schemas.microsoft.com/office/powerpoint/2010/main" val="177794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B47F-936F-72D9-C434-ED49BBE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Population Growth per Continent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D3CB-87FD-8348-0A32-787094A63C79}"/>
              </a:ext>
            </a:extLst>
          </p:cNvPr>
          <p:cNvSpPr txBox="1"/>
          <p:nvPr/>
        </p:nvSpPr>
        <p:spPr>
          <a:xfrm>
            <a:off x="1043326" y="2602487"/>
            <a:ext cx="44826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Africa’s growth nearly reaches 300 times the population in 1970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Oceania’s growth passed South America in the past decade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Europe’s growth is nearly at zero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79D238-33D3-14BE-FE87-9BC19E570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555" y="1474262"/>
            <a:ext cx="5851430" cy="4908763"/>
          </a:xfrm>
        </p:spPr>
      </p:pic>
    </p:spTree>
    <p:extLst>
      <p:ext uri="{BB962C8B-B14F-4D97-AF65-F5344CB8AC3E}">
        <p14:creationId xmlns:p14="http://schemas.microsoft.com/office/powerpoint/2010/main" val="525308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B47F-936F-72D9-C434-ED49BBE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Population reduction per Country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D3CB-87FD-8348-0A32-787094A63C79}"/>
              </a:ext>
            </a:extLst>
          </p:cNvPr>
          <p:cNvSpPr txBox="1"/>
          <p:nvPr/>
        </p:nvSpPr>
        <p:spPr>
          <a:xfrm>
            <a:off x="1043326" y="2602487"/>
            <a:ext cx="4482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Niue and Montserrat have lost over 50% of their population in the time period addressed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Most of the countries that losses population is in Europe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B174FF-82EC-37B0-4550-77D5AA73E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354" y="1690688"/>
            <a:ext cx="6291236" cy="4802187"/>
          </a:xfrm>
        </p:spPr>
      </p:pic>
    </p:spTree>
    <p:extLst>
      <p:ext uri="{BB962C8B-B14F-4D97-AF65-F5344CB8AC3E}">
        <p14:creationId xmlns:p14="http://schemas.microsoft.com/office/powerpoint/2010/main" val="2193710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6DB3-9AB0-DF05-4F4B-C9D15F24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73" y="95534"/>
            <a:ext cx="12028227" cy="67624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A0136F-B3C8-4F89-6D9E-AAE255508F27}"/>
              </a:ext>
            </a:extLst>
          </p:cNvPr>
          <p:cNvSpPr/>
          <p:nvPr/>
        </p:nvSpPr>
        <p:spPr>
          <a:xfrm>
            <a:off x="-502276" y="1282890"/>
            <a:ext cx="13999335" cy="47221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Conclusion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648CA6-1B4E-ABED-1B3C-C6697D6FF04D}"/>
              </a:ext>
            </a:extLst>
          </p:cNvPr>
          <p:cNvSpPr/>
          <p:nvPr/>
        </p:nvSpPr>
        <p:spPr>
          <a:xfrm>
            <a:off x="1056067" y="47766"/>
            <a:ext cx="45719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02289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202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World population analysis</vt:lpstr>
      <vt:lpstr>Table of contents</vt:lpstr>
      <vt:lpstr>PowerPoint Presentation</vt:lpstr>
      <vt:lpstr>Objective</vt:lpstr>
      <vt:lpstr>PowerPoint Presentation</vt:lpstr>
      <vt:lpstr>Population Growth per Country </vt:lpstr>
      <vt:lpstr>Population Growth per Continent</vt:lpstr>
      <vt:lpstr>Population reduction per Country 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population analysis</dc:title>
  <dc:creator>Fahd Ashraf</dc:creator>
  <cp:lastModifiedBy>Fahd Ashraf</cp:lastModifiedBy>
  <cp:revision>1</cp:revision>
  <dcterms:created xsi:type="dcterms:W3CDTF">2022-09-29T14:53:43Z</dcterms:created>
  <dcterms:modified xsi:type="dcterms:W3CDTF">2022-09-29T15:22:56Z</dcterms:modified>
</cp:coreProperties>
</file>