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4a8fcb49c_1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4a8fcb49c_1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4a8fcb49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4a8fcb49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4a8fcb49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4a8fcb49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4a8fcb49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4a8fcb49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4a8fcb49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4a8fcb49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Relational Databases (RDBMS):</a:t>
            </a:r>
            <a:endParaRPr sz="2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MySQL, PostgreSQL, SQL Server</a:t>
            </a:r>
            <a:endParaRPr sz="28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Fahd Jerbi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40"/>
              <a:t>MySQL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D0D0D"/>
                </a:solidFill>
              </a:rPr>
              <a:t>MySQL is a database system used on the web</a:t>
            </a:r>
            <a:r>
              <a:rPr i="1" lang="en" sz="2000">
                <a:solidFill>
                  <a:srgbClr val="0D0D0D"/>
                </a:solidFill>
              </a:rPr>
              <a:t> and runs on a server</a:t>
            </a:r>
            <a:r>
              <a:rPr i="1" lang="en" sz="2000">
                <a:solidFill>
                  <a:srgbClr val="0D0D0D"/>
                </a:solidFill>
              </a:rPr>
              <a:t>, The data in a MySQL database are stored in tables. A table is a collection of related data, and it consists of columns and rows.</a:t>
            </a:r>
            <a:endParaRPr i="1" sz="20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D0D0D"/>
                </a:solidFill>
              </a:rPr>
              <a:t>MySQL is ideal for both small and large applications</a:t>
            </a:r>
            <a:endParaRPr i="1" sz="20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D0D0D"/>
                </a:solidFill>
              </a:rPr>
              <a:t>MySQL is very fast, reliable, and easy to use</a:t>
            </a:r>
            <a:endParaRPr i="1" sz="20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D0D0D"/>
                </a:solidFill>
              </a:rPr>
              <a:t>MySQL uses standard SQL</a:t>
            </a:r>
            <a:endParaRPr i="1" sz="20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D0D0D"/>
                </a:solidFill>
              </a:rPr>
              <a:t>MySQL compiles on a number of platforms</a:t>
            </a:r>
            <a:endParaRPr i="1" sz="20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D0D0D"/>
                </a:solidFill>
              </a:rPr>
              <a:t>MySQL is free to download and use</a:t>
            </a:r>
            <a:endParaRPr i="1" sz="20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D0D0D"/>
                </a:solidFill>
              </a:rPr>
              <a:t>MySQL is developed, distributed, and supported by Oracle Corporation</a:t>
            </a:r>
            <a:endParaRPr i="1" sz="20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40"/>
              <a:t>PostgreSQL</a:t>
            </a:r>
            <a:r>
              <a:rPr lang="en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404040"/>
                </a:solidFill>
              </a:rPr>
              <a:t>PostgreSQL is a powerful, open source object-relational database system that uses and extends the SQL language combined with many features that safely store and scale the most complicated data workloads.</a:t>
            </a:r>
            <a:endParaRPr i="1" sz="24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404040"/>
                </a:solidFill>
              </a:rPr>
              <a:t>PostgreSQL is highly extensible. For example, you can define your own data types, build out custom functions, even write code from different programming languages without recompiling your database.</a:t>
            </a:r>
            <a:endParaRPr i="1" sz="24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404040"/>
                </a:solidFill>
              </a:rPr>
              <a:t>It is a highly stable database management system.</a:t>
            </a:r>
            <a:endParaRPr i="1" sz="24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400">
                <a:solidFill>
                  <a:srgbClr val="404040"/>
                </a:solidFill>
              </a:rPr>
              <a:t>PostgreSQL is used as the primary data store or data warehouse for many web, mobile, geospatial, and analytics applications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40"/>
              <a:t>SQL SERVER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404040"/>
                </a:solidFill>
              </a:rPr>
              <a:t>SQL Server is a RDMS developed by Microsoft. As a database server it is a software product with the primary function of storing and retrieving data as requested by other software applications.</a:t>
            </a:r>
            <a:endParaRPr i="1" sz="24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404040"/>
                </a:solidFill>
              </a:rPr>
              <a:t>Similar to other RDBMS software, SQL Server is built on top of SQL, a standard programming language for interacting with the relational databases.</a:t>
            </a:r>
            <a:endParaRPr i="1" sz="24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404040"/>
                </a:solidFill>
              </a:rPr>
              <a:t>SQL server is tied to Transact-SQL, or T-SQL, the Microsoft’s implementation of SQL that adds a set of proprietary programming constructs.</a:t>
            </a:r>
            <a:endParaRPr i="1" sz="24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404040"/>
                </a:solidFill>
              </a:rPr>
              <a:t>SQL Server is ensuring the security of your database.</a:t>
            </a:r>
            <a:endParaRPr i="1" sz="24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404040"/>
                </a:solidFill>
              </a:rPr>
              <a:t>SQL Server installation and configuration of Microsoft SQL Server are easier</a:t>
            </a:r>
            <a:endParaRPr i="1" sz="24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149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comparison between the three RDBMS</a:t>
            </a:r>
            <a:endParaRPr sz="1800"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5" y="1093925"/>
            <a:ext cx="8589739" cy="40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