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7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95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05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90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0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80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2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1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06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36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906FF8-4769-4691-A860-171D2AFB3E65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4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6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906FF8-4769-4691-A860-171D2AFB3E65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14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hyperlink" Target="https://github.com/cmderdev/cmder" TargetMode="External"/><Relationship Id="rId4" Type="http://schemas.openxmlformats.org/officeDocument/2006/relationships/hyperlink" Target="https://github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808" y="448056"/>
            <a:ext cx="10058400" cy="128930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Mobile Application Development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160289"/>
            <a:ext cx="10058400" cy="1143000"/>
          </a:xfrm>
        </p:spPr>
        <p:txBody>
          <a:bodyPr/>
          <a:lstStyle/>
          <a:p>
            <a:pPr algn="ctr"/>
            <a:r>
              <a:rPr lang="en-US" dirty="0" smtClean="0"/>
              <a:t>Lecture 0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8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Introduction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In this course, we will learn how to build a “hybrid” mobile application.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Hybrid </a:t>
            </a:r>
            <a:r>
              <a:rPr lang="en-US" dirty="0"/>
              <a:t>application means same </a:t>
            </a:r>
            <a:r>
              <a:rPr lang="en-US" dirty="0" smtClean="0"/>
              <a:t>codebase </a:t>
            </a:r>
            <a:r>
              <a:rPr lang="en-US" dirty="0"/>
              <a:t>for both Android and iOS platforms.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Using </a:t>
            </a:r>
            <a:r>
              <a:rPr lang="en-GB" dirty="0"/>
              <a:t>HTML, CSS and Javascript.</a:t>
            </a: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We will be using </a:t>
            </a:r>
            <a:r>
              <a:rPr lang="en-US" b="1" dirty="0" smtClean="0"/>
              <a:t>Ionic</a:t>
            </a:r>
            <a:r>
              <a:rPr lang="en-US" dirty="0" smtClean="0"/>
              <a:t> Framework and </a:t>
            </a:r>
            <a:r>
              <a:rPr lang="en-US" b="1" dirty="0" smtClean="0"/>
              <a:t>Angular</a:t>
            </a:r>
            <a:r>
              <a:rPr lang="en-US" dirty="0" smtClean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9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529" y="2035770"/>
            <a:ext cx="967284" cy="53272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9520957" cy="40233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Ionic </a:t>
            </a:r>
            <a:r>
              <a:rPr lang="en-US" dirty="0" smtClean="0"/>
              <a:t>Framework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Angular</a:t>
            </a: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Git / Command Line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TypeScript / ES6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Basic </a:t>
            </a:r>
            <a:r>
              <a:rPr lang="en-US" dirty="0"/>
              <a:t>Understanding of Node.js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in this course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55" y="2773680"/>
            <a:ext cx="539448" cy="5730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82" y="3539700"/>
            <a:ext cx="543877" cy="5438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813" y="4386547"/>
            <a:ext cx="762000" cy="3931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874" y="5148072"/>
            <a:ext cx="506500" cy="5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3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and Evaluation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381085"/>
              </p:ext>
            </p:extLst>
          </p:nvPr>
        </p:nvGraphicFramePr>
        <p:xfrm>
          <a:off x="1096963" y="1846262"/>
          <a:ext cx="10058400" cy="3064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612813">
                <a:tc>
                  <a:txBody>
                    <a:bodyPr/>
                    <a:lstStyle/>
                    <a:p>
                      <a:r>
                        <a:rPr lang="en-US" dirty="0" smtClean="0"/>
                        <a:t>Module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Weightage</a:t>
                      </a:r>
                      <a:endParaRPr lang="en-GB" dirty="0"/>
                    </a:p>
                  </a:txBody>
                  <a:tcPr/>
                </a:tc>
              </a:tr>
              <a:tr h="612813">
                <a:tc>
                  <a:txBody>
                    <a:bodyPr/>
                    <a:lstStyle/>
                    <a:p>
                      <a:r>
                        <a:rPr lang="en-US" dirty="0" smtClean="0"/>
                        <a:t>Quiz and Assignments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GB" dirty="0"/>
                    </a:p>
                  </a:txBody>
                  <a:tcPr/>
                </a:tc>
              </a:tr>
              <a:tr h="612813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GB" dirty="0"/>
                    </a:p>
                  </a:txBody>
                  <a:tcPr/>
                </a:tc>
              </a:tr>
              <a:tr h="612813">
                <a:tc>
                  <a:txBody>
                    <a:bodyPr/>
                    <a:lstStyle/>
                    <a:p>
                      <a:r>
                        <a:rPr lang="en-US" dirty="0" smtClean="0"/>
                        <a:t>Midterm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GB" dirty="0"/>
                    </a:p>
                  </a:txBody>
                  <a:tcPr/>
                </a:tc>
              </a:tr>
              <a:tr h="612813">
                <a:tc>
                  <a:txBody>
                    <a:bodyPr/>
                    <a:lstStyle/>
                    <a:p>
                      <a:r>
                        <a:rPr lang="en-US" dirty="0" smtClean="0"/>
                        <a:t>Final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39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 ( to install/configure)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 Node.js </a:t>
            </a:r>
            <a:r>
              <a:rPr lang="en-GB" u="sng" dirty="0">
                <a:solidFill>
                  <a:schemeClr val="tx1"/>
                </a:solidFill>
                <a:hlinkClick r:id="rId2"/>
              </a:rPr>
              <a:t>https://nodejs.org/en/</a:t>
            </a:r>
            <a:r>
              <a:rPr lang="en-GB" dirty="0">
                <a:solidFill>
                  <a:schemeClr val="tx1"/>
                </a:solidFill>
              </a:rPr>
              <a:t> (version 10+. Ideally 10.16 LTS) </a:t>
            </a:r>
            <a:endParaRPr lang="en-GB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Git </a:t>
            </a:r>
            <a:r>
              <a:rPr lang="en-GB" u="sng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GB" u="sng" dirty="0" smtClean="0">
                <a:solidFill>
                  <a:schemeClr val="tx1"/>
                </a:solidFill>
                <a:hlinkClick r:id="rId3"/>
              </a:rPr>
              <a:t>git-scm.com/downloads</a:t>
            </a:r>
            <a:endParaRPr lang="en-GB" u="sng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 Github </a:t>
            </a:r>
            <a:r>
              <a:rPr lang="en-GB" dirty="0">
                <a:solidFill>
                  <a:schemeClr val="tx1"/>
                </a:solidFill>
              </a:rPr>
              <a:t>account </a:t>
            </a:r>
            <a:r>
              <a:rPr lang="en-GB" u="sng" dirty="0">
                <a:solidFill>
                  <a:schemeClr val="tx1"/>
                </a:solidFill>
                <a:hlinkClick r:id="rId4"/>
              </a:rPr>
              <a:t>https://github.com/</a:t>
            </a:r>
            <a:r>
              <a:rPr lang="en-GB" dirty="0">
                <a:solidFill>
                  <a:schemeClr val="tx1"/>
                </a:solidFill>
              </a:rPr>
              <a:t> (signup if you haven’t already</a:t>
            </a:r>
            <a:r>
              <a:rPr lang="en-GB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>
                <a:solidFill>
                  <a:schemeClr val="tx1"/>
                </a:solidFill>
              </a:rPr>
              <a:t>Cmder </a:t>
            </a:r>
            <a:r>
              <a:rPr lang="en-GB" dirty="0">
                <a:solidFill>
                  <a:schemeClr val="tx1"/>
                </a:solidFill>
              </a:rPr>
              <a:t>(terminal) </a:t>
            </a:r>
            <a:r>
              <a:rPr lang="en-GB" u="sng" dirty="0">
                <a:solidFill>
                  <a:schemeClr val="tx1"/>
                </a:solidFill>
                <a:hlinkClick r:id="rId5"/>
              </a:rPr>
              <a:t>https://github.com/cmderdev/cmder</a:t>
            </a:r>
            <a:endParaRPr lang="en-GB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 VSCode (</a:t>
            </a:r>
            <a:r>
              <a:rPr lang="en-GB" u="sng" dirty="0" smtClean="0">
                <a:hlinkClick r:id="rId6"/>
              </a:rPr>
              <a:t>https</a:t>
            </a:r>
            <a:r>
              <a:rPr lang="en-GB" u="sng" dirty="0">
                <a:hlinkClick r:id="rId6"/>
              </a:rPr>
              <a:t>://code.visualstudio.com</a:t>
            </a:r>
            <a:r>
              <a:rPr lang="en-GB" u="sng" dirty="0" smtClean="0">
                <a:hlinkClick r:id="rId6"/>
              </a:rPr>
              <a:t>/</a:t>
            </a:r>
            <a:r>
              <a:rPr lang="en-GB" u="sng" dirty="0" smtClean="0"/>
              <a:t>)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22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 (Optional)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 VS Code Extensions</a:t>
            </a:r>
            <a:r>
              <a:rPr lang="en-GB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Prettier </a:t>
            </a:r>
            <a:r>
              <a:rPr lang="en-GB" dirty="0"/>
              <a:t>- Code Formatter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ESLint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Angular </a:t>
            </a:r>
            <a:r>
              <a:rPr lang="en-GB" dirty="0"/>
              <a:t>Essentials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Angular </a:t>
            </a:r>
            <a:r>
              <a:rPr lang="en-GB" dirty="0"/>
              <a:t>7 and TypeScript/HTML VS Code Snippets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Angular </a:t>
            </a:r>
            <a:r>
              <a:rPr lang="en-GB" dirty="0"/>
              <a:t>Snippets (Version 8)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Auto </a:t>
            </a:r>
            <a:r>
              <a:rPr lang="en-GB" dirty="0"/>
              <a:t>Close Tag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Bracket </a:t>
            </a:r>
            <a:r>
              <a:rPr lang="en-GB" dirty="0"/>
              <a:t>Pair Colorizer	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HTML </a:t>
            </a:r>
            <a:r>
              <a:rPr lang="en-GB" dirty="0"/>
              <a:t>Snippets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One </a:t>
            </a:r>
            <a:r>
              <a:rPr lang="en-GB" dirty="0"/>
              <a:t>Dark Pro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2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58568" y="1737360"/>
            <a:ext cx="7552944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Whenever you’re about to speak, Always ask yourself</a:t>
            </a:r>
          </a:p>
          <a:p>
            <a:endParaRPr lang="en-US" i="1" dirty="0" smtClean="0"/>
          </a:p>
          <a:p>
            <a:endParaRPr lang="en-US" i="1" dirty="0"/>
          </a:p>
          <a:p>
            <a:r>
              <a:rPr lang="en-US" sz="2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“Am I saying this because I want to prove how smart I am or I am saying this because It needs to be said?”</a:t>
            </a:r>
          </a:p>
          <a:p>
            <a:endParaRPr lang="en-US" i="1" dirty="0" smtClean="0"/>
          </a:p>
          <a:p>
            <a:endParaRPr lang="en-US" i="1" dirty="0"/>
          </a:p>
          <a:p>
            <a:r>
              <a:rPr lang="en-US" dirty="0"/>
              <a:t>Ryan Holiday – Ego is the Enemy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57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sz="2900" b="1" dirty="0" smtClean="0">
                <a:solidFill>
                  <a:schemeClr val="tx1"/>
                </a:solidFill>
              </a:rPr>
              <a:t>Tutor</a:t>
            </a:r>
            <a:r>
              <a:rPr lang="en-US" sz="2900" b="1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Alamgir Munir Qazi</a:t>
            </a:r>
          </a:p>
          <a:p>
            <a:pPr marL="0" indent="0">
              <a:buNone/>
            </a:pPr>
            <a:r>
              <a:rPr lang="en-US" dirty="0" smtClean="0"/>
              <a:t>I work as a Full-stack developer with focus mostly on Node.js, Angular and DevOps. 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900" b="1" dirty="0" smtClean="0">
                <a:solidFill>
                  <a:schemeClr val="tx1"/>
                </a:solidFill>
              </a:rPr>
              <a:t>Email: </a:t>
            </a:r>
          </a:p>
          <a:p>
            <a:pPr marL="0" indent="0">
              <a:buNone/>
            </a:pPr>
            <a:r>
              <a:rPr lang="en-US" dirty="0" smtClean="0"/>
              <a:t>alamgirmunirqazi@gmail.com</a:t>
            </a:r>
            <a:endParaRPr lang="en-US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020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</TotalTime>
  <Words>234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</vt:lpstr>
      <vt:lpstr>Mobile Application Development</vt:lpstr>
      <vt:lpstr>Course Introduction </vt:lpstr>
      <vt:lpstr>What you will learn in this course</vt:lpstr>
      <vt:lpstr>Grading and Evaluation</vt:lpstr>
      <vt:lpstr>Prerequisites ( to install/configure) </vt:lpstr>
      <vt:lpstr>Prerequisites (Optional)  </vt:lpstr>
      <vt:lpstr>PowerPoint Presentation</vt:lpstr>
      <vt:lpstr>More Information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Windows User</dc:creator>
  <cp:lastModifiedBy>Windows User</cp:lastModifiedBy>
  <cp:revision>13</cp:revision>
  <dcterms:created xsi:type="dcterms:W3CDTF">2019-09-01T16:21:19Z</dcterms:created>
  <dcterms:modified xsi:type="dcterms:W3CDTF">2019-09-07T14:32:21Z</dcterms:modified>
</cp:coreProperties>
</file>