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8" r:id="rId4"/>
    <p:sldId id="269" r:id="rId5"/>
    <p:sldId id="270" r:id="rId6"/>
    <p:sldId id="276" r:id="rId7"/>
    <p:sldId id="260" r:id="rId8"/>
    <p:sldId id="267" r:id="rId9"/>
    <p:sldId id="271" r:id="rId10"/>
    <p:sldId id="272" r:id="rId11"/>
    <p:sldId id="274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github.com/cmderdev/cmder" TargetMode="External"/><Relationship Id="rId4" Type="http://schemas.openxmlformats.org/officeDocument/2006/relationships/hyperlink" Target="https://github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Lecture 1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b="1" dirty="0" smtClean="0"/>
              <a:t>Ionic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87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Does running in webview affect performance? Not much. It’s a very minute difference in performance due to webview and 99% of the times, you won’t notice it.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Ionic apps are mostly built in Angular because it provides an official integration with Angular.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/>
              <a:t>Ionic Framework is built with simplicity in </a:t>
            </a:r>
            <a:r>
              <a:rPr lang="en-GB" dirty="0" smtClean="0"/>
              <a:t>mind.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Ionic Framework has a very strong ecosystem.</a:t>
            </a:r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38" y="908562"/>
            <a:ext cx="828798" cy="8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( to install/configure)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 Node.js </a:t>
            </a:r>
            <a:r>
              <a:rPr lang="en-GB" u="sng" dirty="0">
                <a:solidFill>
                  <a:schemeClr val="tx1"/>
                </a:solidFill>
                <a:hlinkClick r:id="rId2"/>
              </a:rPr>
              <a:t>https://nodejs.org/en/</a:t>
            </a:r>
            <a:r>
              <a:rPr lang="en-GB" dirty="0">
                <a:solidFill>
                  <a:schemeClr val="tx1"/>
                </a:solidFill>
              </a:rPr>
              <a:t> (version 10+. Ideally 10.16 LTS) </a:t>
            </a: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Git </a:t>
            </a:r>
            <a:r>
              <a:rPr lang="en-GB" u="sng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GB" u="sng" dirty="0" smtClean="0">
                <a:solidFill>
                  <a:schemeClr val="tx1"/>
                </a:solidFill>
                <a:hlinkClick r:id="rId3"/>
              </a:rPr>
              <a:t>git-scm.com/downloads</a:t>
            </a:r>
            <a:endParaRPr lang="en-GB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 Github </a:t>
            </a:r>
            <a:r>
              <a:rPr lang="en-GB" dirty="0">
                <a:solidFill>
                  <a:schemeClr val="tx1"/>
                </a:solidFill>
              </a:rPr>
              <a:t>account </a:t>
            </a:r>
            <a:r>
              <a:rPr lang="en-GB" u="sng" dirty="0">
                <a:solidFill>
                  <a:schemeClr val="tx1"/>
                </a:solidFill>
                <a:hlinkClick r:id="rId4"/>
              </a:rPr>
              <a:t>https://github.com/</a:t>
            </a:r>
            <a:r>
              <a:rPr lang="en-GB" dirty="0">
                <a:solidFill>
                  <a:schemeClr val="tx1"/>
                </a:solidFill>
              </a:rPr>
              <a:t> (signup if you haven’t already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>
                <a:solidFill>
                  <a:schemeClr val="tx1"/>
                </a:solidFill>
              </a:rPr>
              <a:t>Cmder </a:t>
            </a:r>
            <a:r>
              <a:rPr lang="en-GB" dirty="0">
                <a:solidFill>
                  <a:schemeClr val="tx1"/>
                </a:solidFill>
              </a:rPr>
              <a:t>(terminal) </a:t>
            </a:r>
            <a:r>
              <a:rPr lang="en-GB" u="sng" dirty="0">
                <a:solidFill>
                  <a:schemeClr val="tx1"/>
                </a:solidFill>
                <a:hlinkClick r:id="rId5"/>
              </a:rPr>
              <a:t>https://github.com/cmderdev/cmder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VSCode (</a:t>
            </a:r>
            <a:r>
              <a:rPr lang="en-GB" u="sng" dirty="0" smtClean="0">
                <a:hlinkClick r:id="rId6"/>
              </a:rPr>
              <a:t>https</a:t>
            </a:r>
            <a:r>
              <a:rPr lang="en-GB" u="sng" dirty="0">
                <a:hlinkClick r:id="rId6"/>
              </a:rPr>
              <a:t>://code.visualstudio.com</a:t>
            </a:r>
            <a:r>
              <a:rPr lang="en-GB" u="sng" dirty="0" smtClean="0">
                <a:hlinkClick r:id="rId6"/>
              </a:rPr>
              <a:t>/</a:t>
            </a:r>
            <a:r>
              <a:rPr lang="en-GB" u="sng" dirty="0" smtClean="0"/>
              <a:t>)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33304" cy="1450757"/>
          </a:xfrm>
        </p:spPr>
        <p:txBody>
          <a:bodyPr/>
          <a:lstStyle/>
          <a:p>
            <a:r>
              <a:rPr lang="en-US" dirty="0" smtClean="0"/>
              <a:t>Lets start by building a hello world Ionic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91" y="2407123"/>
            <a:ext cx="1890606" cy="800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1" y="4267581"/>
            <a:ext cx="3943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0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33304" cy="1450757"/>
          </a:xfrm>
        </p:spPr>
        <p:txBody>
          <a:bodyPr/>
          <a:lstStyle/>
          <a:p>
            <a:r>
              <a:rPr lang="en-US" dirty="0" smtClean="0"/>
              <a:t>Lets start by building a hello world Ionic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Step 4</a:t>
            </a: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91" y="2397823"/>
            <a:ext cx="31813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194429"/>
            <a:ext cx="1485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8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Build Mobile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Using Native SDKs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	</a:t>
            </a:r>
            <a:r>
              <a:rPr lang="en-US" dirty="0" smtClean="0"/>
              <a:t>Android – Java programming language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iOS – Swift, Objective C.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Hybrid App Development 									</a:t>
            </a:r>
            <a:r>
              <a:rPr lang="en-US" b="1" dirty="0" smtClean="0"/>
              <a:t>Ionic Framework</a:t>
            </a:r>
            <a:r>
              <a:rPr lang="en-US" dirty="0" smtClean="0"/>
              <a:t>, React Native, Flutter. </a:t>
            </a:r>
            <a:endParaRPr lang="en-US" dirty="0"/>
          </a:p>
          <a:p>
            <a:pPr marL="749808" lvl="4" indent="0">
              <a:lnSpc>
                <a:spcPct val="200000"/>
              </a:lnSpc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Build Mobile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/>
              <a:t>Using Native SDK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/>
              <a:t>A Native </a:t>
            </a:r>
            <a:r>
              <a:rPr lang="en-GB" dirty="0" smtClean="0"/>
              <a:t>app </a:t>
            </a:r>
            <a:r>
              <a:rPr lang="en-GB" dirty="0"/>
              <a:t>is built for a particular device and its operating </a:t>
            </a:r>
            <a:r>
              <a:rPr lang="en-GB" dirty="0" smtClean="0"/>
              <a:t>system.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Native </a:t>
            </a:r>
            <a:r>
              <a:rPr lang="en-GB" dirty="0"/>
              <a:t>mobile app code runs </a:t>
            </a:r>
            <a:r>
              <a:rPr lang="en-GB" dirty="0" smtClean="0"/>
              <a:t>faster.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Seperate codebases. Need to learn for Android and iOS separately. Not easy to find experienced developers because of this. 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17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Build Mobile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/>
              <a:t>Using Native SDK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For Android app, you need to learn Java. For iOS, you need to learn either Swift or Objective C.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For building native iOS apps, you need a Mac book.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Eventually this becomes expensive. </a:t>
            </a:r>
            <a:endParaRPr lang="en-GB" dirty="0" smtClean="0"/>
          </a:p>
          <a:p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8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Build Mobile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/>
              <a:t>Using Hybrid Approach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Hybrid Apps have a single codebase for both Android and iOS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You only need to know web technologies (HTML, CSS, JavaScript) to build hybrid mobile apps using Ionic Framework or React Native.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Flutter (built by Google) uses Dart language. </a:t>
            </a:r>
            <a:endParaRPr lang="en-GB" dirty="0" smtClean="0"/>
          </a:p>
          <a:p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52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 approach?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Single codebase for both Android and iOS.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Only need to know JavaScript. One language.  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Cost effective as you don’t need separate experienced Swift and Java developers. 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Shorter time to market.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Alot of companies (especially startups) are adopting this model. 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dirty="0" smtClean="0"/>
          </a:p>
          <a:p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vs React Native vs Flutter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912837"/>
              </p:ext>
            </p:extLst>
          </p:nvPr>
        </p:nvGraphicFramePr>
        <p:xfrm>
          <a:off x="1096963" y="1846263"/>
          <a:ext cx="9976420" cy="417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105"/>
                <a:gridCol w="2494105"/>
                <a:gridCol w="2494105"/>
                <a:gridCol w="2494105"/>
              </a:tblGrid>
              <a:tr h="6951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Ionic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 Native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Flutter</a:t>
                      </a:r>
                      <a:endParaRPr lang="en-GB" dirty="0"/>
                    </a:p>
                  </a:txBody>
                  <a:tcPr/>
                </a:tc>
              </a:tr>
              <a:tr h="695109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/ CSS</a:t>
                      </a:r>
                      <a:r>
                        <a:rPr lang="en-US" baseline="0" dirty="0" smtClean="0"/>
                        <a:t> /JavaScript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/ CSS</a:t>
                      </a:r>
                      <a:r>
                        <a:rPr lang="en-US" baseline="0" dirty="0" smtClean="0"/>
                        <a:t> /JavaScript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Dart</a:t>
                      </a:r>
                      <a:endParaRPr lang="en-GB" dirty="0"/>
                    </a:p>
                  </a:txBody>
                  <a:tcPr/>
                </a:tc>
              </a:tr>
              <a:tr h="695109">
                <a:tc>
                  <a:txBody>
                    <a:bodyPr/>
                    <a:lstStyle/>
                    <a:p>
                      <a:r>
                        <a:rPr lang="en-US" dirty="0" smtClean="0"/>
                        <a:t>UI Framework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/ React</a:t>
                      </a:r>
                      <a:r>
                        <a:rPr lang="en-US" baseline="0" dirty="0" smtClean="0"/>
                        <a:t> / Vuejs / Vanilla JS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 JS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GB" dirty="0"/>
                    </a:p>
                  </a:txBody>
                  <a:tcPr/>
                </a:tc>
              </a:tr>
              <a:tr h="695109">
                <a:tc>
                  <a:txBody>
                    <a:bodyPr/>
                    <a:lstStyle/>
                    <a:p>
                      <a:r>
                        <a:rPr lang="en-US" dirty="0" smtClean="0"/>
                        <a:t>Uses WebView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695109">
                <a:tc>
                  <a:txBody>
                    <a:bodyPr/>
                    <a:lstStyle/>
                    <a:p>
                      <a:r>
                        <a:rPr lang="en-US" dirty="0" smtClean="0"/>
                        <a:t>Founded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GB" dirty="0"/>
                    </a:p>
                  </a:txBody>
                  <a:tcPr/>
                </a:tc>
              </a:tr>
              <a:tr h="695109">
                <a:tc>
                  <a:txBody>
                    <a:bodyPr/>
                    <a:lstStyle/>
                    <a:p>
                      <a:r>
                        <a:rPr lang="en-US" dirty="0" smtClean="0"/>
                        <a:t>Ideal</a:t>
                      </a:r>
                      <a:r>
                        <a:rPr lang="en-US" baseline="0" dirty="0" smtClean="0"/>
                        <a:t> for intense graphic apps?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58" y="286603"/>
            <a:ext cx="828798" cy="828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17" y="239335"/>
            <a:ext cx="721759" cy="836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95" y="371431"/>
            <a:ext cx="516027" cy="6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5840" y="1737360"/>
            <a:ext cx="105156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/>
          </a:p>
          <a:p>
            <a:endParaRPr lang="en-US" i="1" dirty="0"/>
          </a:p>
          <a:p>
            <a:r>
              <a:rPr lang="en-US" sz="2900" i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Any fool can learn from experience. The trick is to learn from other people’s experience. ~ Otto Von </a:t>
            </a: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</a:rPr>
              <a:t>Bismarck”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i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b="1" dirty="0" smtClean="0"/>
              <a:t>Ionic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87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Ionic Framework</a:t>
            </a:r>
            <a:r>
              <a:rPr lang="en-GB" dirty="0"/>
              <a:t> is the free, open source mobile UI toolkit for developing high-quality cross-platform apps for native iOS, Android, and the web—all from a single codebase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Ionic can be used with any JS Framework. Angular / React / Vuejs / or even Vanilla JS.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Very fast development speed. Incredibly fast to prototype and build native looking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Ionic uses </a:t>
            </a:r>
            <a:r>
              <a:rPr lang="en-US" b="1" dirty="0" smtClean="0"/>
              <a:t>WebView. </a:t>
            </a:r>
            <a:r>
              <a:rPr lang="en-US" dirty="0" smtClean="0"/>
              <a:t>Which means an Ionic app runs inside a hidden browser (headless browser). </a:t>
            </a:r>
            <a:r>
              <a:rPr lang="en-US" dirty="0"/>
              <a:t>This is its major difference with React Native and Flutter.</a:t>
            </a:r>
            <a:endParaRPr lang="en-GB" dirty="0" smtClean="0"/>
          </a:p>
          <a:p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38" y="908562"/>
            <a:ext cx="828798" cy="8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428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Mobile Application Development</vt:lpstr>
      <vt:lpstr>Different ways to Build Mobile Apps</vt:lpstr>
      <vt:lpstr>Different ways to Build Mobile Apps</vt:lpstr>
      <vt:lpstr>Different ways to Build Mobile Apps</vt:lpstr>
      <vt:lpstr>Different ways to Build Mobile Apps</vt:lpstr>
      <vt:lpstr>Why Hybrid approach?</vt:lpstr>
      <vt:lpstr>Ionic vs React Native vs Flutter</vt:lpstr>
      <vt:lpstr>PowerPoint Presentation</vt:lpstr>
      <vt:lpstr>Introduction to Ionic </vt:lpstr>
      <vt:lpstr>Introduction to Ionic </vt:lpstr>
      <vt:lpstr>Prerequisites ( to install/configure) </vt:lpstr>
      <vt:lpstr>Lets start by building a hello world Ionic App</vt:lpstr>
      <vt:lpstr>Lets start by building a hello world Ionic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22</cp:revision>
  <dcterms:created xsi:type="dcterms:W3CDTF">2019-09-01T16:21:19Z</dcterms:created>
  <dcterms:modified xsi:type="dcterms:W3CDTF">2019-09-10T06:47:33Z</dcterms:modified>
</cp:coreProperties>
</file>