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59" r:id="rId3"/>
    <p:sldId id="277" r:id="rId4"/>
    <p:sldId id="278" r:id="rId5"/>
    <p:sldId id="279" r:id="rId6"/>
    <p:sldId id="280" r:id="rId7"/>
    <p:sldId id="281" r:id="rId8"/>
    <p:sldId id="283" r:id="rId9"/>
    <p:sldId id="282" r:id="rId10"/>
    <p:sldId id="284" r:id="rId11"/>
    <p:sldId id="285" r:id="rId12"/>
    <p:sldId id="286" r:id="rId13"/>
    <p:sldId id="275" r:id="rId14"/>
    <p:sldId id="287" r:id="rId15"/>
    <p:sldId id="288" r:id="rId16"/>
    <p:sldId id="289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68039" autoAdjust="0"/>
  </p:normalViewPr>
  <p:slideViewPr>
    <p:cSldViewPr snapToGrid="0">
      <p:cViewPr varScale="1">
        <p:scale>
          <a:sx n="60" d="100"/>
          <a:sy n="60" d="100"/>
        </p:scale>
        <p:origin x="15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2A6A4-4365-4DD8-8CB7-3A4F849F3EAA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8C73-6BC7-4BA2-835D-680D330A3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660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997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409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280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389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817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49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526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856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155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431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5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761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855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45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06FF8-4769-4691-A860-171D2AFB3E65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06FF8-4769-4691-A860-171D2AFB3E65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448056"/>
            <a:ext cx="10058400" cy="128930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Mobile Application Development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160289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Lecture 10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8404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We create @Input() and let it know that its will be passed down from a top/higher component.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29317"/>
            <a:ext cx="5538787" cy="30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472420" cy="438404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Now we run our application and its working the same as before.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 smtClean="0"/>
              <a:t>Parent, Child and Sibling Components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 smtClean="0"/>
              <a:t>Parent component are basically higher/upper component for a inner component. In our example, </a:t>
            </a:r>
            <a:r>
              <a:rPr lang="en-GB" b="1" dirty="0" smtClean="0"/>
              <a:t>app-studentslist</a:t>
            </a:r>
            <a:r>
              <a:rPr lang="en-GB" dirty="0" smtClean="0"/>
              <a:t> is the parent component to </a:t>
            </a:r>
            <a:r>
              <a:rPr lang="en-GB" b="1" dirty="0" smtClean="0"/>
              <a:t>app-studentslistitem </a:t>
            </a:r>
            <a:r>
              <a:rPr lang="en-GB" dirty="0" smtClean="0"/>
              <a:t>while it itself is child Component</a:t>
            </a: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959350"/>
            <a:ext cx="72866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472420" cy="438404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Sibling components are basically on the same level. Siblings mean brother/sisters. They’re the same level.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Here, app-studentslistitem and app-my-custom-component are sibling components because they’re at the same level.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438650"/>
            <a:ext cx="73628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1988" y="939800"/>
            <a:ext cx="68905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>
                <a:solidFill>
                  <a:schemeClr val="bg1">
                    <a:lumMod val="50000"/>
                  </a:schemeClr>
                </a:solidFill>
              </a:rPr>
              <a:t>“Only 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bad things happen quickly.</a:t>
            </a:r>
          </a:p>
          <a:p>
            <a:endParaRPr lang="en-US" sz="32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Virtually all the happiness-producing processes in our lives take time, usually a long time: learning new things, changing old behaviors, building satisfying relationships, raising children</a:t>
            </a:r>
            <a:r>
              <a:rPr lang="en-US" sz="3200" i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This is why patience and determination are among life’s primary </a:t>
            </a:r>
            <a:r>
              <a:rPr lang="en-US" sz="3200" i="1" dirty="0" smtClean="0">
                <a:solidFill>
                  <a:schemeClr val="bg1">
                    <a:lumMod val="50000"/>
                  </a:schemeClr>
                </a:solidFill>
              </a:rPr>
              <a:t>virtues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3200" i="1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en-US" sz="3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32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3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411810"/>
            <a:ext cx="3830637" cy="574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472420" cy="438404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There are three major ways to pass / share data between components. 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dirty="0" smtClean="0"/>
              <a:t>Using Input(), Output() event emitters.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dirty="0" smtClean="0"/>
              <a:t>Using a parents shared state.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dirty="0" smtClean="0"/>
              <a:t>Using an Angular Service. 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472420" cy="438404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 smtClean="0"/>
              <a:t>Using Input(), Output() event emitters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This is ideal for parent, child components. However, once the number of components increase, this becomes hard.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Using a parents shared </a:t>
            </a:r>
            <a:r>
              <a:rPr lang="en-US" b="1" dirty="0" smtClean="0"/>
              <a:t>state</a:t>
            </a:r>
            <a:endParaRPr lang="en-US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We declare the variable in the parent component and keep passing it down via Input. Can get complicated very quickly.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472420" cy="438404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 smtClean="0"/>
              <a:t>Using Services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This is mostly the desired approach when using Input(), Output() becomes complicated.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 smtClean="0"/>
              <a:t>Using Store/NgRx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This is an option for large applications. Basically all the state is stored in one global store. We will not cover this in this course.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8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472420" cy="438404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 smtClean="0"/>
              <a:t>Review: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Parent to Child: Sharing Data via </a:t>
            </a:r>
            <a:r>
              <a:rPr lang="en-US" dirty="0" smtClean="0"/>
              <a:t>Input.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Child to Parent: Sharing Data via Output.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When passing data between components that lack a direct connection, such as siblings, grandchildren, etc, you should you a shared </a:t>
            </a:r>
            <a:r>
              <a:rPr lang="en-US" dirty="0" smtClean="0"/>
              <a:t>service. We will use rxjs alongside Services (</a:t>
            </a:r>
            <a:r>
              <a:rPr lang="en-GB" dirty="0" smtClean="0"/>
              <a:t>BehaviorSubject).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5113020" cy="402336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200" b="1" dirty="0" smtClean="0"/>
              <a:t>Creating Component inside an Ionic Page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Lets</a:t>
            </a:r>
            <a:r>
              <a:rPr lang="en-US" dirty="0" smtClean="0"/>
              <a:t>, first create a component from our existing code. Here’s studentspage.page.html.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Since we might use &lt;ion-item&gt; somewhere else, we’ll create a component of </a:t>
            </a:r>
            <a:r>
              <a:rPr lang="en-US" dirty="0" smtClean="0"/>
              <a:t>it. Reusability.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363" y="2067615"/>
            <a:ext cx="5989637" cy="382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Creating Component inside an Ionic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Lets generate a component. I typed the name as studentslist/studentslistitem because I don’t want it in App folder but in studentslist folder.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3084512"/>
            <a:ext cx="8448675" cy="28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Creating Component inside an Ionic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We move the relevant code to the new component files.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2627313"/>
            <a:ext cx="4121400" cy="2071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658" y="2627313"/>
            <a:ext cx="4469022" cy="369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 inside an Ionic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Here’s how the code would look like. But we have a few problems. We created a component but did not add to any module. Remember, every component belongs to some module.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303270"/>
            <a:ext cx="79057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 inside an Ionic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So we will import it in the module file of studentslist. VSCode is also telling us about the problem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Now we go to the studentslist.module.ts file and add the component into the declarations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88117"/>
            <a:ext cx="10058400" cy="12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0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 inside an Ionic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Just copy the class name and past it inside declarations, you will see a yellow icon, click on it and it will auto-import the file.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88117"/>
            <a:ext cx="5709921" cy="318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 inside an Ionic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621792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Now our app is working but its not displaying anything.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Why? Because we have to tell it what to display.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It has no idea what </a:t>
            </a:r>
            <a:r>
              <a:rPr lang="en-US" b="1" dirty="0" smtClean="0"/>
              <a:t>item</a:t>
            </a:r>
            <a:r>
              <a:rPr lang="en-US" dirty="0" smtClean="0"/>
              <a:t> variable is.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So we use </a:t>
            </a:r>
            <a:r>
              <a:rPr lang="en-US" b="1" dirty="0" smtClean="0"/>
              <a:t>@Input()</a:t>
            </a:r>
            <a:r>
              <a:rPr lang="en-US" dirty="0" smtClean="0"/>
              <a:t> property binding, to pass item to the component.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634" y="1893570"/>
            <a:ext cx="3330046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8404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Now we pass via Input item variable to the component. But the linter is telling us that the component doesnot know what </a:t>
            </a:r>
            <a:r>
              <a:rPr lang="en-US" b="1" dirty="0" smtClean="0"/>
              <a:t>item</a:t>
            </a:r>
            <a:r>
              <a:rPr lang="en-US" dirty="0" smtClean="0"/>
              <a:t> is.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256697"/>
            <a:ext cx="80486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2189</TotalTime>
  <Words>717</Words>
  <Application>Microsoft Office PowerPoint</Application>
  <PresentationFormat>Widescreen</PresentationFormat>
  <Paragraphs>102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Retrospect</vt:lpstr>
      <vt:lpstr>Mobile Application Development</vt:lpstr>
      <vt:lpstr>Passing Data Between Components</vt:lpstr>
      <vt:lpstr>Creating Component inside an Ionic Page</vt:lpstr>
      <vt:lpstr>Creating Component inside an Ionic Page</vt:lpstr>
      <vt:lpstr>Creating Component inside an Ionic Page</vt:lpstr>
      <vt:lpstr>Creating Component inside an Ionic Page</vt:lpstr>
      <vt:lpstr>Creating Component inside an Ionic Page</vt:lpstr>
      <vt:lpstr>Creating Component inside an Ionic Page</vt:lpstr>
      <vt:lpstr>Passing Data Between Components</vt:lpstr>
      <vt:lpstr>Passing Data Between Components</vt:lpstr>
      <vt:lpstr>Passing Data Between Components</vt:lpstr>
      <vt:lpstr>Passing Data Between Components</vt:lpstr>
      <vt:lpstr>PowerPoint Presentation</vt:lpstr>
      <vt:lpstr>Passing Data Between Components</vt:lpstr>
      <vt:lpstr>Passing Data Between Components</vt:lpstr>
      <vt:lpstr>Passing Data Between Components</vt:lpstr>
      <vt:lpstr>Passing Data Between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113</cp:revision>
  <dcterms:created xsi:type="dcterms:W3CDTF">2019-09-01T16:21:19Z</dcterms:created>
  <dcterms:modified xsi:type="dcterms:W3CDTF">2019-10-13T12:34:22Z</dcterms:modified>
</cp:coreProperties>
</file>