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59" r:id="rId3"/>
    <p:sldId id="291" r:id="rId4"/>
    <p:sldId id="292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8039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2A6A4-4365-4DD8-8CB7-3A4F849F3EAA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8C73-6BC7-4BA2-835D-680D330A3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66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28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7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16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docs/angular/platfor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docs/native/firebase-crashlyt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Lecture 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Targetting multiple platforms in Ionic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There are certain scenarios where we might need to run some code on a particular device.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For e.g, I only want this code to run if the app is running on Android.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Ionic provides us way to check which device is it currently and we can use that to run the platform specific code.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Targetting multiple platforms in Ionic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2146041"/>
            <a:ext cx="5070606" cy="3614679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Ionic provide Platform Service which we can use to check which platform we’re currently on. </a:t>
            </a:r>
            <a:endParaRPr lang="en-GB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This helps us write platform specific code.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GB" sz="1600" dirty="0" smtClean="0">
                <a:hlinkClick r:id="rId3"/>
              </a:rPr>
              <a:t> https</a:t>
            </a:r>
            <a:r>
              <a:rPr lang="en-GB" sz="1600" dirty="0">
                <a:hlinkClick r:id="rId3"/>
              </a:rPr>
              <a:t>://ionicframework.com/docs/angular/platform</a:t>
            </a:r>
            <a:endParaRPr lang="en-US" sz="1600" dirty="0" smtClean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221" y="2063061"/>
            <a:ext cx="5217000" cy="32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3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Issues/Crashes in Production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Suppose your customer tells you that the mobile app you created crashes on certain scenarios.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Often </a:t>
            </a:r>
            <a:r>
              <a:rPr lang="en-US" dirty="0"/>
              <a:t>the hard problem is figuring out what caused the failure.  </a:t>
            </a:r>
            <a:r>
              <a:rPr lang="en-US" dirty="0" smtClean="0"/>
              <a:t>Why did app crash for you ? It’s running perfectly for me. </a:t>
            </a:r>
            <a:endParaRPr lang="en-US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There is where Firebase Crashlytics (previously Fabric) comes in.</a:t>
            </a:r>
          </a:p>
        </p:txBody>
      </p:sp>
    </p:spTree>
    <p:extLst>
      <p:ext uri="{BB962C8B-B14F-4D97-AF65-F5344CB8AC3E}">
        <p14:creationId xmlns:p14="http://schemas.microsoft.com/office/powerpoint/2010/main" val="335779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Crashlytics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provides Real-time alerts.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Provides crash analytics. Tells you which error caused how many crashes and on which devices.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Very easy to setup with Ionic. Just add a cordova plugin, few lines of code and your crashlytics are up. </a:t>
            </a:r>
            <a:r>
              <a:rPr lang="en-GB" dirty="0">
                <a:hlinkClick r:id="rId3"/>
              </a:rPr>
              <a:t>https://ionicframework.com/docs/native/firebase-crashlytics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2855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4403</TotalTime>
  <Words>296</Words>
  <Application>Microsoft Office PowerPoint</Application>
  <PresentationFormat>Widescreen</PresentationFormat>
  <Paragraphs>26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Mobile Application Development</vt:lpstr>
      <vt:lpstr>Targetting multiple platforms in Ionic</vt:lpstr>
      <vt:lpstr>Targetting multiple platforms in Ionic</vt:lpstr>
      <vt:lpstr>Handling Issues/Crashes in Production </vt:lpstr>
      <vt:lpstr>Crashlytics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201</cp:revision>
  <dcterms:created xsi:type="dcterms:W3CDTF">2019-09-01T16:21:19Z</dcterms:created>
  <dcterms:modified xsi:type="dcterms:W3CDTF">2019-12-21T12:14:44Z</dcterms:modified>
</cp:coreProperties>
</file>