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9" r:id="rId3"/>
    <p:sldId id="276" r:id="rId4"/>
    <p:sldId id="277" r:id="rId5"/>
    <p:sldId id="278" r:id="rId6"/>
    <p:sldId id="280" r:id="rId7"/>
    <p:sldId id="279" r:id="rId8"/>
    <p:sldId id="281" r:id="rId9"/>
    <p:sldId id="284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8039" autoAdjust="0"/>
  </p:normalViewPr>
  <p:slideViewPr>
    <p:cSldViewPr snapToGrid="0">
      <p:cViewPr varScale="1">
        <p:scale>
          <a:sx n="89" d="100"/>
          <a:sy n="89" d="100"/>
        </p:scale>
        <p:origin x="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66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991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98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17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97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54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06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32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First of all, we need to understand what Parent, Child, and Sibling components are.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46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Lecture 14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Capacitor to Ionic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 smtClean="0"/>
              <a:t>Pre-requisites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Android Studio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developer.android.com/studio</a:t>
            </a:r>
            <a:r>
              <a:rPr lang="en-GB" dirty="0" smtClean="0"/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 </a:t>
            </a:r>
            <a:r>
              <a:rPr lang="en-GB" dirty="0" smtClean="0"/>
              <a:t>Android Phone or use an Android Emulator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76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Capacitor to Ionic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Follow these commands to add capacitor to an existing Ionic application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b="1" i="1" dirty="0"/>
              <a:t>ionic integrations enable </a:t>
            </a:r>
            <a:r>
              <a:rPr lang="en-US" b="1" i="1" dirty="0" smtClean="0"/>
              <a:t>capacitor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b="1" i="1" dirty="0"/>
              <a:t>npx cap init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b="1" i="1" dirty="0"/>
              <a:t>ionic build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b="1" i="1" dirty="0"/>
              <a:t>npx cap add android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b="1" i="1" dirty="0"/>
              <a:t>npx cap open android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8421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 and Cordova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Till now, we have run our mobile app in the browser.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Esentially, we are building a web app using Ionic and Angular.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That’s </a:t>
            </a:r>
            <a:r>
              <a:rPr lang="en-US" dirty="0"/>
              <a:t>why we’re previewing it in the browser all the </a:t>
            </a:r>
            <a:r>
              <a:rPr lang="en-US" dirty="0" smtClean="0"/>
              <a:t>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 and Cordova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We need to convert our Web App into a native App.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Native app means an app will work on iOS or Android (the platforms).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This is where Capacitor / Cordova comes in</a:t>
            </a:r>
          </a:p>
        </p:txBody>
      </p:sp>
    </p:spTree>
    <p:extLst>
      <p:ext uri="{BB962C8B-B14F-4D97-AF65-F5344CB8AC3E}">
        <p14:creationId xmlns:p14="http://schemas.microsoft.com/office/powerpoint/2010/main" val="3839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 and Cordova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Capacitor / Cordova convert your app into a native mobile app.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Once you add one of Capacitor / Cordova, you will be able to run it on your platform (Android or iOS).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Capacitor / Cordova basically create a native app which runs your Ionic app in a webView.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Remember, we discussed how Ionic app in run inside a webView. This is what it means. </a:t>
            </a:r>
          </a:p>
        </p:txBody>
      </p:sp>
    </p:spTree>
    <p:extLst>
      <p:ext uri="{BB962C8B-B14F-4D97-AF65-F5344CB8AC3E}">
        <p14:creationId xmlns:p14="http://schemas.microsoft.com/office/powerpoint/2010/main" val="26721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 and Cordova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4992969" cy="36146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Your native Mobile App on Android wrapped in a web View.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You won’t notice the difference.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71" y="1959616"/>
            <a:ext cx="3716949" cy="432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2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 and Cordova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Cordova was the only option when Ionic was introduced. You will see Ionic 2,3 projects using Apache Cordova but most Ionic 4 projects use Capacitor.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Capacitor has been built by the Ionic team and they strongly encourage using Capacitor over Cordova.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However, you can use cordova plugins alongside Capacitor so you have this flexibility. </a:t>
            </a:r>
          </a:p>
        </p:txBody>
      </p:sp>
    </p:spTree>
    <p:extLst>
      <p:ext uri="{BB962C8B-B14F-4D97-AF65-F5344CB8AC3E}">
        <p14:creationId xmlns:p14="http://schemas.microsoft.com/office/powerpoint/2010/main" val="17151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 and Cordova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10058400" cy="36146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There is much more to Capacitor / Cordova then just creating a native app.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So far, we have developed our ionic app in the browser. What if we wanted to add camera functionalities or access some other mobile device specific feature?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Again, that’s where Capacitor / Cordova come in.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Capacitor / Cordova provide us access to </a:t>
            </a:r>
            <a:r>
              <a:rPr lang="en-US" dirty="0"/>
              <a:t>Native Platform </a:t>
            </a:r>
            <a:r>
              <a:rPr lang="en-US" dirty="0" smtClean="0"/>
              <a:t>APIs. (e.g Camera, Location, Storage).</a:t>
            </a:r>
          </a:p>
        </p:txBody>
      </p:sp>
    </p:spTree>
    <p:extLst>
      <p:ext uri="{BB962C8B-B14F-4D97-AF65-F5344CB8AC3E}">
        <p14:creationId xmlns:p14="http://schemas.microsoft.com/office/powerpoint/2010/main" val="38994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 and Cordova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041"/>
            <a:ext cx="4656539" cy="361467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We will focus mostly on Capacitor.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It provides us an API (JavaScript functions) which we can call to do specific tasks. For e.g Take a picture etc.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Capacitor then converts these based on the platform its building for.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1918515"/>
            <a:ext cx="5731510" cy="41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588" y="2204049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solidFill>
                  <a:schemeClr val="bg1">
                    <a:lumMod val="50000"/>
                  </a:schemeClr>
                </a:solidFill>
              </a:rPr>
              <a:t>You dont have to know everything. You just have to find the right questions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4189</TotalTime>
  <Words>648</Words>
  <Application>Microsoft Office PowerPoint</Application>
  <PresentationFormat>Widescreen</PresentationFormat>
  <Paragraphs>62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Mobile Application Development</vt:lpstr>
      <vt:lpstr>Capacitor and Cordova</vt:lpstr>
      <vt:lpstr>Capacitor and Cordova</vt:lpstr>
      <vt:lpstr>Capacitor and Cordova</vt:lpstr>
      <vt:lpstr>Capacitor and Cordova</vt:lpstr>
      <vt:lpstr>Capacitor and Cordova</vt:lpstr>
      <vt:lpstr>Capacitor and Cordova</vt:lpstr>
      <vt:lpstr>Capacitor and Cordova</vt:lpstr>
      <vt:lpstr>PowerPoint Presentation</vt:lpstr>
      <vt:lpstr>Adding Capacitor to Ionic App</vt:lpstr>
      <vt:lpstr>Adding Capacitor to Ionic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155</cp:revision>
  <dcterms:created xsi:type="dcterms:W3CDTF">2019-09-01T16:21:19Z</dcterms:created>
  <dcterms:modified xsi:type="dcterms:W3CDTF">2019-11-29T00:56:37Z</dcterms:modified>
</cp:coreProperties>
</file>