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sldIdLst>
    <p:sldId id="256" r:id="rId2"/>
    <p:sldId id="259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67" r:id="rId11"/>
    <p:sldId id="283" r:id="rId12"/>
    <p:sldId id="285" r:id="rId13"/>
    <p:sldId id="286" r:id="rId14"/>
    <p:sldId id="287" r:id="rId15"/>
    <p:sldId id="2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5400" autoAdjust="0"/>
  </p:normalViewPr>
  <p:slideViewPr>
    <p:cSldViewPr snapToGrid="0">
      <p:cViewPr varScale="1">
        <p:scale>
          <a:sx n="89" d="100"/>
          <a:sy n="89" d="100"/>
        </p:scale>
        <p:origin x="42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2A6A4-4365-4DD8-8CB7-3A4F849F3EAA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08C73-6BC7-4BA2-835D-680D330A3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74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489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041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772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734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728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476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680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050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48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95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05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90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0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80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2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1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06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36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906FF8-4769-4691-A860-171D2AFB3E65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4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6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906FF8-4769-4691-A860-171D2AFB3E65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14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allbackhell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808" y="448056"/>
            <a:ext cx="10058400" cy="128930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Mobile Application Development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160289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Lecture 7</a:t>
            </a:r>
          </a:p>
          <a:p>
            <a:pPr algn="ctr"/>
            <a:r>
              <a:rPr lang="en-US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85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32688" y="2231136"/>
            <a:ext cx="105156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3200" dirty="0">
                <a:solidFill>
                  <a:schemeClr val="bg1">
                    <a:lumMod val="50000"/>
                  </a:schemeClr>
                </a:solidFill>
              </a:rPr>
              <a:t>"Some people make your laugh a little louder, your smile a little brighter and your life a little better. Try to be one of those people."</a:t>
            </a:r>
            <a:br>
              <a:rPr lang="en-GB" sz="32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32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GB" sz="3200" dirty="0">
                <a:solidFill>
                  <a:schemeClr val="bg1">
                    <a:lumMod val="50000"/>
                  </a:schemeClr>
                </a:solidFill>
              </a:rPr>
            </a:b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7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Promises were introduces in ES6.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GB" dirty="0"/>
              <a:t>A promise is an object that wraps an asynchronous operation and notifies when it’s </a:t>
            </a:r>
            <a:r>
              <a:rPr lang="en-GB" dirty="0" smtClean="0"/>
              <a:t>done.</a:t>
            </a: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GB" dirty="0"/>
              <a:t>Promises have three states: fulfilled, rejected, or </a:t>
            </a:r>
            <a:r>
              <a:rPr lang="en-GB" dirty="0" smtClean="0"/>
              <a:t>pending.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412" y="4314825"/>
            <a:ext cx="52101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1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 Await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Async await example.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765425"/>
            <a:ext cx="57435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3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 Await vs Promises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786044"/>
            <a:ext cx="7691120" cy="408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4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Rxjs (Reactive Extensions)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RXJS </a:t>
            </a:r>
            <a:r>
              <a:rPr lang="en-GB" dirty="0" smtClean="0"/>
              <a:t>Is </a:t>
            </a:r>
            <a:r>
              <a:rPr lang="en-GB" dirty="0"/>
              <a:t>a library for reactive programming using observables that makes it easier to compose asynchronous or callback-based code.</a:t>
            </a:r>
            <a:r>
              <a:rPr lang="en-US" dirty="0" smtClean="0"/>
              <a:t> Code becomes easier to read.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Ideal for streams of data (Continuous data e.g like in sockets / chat 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b="1" dirty="0" smtClean="0"/>
              <a:t>Observables</a:t>
            </a:r>
            <a:r>
              <a:rPr lang="en-US" dirty="0" smtClean="0"/>
              <a:t> are the key feature of rxjs. They will be coming to JavaScript language very soon.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Observables provide more power compared to promises.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3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Rxjs (Reactive Extensions)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dirty="0"/>
              <a:t>Observables open up a continuous channel of communication in which multiple values of data can be emitted over </a:t>
            </a:r>
            <a:r>
              <a:rPr lang="en-GB" dirty="0" smtClean="0"/>
              <a:t>time. Y</a:t>
            </a:r>
            <a:r>
              <a:rPr lang="en-US" dirty="0" smtClean="0"/>
              <a:t>ou will use them alot for HTTP requests and for services. </a:t>
            </a:r>
          </a:p>
          <a:p>
            <a:pPr marL="0" indent="0">
              <a:lnSpc>
                <a:spcPct val="200000"/>
              </a:lnSpc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171614"/>
            <a:ext cx="49149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3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and Asynchronous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dirty="0" smtClean="0"/>
              <a:t>A Synchronous program is executed line by line, </a:t>
            </a:r>
            <a:r>
              <a:rPr lang="en-GB" dirty="0"/>
              <a:t>one line at a </a:t>
            </a:r>
            <a:r>
              <a:rPr lang="en-GB" dirty="0" smtClean="0"/>
              <a:t>time.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In </a:t>
            </a:r>
            <a:r>
              <a:rPr lang="en-GB" dirty="0"/>
              <a:t>a synchronous programming model, things happen one at a time. When you call a function that performs a long-running action, it returns only when the action has finished and it can return the result. </a:t>
            </a:r>
            <a:endParaRPr lang="en-GB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An</a:t>
            </a:r>
            <a:r>
              <a:rPr lang="en-GB" dirty="0"/>
              <a:t> asynchronous model allows multiple things to happen at the same time. When you start an action, your program continues to run</a:t>
            </a:r>
            <a:r>
              <a:rPr lang="en-GB" dirty="0" smtClean="0"/>
              <a:t>. </a:t>
            </a:r>
            <a:r>
              <a:rPr lang="en-GB" dirty="0"/>
              <a:t>When the action finishes, the program is informed and gets access to the result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94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and Asynchronous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dirty="0" smtClean="0"/>
              <a:t>A simple example of Asynchronous would be a person reading a newspaper while also washing clothes in a dryer. He puts clothes in the dryer, turns it on, starts reading newspaper, when the dryer stops, he takes the clothes out. Multiple things at a time</a:t>
            </a:r>
            <a:r>
              <a:rPr lang="en-US" dirty="0" smtClean="0"/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If this was Synchronous, he would first put clothes in dryer, wait until the dryer finishes and stops and then starts reading newspaper.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3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and Asynchronous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dirty="0"/>
              <a:t>Normally, programming languages are </a:t>
            </a:r>
            <a:r>
              <a:rPr lang="en-GB" dirty="0" smtClean="0"/>
              <a:t>synchronous. C</a:t>
            </a:r>
            <a:r>
              <a:rPr lang="en-GB" dirty="0"/>
              <a:t>, Java, C#, PHP, Go, </a:t>
            </a:r>
            <a:r>
              <a:rPr lang="en-GB" dirty="0" smtClean="0"/>
              <a:t>JavaScript, Ruby</a:t>
            </a:r>
            <a:r>
              <a:rPr lang="en-GB" dirty="0"/>
              <a:t>, Swift, Python, they are all synchronous by default.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These languages however provide ways to manage </a:t>
            </a:r>
            <a:r>
              <a:rPr lang="en-GB" dirty="0"/>
              <a:t>asynchronicity, in the language or through libraries.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Some </a:t>
            </a:r>
            <a:r>
              <a:rPr lang="en-GB" dirty="0"/>
              <a:t>of them handle async by using threads, spawning a new process.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49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Programming in JavaScript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dirty="0"/>
              <a:t>JavaScript is synchronous by default and is single threaded. This means that code cannot create new threads and run in parallel.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It provides asynchronous behaviour through Callbacks, Promises, Generators, Async Await. </a:t>
            </a: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We need Asynchronous for network requests, database requests, I/O 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dirty="0"/>
              <a:t> </a:t>
            </a:r>
            <a:r>
              <a:rPr lang="en-GB" b="1" dirty="0" smtClean="0"/>
              <a:t>Callback</a:t>
            </a:r>
            <a:r>
              <a:rPr lang="en-GB" dirty="0" smtClean="0"/>
              <a:t> </a:t>
            </a:r>
            <a:r>
              <a:rPr lang="en-GB" dirty="0"/>
              <a:t>is a simple function that’s passed as a value to another function, and will only be executed when the event happens</a:t>
            </a:r>
            <a:r>
              <a:rPr lang="en-GB" dirty="0" smtClean="0"/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We can do this because JavaScript has </a:t>
            </a:r>
            <a:r>
              <a:rPr lang="en-GB" b="1" dirty="0" smtClean="0"/>
              <a:t>first-class functions</a:t>
            </a:r>
            <a:r>
              <a:rPr lang="en-GB" dirty="0" smtClean="0"/>
              <a:t>, which can be assigned to variables and passed around to other functions (called higher-order functions).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GB" b="1" dirty="0"/>
              <a:t>higher-order</a:t>
            </a:r>
            <a:r>
              <a:rPr lang="en-US" b="1" dirty="0" smtClean="0"/>
              <a:t> functions </a:t>
            </a:r>
            <a:r>
              <a:rPr lang="en-US" dirty="0" smtClean="0"/>
              <a:t>mean passing a function as an object. ( Functional Programming)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Remember, JavaScript is a hybrid language. Object Oriented and Functional Language. </a:t>
            </a:r>
            <a:endParaRPr lang="en-GB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0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Examples of Callback Functions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262" y="2800139"/>
            <a:ext cx="3267075" cy="1057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262" y="4335569"/>
            <a:ext cx="70580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0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API request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529418"/>
            <a:ext cx="77438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7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But why we avoid callbacks?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Code becomes harder to read. </a:t>
            </a: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Christmas Tree Problem / Callback Hell. (</a:t>
            </a:r>
            <a:r>
              <a:rPr lang="en-GB" dirty="0">
                <a:hlinkClick r:id="rId3"/>
              </a:rPr>
              <a:t>http://callbackhell.com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In comes, </a:t>
            </a:r>
            <a:r>
              <a:rPr lang="en-GB" b="1" dirty="0" smtClean="0"/>
              <a:t>Promises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72745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823</TotalTime>
  <Words>437</Words>
  <Application>Microsoft Office PowerPoint</Application>
  <PresentationFormat>Widescreen</PresentationFormat>
  <Paragraphs>58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Retrospect</vt:lpstr>
      <vt:lpstr>Mobile Application Development</vt:lpstr>
      <vt:lpstr>Synchronous and Asynchronous Programming</vt:lpstr>
      <vt:lpstr>Synchronous and Asynchronous Programming</vt:lpstr>
      <vt:lpstr>Synchronous and Asynchronous Programming</vt:lpstr>
      <vt:lpstr>Asynchronous Programming in JavaScript</vt:lpstr>
      <vt:lpstr>Callbacks</vt:lpstr>
      <vt:lpstr>Callbacks</vt:lpstr>
      <vt:lpstr>Callbacks</vt:lpstr>
      <vt:lpstr>Callbacks</vt:lpstr>
      <vt:lpstr>PowerPoint Presentation</vt:lpstr>
      <vt:lpstr>Promises</vt:lpstr>
      <vt:lpstr>Async Await</vt:lpstr>
      <vt:lpstr>Async Await vs Promises</vt:lpstr>
      <vt:lpstr>Rxjs (Reactive Extensions)</vt:lpstr>
      <vt:lpstr>Rxjs (Reactive Extensions)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Windows User</dc:creator>
  <cp:lastModifiedBy>Windows User</cp:lastModifiedBy>
  <cp:revision>85</cp:revision>
  <dcterms:created xsi:type="dcterms:W3CDTF">2019-09-01T16:21:19Z</dcterms:created>
  <dcterms:modified xsi:type="dcterms:W3CDTF">2019-11-29T00:52:37Z</dcterms:modified>
</cp:coreProperties>
</file>