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59" r:id="rId3"/>
    <p:sldId id="288" r:id="rId4"/>
    <p:sldId id="289" r:id="rId5"/>
    <p:sldId id="290" r:id="rId6"/>
    <p:sldId id="291" r:id="rId7"/>
    <p:sldId id="293" r:id="rId8"/>
    <p:sldId id="294" r:id="rId9"/>
    <p:sldId id="295" r:id="rId10"/>
    <p:sldId id="296" r:id="rId11"/>
    <p:sldId id="297" r:id="rId12"/>
    <p:sldId id="298" r:id="rId13"/>
    <p:sldId id="267" r:id="rId14"/>
    <p:sldId id="299" r:id="rId15"/>
    <p:sldId id="30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2A6A4-4365-4DD8-8CB7-3A4F849F3EAA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8C73-6BC7-4BA2-835D-680D330A3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 install --production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1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rxjs@6.3.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file-structu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/>
          <a:lstStyle/>
          <a:p>
            <a:pPr algn="ctr"/>
            <a:r>
              <a:rPr lang="en-US" dirty="0" smtClean="0"/>
              <a:t>Lecture 4</a:t>
            </a:r>
          </a:p>
          <a:p>
            <a:pPr algn="ctr"/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r>
              <a:rPr lang="en-GB" b="1" dirty="0" smtClean="0"/>
              <a:t>Node_modules</a:t>
            </a:r>
            <a:endParaRPr lang="en-GB" dirty="0"/>
          </a:p>
          <a:p>
            <a:r>
              <a:rPr lang="en-GB" dirty="0" smtClean="0"/>
              <a:t>Contains all the modules / packages your app needs to run. These packages are defined in package.json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 Global.scss / style.css</a:t>
            </a:r>
          </a:p>
          <a:p>
            <a:pPr marL="0" indent="0">
              <a:buNone/>
            </a:pPr>
            <a:r>
              <a:rPr lang="en-US" dirty="0" smtClean="0"/>
              <a:t>Styles that are available throughout the app.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smtClean="0"/>
              <a:t>E2E (folder)</a:t>
            </a:r>
            <a:endParaRPr lang="en-GB" dirty="0"/>
          </a:p>
          <a:p>
            <a:r>
              <a:rPr lang="en-GB" dirty="0" smtClean="0"/>
              <a:t>Contains files for End to End Testing. That is done using Protractor / Selenium. 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79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r>
              <a:rPr lang="en-GB" b="1" dirty="0"/>
              <a:t>Environment folder</a:t>
            </a:r>
            <a:endParaRPr lang="en-GB" dirty="0"/>
          </a:p>
          <a:p>
            <a:r>
              <a:rPr lang="en-GB" dirty="0" smtClean="0"/>
              <a:t>Multiple environment configurations for your angular app. </a:t>
            </a:r>
          </a:p>
          <a:p>
            <a:endParaRPr lang="en-GB" dirty="0" smtClean="0"/>
          </a:p>
          <a:p>
            <a:r>
              <a:rPr lang="en-GB" b="1" dirty="0"/>
              <a:t>SRC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 All your project code goes here.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 smtClean="0"/>
              <a:t>Assets</a:t>
            </a:r>
            <a:endParaRPr lang="en-GB" dirty="0"/>
          </a:p>
          <a:p>
            <a:r>
              <a:rPr lang="en-GB" dirty="0"/>
              <a:t>All public icons, images </a:t>
            </a:r>
            <a:r>
              <a:rPr lang="en-GB" dirty="0" smtClean="0"/>
              <a:t>go here.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1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r>
              <a:rPr lang="en-GB" b="1" dirty="0"/>
              <a:t>App</a:t>
            </a:r>
            <a:endParaRPr lang="en-GB" dirty="0"/>
          </a:p>
          <a:p>
            <a:r>
              <a:rPr lang="en-GB" dirty="0" smtClean="0"/>
              <a:t>All Angular / Ionic apps have a base App folder. It will usually have 6 files. Every Module should have these 6 files as well (with name according to the module name). </a:t>
            </a:r>
          </a:p>
          <a:p>
            <a:endParaRPr lang="en-GB" dirty="0" smtClean="0"/>
          </a:p>
          <a:p>
            <a:r>
              <a:rPr lang="en-GB" dirty="0"/>
              <a:t>App-routing.module.ts (all the routing for your app)</a:t>
            </a:r>
          </a:p>
          <a:p>
            <a:r>
              <a:rPr lang="en-GB" dirty="0"/>
              <a:t>App.module.ts	(module configurations)</a:t>
            </a:r>
          </a:p>
          <a:p>
            <a:r>
              <a:rPr lang="en-GB" dirty="0" smtClean="0"/>
              <a:t>App.component.ts (TypeScript code for your component)</a:t>
            </a:r>
            <a:endParaRPr lang="en-GB" dirty="0"/>
          </a:p>
          <a:p>
            <a:r>
              <a:rPr lang="en-GB" dirty="0"/>
              <a:t>App.component.html	</a:t>
            </a:r>
            <a:r>
              <a:rPr lang="en-GB" dirty="0" smtClean="0"/>
              <a:t>(View of your component)</a:t>
            </a:r>
            <a:endParaRPr lang="en-GB" dirty="0"/>
          </a:p>
          <a:p>
            <a:r>
              <a:rPr lang="en-GB" dirty="0"/>
              <a:t>App.component.scss	(sass </a:t>
            </a:r>
            <a:r>
              <a:rPr lang="en-GB" dirty="0" smtClean="0"/>
              <a:t>file for styling your component)</a:t>
            </a:r>
            <a:endParaRPr lang="en-GB" dirty="0"/>
          </a:p>
          <a:p>
            <a:r>
              <a:rPr lang="en-GB" dirty="0"/>
              <a:t>App.component.spec.ts	(unit test </a:t>
            </a:r>
            <a:r>
              <a:rPr lang="en-GB" dirty="0" smtClean="0"/>
              <a:t>file for your component)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2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2688" y="2231136"/>
            <a:ext cx="105156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 smtClean="0"/>
          </a:p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“We </a:t>
            </a: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live on an island surrounded by a sea of ignorance. As our island of knowledge grows. so does the shore of our ignorance. ~ John Archibald Wheeler</a:t>
            </a:r>
          </a:p>
          <a:p>
            <a:r>
              <a:rPr lang="en-GB" sz="3200" dirty="0"/>
              <a:t/>
            </a:r>
            <a:br>
              <a:rPr lang="en-GB" sz="3200" dirty="0"/>
            </a:br>
            <a:endParaRPr lang="en-US" i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(Node Package Manager)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 </a:t>
            </a:r>
            <a:r>
              <a:rPr lang="en-GB" dirty="0" smtClean="0"/>
              <a:t>An </a:t>
            </a:r>
            <a:r>
              <a:rPr lang="en-GB" dirty="0"/>
              <a:t>online repository for the </a:t>
            </a:r>
            <a:r>
              <a:rPr lang="en-GB" dirty="0" smtClean="0"/>
              <a:t>publishing/downloading </a:t>
            </a:r>
            <a:r>
              <a:rPr lang="en-GB" dirty="0"/>
              <a:t>of open-source </a:t>
            </a:r>
            <a:r>
              <a:rPr lang="en-GB" b="1" dirty="0"/>
              <a:t>Node</a:t>
            </a:r>
            <a:r>
              <a:rPr lang="en-GB" dirty="0"/>
              <a:t>.js </a:t>
            </a:r>
            <a:r>
              <a:rPr lang="en-GB" dirty="0" smtClean="0"/>
              <a:t>projects.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A </a:t>
            </a:r>
            <a:r>
              <a:rPr lang="en-GB" dirty="0"/>
              <a:t>command-line utility </a:t>
            </a:r>
            <a:r>
              <a:rPr lang="en-GB" dirty="0" smtClean="0"/>
              <a:t>that </a:t>
            </a:r>
            <a:r>
              <a:rPr lang="en-GB" dirty="0"/>
              <a:t>aids in package installation, version management, and dependency </a:t>
            </a:r>
            <a:r>
              <a:rPr lang="en-GB" dirty="0" smtClean="0"/>
              <a:t>management.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Biggest package manager in the world. Most packages written in any programming language.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For C#, we have Nuget, for Java we have Maven/Gradle. For JS, we have NPM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8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local vs global packages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Remember when we did </a:t>
            </a:r>
            <a:r>
              <a:rPr lang="en-US" b="1" dirty="0" smtClean="0"/>
              <a:t>npm install –g ionic </a:t>
            </a:r>
            <a:r>
              <a:rPr lang="en-US" dirty="0" smtClean="0"/>
              <a:t>? That was a global package. Meaning you can </a:t>
            </a:r>
          </a:p>
          <a:p>
            <a:pPr marL="0" indent="0">
              <a:buNone/>
            </a:pPr>
            <a:r>
              <a:rPr lang="en-US" dirty="0" smtClean="0"/>
              <a:t>access it anywhere in your system. You can run </a:t>
            </a:r>
            <a:r>
              <a:rPr lang="en-US" b="1" dirty="0" smtClean="0"/>
              <a:t>ionic –v </a:t>
            </a:r>
            <a:r>
              <a:rPr lang="en-US" dirty="0" smtClean="0"/>
              <a:t>and the cmd will pick it up.</a:t>
            </a:r>
            <a:endParaRPr lang="en-GB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Local packages are the ones downloded in node_modules of the project repository and are</a:t>
            </a:r>
          </a:p>
          <a:p>
            <a:pPr marL="0" indent="0">
              <a:buNone/>
            </a:pPr>
            <a:r>
              <a:rPr lang="en-US" dirty="0" smtClean="0"/>
              <a:t>available only inside that project. E.g </a:t>
            </a:r>
            <a:r>
              <a:rPr lang="en-US" b="1" dirty="0" smtClean="0"/>
              <a:t>npm install font-awesome </a:t>
            </a:r>
            <a:r>
              <a:rPr lang="en-US" dirty="0" smtClean="0"/>
              <a:t>or</a:t>
            </a:r>
            <a:r>
              <a:rPr lang="en-US" b="1" dirty="0" smtClean="0"/>
              <a:t> npm i jquery –save</a:t>
            </a:r>
            <a:r>
              <a:rPr lang="en-GB" b="1" dirty="0" smtClean="0"/>
              <a:t>. </a:t>
            </a:r>
          </a:p>
          <a:p>
            <a:pPr marL="0" indent="0">
              <a:buNone/>
            </a:pPr>
            <a:endParaRPr lang="en-GB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you want to install a specific version of a package instead of the latest one, you can do n</a:t>
            </a:r>
            <a:r>
              <a:rPr lang="en-US" b="1" dirty="0" smtClean="0"/>
              <a:t>pm install </a:t>
            </a:r>
            <a:r>
              <a:rPr lang="en-US" b="1" dirty="0" smtClean="0">
                <a:hlinkClick r:id="rId2"/>
              </a:rPr>
              <a:t>rxjs@6.3.3</a:t>
            </a:r>
            <a:r>
              <a:rPr lang="en-US" dirty="0" smtClean="0"/>
              <a:t>. this will install 6.3.3 version instead of the latest one. There also is another package manager (</a:t>
            </a:r>
            <a:r>
              <a:rPr lang="en-US" b="1" dirty="0" smtClean="0"/>
              <a:t>Yarn</a:t>
            </a:r>
            <a:r>
              <a:rPr lang="en-US" dirty="0" smtClean="0"/>
              <a:t>).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4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		</a:t>
            </a:r>
            <a:r>
              <a:rPr lang="en-US" b="1" dirty="0" smtClean="0"/>
              <a:t>Ionic</a:t>
            </a:r>
            <a:r>
              <a:rPr lang="en-US" dirty="0" smtClean="0"/>
              <a:t>  							</a:t>
            </a:r>
            <a:r>
              <a:rPr lang="en-US" b="1" dirty="0" smtClean="0"/>
              <a:t>Angular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99031" y="2670048"/>
            <a:ext cx="5120641" cy="3657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21423" y="2670048"/>
            <a:ext cx="509892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568" y="420624"/>
            <a:ext cx="4425696" cy="58704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8891" y="5129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Ionic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763575" y="5129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Angular</a:t>
            </a:r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114289" y="420625"/>
            <a:ext cx="4565903" cy="58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7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Point is, there isn’t really much of a difference. 			</a:t>
            </a:r>
            <a:endParaRPr lang="en-US" b="1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Lets dive into each and every file/folder. We don’t need to understand how every is working right now but only understand what it’s doing.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Complete detail here </a:t>
            </a:r>
            <a:r>
              <a:rPr lang="en-GB" u="sng" dirty="0">
                <a:hlinkClick r:id="rId2"/>
              </a:rPr>
              <a:t>https://angular.io/guide/file-structure</a:t>
            </a: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793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b="1" dirty="0"/>
              <a:t>Package.json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If you see a package.json file, there a few common things e.g name, version etc. However there’s also few important </a:t>
            </a:r>
            <a:r>
              <a:rPr lang="en-US" dirty="0" smtClean="0"/>
              <a:t>properties which </a:t>
            </a:r>
            <a:r>
              <a:rPr lang="en-US" dirty="0" smtClean="0"/>
              <a:t>you need to know.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Scripts, dependencies and devDependencies.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Scripts</a:t>
            </a:r>
            <a:r>
              <a:rPr lang="en-US" dirty="0"/>
              <a:t> </a:t>
            </a:r>
            <a:r>
              <a:rPr lang="en-US" dirty="0" smtClean="0"/>
              <a:t>include command line scripts which can be run to do various tasks. Scripts are basically shortcuts to common tasks e.g running a app, testing an app, deploying an app.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b="1" dirty="0"/>
              <a:t>Package.json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Running a script is as simple as running </a:t>
            </a:r>
            <a:r>
              <a:rPr lang="en-US" b="1" i="1" dirty="0" smtClean="0"/>
              <a:t>npm</a:t>
            </a:r>
            <a:r>
              <a:rPr lang="en-US" b="1" dirty="0" smtClean="0"/>
              <a:t> run `scriptname`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US" dirty="0"/>
              <a:t>E</a:t>
            </a:r>
            <a:r>
              <a:rPr lang="en-US" dirty="0" smtClean="0"/>
              <a:t>.g </a:t>
            </a:r>
            <a:r>
              <a:rPr lang="en-GB" dirty="0"/>
              <a:t>"scripts": { "build": "node app.js", "test": "standard" </a:t>
            </a:r>
            <a:r>
              <a:rPr lang="en-GB" dirty="0" smtClean="0"/>
              <a:t>}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 </a:t>
            </a:r>
            <a:r>
              <a:rPr lang="en-US" dirty="0" smtClean="0"/>
              <a:t>Now running</a:t>
            </a:r>
            <a:r>
              <a:rPr lang="en-US" b="1" dirty="0" smtClean="0"/>
              <a:t> npm run build </a:t>
            </a:r>
            <a:r>
              <a:rPr lang="en-US" dirty="0" smtClean="0"/>
              <a:t>inside the directory will actually run </a:t>
            </a:r>
            <a:r>
              <a:rPr lang="en-US" b="1" dirty="0" smtClean="0"/>
              <a:t>node app.js</a:t>
            </a:r>
            <a:r>
              <a:rPr lang="en-US" dirty="0" smtClean="0"/>
              <a:t> command.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The</a:t>
            </a:r>
            <a:r>
              <a:rPr lang="en-GB" dirty="0"/>
              <a:t> </a:t>
            </a:r>
            <a:r>
              <a:rPr lang="en-GB" b="1" dirty="0"/>
              <a:t>dependencies</a:t>
            </a:r>
            <a:r>
              <a:rPr lang="en-GB" dirty="0"/>
              <a:t> property is used to define the dependencies that a </a:t>
            </a:r>
            <a:r>
              <a:rPr lang="en-GB" dirty="0" smtClean="0"/>
              <a:t>module/app </a:t>
            </a:r>
            <a:r>
              <a:rPr lang="en-GB" dirty="0"/>
              <a:t>needs to run in production. </a:t>
            </a:r>
            <a:r>
              <a:rPr lang="en-GB" dirty="0" smtClean="0"/>
              <a:t>These </a:t>
            </a:r>
            <a:r>
              <a:rPr lang="en-GB" dirty="0" smtClean="0"/>
              <a:t>dependencies will install when running </a:t>
            </a:r>
            <a:r>
              <a:rPr lang="en-GB" b="1" dirty="0" smtClean="0"/>
              <a:t>npm install </a:t>
            </a:r>
            <a:r>
              <a:rPr lang="en-GB" dirty="0" smtClean="0"/>
              <a:t>or </a:t>
            </a:r>
            <a:r>
              <a:rPr lang="en-GB" b="1" dirty="0" smtClean="0"/>
              <a:t>yarn install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3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b="1" dirty="0"/>
              <a:t>Package.json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 </a:t>
            </a:r>
            <a:r>
              <a:rPr lang="en-GB" b="1" dirty="0"/>
              <a:t>devDependencies</a:t>
            </a:r>
            <a:r>
              <a:rPr lang="en-GB" dirty="0"/>
              <a:t> property is usually used to define the dependencies the module needs to run in </a:t>
            </a:r>
            <a:r>
              <a:rPr lang="en-GB" dirty="0" smtClean="0"/>
              <a:t>development.</a:t>
            </a:r>
            <a:r>
              <a:rPr lang="en-GB" b="1" dirty="0" smtClean="0"/>
              <a:t>npm </a:t>
            </a:r>
            <a:r>
              <a:rPr lang="en-GB" b="1" dirty="0"/>
              <a:t>install </a:t>
            </a:r>
            <a:r>
              <a:rPr lang="en-GB" b="1" dirty="0" smtClean="0"/>
              <a:t>–production</a:t>
            </a:r>
            <a:r>
              <a:rPr lang="en-GB" dirty="0" smtClean="0"/>
              <a:t> won’t install devDependencies but </a:t>
            </a:r>
            <a:r>
              <a:rPr lang="en-GB" b="1" dirty="0" smtClean="0"/>
              <a:t>npm install </a:t>
            </a:r>
            <a:r>
              <a:rPr lang="en-GB" dirty="0" smtClean="0"/>
              <a:t>will.</a:t>
            </a:r>
            <a:endParaRPr lang="en-GB" dirty="0"/>
          </a:p>
          <a:p>
            <a:pPr marL="0" indent="0">
              <a:buNone/>
            </a:pPr>
            <a:r>
              <a:rPr lang="en-GB" b="1" dirty="0" smtClean="0"/>
              <a:t>Index.html</a:t>
            </a:r>
            <a:endParaRPr lang="en-GB" dirty="0"/>
          </a:p>
          <a:p>
            <a:r>
              <a:rPr lang="en-GB" dirty="0"/>
              <a:t>Basically where your app </a:t>
            </a:r>
            <a:r>
              <a:rPr lang="en-GB" dirty="0" smtClean="0"/>
              <a:t>loads</a:t>
            </a:r>
            <a:endParaRPr lang="en-US" dirty="0"/>
          </a:p>
          <a:p>
            <a:r>
              <a:rPr lang="en-GB" b="1" dirty="0"/>
              <a:t>.gitignore</a:t>
            </a:r>
            <a:endParaRPr lang="en-GB" dirty="0"/>
          </a:p>
          <a:p>
            <a:r>
              <a:rPr lang="en-GB" dirty="0" smtClean="0"/>
              <a:t>Files/folders </a:t>
            </a:r>
            <a:r>
              <a:rPr lang="en-GB" dirty="0"/>
              <a:t>u dont need to be versioned controlled. Or </a:t>
            </a:r>
            <a:r>
              <a:rPr lang="en-GB" dirty="0" smtClean="0"/>
              <a:t>you dont want Git to track. These files / </a:t>
            </a:r>
          </a:p>
          <a:p>
            <a:r>
              <a:rPr lang="en-GB" dirty="0" smtClean="0"/>
              <a:t>folders won’t be uplaoded to github. Includes node_modules and environment files.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6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b="1" dirty="0"/>
              <a:t>Package.json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 </a:t>
            </a:r>
            <a:r>
              <a:rPr lang="en-GB" b="1" dirty="0"/>
              <a:t>devDependencies</a:t>
            </a:r>
            <a:r>
              <a:rPr lang="en-GB" dirty="0"/>
              <a:t> property is usually used to define the dependencies the module needs to run in development.</a:t>
            </a:r>
          </a:p>
          <a:p>
            <a:pPr marL="0" indent="0">
              <a:buNone/>
            </a:pPr>
            <a:r>
              <a:rPr lang="en-GB" b="1" dirty="0" smtClean="0"/>
              <a:t>Index.html</a:t>
            </a:r>
            <a:endParaRPr lang="en-GB" dirty="0"/>
          </a:p>
          <a:p>
            <a:r>
              <a:rPr lang="en-GB" dirty="0"/>
              <a:t>Basically where your app </a:t>
            </a:r>
            <a:r>
              <a:rPr lang="en-GB" dirty="0" smtClean="0"/>
              <a:t>loads</a:t>
            </a:r>
            <a:endParaRPr lang="en-US" dirty="0"/>
          </a:p>
          <a:p>
            <a:r>
              <a:rPr lang="en-GB" b="1" dirty="0"/>
              <a:t>.gitignore</a:t>
            </a:r>
            <a:endParaRPr lang="en-GB" dirty="0"/>
          </a:p>
          <a:p>
            <a:r>
              <a:rPr lang="en-GB" dirty="0" smtClean="0"/>
              <a:t>Files/folders </a:t>
            </a:r>
            <a:r>
              <a:rPr lang="en-GB" dirty="0"/>
              <a:t>u dont need to be versioned controlled. Or </a:t>
            </a:r>
            <a:r>
              <a:rPr lang="en-GB" dirty="0" smtClean="0"/>
              <a:t>you dont want Git to track. These files / </a:t>
            </a:r>
          </a:p>
          <a:p>
            <a:r>
              <a:rPr lang="en-GB" dirty="0" smtClean="0"/>
              <a:t>folders won’t be </a:t>
            </a:r>
            <a:r>
              <a:rPr lang="en-GB" dirty="0" smtClean="0"/>
              <a:t>uploaded </a:t>
            </a:r>
            <a:r>
              <a:rPr lang="en-GB" dirty="0" smtClean="0"/>
              <a:t>to github. </a:t>
            </a:r>
            <a:r>
              <a:rPr lang="en-GB" dirty="0" smtClean="0"/>
              <a:t>Mostly includes </a:t>
            </a:r>
            <a:r>
              <a:rPr lang="en-GB" dirty="0" smtClean="0"/>
              <a:t>node_modules and environment files.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43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and Ionic Folder Structure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7906"/>
          </a:xfrm>
        </p:spPr>
        <p:txBody>
          <a:bodyPr>
            <a:noAutofit/>
          </a:bodyPr>
          <a:lstStyle/>
          <a:p>
            <a:r>
              <a:rPr lang="en-GB" b="1" dirty="0"/>
              <a:t>Ionic.config.json</a:t>
            </a:r>
            <a:endParaRPr lang="en-GB" dirty="0"/>
          </a:p>
          <a:p>
            <a:r>
              <a:rPr lang="en-GB" dirty="0"/>
              <a:t>Configurations for </a:t>
            </a:r>
            <a:r>
              <a:rPr lang="en-GB" dirty="0" smtClean="0"/>
              <a:t>your ionic </a:t>
            </a:r>
            <a:r>
              <a:rPr lang="en-GB" dirty="0"/>
              <a:t>app. </a:t>
            </a:r>
            <a:endParaRPr lang="en-GB" dirty="0" smtClean="0"/>
          </a:p>
          <a:p>
            <a:endParaRPr lang="en-GB" dirty="0" smtClean="0"/>
          </a:p>
          <a:p>
            <a:r>
              <a:rPr lang="en-GB" b="1" dirty="0"/>
              <a:t>Karma.config</a:t>
            </a:r>
            <a:endParaRPr lang="en-GB" dirty="0"/>
          </a:p>
          <a:p>
            <a:r>
              <a:rPr lang="en-US" dirty="0" smtClean="0"/>
              <a:t>Karma is a test runner for JavaScript. It is used alongside Jasmine/Mocha for Unit Testing. This file has configuration for Karma test runner.</a:t>
            </a:r>
          </a:p>
          <a:p>
            <a:endParaRPr lang="en-GB" dirty="0"/>
          </a:p>
          <a:p>
            <a:r>
              <a:rPr lang="en-GB" b="1" dirty="0"/>
              <a:t>Angular.json</a:t>
            </a:r>
            <a:endParaRPr lang="en-GB" dirty="0"/>
          </a:p>
          <a:p>
            <a:r>
              <a:rPr lang="en-GB" dirty="0"/>
              <a:t>Configurations of our angular app. You can import your styles and JS files from here. In scripts and styles.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7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668</TotalTime>
  <Words>548</Words>
  <Application>Microsoft Office PowerPoint</Application>
  <PresentationFormat>Widescreen</PresentationFormat>
  <Paragraphs>116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Mobile Application Development</vt:lpstr>
      <vt:lpstr>Angular and Ionic Folder Structure  </vt:lpstr>
      <vt:lpstr>PowerPoint Presentation</vt:lpstr>
      <vt:lpstr>Angular and Ionic Folder Structure  </vt:lpstr>
      <vt:lpstr>Angular and Ionic Folder Structure  </vt:lpstr>
      <vt:lpstr>Angular and Ionic Folder Structure  </vt:lpstr>
      <vt:lpstr>Angular and Ionic Folder Structure  </vt:lpstr>
      <vt:lpstr>Angular and Ionic Folder Structure  </vt:lpstr>
      <vt:lpstr>Angular and Ionic Folder Structure  </vt:lpstr>
      <vt:lpstr>Angular and Ionic Folder Structure  </vt:lpstr>
      <vt:lpstr>Angular and Ionic Folder Structure  </vt:lpstr>
      <vt:lpstr>Angular and Ionic Folder Structure  </vt:lpstr>
      <vt:lpstr>PowerPoint Presentation</vt:lpstr>
      <vt:lpstr>NPM (Node Package Manager)</vt:lpstr>
      <vt:lpstr>NPM local vs global packages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63</cp:revision>
  <dcterms:created xsi:type="dcterms:W3CDTF">2019-09-01T16:21:19Z</dcterms:created>
  <dcterms:modified xsi:type="dcterms:W3CDTF">2019-09-15T07:50:16Z</dcterms:modified>
</cp:coreProperties>
</file>