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68" r:id="rId4"/>
    <p:sldId id="269" r:id="rId5"/>
    <p:sldId id="270" r:id="rId6"/>
    <p:sldId id="271" r:id="rId7"/>
    <p:sldId id="267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5T13:21:03.35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ngular/lifecyc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5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Page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93" y="2005299"/>
            <a:ext cx="8648700" cy="3883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318" y="5888737"/>
            <a:ext cx="49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https://ionicframework.com/docs/angular/lifecycle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Page lifecycle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880235"/>
            <a:ext cx="9058275" cy="40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What are lifecycle methods? </a:t>
            </a:r>
            <a:r>
              <a:rPr lang="en-GB" dirty="0" smtClean="0"/>
              <a:t>every </a:t>
            </a:r>
            <a:r>
              <a:rPr lang="en-GB" dirty="0"/>
              <a:t>component has a life-cycle, a number of different stages it goes through.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Lifecycle methods are functions that run during various times for a component.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8 different stages in the component lifecycle in </a:t>
            </a:r>
            <a:r>
              <a:rPr lang="en-GB" dirty="0" smtClean="0"/>
              <a:t>Angular.</a:t>
            </a:r>
            <a:r>
              <a:rPr lang="en-GB" dirty="0"/>
              <a:t> Every stage is called as lifecycle hook event.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We can </a:t>
            </a:r>
            <a:r>
              <a:rPr lang="en-GB" dirty="0"/>
              <a:t>use these hook events in different phases of our application to obtain control of the </a:t>
            </a:r>
            <a:r>
              <a:rPr lang="en-GB" dirty="0" smtClean="0"/>
              <a:t>component.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Angular executes its lifecycle hook methods in a specific order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Every framework (React.js , Vue.js) have lifecycle methods. Ionic also has few mobile related lifecycle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82" y="2047050"/>
            <a:ext cx="4560743" cy="402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4496" y="2121408"/>
            <a:ext cx="490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Since a component is a TypeScript class, every component must have a constructor method. The constructor of the component class executes, first, before the execution of any other lifecycle hook </a:t>
            </a:r>
            <a:r>
              <a:rPr lang="en-GB" dirty="0" smtClean="0"/>
              <a:t>events.</a:t>
            </a:r>
          </a:p>
          <a:p>
            <a:endParaRPr lang="en-US" dirty="0"/>
          </a:p>
          <a:p>
            <a:r>
              <a:rPr lang="en-GB" dirty="0"/>
              <a:t>After executing the constructor, Angular executes its lifecycle hook methods in a specific order.</a:t>
            </a:r>
            <a:endParaRPr lang="en-GB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Important lifecycle methods that you will use regularly and should know are ngOnInit, ngOnChanges, ngOnDestroy and ngOnViewInit. Others are not that important but you need to know they exist.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 smtClean="0"/>
              <a:t>ngOnChanges() </a:t>
            </a:r>
            <a:r>
              <a:rPr lang="en-GB" dirty="0" smtClean="0"/>
              <a:t>- This </a:t>
            </a:r>
            <a:r>
              <a:rPr lang="en-GB" dirty="0"/>
              <a:t>event executes every time when a value of an </a:t>
            </a:r>
            <a:r>
              <a:rPr lang="en-GB" dirty="0" smtClean="0"/>
              <a:t>@Input() </a:t>
            </a:r>
            <a:r>
              <a:rPr lang="en-GB" dirty="0"/>
              <a:t>control within the component has been changed</a:t>
            </a:r>
            <a:r>
              <a:rPr lang="en-GB" dirty="0" smtClean="0"/>
              <a:t>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ngOnInit() </a:t>
            </a:r>
            <a:r>
              <a:rPr lang="en-US" dirty="0" smtClean="0"/>
              <a:t>- </a:t>
            </a:r>
            <a:r>
              <a:rPr lang="en-GB" dirty="0" smtClean="0"/>
              <a:t> </a:t>
            </a:r>
            <a:r>
              <a:rPr lang="en-GB" dirty="0"/>
              <a:t>This event initializes after Angular first displays the data-bound properties or </a:t>
            </a:r>
            <a:r>
              <a:rPr lang="en-GB" dirty="0" smtClean="0"/>
              <a:t>when </a:t>
            </a:r>
            <a:r>
              <a:rPr lang="en-GB" dirty="0"/>
              <a:t>the component has been initialized.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b="1" dirty="0" smtClean="0"/>
              <a:t>ngAfterViewInit() </a:t>
            </a:r>
            <a:r>
              <a:rPr lang="en-GB" dirty="0" smtClean="0"/>
              <a:t>- </a:t>
            </a:r>
            <a:r>
              <a:rPr lang="en-GB" dirty="0"/>
              <a:t>This method is initialized after Angular initializes the component’s view and child views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b="1" dirty="0" smtClean="0"/>
              <a:t>ngOnDestroy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en-GB" dirty="0" smtClean="0"/>
              <a:t> </a:t>
            </a:r>
            <a:r>
              <a:rPr lang="en-GB" dirty="0"/>
              <a:t>This event initializes after Angular first displays the data-bound properties or </a:t>
            </a:r>
            <a:r>
              <a:rPr lang="en-GB" dirty="0" smtClean="0"/>
              <a:t>when </a:t>
            </a:r>
            <a:r>
              <a:rPr lang="en-GB" dirty="0"/>
              <a:t>the component has been initialized. This method is very useful for unsubscribing from the observables and detaching the event handlers to avoid memory leaks. 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In React.js, the equivalent to </a:t>
            </a:r>
            <a:r>
              <a:rPr lang="en-US" b="1" dirty="0" smtClean="0"/>
              <a:t>ngOnInit()</a:t>
            </a:r>
            <a:r>
              <a:rPr lang="en-US" dirty="0" smtClean="0"/>
              <a:t> is </a:t>
            </a:r>
            <a:r>
              <a:rPr lang="en-US" b="1" dirty="0" smtClean="0"/>
              <a:t>componentDidMount()</a:t>
            </a:r>
            <a:r>
              <a:rPr lang="en-US" dirty="0" smtClean="0"/>
              <a:t>, in Vue.js, it is </a:t>
            </a:r>
            <a:r>
              <a:rPr lang="en-US" b="1" dirty="0" smtClean="0"/>
              <a:t>Created()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58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pPr algn="ctr"/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“People see in you what you see in yourself.”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 ngOnInit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If </a:t>
            </a:r>
            <a:r>
              <a:rPr lang="en-GB" dirty="0"/>
              <a:t>we need to inject any </a:t>
            </a:r>
            <a:r>
              <a:rPr lang="en-GB" dirty="0" smtClean="0"/>
              <a:t>dependencies (services) </a:t>
            </a:r>
            <a:r>
              <a:rPr lang="en-GB" dirty="0"/>
              <a:t>into the component, then the constructor is the best place to inject those dependencies. So you should use </a:t>
            </a:r>
            <a:r>
              <a:rPr lang="en-GB" b="1" dirty="0"/>
              <a:t>constructor()</a:t>
            </a:r>
            <a:r>
              <a:rPr lang="en-GB" dirty="0"/>
              <a:t> to setup </a:t>
            </a:r>
            <a:r>
              <a:rPr lang="en-GB" b="1" dirty="0"/>
              <a:t>Dependency </a:t>
            </a:r>
            <a:r>
              <a:rPr lang="en-GB" b="1" dirty="0" smtClean="0"/>
              <a:t>Injection</a:t>
            </a:r>
            <a:r>
              <a:rPr lang="en-GB" dirty="0" smtClean="0"/>
              <a:t> </a:t>
            </a:r>
            <a:r>
              <a:rPr lang="en-GB" dirty="0"/>
              <a:t>and not much </a:t>
            </a:r>
            <a:r>
              <a:rPr lang="en-GB" dirty="0" smtClean="0"/>
              <a:t>else</a:t>
            </a:r>
            <a:r>
              <a:rPr lang="en-US" b="1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/>
              <a:t>Dependency </a:t>
            </a:r>
            <a:r>
              <a:rPr lang="en-GB" b="1" dirty="0" smtClean="0"/>
              <a:t>Injection (DI)</a:t>
            </a:r>
            <a:r>
              <a:rPr lang="en-GB" dirty="0" smtClean="0"/>
              <a:t> is </a:t>
            </a:r>
            <a:r>
              <a:rPr lang="en-GB" dirty="0"/>
              <a:t>a software design pattern that deals with how components get hold of their </a:t>
            </a:r>
            <a:r>
              <a:rPr lang="en-GB" b="1" dirty="0" smtClean="0"/>
              <a:t>dependencies</a:t>
            </a:r>
            <a:r>
              <a:rPr lang="en-GB" dirty="0"/>
              <a:t>. </a:t>
            </a:r>
            <a:r>
              <a:rPr lang="en-GB" dirty="0" smtClean="0"/>
              <a:t>(we will get back to this topic in lecture 11 when we discuss Services).</a:t>
            </a:r>
          </a:p>
        </p:txBody>
      </p:sp>
    </p:spTree>
    <p:extLst>
      <p:ext uri="{BB962C8B-B14F-4D97-AF65-F5344CB8AC3E}">
        <p14:creationId xmlns:p14="http://schemas.microsoft.com/office/powerpoint/2010/main" val="18704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 ngOnInit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OK, first of all ngOnInit is part of Angular lifecycle, while constructor is part of ES6 JavaScript </a:t>
            </a:r>
            <a:r>
              <a:rPr lang="en-GB" dirty="0" smtClean="0"/>
              <a:t>class / TypeScript.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</a:t>
            </a:r>
            <a:r>
              <a:rPr lang="en-GB" dirty="0"/>
              <a:t> Javascript engine is what handles the constructor, not Angular. </a:t>
            </a:r>
            <a:r>
              <a:rPr lang="en-GB" dirty="0" smtClean="0"/>
              <a:t> Constructors </a:t>
            </a:r>
            <a:r>
              <a:rPr lang="en-GB" dirty="0"/>
              <a:t>are not related to </a:t>
            </a:r>
            <a:r>
              <a:rPr lang="en-GB" dirty="0" smtClean="0"/>
              <a:t>Angular, </a:t>
            </a:r>
            <a:r>
              <a:rPr lang="en-GB" dirty="0"/>
              <a:t>they are a TypeScript </a:t>
            </a:r>
            <a:r>
              <a:rPr lang="en-GB" dirty="0" smtClean="0"/>
              <a:t>feature / </a:t>
            </a:r>
            <a:r>
              <a:rPr lang="en-GB" dirty="0"/>
              <a:t> ES6 JavaScript class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Do any sort of initialization in ngOnInit and not in constructor.  Why? </a:t>
            </a:r>
            <a:r>
              <a:rPr lang="en-GB" dirty="0"/>
              <a:t>your native </a:t>
            </a:r>
            <a:r>
              <a:rPr lang="en-GB" dirty="0" smtClean="0"/>
              <a:t>elements  </a:t>
            </a:r>
            <a:r>
              <a:rPr lang="en-GB" dirty="0"/>
              <a:t>will not be available during the constructor phase</a:t>
            </a:r>
            <a:r>
              <a:rPr lang="en-GB" dirty="0" smtClean="0"/>
              <a:t>.</a:t>
            </a:r>
            <a:r>
              <a:rPr lang="en-GB" dirty="0"/>
              <a:t> </a:t>
            </a:r>
            <a:r>
              <a:rPr lang="en-GB" dirty="0" smtClean="0"/>
              <a:t>Component input </a:t>
            </a:r>
            <a:r>
              <a:rPr lang="en-GB" dirty="0"/>
              <a:t>initial values aren't available in constructor, but they are available in ngOnInit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72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</TotalTime>
  <Words>364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Mobile Application Development</vt:lpstr>
      <vt:lpstr>Lifecycle Methods in Angular</vt:lpstr>
      <vt:lpstr>Lifecycle Methods in Angular</vt:lpstr>
      <vt:lpstr>Lifecycle Methods in Angular</vt:lpstr>
      <vt:lpstr>Lifecycle Methods in Angular</vt:lpstr>
      <vt:lpstr>Lifecycle Methods in Angular</vt:lpstr>
      <vt:lpstr>PowerPoint Presentation</vt:lpstr>
      <vt:lpstr>Constructor vs ngOnInit</vt:lpstr>
      <vt:lpstr>Constructor vs ngOnInit</vt:lpstr>
      <vt:lpstr>Ionic Page lifecycle</vt:lpstr>
      <vt:lpstr>Ionic Page lifecycle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64</cp:revision>
  <dcterms:created xsi:type="dcterms:W3CDTF">2019-09-01T16:21:19Z</dcterms:created>
  <dcterms:modified xsi:type="dcterms:W3CDTF">2019-09-15T08:24:48Z</dcterms:modified>
</cp:coreProperties>
</file>