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sldIdLst>
    <p:sldId id="256" r:id="rId2"/>
    <p:sldId id="259" r:id="rId3"/>
    <p:sldId id="268" r:id="rId4"/>
    <p:sldId id="269" r:id="rId5"/>
    <p:sldId id="267" r:id="rId6"/>
    <p:sldId id="270" r:id="rId7"/>
    <p:sldId id="271" r:id="rId8"/>
    <p:sldId id="273" r:id="rId9"/>
    <p:sldId id="272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68039" autoAdjust="0"/>
  </p:normalViewPr>
  <p:slideViewPr>
    <p:cSldViewPr snapToGrid="0">
      <p:cViewPr varScale="1">
        <p:scale>
          <a:sx n="60" d="100"/>
          <a:sy n="60" d="100"/>
        </p:scale>
        <p:origin x="15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C2A6A4-4365-4DD8-8CB7-3A4F849F3EAA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08C73-6BC7-4BA2-835D-680D330A39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745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36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[ngClass]="{</a:t>
            </a:r>
          </a:p>
          <a:p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  error: formSubmit &amp;&amp; loginForm.controls['email'].invalid</a:t>
            </a:r>
          </a:p>
          <a:p>
            <a:r>
              <a:rPr lang="en-GB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            }"</a:t>
            </a: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08C73-6BC7-4BA2-835D-680D330A396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482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95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05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90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00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80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02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1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06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360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5906FF8-4769-4691-A860-171D2AFB3E65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24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6FF8-4769-4691-A860-171D2AFB3E65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6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5906FF8-4769-4691-A860-171D2AFB3E65}" type="datetimeFigureOut">
              <a:rPr lang="en-GB" smtClean="0"/>
              <a:t>15/09/2019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D740EC1-54FD-4CA6-975E-8EA21BFF07B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14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6.doc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notesSlide" Target="../notesSlides/notesSlide1.xml"/><Relationship Id="rId7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808" y="448056"/>
            <a:ext cx="10058400" cy="1289304"/>
          </a:xfrm>
        </p:spPr>
        <p:txBody>
          <a:bodyPr>
            <a:normAutofit/>
          </a:bodyPr>
          <a:lstStyle/>
          <a:p>
            <a:r>
              <a:rPr lang="en-US" sz="6000" dirty="0" smtClean="0"/>
              <a:t>Mobile Application Development</a:t>
            </a:r>
            <a:endParaRPr lang="en-GB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" y="2160289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US" smtClean="0"/>
              <a:t>Lecture 6</a:t>
            </a:r>
            <a:endParaRPr lang="en-US" dirty="0" smtClean="0"/>
          </a:p>
          <a:p>
            <a:pPr algn="ctr"/>
            <a:r>
              <a:rPr lang="en-US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85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Forms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736592" cy="40233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HTML Code. Here we add [formGroup] and only formControlName to each fields. That’s it. </a:t>
            </a:r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2394423"/>
              </p:ext>
            </p:extLst>
          </p:nvPr>
        </p:nvGraphicFramePr>
        <p:xfrm>
          <a:off x="6065838" y="1847850"/>
          <a:ext cx="4876800" cy="4260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Document" r:id="rId3" imgW="6855128" imgH="7829280" progId="Word.Document.12">
                  <p:embed/>
                </p:oleObj>
              </mc:Choice>
              <mc:Fallback>
                <p:oleObj name="Document" r:id="rId3" imgW="6855128" imgH="78292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65838" y="1847850"/>
                        <a:ext cx="4876800" cy="42603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822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Forms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736592" cy="40233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Example of custom validations made easy using Reactive Forms</a:t>
            </a:r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451776"/>
              </p:ext>
            </p:extLst>
          </p:nvPr>
        </p:nvGraphicFramePr>
        <p:xfrm>
          <a:off x="6105525" y="1847850"/>
          <a:ext cx="4876800" cy="4845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Document" r:id="rId4" imgW="6855128" imgH="7829640" progId="Word.Document.12">
                  <p:embed/>
                </p:oleObj>
              </mc:Choice>
              <mc:Fallback>
                <p:oleObj name="Document" r:id="rId4" imgW="6855128" imgH="78296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05525" y="1847850"/>
                        <a:ext cx="4876800" cy="4845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63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in Angular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dirty="0"/>
              <a:t>A large category of frontend applications are very form-intensive, especially in the case of enterprise development. Many of these applications are basically just huge forms, spanning multiple tabs and dialogs and with non-trivial validation business logic</a:t>
            </a:r>
            <a:r>
              <a:rPr lang="en-GB" dirty="0" smtClean="0"/>
              <a:t>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There are two types of forms in Angular. Template Driven Forms and Reactive / Model Driven Forms. </a:t>
            </a: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Reactive Forms are arguably the best thing about Angular ( biased opinion </a:t>
            </a:r>
            <a:r>
              <a:rPr lang="en-US" dirty="0" smtClean="0">
                <a:sym typeface="Wingdings" panose="05000000000000000000" pitchFamily="2" charset="2"/>
              </a:rPr>
              <a:t> )</a:t>
            </a:r>
            <a:endParaRPr lang="en-US" dirty="0" smtClean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294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Driven vs Reactive Forms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dirty="0"/>
              <a:t>In a template-driven approach, most of the logic is driven from the template, whereas in reactive-driven approach, the logic resides mainly in the component or typescript code</a:t>
            </a:r>
            <a:r>
              <a:rPr lang="en-GB" dirty="0" smtClean="0"/>
              <a:t>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Template Driven forms involve writing less code however it can get complicated very quickly.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Template Driven forms get complicated very quickly and are very difficult to handle when the forms get large.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 smtClean="0"/>
              <a:t> Reactive </a:t>
            </a:r>
            <a:r>
              <a:rPr lang="en-GB" dirty="0"/>
              <a:t>forms or Model-driven forms are more robust, scalable, reusable, and testable.</a:t>
            </a:r>
          </a:p>
        </p:txBody>
      </p:sp>
    </p:spTree>
    <p:extLst>
      <p:ext uri="{BB962C8B-B14F-4D97-AF65-F5344CB8AC3E}">
        <p14:creationId xmlns:p14="http://schemas.microsoft.com/office/powerpoint/2010/main" val="8852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Driven vs Reactive Forms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dirty="0" smtClean="0"/>
              <a:t>Validations especially custom validations in Template Driven forms are very hard whereas they are a breeze to work with in Reactive Forms.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Working on large Forms is very easier in Reactive Forms compared to Template Driven.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Even React.js doesnot provide such easy form manipulation as Angular. With React.js, you would need to include a library like </a:t>
            </a:r>
            <a:r>
              <a:rPr lang="en-US" b="1" dirty="0" smtClean="0"/>
              <a:t>Formik </a:t>
            </a:r>
            <a:r>
              <a:rPr lang="en-US" dirty="0" smtClean="0"/>
              <a:t>however Angular offers such forms handling out of the box</a:t>
            </a:r>
            <a:r>
              <a:rPr lang="en-US" b="1" dirty="0"/>
              <a:t> </a:t>
            </a:r>
            <a:r>
              <a:rPr lang="en-US" dirty="0" smtClean="0"/>
              <a:t>through Reactive Forms.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6154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32688" y="2231136"/>
            <a:ext cx="105156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3200" dirty="0" smtClean="0">
                <a:solidFill>
                  <a:schemeClr val="bg1">
                    <a:lumMod val="50000"/>
                  </a:schemeClr>
                </a:solidFill>
              </a:rPr>
              <a:t>“You’ll </a:t>
            </a:r>
            <a:r>
              <a:rPr lang="en-GB" sz="3200" dirty="0">
                <a:solidFill>
                  <a:schemeClr val="bg1">
                    <a:lumMod val="50000"/>
                  </a:schemeClr>
                </a:solidFill>
              </a:rPr>
              <a:t>stop worrying what others think about you when you realize how seldom they do.” ~ David Foster Wallace</a:t>
            </a:r>
          </a:p>
          <a:p>
            <a:r>
              <a:rPr lang="en-GB" sz="32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GB" sz="3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3200" dirty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en-GB" sz="3200" dirty="0">
                <a:solidFill>
                  <a:schemeClr val="bg1">
                    <a:lumMod val="50000"/>
                  </a:schemeClr>
                </a:solidFill>
              </a:rPr>
            </a:b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70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Driven Forms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392263"/>
              </p:ext>
            </p:extLst>
          </p:nvPr>
        </p:nvGraphicFramePr>
        <p:xfrm>
          <a:off x="0" y="1855788"/>
          <a:ext cx="4428172" cy="4072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Document" r:id="rId4" imgW="8057252" imgH="7410600" progId="Word.Document.12">
                  <p:embed/>
                </p:oleObj>
              </mc:Choice>
              <mc:Fallback>
                <p:oleObj name="Document" r:id="rId4" imgW="8057252" imgH="7410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1855788"/>
                        <a:ext cx="4428172" cy="4072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9353" y="1855788"/>
            <a:ext cx="3447288" cy="3808734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336408"/>
              </p:ext>
            </p:extLst>
          </p:nvPr>
        </p:nvGraphicFramePr>
        <p:xfrm>
          <a:off x="4508759" y="1855788"/>
          <a:ext cx="3536659" cy="2669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Document" r:id="rId7" imgW="6017446" imgH="3219480" progId="Word.Document.12">
                  <p:embed/>
                </p:oleObj>
              </mc:Choice>
              <mc:Fallback>
                <p:oleObj name="Document" r:id="rId7" imgW="6017446" imgH="3219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8759" y="1855788"/>
                        <a:ext cx="3536659" cy="26695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358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Forms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855464" cy="40233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GB" dirty="0" smtClean="0"/>
              <a:t>In </a:t>
            </a:r>
            <a:r>
              <a:rPr lang="en-GB" dirty="0"/>
              <a:t>the model-driven form, we need to import a ReactiveFormsModule from @angular/forms and use the same in the imports array</a:t>
            </a:r>
            <a:r>
              <a:rPr lang="en-GB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691" y="1845734"/>
            <a:ext cx="5373872" cy="430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5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Forms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736592" cy="40233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dirty="0"/>
              <a:t>In the </a:t>
            </a:r>
            <a:r>
              <a:rPr lang="en-GB" b="1" dirty="0"/>
              <a:t>app.component.ts </a:t>
            </a:r>
            <a:r>
              <a:rPr lang="en-GB" dirty="0"/>
              <a:t>file, we need to import the few modules for the model-driven form. For example, import { FormGroup, </a:t>
            </a:r>
            <a:r>
              <a:rPr lang="en-GB" dirty="0" smtClean="0"/>
              <a:t>FormBuilder, Validators </a:t>
            </a:r>
            <a:r>
              <a:rPr lang="en-GB" dirty="0"/>
              <a:t>} from </a:t>
            </a:r>
            <a:r>
              <a:rPr lang="en-GB" dirty="0" smtClean="0"/>
              <a:t>‘@angular/forms’.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84080"/>
              </p:ext>
            </p:extLst>
          </p:nvPr>
        </p:nvGraphicFramePr>
        <p:xfrm>
          <a:off x="6061075" y="1770063"/>
          <a:ext cx="4989513" cy="463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Document" r:id="rId3" imgW="6855128" imgH="6362640" progId="Word.Document.12">
                  <p:embed/>
                </p:oleObj>
              </mc:Choice>
              <mc:Fallback>
                <p:oleObj name="Document" r:id="rId3" imgW="6855128" imgH="63626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61075" y="1770063"/>
                        <a:ext cx="4989513" cy="4630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52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Reactive Forms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736592" cy="402336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We inject formbuilder instance in constructor. 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we initialize the form on ngOnInit. </a:t>
            </a:r>
            <a:endParaRPr lang="en-GB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en-US" dirty="0" smtClean="0"/>
              <a:t>all the form logic resides inside .TS / component file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581406"/>
              </p:ext>
            </p:extLst>
          </p:nvPr>
        </p:nvGraphicFramePr>
        <p:xfrm>
          <a:off x="6059488" y="1766888"/>
          <a:ext cx="4913312" cy="469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Document" r:id="rId3" imgW="6855128" imgH="6362640" progId="Word.Document.12">
                  <p:embed/>
                </p:oleObj>
              </mc:Choice>
              <mc:Fallback>
                <p:oleObj name="Document" r:id="rId3" imgW="6855128" imgH="636264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59488" y="1766888"/>
                        <a:ext cx="4913312" cy="4697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138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661</TotalTime>
  <Words>380</Words>
  <Application>Microsoft Office PowerPoint</Application>
  <PresentationFormat>Widescreen</PresentationFormat>
  <Paragraphs>38</Paragraphs>
  <Slides>11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Retrospect</vt:lpstr>
      <vt:lpstr>Microsoft Word Document</vt:lpstr>
      <vt:lpstr>Document</vt:lpstr>
      <vt:lpstr>Mobile Application Development</vt:lpstr>
      <vt:lpstr>Forms in Angular</vt:lpstr>
      <vt:lpstr>Template Driven vs Reactive Forms</vt:lpstr>
      <vt:lpstr>Template Driven vs Reactive Forms</vt:lpstr>
      <vt:lpstr>PowerPoint Presentation</vt:lpstr>
      <vt:lpstr>Template Driven Forms</vt:lpstr>
      <vt:lpstr>Reactive Forms</vt:lpstr>
      <vt:lpstr>Reactive Forms</vt:lpstr>
      <vt:lpstr>Reactive Forms</vt:lpstr>
      <vt:lpstr>Reactive Forms</vt:lpstr>
      <vt:lpstr>Reactive Forms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Windows User</dc:creator>
  <cp:lastModifiedBy>Windows User</cp:lastModifiedBy>
  <cp:revision>71</cp:revision>
  <dcterms:created xsi:type="dcterms:W3CDTF">2019-09-01T16:21:19Z</dcterms:created>
  <dcterms:modified xsi:type="dcterms:W3CDTF">2019-09-15T12:53:17Z</dcterms:modified>
</cp:coreProperties>
</file>