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9" r:id="rId3"/>
    <p:sldId id="276" r:id="rId4"/>
    <p:sldId id="277" r:id="rId5"/>
    <p:sldId id="278" r:id="rId6"/>
    <p:sldId id="275" r:id="rId7"/>
    <p:sldId id="279" r:id="rId8"/>
    <p:sldId id="280" r:id="rId9"/>
    <p:sldId id="282" r:id="rId10"/>
    <p:sldId id="281" r:id="rId11"/>
    <p:sldId id="283" r:id="rId12"/>
    <p:sldId id="28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8039" autoAdjust="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2A6A4-4365-4DD8-8CB7-3A4F849F3EAA}" type="datetimeFigureOut">
              <a:rPr lang="en-GB" smtClean="0"/>
              <a:t>14/10/2019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08C73-6BC7-4BA2-835D-680D330A3961}" type="slidenum">
              <a:rPr lang="en-GB" smtClean="0"/>
              <a:t>‹#›</a:t>
            </a:fld>
            <a:endParaRPr lang="en-GB"/>
          </a:p>
        </p:txBody>
      </p:sp>
    </p:spTree>
    <p:extLst>
      <p:ext uri="{BB962C8B-B14F-4D97-AF65-F5344CB8AC3E}">
        <p14:creationId xmlns:p14="http://schemas.microsoft.com/office/powerpoint/2010/main" val="3119745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2</a:t>
            </a:fld>
            <a:endParaRPr lang="en-GB"/>
          </a:p>
        </p:txBody>
      </p:sp>
    </p:spTree>
    <p:extLst>
      <p:ext uri="{BB962C8B-B14F-4D97-AF65-F5344CB8AC3E}">
        <p14:creationId xmlns:p14="http://schemas.microsoft.com/office/powerpoint/2010/main" val="607660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11</a:t>
            </a:fld>
            <a:endParaRPr lang="en-GB"/>
          </a:p>
        </p:txBody>
      </p:sp>
    </p:spTree>
    <p:extLst>
      <p:ext uri="{BB962C8B-B14F-4D97-AF65-F5344CB8AC3E}">
        <p14:creationId xmlns:p14="http://schemas.microsoft.com/office/powerpoint/2010/main" val="2539862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12</a:t>
            </a:fld>
            <a:endParaRPr lang="en-GB"/>
          </a:p>
        </p:txBody>
      </p:sp>
    </p:spTree>
    <p:extLst>
      <p:ext uri="{BB962C8B-B14F-4D97-AF65-F5344CB8AC3E}">
        <p14:creationId xmlns:p14="http://schemas.microsoft.com/office/powerpoint/2010/main" val="29763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13</a:t>
            </a:fld>
            <a:endParaRPr lang="en-GB"/>
          </a:p>
        </p:txBody>
      </p:sp>
    </p:spTree>
    <p:extLst>
      <p:ext uri="{BB962C8B-B14F-4D97-AF65-F5344CB8AC3E}">
        <p14:creationId xmlns:p14="http://schemas.microsoft.com/office/powerpoint/2010/main" val="392436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3</a:t>
            </a:fld>
            <a:endParaRPr lang="en-GB"/>
          </a:p>
        </p:txBody>
      </p:sp>
    </p:spTree>
    <p:extLst>
      <p:ext uri="{BB962C8B-B14F-4D97-AF65-F5344CB8AC3E}">
        <p14:creationId xmlns:p14="http://schemas.microsoft.com/office/powerpoint/2010/main" val="2836235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4</a:t>
            </a:fld>
            <a:endParaRPr lang="en-GB"/>
          </a:p>
        </p:txBody>
      </p:sp>
    </p:spTree>
    <p:extLst>
      <p:ext uri="{BB962C8B-B14F-4D97-AF65-F5344CB8AC3E}">
        <p14:creationId xmlns:p14="http://schemas.microsoft.com/office/powerpoint/2010/main" val="344546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5</a:t>
            </a:fld>
            <a:endParaRPr lang="en-GB"/>
          </a:p>
        </p:txBody>
      </p:sp>
    </p:spTree>
    <p:extLst>
      <p:ext uri="{BB962C8B-B14F-4D97-AF65-F5344CB8AC3E}">
        <p14:creationId xmlns:p14="http://schemas.microsoft.com/office/powerpoint/2010/main" val="2489218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6</a:t>
            </a:fld>
            <a:endParaRPr lang="en-GB"/>
          </a:p>
        </p:txBody>
      </p:sp>
    </p:spTree>
    <p:extLst>
      <p:ext uri="{BB962C8B-B14F-4D97-AF65-F5344CB8AC3E}">
        <p14:creationId xmlns:p14="http://schemas.microsoft.com/office/powerpoint/2010/main" val="56740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7</a:t>
            </a:fld>
            <a:endParaRPr lang="en-GB"/>
          </a:p>
        </p:txBody>
      </p:sp>
    </p:spTree>
    <p:extLst>
      <p:ext uri="{BB962C8B-B14F-4D97-AF65-F5344CB8AC3E}">
        <p14:creationId xmlns:p14="http://schemas.microsoft.com/office/powerpoint/2010/main" val="182372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8</a:t>
            </a:fld>
            <a:endParaRPr lang="en-GB"/>
          </a:p>
        </p:txBody>
      </p:sp>
    </p:spTree>
    <p:extLst>
      <p:ext uri="{BB962C8B-B14F-4D97-AF65-F5344CB8AC3E}">
        <p14:creationId xmlns:p14="http://schemas.microsoft.com/office/powerpoint/2010/main" val="2967401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9</a:t>
            </a:fld>
            <a:endParaRPr lang="en-GB"/>
          </a:p>
        </p:txBody>
      </p:sp>
    </p:spTree>
    <p:extLst>
      <p:ext uri="{BB962C8B-B14F-4D97-AF65-F5344CB8AC3E}">
        <p14:creationId xmlns:p14="http://schemas.microsoft.com/office/powerpoint/2010/main" val="1392693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First of all, we need to understand what Parent, Child, and Sibling components are. </a:t>
            </a:r>
          </a:p>
          <a:p>
            <a:endParaRPr lang="en-GB" dirty="0"/>
          </a:p>
        </p:txBody>
      </p:sp>
      <p:sp>
        <p:nvSpPr>
          <p:cNvPr id="4" name="Slide Number Placeholder 3"/>
          <p:cNvSpPr>
            <a:spLocks noGrp="1"/>
          </p:cNvSpPr>
          <p:nvPr>
            <p:ph type="sldNum" sz="quarter" idx="10"/>
          </p:nvPr>
        </p:nvSpPr>
        <p:spPr/>
        <p:txBody>
          <a:bodyPr/>
          <a:lstStyle/>
          <a:p>
            <a:fld id="{44308C73-6BC7-4BA2-835D-680D330A3961}" type="slidenum">
              <a:rPr lang="en-GB" smtClean="0"/>
              <a:t>10</a:t>
            </a:fld>
            <a:endParaRPr lang="en-GB"/>
          </a:p>
        </p:txBody>
      </p:sp>
    </p:spTree>
    <p:extLst>
      <p:ext uri="{BB962C8B-B14F-4D97-AF65-F5344CB8AC3E}">
        <p14:creationId xmlns:p14="http://schemas.microsoft.com/office/powerpoint/2010/main" val="192857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95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97305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13390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906FF8-4769-4691-A860-171D2AFB3E65}"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81100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06FF8-4769-4691-A860-171D2AFB3E65}" type="datetimeFigureOut">
              <a:rPr lang="en-GB" smtClean="0"/>
              <a:t>14/10/2019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740EC1-54FD-4CA6-975E-8EA21BFF07B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80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906FF8-4769-4691-A860-171D2AFB3E65}"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06302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906FF8-4769-4691-A860-171D2AFB3E65}" type="datetimeFigureOut">
              <a:rPr lang="en-GB" smtClean="0"/>
              <a:t>14/10/2019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185871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906FF8-4769-4691-A860-171D2AFB3E65}" type="datetimeFigureOut">
              <a:rPr lang="en-GB" smtClean="0"/>
              <a:t>14/10/2019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428806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5906FF8-4769-4691-A860-171D2AFB3E65}" type="datetimeFigureOut">
              <a:rPr lang="en-GB" smtClean="0"/>
              <a:t>14/10/2019</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259536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906FF8-4769-4691-A860-171D2AFB3E65}" type="datetimeFigureOut">
              <a:rPr lang="en-GB" smtClean="0"/>
              <a:t>14/10/2019</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D740EC1-54FD-4CA6-975E-8EA21BFF07B7}" type="slidenum">
              <a:rPr lang="en-GB" smtClean="0"/>
              <a:t>‹#›</a:t>
            </a:fld>
            <a:endParaRPr lang="en-GB"/>
          </a:p>
        </p:txBody>
      </p:sp>
    </p:spTree>
    <p:extLst>
      <p:ext uri="{BB962C8B-B14F-4D97-AF65-F5344CB8AC3E}">
        <p14:creationId xmlns:p14="http://schemas.microsoft.com/office/powerpoint/2010/main" val="536249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06FF8-4769-4691-A860-171D2AFB3E65}" type="datetimeFigureOut">
              <a:rPr lang="en-GB" smtClean="0"/>
              <a:t>14/10/2019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D740EC1-54FD-4CA6-975E-8EA21BFF07B7}" type="slidenum">
              <a:rPr lang="en-GB" smtClean="0"/>
              <a:t>‹#›</a:t>
            </a:fld>
            <a:endParaRPr lang="en-GB"/>
          </a:p>
        </p:txBody>
      </p:sp>
    </p:spTree>
    <p:extLst>
      <p:ext uri="{BB962C8B-B14F-4D97-AF65-F5344CB8AC3E}">
        <p14:creationId xmlns:p14="http://schemas.microsoft.com/office/powerpoint/2010/main" val="335369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5906FF8-4769-4691-A860-171D2AFB3E65}" type="datetimeFigureOut">
              <a:rPr lang="en-GB" smtClean="0"/>
              <a:t>14/10/2019</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D740EC1-54FD-4CA6-975E-8EA21BFF07B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1481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9808" y="448056"/>
            <a:ext cx="10058400" cy="1289304"/>
          </a:xfrm>
        </p:spPr>
        <p:txBody>
          <a:bodyPr>
            <a:normAutofit/>
          </a:bodyPr>
          <a:lstStyle/>
          <a:p>
            <a:r>
              <a:rPr lang="en-US" sz="6000" dirty="0" smtClean="0"/>
              <a:t>Mobile Application Development</a:t>
            </a:r>
            <a:endParaRPr lang="en-GB" sz="6000" dirty="0"/>
          </a:p>
        </p:txBody>
      </p:sp>
      <p:sp>
        <p:nvSpPr>
          <p:cNvPr id="3" name="Subtitle 2"/>
          <p:cNvSpPr>
            <a:spLocks noGrp="1"/>
          </p:cNvSpPr>
          <p:nvPr>
            <p:ph type="subTitle" idx="1"/>
          </p:nvPr>
        </p:nvSpPr>
        <p:spPr>
          <a:xfrm>
            <a:off x="749808" y="2160289"/>
            <a:ext cx="10058400" cy="1143000"/>
          </a:xfrm>
        </p:spPr>
        <p:txBody>
          <a:bodyPr>
            <a:normAutofit/>
          </a:bodyPr>
          <a:lstStyle/>
          <a:p>
            <a:pPr algn="ctr"/>
            <a:r>
              <a:rPr lang="en-US" dirty="0" smtClean="0"/>
              <a:t>Lecture 11 </a:t>
            </a:r>
            <a:endParaRPr lang="en-GB" dirty="0"/>
          </a:p>
        </p:txBody>
      </p:sp>
    </p:spTree>
    <p:extLst>
      <p:ext uri="{BB962C8B-B14F-4D97-AF65-F5344CB8AC3E}">
        <p14:creationId xmlns:p14="http://schemas.microsoft.com/office/powerpoint/2010/main" val="4188851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5014271" cy="3614679"/>
          </a:xfrm>
        </p:spPr>
        <p:txBody>
          <a:bodyPr>
            <a:noAutofit/>
          </a:bodyPr>
          <a:lstStyle/>
          <a:p>
            <a:pPr>
              <a:lnSpc>
                <a:spcPct val="200000"/>
              </a:lnSpc>
              <a:buFont typeface="Wingdings" panose="05000000000000000000" pitchFamily="2" charset="2"/>
              <a:buChar char="§"/>
            </a:pPr>
            <a:r>
              <a:rPr lang="en-US" dirty="0" smtClean="0"/>
              <a:t> Now in order to use profile-detail component in Students.component.ts, we need to add it to </a:t>
            </a:r>
            <a:r>
              <a:rPr lang="en-US" b="1" dirty="0" smtClean="0"/>
              <a:t>Exports</a:t>
            </a:r>
            <a:r>
              <a:rPr lang="en-US" dirty="0" smtClean="0"/>
              <a:t> in the module as well.</a:t>
            </a:r>
          </a:p>
          <a:p>
            <a:pPr>
              <a:lnSpc>
                <a:spcPct val="200000"/>
              </a:lnSpc>
              <a:buFont typeface="Wingdings" panose="05000000000000000000" pitchFamily="2" charset="2"/>
              <a:buChar char="§"/>
            </a:pPr>
            <a:r>
              <a:rPr lang="en-US" dirty="0" smtClean="0"/>
              <a:t> These exports components will be available only. </a:t>
            </a:r>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6232847" y="1915011"/>
            <a:ext cx="5775650" cy="3686175"/>
          </a:xfrm>
          <a:prstGeom prst="rect">
            <a:avLst/>
          </a:prstGeom>
        </p:spPr>
      </p:pic>
    </p:spTree>
    <p:extLst>
      <p:ext uri="{BB962C8B-B14F-4D97-AF65-F5344CB8AC3E}">
        <p14:creationId xmlns:p14="http://schemas.microsoft.com/office/powerpoint/2010/main" val="2034471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10058400" cy="3614679"/>
          </a:xfrm>
        </p:spPr>
        <p:txBody>
          <a:bodyPr>
            <a:noAutofit/>
          </a:bodyPr>
          <a:lstStyle/>
          <a:p>
            <a:pPr>
              <a:lnSpc>
                <a:spcPct val="200000"/>
              </a:lnSpc>
              <a:buFont typeface="Wingdings" panose="05000000000000000000" pitchFamily="2" charset="2"/>
              <a:buChar char="§"/>
            </a:pPr>
            <a:r>
              <a:rPr lang="en-US" dirty="0" smtClean="0"/>
              <a:t> Now we import Shared Module inside students.module.ts</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1097280" y="2754591"/>
            <a:ext cx="4305300" cy="2952750"/>
          </a:xfrm>
          <a:prstGeom prst="rect">
            <a:avLst/>
          </a:prstGeom>
        </p:spPr>
      </p:pic>
    </p:spTree>
    <p:extLst>
      <p:ext uri="{BB962C8B-B14F-4D97-AF65-F5344CB8AC3E}">
        <p14:creationId xmlns:p14="http://schemas.microsoft.com/office/powerpoint/2010/main" val="245110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6269678" cy="3614679"/>
          </a:xfrm>
        </p:spPr>
        <p:txBody>
          <a:bodyPr>
            <a:noAutofit/>
          </a:bodyPr>
          <a:lstStyle/>
          <a:p>
            <a:pPr>
              <a:lnSpc>
                <a:spcPct val="200000"/>
              </a:lnSpc>
              <a:buFont typeface="Wingdings" panose="05000000000000000000" pitchFamily="2" charset="2"/>
              <a:buChar char="§"/>
            </a:pPr>
            <a:r>
              <a:rPr lang="en-US" dirty="0" smtClean="0"/>
              <a:t> Now if we display &lt;</a:t>
            </a:r>
            <a:r>
              <a:rPr lang="en-US" dirty="0"/>
              <a:t>app-profile-detail&gt; </a:t>
            </a:r>
            <a:r>
              <a:rPr lang="en-US" dirty="0" smtClean="0"/>
              <a:t>&lt;/app-profile-detail&gt; inside the html of students.component.html, it will work. </a:t>
            </a:r>
          </a:p>
          <a:p>
            <a:pPr>
              <a:lnSpc>
                <a:spcPct val="200000"/>
              </a:lnSpc>
              <a:buFont typeface="Wingdings" panose="05000000000000000000" pitchFamily="2" charset="2"/>
              <a:buChar char="§"/>
            </a:pPr>
            <a:r>
              <a:rPr lang="en-US" dirty="0"/>
              <a:t> </a:t>
            </a:r>
            <a:r>
              <a:rPr lang="en-US" dirty="0" smtClean="0"/>
              <a:t>But it will give an error in studentslist.component.html because it is not imported in that module.</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7962181" y="1915011"/>
            <a:ext cx="3132377" cy="3877870"/>
          </a:xfrm>
          <a:prstGeom prst="rect">
            <a:avLst/>
          </a:prstGeom>
        </p:spPr>
      </p:pic>
    </p:spTree>
    <p:extLst>
      <p:ext uri="{BB962C8B-B14F-4D97-AF65-F5344CB8AC3E}">
        <p14:creationId xmlns:p14="http://schemas.microsoft.com/office/powerpoint/2010/main" val="4222796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2"/>
            <a:ext cx="9935905" cy="1250882"/>
          </a:xfrm>
        </p:spPr>
        <p:txBody>
          <a:bodyPr>
            <a:noAutofit/>
          </a:bodyPr>
          <a:lstStyle/>
          <a:p>
            <a:pPr>
              <a:lnSpc>
                <a:spcPct val="200000"/>
              </a:lnSpc>
              <a:buFont typeface="Wingdings" panose="05000000000000000000" pitchFamily="2" charset="2"/>
              <a:buChar char="§"/>
            </a:pPr>
            <a:r>
              <a:rPr lang="en-US" dirty="0" smtClean="0"/>
              <a:t> We would get this error. We can resolve this by importing shared module in studentslist.module.ts </a:t>
            </a: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1097279" y="3329797"/>
            <a:ext cx="9935905" cy="2706471"/>
          </a:xfrm>
          <a:prstGeom prst="rect">
            <a:avLst/>
          </a:prstGeom>
        </p:spPr>
      </p:pic>
    </p:spTree>
    <p:extLst>
      <p:ext uri="{BB962C8B-B14F-4D97-AF65-F5344CB8AC3E}">
        <p14:creationId xmlns:p14="http://schemas.microsoft.com/office/powerpoint/2010/main" val="3456628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2146041"/>
            <a:ext cx="10058400" cy="3614679"/>
          </a:xfrm>
        </p:spPr>
        <p:txBody>
          <a:bodyPr>
            <a:noAutofit/>
          </a:bodyPr>
          <a:lstStyle/>
          <a:p>
            <a:pPr>
              <a:lnSpc>
                <a:spcPct val="200000"/>
              </a:lnSpc>
              <a:buFont typeface="Wingdings" panose="05000000000000000000" pitchFamily="2" charset="2"/>
              <a:buChar char="§"/>
            </a:pPr>
            <a:r>
              <a:rPr lang="en-US" dirty="0" smtClean="0"/>
              <a:t> Angular provides us with resusability. But how does it works? </a:t>
            </a:r>
            <a:endParaRPr lang="en-US" dirty="0" smtClean="0"/>
          </a:p>
          <a:p>
            <a:pPr>
              <a:lnSpc>
                <a:spcPct val="200000"/>
              </a:lnSpc>
              <a:buFont typeface="Wingdings" panose="05000000000000000000" pitchFamily="2" charset="2"/>
              <a:buChar char="§"/>
            </a:pPr>
            <a:r>
              <a:rPr lang="en-US" dirty="0" smtClean="0"/>
              <a:t> What we we write a piece of code and we we want to use it in many different pages?</a:t>
            </a:r>
          </a:p>
          <a:p>
            <a:pPr>
              <a:lnSpc>
                <a:spcPct val="200000"/>
              </a:lnSpc>
              <a:buFont typeface="Wingdings" panose="05000000000000000000" pitchFamily="2" charset="2"/>
              <a:buChar char="§"/>
            </a:pPr>
            <a:r>
              <a:rPr lang="en-US" dirty="0"/>
              <a:t> </a:t>
            </a:r>
            <a:r>
              <a:rPr lang="en-US" dirty="0" smtClean="0"/>
              <a:t>In Angular, we have the concept of Shared Module</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spTree>
    <p:extLst>
      <p:ext uri="{BB962C8B-B14F-4D97-AF65-F5344CB8AC3E}">
        <p14:creationId xmlns:p14="http://schemas.microsoft.com/office/powerpoint/2010/main" val="312294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 This is what our structure looks like.</a:t>
            </a:r>
          </a:p>
          <a:p>
            <a:pPr>
              <a:lnSpc>
                <a:spcPct val="200000"/>
              </a:lnSpc>
              <a:buFont typeface="Wingdings" panose="05000000000000000000" pitchFamily="2" charset="2"/>
              <a:buChar char="§"/>
            </a:pPr>
            <a:r>
              <a:rPr lang="en-US" dirty="0"/>
              <a:t> </a:t>
            </a:r>
            <a:r>
              <a:rPr lang="en-US" dirty="0" smtClean="0"/>
              <a:t>We have 3 modules inside main App Module. </a:t>
            </a:r>
          </a:p>
          <a:p>
            <a:pPr>
              <a:lnSpc>
                <a:spcPct val="200000"/>
              </a:lnSpc>
              <a:buFont typeface="Wingdings" panose="05000000000000000000" pitchFamily="2" charset="2"/>
              <a:buChar char="§"/>
            </a:pPr>
            <a:r>
              <a:rPr lang="en-US" dirty="0"/>
              <a:t> </a:t>
            </a:r>
            <a:r>
              <a:rPr lang="en-US" dirty="0" smtClean="0"/>
              <a:t>what if we want something that will be used in all three modules?  </a:t>
            </a: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915011"/>
            <a:ext cx="4581525" cy="3438525"/>
          </a:xfrm>
          <a:prstGeom prst="rect">
            <a:avLst/>
          </a:prstGeom>
        </p:spPr>
      </p:pic>
    </p:spTree>
    <p:extLst>
      <p:ext uri="{BB962C8B-B14F-4D97-AF65-F5344CB8AC3E}">
        <p14:creationId xmlns:p14="http://schemas.microsoft.com/office/powerpoint/2010/main" val="1750056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 We create a Shared Module. </a:t>
            </a:r>
          </a:p>
          <a:p>
            <a:pPr>
              <a:lnSpc>
                <a:spcPct val="200000"/>
              </a:lnSpc>
              <a:buFont typeface="Wingdings" panose="05000000000000000000" pitchFamily="2" charset="2"/>
              <a:buChar char="§"/>
            </a:pPr>
            <a:r>
              <a:rPr lang="en-US" dirty="0" smtClean="0"/>
              <a:t> How will this work? This Shared Module will be accessible in any other module that we want. </a:t>
            </a:r>
            <a:r>
              <a:rPr lang="en-US" dirty="0" smtClean="0"/>
              <a:t>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915011"/>
            <a:ext cx="4581525" cy="3438525"/>
          </a:xfrm>
          <a:prstGeom prst="rect">
            <a:avLst/>
          </a:prstGeom>
        </p:spPr>
      </p:pic>
    </p:spTree>
    <p:extLst>
      <p:ext uri="{BB962C8B-B14F-4D97-AF65-F5344CB8AC3E}">
        <p14:creationId xmlns:p14="http://schemas.microsoft.com/office/powerpoint/2010/main" val="2413646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But how will it be accessible in other modules? By Importing it in </a:t>
            </a:r>
            <a:r>
              <a:rPr lang="en-US" b="1" dirty="0" smtClean="0"/>
              <a:t>Imports</a:t>
            </a:r>
            <a:r>
              <a:rPr lang="en-US" dirty="0" smtClean="0"/>
              <a:t>.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0" y="1915011"/>
            <a:ext cx="4581525" cy="3438525"/>
          </a:xfrm>
          <a:prstGeom prst="rect">
            <a:avLst/>
          </a:prstGeom>
        </p:spPr>
      </p:pic>
    </p:spTree>
    <p:extLst>
      <p:ext uri="{BB962C8B-B14F-4D97-AF65-F5344CB8AC3E}">
        <p14:creationId xmlns:p14="http://schemas.microsoft.com/office/powerpoint/2010/main" val="3674588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1988" y="939800"/>
            <a:ext cx="6890512" cy="4524315"/>
          </a:xfrm>
          <a:prstGeom prst="rect">
            <a:avLst/>
          </a:prstGeom>
        </p:spPr>
        <p:txBody>
          <a:bodyPr wrap="square">
            <a:spAutoFit/>
          </a:bodyPr>
          <a:lstStyle/>
          <a:p>
            <a:endParaRPr lang="en-US" sz="3200" i="1" dirty="0">
              <a:solidFill>
                <a:schemeClr val="bg1">
                  <a:lumMod val="50000"/>
                </a:schemeClr>
              </a:solidFill>
            </a:endParaRPr>
          </a:p>
          <a:p>
            <a:r>
              <a:rPr lang="en-US" sz="3200" i="1" dirty="0">
                <a:solidFill>
                  <a:schemeClr val="bg1">
                    <a:lumMod val="50000"/>
                  </a:schemeClr>
                </a:solidFill>
              </a:rPr>
              <a:t>You know successful people aren’t necessarily more intelligent or more talented than anyone else. But their habits take them in the direction of becoming more informed, more knowledgeable, more competent, better skilled, and better prepared.</a:t>
            </a:r>
            <a:endParaRPr lang="en-US" sz="3200" i="1" dirty="0" smtClean="0">
              <a:solidFill>
                <a:schemeClr val="bg1">
                  <a:lumMod val="50000"/>
                </a:schemeClr>
              </a:solidFill>
            </a:endParaRPr>
          </a:p>
          <a:p>
            <a:endParaRPr lang="en-US" sz="3200" i="1" dirty="0">
              <a:solidFill>
                <a:schemeClr val="bg1">
                  <a:lumMod val="50000"/>
                </a:schemeClr>
              </a:solidFill>
            </a:endParaRPr>
          </a:p>
        </p:txBody>
      </p:sp>
      <p:sp>
        <p:nvSpPr>
          <p:cNvPr id="5" name="Rectangle 3"/>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820" y="764132"/>
            <a:ext cx="3532546" cy="4875650"/>
          </a:xfrm>
          <a:prstGeom prst="rect">
            <a:avLst/>
          </a:prstGeom>
        </p:spPr>
      </p:pic>
    </p:spTree>
    <p:extLst>
      <p:ext uri="{BB962C8B-B14F-4D97-AF65-F5344CB8AC3E}">
        <p14:creationId xmlns:p14="http://schemas.microsoft.com/office/powerpoint/2010/main" val="581929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10058400" cy="3614679"/>
          </a:xfrm>
        </p:spPr>
        <p:txBody>
          <a:bodyPr>
            <a:noAutofit/>
          </a:bodyPr>
          <a:lstStyle/>
          <a:p>
            <a:pPr>
              <a:lnSpc>
                <a:spcPct val="200000"/>
              </a:lnSpc>
              <a:buFont typeface="Wingdings" panose="05000000000000000000" pitchFamily="2" charset="2"/>
              <a:buChar char="§"/>
            </a:pPr>
            <a:r>
              <a:rPr lang="en-US" dirty="0" smtClean="0"/>
              <a:t> Lets create a Shared Module.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5" name="Picture 4"/>
          <p:cNvPicPr>
            <a:picLocks noChangeAspect="1"/>
          </p:cNvPicPr>
          <p:nvPr/>
        </p:nvPicPr>
        <p:blipFill>
          <a:blip r:embed="rId3"/>
          <a:stretch>
            <a:fillRect/>
          </a:stretch>
        </p:blipFill>
        <p:spPr>
          <a:xfrm>
            <a:off x="1097280" y="2835631"/>
            <a:ext cx="1076325" cy="1000125"/>
          </a:xfrm>
          <a:prstGeom prst="rect">
            <a:avLst/>
          </a:prstGeom>
        </p:spPr>
      </p:pic>
      <p:pic>
        <p:nvPicPr>
          <p:cNvPr id="6" name="Picture 5"/>
          <p:cNvPicPr>
            <a:picLocks noChangeAspect="1"/>
          </p:cNvPicPr>
          <p:nvPr/>
        </p:nvPicPr>
        <p:blipFill>
          <a:blip r:embed="rId4"/>
          <a:stretch>
            <a:fillRect/>
          </a:stretch>
        </p:blipFill>
        <p:spPr>
          <a:xfrm>
            <a:off x="1097280" y="4088091"/>
            <a:ext cx="6705600" cy="1619250"/>
          </a:xfrm>
          <a:prstGeom prst="rect">
            <a:avLst/>
          </a:prstGeom>
        </p:spPr>
      </p:pic>
    </p:spTree>
    <p:extLst>
      <p:ext uri="{BB962C8B-B14F-4D97-AF65-F5344CB8AC3E}">
        <p14:creationId xmlns:p14="http://schemas.microsoft.com/office/powerpoint/2010/main" val="271429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10058400" cy="3614679"/>
          </a:xfrm>
        </p:spPr>
        <p:txBody>
          <a:bodyPr>
            <a:noAutofit/>
          </a:bodyPr>
          <a:lstStyle/>
          <a:p>
            <a:pPr>
              <a:lnSpc>
                <a:spcPct val="200000"/>
              </a:lnSpc>
              <a:buFont typeface="Wingdings" panose="05000000000000000000" pitchFamily="2" charset="2"/>
              <a:buChar char="§"/>
            </a:pPr>
            <a:r>
              <a:rPr lang="en-US" dirty="0" smtClean="0"/>
              <a:t> Our Shared Module has been created. It’s empty however. Lets add a component which we will use in different modules. Right now, we are displaying profile for students, we also have to display profile for teachers. So let create profile-detail component inside shared. </a:t>
            </a:r>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1097280" y="3888240"/>
            <a:ext cx="7172325" cy="2085975"/>
          </a:xfrm>
          <a:prstGeom prst="rect">
            <a:avLst/>
          </a:prstGeom>
        </p:spPr>
      </p:pic>
    </p:spTree>
    <p:extLst>
      <p:ext uri="{BB962C8B-B14F-4D97-AF65-F5344CB8AC3E}">
        <p14:creationId xmlns:p14="http://schemas.microsoft.com/office/powerpoint/2010/main" val="349770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Shared Module</a:t>
            </a:r>
            <a:endParaRPr lang="en-GB" dirty="0"/>
          </a:p>
        </p:txBody>
      </p:sp>
      <p:sp>
        <p:nvSpPr>
          <p:cNvPr id="3" name="Content Placeholder 2"/>
          <p:cNvSpPr>
            <a:spLocks noGrp="1"/>
          </p:cNvSpPr>
          <p:nvPr>
            <p:ph idx="1"/>
          </p:nvPr>
        </p:nvSpPr>
        <p:spPr>
          <a:xfrm>
            <a:off x="1097280" y="1915011"/>
            <a:ext cx="4753014" cy="3614679"/>
          </a:xfrm>
        </p:spPr>
        <p:txBody>
          <a:bodyPr>
            <a:noAutofit/>
          </a:bodyPr>
          <a:lstStyle/>
          <a:p>
            <a:pPr>
              <a:lnSpc>
                <a:spcPct val="200000"/>
              </a:lnSpc>
              <a:buFont typeface="Wingdings" panose="05000000000000000000" pitchFamily="2" charset="2"/>
              <a:buChar char="§"/>
            </a:pPr>
            <a:r>
              <a:rPr lang="en-US" dirty="0" smtClean="0"/>
              <a:t> We have created a component but haven’t declared it in any module. </a:t>
            </a:r>
          </a:p>
          <a:p>
            <a:pPr>
              <a:lnSpc>
                <a:spcPct val="200000"/>
              </a:lnSpc>
              <a:buFont typeface="Wingdings" panose="05000000000000000000" pitchFamily="2" charset="2"/>
              <a:buChar char="§"/>
            </a:pPr>
            <a:r>
              <a:rPr lang="en-US" dirty="0"/>
              <a:t> </a:t>
            </a:r>
            <a:r>
              <a:rPr lang="en-US" dirty="0" smtClean="0"/>
              <a:t>Lets add it to declaration of shared.module.ts </a:t>
            </a:r>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marL="0" indent="0">
              <a:lnSpc>
                <a:spcPct val="200000"/>
              </a:lnSpc>
              <a:buNone/>
            </a:pPr>
            <a:endParaRPr lang="en-US" dirty="0" smtClean="0"/>
          </a:p>
          <a:p>
            <a:pPr>
              <a:lnSpc>
                <a:spcPct val="200000"/>
              </a:lnSpc>
              <a:buFont typeface="Wingdings" panose="05000000000000000000" pitchFamily="2" charset="2"/>
              <a:buChar char="§"/>
            </a:pPr>
            <a:endParaRPr lang="en-US" dirty="0" smtClean="0"/>
          </a:p>
          <a:p>
            <a:pPr>
              <a:lnSpc>
                <a:spcPct val="200000"/>
              </a:lnSpc>
              <a:buFont typeface="Wingdings" panose="05000000000000000000" pitchFamily="2" charset="2"/>
              <a:buChar char="§"/>
            </a:pPr>
            <a:endParaRPr lang="en-US" dirty="0"/>
          </a:p>
        </p:txBody>
      </p:sp>
      <p:pic>
        <p:nvPicPr>
          <p:cNvPr id="4" name="Picture 3"/>
          <p:cNvPicPr>
            <a:picLocks noChangeAspect="1"/>
          </p:cNvPicPr>
          <p:nvPr/>
        </p:nvPicPr>
        <p:blipFill>
          <a:blip r:embed="rId3"/>
          <a:stretch>
            <a:fillRect/>
          </a:stretch>
        </p:blipFill>
        <p:spPr>
          <a:xfrm>
            <a:off x="6083559" y="2058702"/>
            <a:ext cx="6108441" cy="3470988"/>
          </a:xfrm>
          <a:prstGeom prst="rect">
            <a:avLst/>
          </a:prstGeom>
        </p:spPr>
      </p:pic>
    </p:spTree>
    <p:extLst>
      <p:ext uri="{BB962C8B-B14F-4D97-AF65-F5344CB8AC3E}">
        <p14:creationId xmlns:p14="http://schemas.microsoft.com/office/powerpoint/2010/main" val="1349545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2480</TotalTime>
  <Words>610</Words>
  <Application>Microsoft Office PowerPoint</Application>
  <PresentationFormat>Widescreen</PresentationFormat>
  <Paragraphs>82</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Mobile Application Development</vt:lpstr>
      <vt:lpstr>Using a Shared Module</vt:lpstr>
      <vt:lpstr>Using a Shared Module</vt:lpstr>
      <vt:lpstr>Using a Shared Module</vt:lpstr>
      <vt:lpstr>Using a Shared Module</vt:lpstr>
      <vt:lpstr>PowerPoint Presentation</vt:lpstr>
      <vt:lpstr>Using a Shared Module</vt:lpstr>
      <vt:lpstr>Using a Shared Module</vt:lpstr>
      <vt:lpstr>Using a Shared Module</vt:lpstr>
      <vt:lpstr>Using a Shared Module</vt:lpstr>
      <vt:lpstr>Using a Shared Module</vt:lpstr>
      <vt:lpstr>Using a Shared Module</vt:lpstr>
      <vt:lpstr>Using a Shared Module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Windows User</dc:creator>
  <cp:lastModifiedBy>Windows User</cp:lastModifiedBy>
  <cp:revision>121</cp:revision>
  <dcterms:created xsi:type="dcterms:W3CDTF">2019-09-01T16:21:19Z</dcterms:created>
  <dcterms:modified xsi:type="dcterms:W3CDTF">2019-10-14T02:15:36Z</dcterms:modified>
</cp:coreProperties>
</file>