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9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68039" autoAdjust="0"/>
  </p:normalViewPr>
  <p:slideViewPr>
    <p:cSldViewPr snapToGrid="0">
      <p:cViewPr varScale="1">
        <p:scale>
          <a:sx n="60" d="100"/>
          <a:sy n="6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5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9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6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00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4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2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7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7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1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2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8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04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3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mgirqazi/MAD-workbooks/tree/lecture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 smtClean="0"/>
              <a:t>There are also other ways you can navigate to another page. You can do it from .TS / component file as well.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Angular provides us two methods (</a:t>
            </a:r>
            <a:r>
              <a:rPr lang="en-US" b="1" dirty="0" smtClean="0"/>
              <a:t>navigate</a:t>
            </a:r>
            <a:r>
              <a:rPr lang="en-US" dirty="0" smtClean="0"/>
              <a:t> and </a:t>
            </a:r>
            <a:r>
              <a:rPr lang="en-US" b="1" dirty="0" smtClean="0"/>
              <a:t>navigateByUrl</a:t>
            </a:r>
            <a:r>
              <a:rPr lang="en-US" dirty="0" smtClean="0"/>
              <a:t>).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94137"/>
            <a:ext cx="78295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Lets create a </a:t>
            </a:r>
            <a:r>
              <a:rPr lang="en-US" b="1" dirty="0" smtClean="0"/>
              <a:t>changeUrl() </a:t>
            </a:r>
            <a:r>
              <a:rPr lang="en-US" dirty="0" smtClean="0"/>
              <a:t>function in component. </a:t>
            </a:r>
            <a:r>
              <a:rPr lang="en-US" b="1" dirty="0" smtClean="0"/>
              <a:t>navigateByUrl</a:t>
            </a:r>
            <a:r>
              <a:rPr lang="en-US" dirty="0" smtClean="0"/>
              <a:t> takes a string while </a:t>
            </a:r>
            <a:r>
              <a:rPr lang="en-US" b="1" dirty="0" smtClean="0"/>
              <a:t>navigate</a:t>
            </a:r>
            <a:r>
              <a:rPr lang="en-US" dirty="0" smtClean="0"/>
              <a:t> takes an Array. To use this.router, we need to import Router and inject in constructor. </a:t>
            </a:r>
          </a:p>
          <a:p>
            <a:r>
              <a:rPr lang="en-GB" dirty="0"/>
              <a:t>import { Router } from '@angular/router</a:t>
            </a:r>
            <a:r>
              <a:rPr lang="en-GB" dirty="0" smtClean="0"/>
              <a:t>';</a:t>
            </a:r>
          </a:p>
          <a:p>
            <a:r>
              <a:rPr lang="en-GB" dirty="0"/>
              <a:t>constructor(private </a:t>
            </a:r>
            <a:r>
              <a:rPr lang="en-GB" i="1" dirty="0"/>
              <a:t>router</a:t>
            </a:r>
            <a:r>
              <a:rPr lang="en-GB" dirty="0"/>
              <a:t>: Router) {}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" y="4165600"/>
            <a:ext cx="5062220" cy="21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588" y="228600"/>
            <a:ext cx="10515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“Cal Newport is an author of 6 books including “Deep Work” and “So Good They Can’t Ignore You”, He has a PhD in CS from MIT, and is an</a:t>
            </a:r>
            <a:r>
              <a:rPr lang="en-GB" sz="3200" dirty="0"/>
              <a:t> 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associate professor of computer science at Georgetown </a:t>
            </a:r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University. </a:t>
            </a: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He has to work on his research, write books, take classes etc. And after 5p.m, he doesnot uses the computer anymore. How does he manage it? </a:t>
            </a:r>
          </a:p>
          <a:p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The point is, if we look at successful people, we should always find out what we can learn from them.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smtClean="0"/>
              <a:t>Router-Outlet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Router-Outlet is a directive exported by RouterModule and acts as a placeholder that indicates to the router where it needs to insert the matched component(s</a:t>
            </a:r>
            <a:r>
              <a:rPr lang="en-US" dirty="0" smtClean="0"/>
              <a:t>) or the page or the module.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For each Routing file or module, if it has children or child components, it will need to have a router-outlet or ion-router-outlet to tell them where to load the component.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Main ion-router-outlet in the app.component.html file. Router Outlet basically tells angular where in the html to load the child components of the route.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80404"/>
            <a:ext cx="6649720" cy="31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Guards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route guard is a feature of the Angular Router that allows developers to run some logic when a route is requested, and based on that logic, it allows or denies the user access to the route. It’s commonly used to check if a user is logged in and has the authorization before he can access a page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Route guards enables you to allow or disallow access to your specific application routes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Guards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Here, we are protecting a path (admin), in </a:t>
            </a:r>
            <a:r>
              <a:rPr lang="en-GB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isLoginGuard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we have a custom logic which checks if the user is logged in or not. If not, then it won’t open that route.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29940"/>
            <a:ext cx="6315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Navigation is the process of moving from one page to another.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any mobile app,  you will have many screens/pages, and you will have to navigate to those pages.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Sometimes, you will need to do different tasks when the page opens. You might need pass data from one page/screen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Ionic </a:t>
            </a:r>
            <a:r>
              <a:rPr lang="en-GB" dirty="0" smtClean="0"/>
              <a:t>4 uses the powerful routing of Angular.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Here’s an example of our routing file (app-routing.module.ts)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77018"/>
            <a:ext cx="7310120" cy="30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dirty="0" smtClean="0"/>
              <a:t>Lets go through our previous examples. We displayed a studentslist in previous lectures. Now, If I select a student, I want to display complete detail of that student.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For that, lets create a new page in Ionic named </a:t>
            </a:r>
            <a:r>
              <a:rPr lang="en-US" b="1" dirty="0" smtClean="0"/>
              <a:t>students.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Here’s how the routing page looks like</a:t>
            </a:r>
          </a:p>
        </p:txBody>
      </p:sp>
    </p:spTree>
    <p:extLst>
      <p:ext uri="{BB962C8B-B14F-4D97-AF65-F5344CB8AC3E}">
        <p14:creationId xmlns:p14="http://schemas.microsoft.com/office/powerpoint/2010/main" val="14689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737360"/>
            <a:ext cx="11417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dirty="0" smtClean="0"/>
              <a:t>Lets change the routing according to our requirements.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will help us use urls like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 </a:t>
            </a:r>
            <a:r>
              <a:rPr lang="en-GB" sz="1800" dirty="0"/>
              <a:t>http://</a:t>
            </a:r>
            <a:r>
              <a:rPr lang="en-GB" sz="1800" dirty="0" smtClean="0"/>
              <a:t>localhost:8100/studentslist/3198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1800" dirty="0"/>
              <a:t>http://</a:t>
            </a:r>
            <a:r>
              <a:rPr lang="en-GB" sz="1800" dirty="0" smtClean="0"/>
              <a:t>localhost:8100/studentslist/31989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548401"/>
            <a:ext cx="6508750" cy="35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Here is what it would look like (</a:t>
            </a:r>
            <a:r>
              <a:rPr lang="en-US" dirty="0" smtClean="0">
                <a:hlinkClick r:id="rId3"/>
              </a:rPr>
              <a:t>link to code</a:t>
            </a:r>
            <a:r>
              <a:rPr lang="en-US" dirty="0" smtClean="0"/>
              <a:t>)</a:t>
            </a: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813" y="2366963"/>
            <a:ext cx="2762230" cy="3843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429" y="2366963"/>
            <a:ext cx="2546235" cy="387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Routing and Navigation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US" dirty="0" smtClean="0"/>
              <a:t>Routing helps us manage complexity in big applications. It helps us think better in terms of the app we’re going to build.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did we navigate to one page to another from the List?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RouterLink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51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RouterLink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RouterLink is a directive that helps you navigate to a page from the html. Here, we are telling it to take us to studentslist/:id whenever its clicked. </a:t>
            </a:r>
            <a:r>
              <a:rPr lang="en-US" b="1" dirty="0" smtClean="0"/>
              <a:t>[property Binding]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98520"/>
            <a:ext cx="8305800" cy="26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2064</TotalTime>
  <Words>499</Words>
  <Application>Microsoft Office PowerPoint</Application>
  <PresentationFormat>Widescreen</PresentationFormat>
  <Paragraphs>81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Mobile Application Development</vt:lpstr>
      <vt:lpstr>Ionic Routing and Navigation </vt:lpstr>
      <vt:lpstr>Ionic Routing and Navigation </vt:lpstr>
      <vt:lpstr>Ionic Routing and Navigation </vt:lpstr>
      <vt:lpstr>Ionic Routing and Navigation </vt:lpstr>
      <vt:lpstr>Ionic Routing and Navigation </vt:lpstr>
      <vt:lpstr>Ionic Routing and Navigation </vt:lpstr>
      <vt:lpstr>Ionic Routing and Navigation </vt:lpstr>
      <vt:lpstr>RouterLink</vt:lpstr>
      <vt:lpstr>Ionic Routing and Navigation </vt:lpstr>
      <vt:lpstr>Ionic Routing and Navigation </vt:lpstr>
      <vt:lpstr>PowerPoint Presentation</vt:lpstr>
      <vt:lpstr>Router-Outlet</vt:lpstr>
      <vt:lpstr>Ionic Routing and Navigation </vt:lpstr>
      <vt:lpstr>Route Guards</vt:lpstr>
      <vt:lpstr>Route Guards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94</cp:revision>
  <dcterms:created xsi:type="dcterms:W3CDTF">2019-09-01T16:21:19Z</dcterms:created>
  <dcterms:modified xsi:type="dcterms:W3CDTF">2019-09-30T06:24:34Z</dcterms:modified>
</cp:coreProperties>
</file>