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9" r:id="rId3"/>
    <p:sldId id="284" r:id="rId4"/>
    <p:sldId id="285" r:id="rId5"/>
    <p:sldId id="286" r:id="rId6"/>
    <p:sldId id="267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Dont worry about memorizing</a:t>
            </a:r>
            <a:r>
              <a:rPr lang="en-US" baseline="0" dirty="0" smtClean="0"/>
              <a:t> these. You’ll understand them better once we use them later on.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5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-2-training-book.rangle.io/components/using_other_compon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3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Pipes provides </a:t>
            </a:r>
            <a:r>
              <a:rPr lang="en-GB" dirty="0"/>
              <a:t>a new way of filtering </a:t>
            </a:r>
            <a:r>
              <a:rPr lang="en-GB" dirty="0" smtClean="0"/>
              <a:t>data.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There are many built-in pipes like currency, date etc. However, just like Directives, we can create them according to our requirements.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Pipes only filter data but don’t actually change the value.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96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667" y="256032"/>
            <a:ext cx="10058400" cy="2874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15" y="3985641"/>
            <a:ext cx="3705225" cy="1885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635" y="3465576"/>
            <a:ext cx="3080957" cy="5200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 in Browser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69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template helps us to render HTML with some dynamic parts depending on our data.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b="1" dirty="0" smtClean="0"/>
              <a:t>{{ </a:t>
            </a:r>
            <a:r>
              <a:rPr lang="en-GB" b="1" dirty="0"/>
              <a:t>}}</a:t>
            </a:r>
            <a:r>
              <a:rPr lang="en-GB" dirty="0"/>
              <a:t> for interpolation.</a:t>
            </a:r>
          </a:p>
          <a:p>
            <a:r>
              <a:rPr lang="en-GB" b="1" dirty="0"/>
              <a:t>[]</a:t>
            </a:r>
            <a:r>
              <a:rPr lang="en-GB" dirty="0"/>
              <a:t> for property binding.</a:t>
            </a:r>
          </a:p>
          <a:p>
            <a:r>
              <a:rPr lang="en-GB" b="1" dirty="0"/>
              <a:t>()</a:t>
            </a:r>
            <a:r>
              <a:rPr lang="en-GB" dirty="0"/>
              <a:t> for event binding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b="1" dirty="0"/>
              <a:t>#</a:t>
            </a:r>
            <a:r>
              <a:rPr lang="en-GB" dirty="0"/>
              <a:t> for variable declaration.</a:t>
            </a:r>
          </a:p>
          <a:p>
            <a:r>
              <a:rPr lang="en-GB" b="1" dirty="0"/>
              <a:t>*</a:t>
            </a:r>
            <a:r>
              <a:rPr lang="en-GB" dirty="0"/>
              <a:t> for structural directives.</a:t>
            </a:r>
          </a:p>
          <a:p>
            <a:endParaRPr lang="en-GB" b="1" dirty="0" smtClean="0"/>
          </a:p>
          <a:p>
            <a:r>
              <a:rPr lang="en-GB" b="1" dirty="0" smtClean="0"/>
              <a:t>Interpolation</a:t>
            </a:r>
            <a:r>
              <a:rPr lang="en-GB" dirty="0" smtClean="0"/>
              <a:t> </a:t>
            </a:r>
            <a:r>
              <a:rPr lang="en-GB" dirty="0"/>
              <a:t>allows you to incorporate calculated strings into the text between HTML element tags and within attribute assignments. </a:t>
            </a:r>
            <a:r>
              <a:rPr lang="en-US" dirty="0"/>
              <a:t>E.g {{ amount }} or {{ 2+4 }}. It can also include a JS expression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81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Components</a:t>
            </a:r>
            <a:r>
              <a:rPr lang="en-US" dirty="0" smtClean="0"/>
              <a:t>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Components</a:t>
            </a:r>
            <a:r>
              <a:rPr lang="en-GB" dirty="0" smtClean="0"/>
              <a:t> are like building blocks of a program. Think of components as blocks. You join many blocks together to build a house. Sometimes you use same blocks/components in different areas of the house.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&lt;div&gt; &lt;/div&gt; tag in HTML provides a logical block. Components can be like that.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Components are </a:t>
            </a:r>
            <a:r>
              <a:rPr lang="en-GB" dirty="0"/>
              <a:t>just a controller for a user </a:t>
            </a:r>
            <a:r>
              <a:rPr lang="en-GB" dirty="0" smtClean="0"/>
              <a:t>interface.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7" y="172546"/>
            <a:ext cx="11598486" cy="56965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581912" y="658368"/>
            <a:ext cx="600879" cy="194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6780" y="2616708"/>
            <a:ext cx="15636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Navbar component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52144" y="1569720"/>
            <a:ext cx="260604" cy="237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0936" y="3828288"/>
            <a:ext cx="1764792" cy="95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detail navbar component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5" idx="0"/>
          </p:cNvCxnSpPr>
          <p:nvPr/>
        </p:nvCxnSpPr>
        <p:spPr>
          <a:xfrm flipV="1">
            <a:off x="10747121" y="1737360"/>
            <a:ext cx="874903" cy="18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65309" y="3598164"/>
            <a:ext cx="1563624" cy="105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Detail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56"/>
            <a:ext cx="12192000" cy="57881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38912" y="859536"/>
            <a:ext cx="12344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Navbar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9352" y="2747772"/>
            <a:ext cx="12344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8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Component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 Component in Angular has its own css file (optional), html file and a .ts (typescript file).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				</a:t>
            </a:r>
            <a:r>
              <a:rPr lang="en-US" b="1" dirty="0"/>
              <a:t>@Component </a:t>
            </a:r>
            <a:r>
              <a:rPr lang="en-US" dirty="0"/>
              <a:t>is a TypeScript Decorator. It provides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			meta </a:t>
            </a:r>
            <a:r>
              <a:rPr lang="en-US" dirty="0" smtClean="0"/>
              <a:t>data. E.g Selector, html file, css file.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if it was a Directive or Pipe, it would be </a:t>
            </a:r>
            <a:r>
              <a:rPr lang="en-US" b="1" dirty="0" smtClean="0"/>
              <a:t>@Pipe</a:t>
            </a:r>
            <a:r>
              <a:rPr lang="en-US" dirty="0" smtClean="0"/>
              <a:t>, 						</a:t>
            </a:r>
            <a:r>
              <a:rPr lang="en-US" b="1" dirty="0" smtClean="0"/>
              <a:t>@Directive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00270"/>
            <a:ext cx="3958018" cy="3168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7256" y="2700270"/>
            <a:ext cx="5449824" cy="30330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Don’t wish it were easier; wish you were better.” ~ Jim </a:t>
            </a: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Rohn</a:t>
            </a:r>
            <a:endParaRPr lang="en-US" sz="3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b="1" dirty="0" smtClean="0"/>
              <a:t>Modules</a:t>
            </a:r>
            <a:r>
              <a:rPr lang="en-GB" dirty="0"/>
              <a:t> is a mechanism to group components, directives, pipes and services that are related, in such a way that can be </a:t>
            </a:r>
            <a:r>
              <a:rPr lang="en-GB" dirty="0" smtClean="0"/>
              <a:t>combined.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 Module is a collection of different components (usually with a similar functionality)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By Default, we have 1 App module. We can create modules ourselves depending on our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Directive</a:t>
            </a:r>
            <a:r>
              <a:rPr lang="en-US" dirty="0" smtClean="0"/>
              <a:t> is a component without its html or css.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Directives are very powerful as they help you change functionality of the DOM/View depending on your requirements.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Angular provides few built-in directives (*ngFor, *ngIf). However, we can also create directives ourself.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Directives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three main types of directives in Angular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/>
              <a:t>Component</a:t>
            </a:r>
            <a:r>
              <a:rPr lang="en-GB" dirty="0"/>
              <a:t> - directive with a template</a:t>
            </a:r>
            <a:r>
              <a:rPr lang="en-GB" dirty="0" smtClean="0"/>
              <a:t>. (yes components are a directive)</a:t>
            </a:r>
          </a:p>
          <a:p>
            <a:endParaRPr lang="en-GB" dirty="0"/>
          </a:p>
          <a:p>
            <a:r>
              <a:rPr lang="en-GB" b="1" i="1" dirty="0"/>
              <a:t>Attribute directives</a:t>
            </a:r>
            <a:r>
              <a:rPr lang="en-GB" b="1" dirty="0"/>
              <a:t> </a:t>
            </a:r>
            <a:r>
              <a:rPr lang="en-GB" dirty="0"/>
              <a:t>- directives that change the behavior of a component or element but don't affect the </a:t>
            </a:r>
            <a:r>
              <a:rPr lang="en-GB" dirty="0" smtClean="0"/>
              <a:t>template. E.g ngClass, ngStyle</a:t>
            </a:r>
          </a:p>
          <a:p>
            <a:endParaRPr lang="en-GB" dirty="0"/>
          </a:p>
          <a:p>
            <a:r>
              <a:rPr lang="en-GB" b="1" i="1" dirty="0"/>
              <a:t>Structural directives</a:t>
            </a:r>
            <a:r>
              <a:rPr lang="en-GB" b="1" dirty="0"/>
              <a:t> </a:t>
            </a:r>
            <a:r>
              <a:rPr lang="en-GB" dirty="0"/>
              <a:t>- directives that </a:t>
            </a:r>
            <a:r>
              <a:rPr lang="en-GB" dirty="0" smtClean="0"/>
              <a:t>change </a:t>
            </a:r>
            <a:r>
              <a:rPr lang="en-GB" dirty="0"/>
              <a:t>the behavior of a component or element by affecting how the template is </a:t>
            </a:r>
            <a:r>
              <a:rPr lang="en-GB" dirty="0" smtClean="0"/>
              <a:t>rendered </a:t>
            </a:r>
            <a:r>
              <a:rPr lang="en-GB" dirty="0"/>
              <a:t>. E.g </a:t>
            </a:r>
            <a:r>
              <a:rPr lang="en-GB" dirty="0" smtClean="0"/>
              <a:t>*ngIf, *ngFor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/>
            </a:r>
            <a:br>
              <a:rPr lang="en-GB" dirty="0">
                <a:hlinkClick r:id="rId2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0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348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Mobile Application Development</vt:lpstr>
      <vt:lpstr>Introduction to Components  </vt:lpstr>
      <vt:lpstr>PowerPoint Presentation</vt:lpstr>
      <vt:lpstr>PowerPoint Presentation</vt:lpstr>
      <vt:lpstr>Example of a Component</vt:lpstr>
      <vt:lpstr>PowerPoint Presentation</vt:lpstr>
      <vt:lpstr>Angular Modules</vt:lpstr>
      <vt:lpstr>Directives</vt:lpstr>
      <vt:lpstr>Type of Directives</vt:lpstr>
      <vt:lpstr>Pipes</vt:lpstr>
      <vt:lpstr>PowerPoint Presentation</vt:lpstr>
      <vt:lpstr>Template Syntax in Angular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47</cp:revision>
  <dcterms:created xsi:type="dcterms:W3CDTF">2019-09-01T16:21:19Z</dcterms:created>
  <dcterms:modified xsi:type="dcterms:W3CDTF">2019-09-10T16:38:39Z</dcterms:modified>
</cp:coreProperties>
</file>