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67" r:id="rId11"/>
    <p:sldId id="283" r:id="rId12"/>
    <p:sldId id="285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68039" autoAdjust="0"/>
  </p:normalViewPr>
  <p:slideViewPr>
    <p:cSldViewPr snapToGrid="0">
      <p:cViewPr varScale="1">
        <p:scale>
          <a:sx n="60" d="100"/>
          <a:sy n="6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48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04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7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3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2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7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8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5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llbackhel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7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"Some people make your laugh a little louder, your smile a little brighter and your life a little better. Try to be one of those people."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Promises were introduces in ES6.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A promise is an object that wraps an asynchronous operation and notifies when it’s </a:t>
            </a:r>
            <a:r>
              <a:rPr lang="en-GB" dirty="0" smtClean="0"/>
              <a:t>done.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dirty="0"/>
              <a:t>Promises have three states: fulfilled, rejected, or </a:t>
            </a:r>
            <a:r>
              <a:rPr lang="en-GB" dirty="0" smtClean="0"/>
              <a:t>pending.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12" y="4314825"/>
            <a:ext cx="5210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Await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Async await example.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65425"/>
            <a:ext cx="57435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Await vs 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86044"/>
            <a:ext cx="769112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 (Reactive Extensions)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RXJS </a:t>
            </a:r>
            <a:r>
              <a:rPr lang="en-GB" dirty="0" smtClean="0"/>
              <a:t>Is </a:t>
            </a:r>
            <a:r>
              <a:rPr lang="en-GB" dirty="0"/>
              <a:t>a library for reactive programming using observables that makes it easier to compose asynchronous or callback-based code.</a:t>
            </a:r>
            <a:r>
              <a:rPr lang="en-US" dirty="0" smtClean="0"/>
              <a:t> Code becomes harder to read.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for streams of data (Continuous data e.g like in sockets / chat 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Observables</a:t>
            </a:r>
            <a:r>
              <a:rPr lang="en-US" dirty="0" smtClean="0"/>
              <a:t> are the key feature of rxjs. They will be coming to JavaScript language very soon.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Observables provide more power compared to promises.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Rxjs (Reactive Extensions)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Observables open up a continuous channel of communication in which multiple values of data can be emitted over </a:t>
            </a:r>
            <a:r>
              <a:rPr lang="en-GB" dirty="0" smtClean="0"/>
              <a:t>time. Y</a:t>
            </a:r>
            <a:r>
              <a:rPr lang="en-US" dirty="0" smtClean="0"/>
              <a:t>ou will use them alot for HTTP requests and for services. </a:t>
            </a:r>
          </a:p>
          <a:p>
            <a:pPr marL="0" indent="0">
              <a:lnSpc>
                <a:spcPct val="200000"/>
              </a:lnSpc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71614"/>
            <a:ext cx="49149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A Synchronous program is executed line by line, </a:t>
            </a:r>
            <a:r>
              <a:rPr lang="en-GB" dirty="0"/>
              <a:t>one line at a </a:t>
            </a:r>
            <a:r>
              <a:rPr lang="en-GB" dirty="0" smtClean="0"/>
              <a:t>time.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In </a:t>
            </a:r>
            <a:r>
              <a:rPr lang="en-GB" dirty="0"/>
              <a:t>a synchronous programming model, things happen one at a time. When you call a function that performs a long-running action, it returns only when the action has finished and it can return the result.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An</a:t>
            </a:r>
            <a:r>
              <a:rPr lang="en-GB" dirty="0"/>
              <a:t> asynchronous model allows multiple things to happen at the same time. When you start an action, your program continues to run</a:t>
            </a:r>
            <a:r>
              <a:rPr lang="en-GB" dirty="0" smtClean="0"/>
              <a:t>. </a:t>
            </a:r>
            <a:r>
              <a:rPr lang="en-GB" dirty="0"/>
              <a:t>When the action finishes, the program is informed and gets access to the result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A simple example of Asynchronous would be a person reading a newspaper while also washing clothes in a dryer. He puts clothes in the dryer, turns it on, starts reading newspaper, when the dryer stops, he takes the clothes out. Multiple things at a time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If this was Synchronous, he would first put clothes in dryer, wait until the dryer finishes and stops and then starts reading newspaper.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and Asynchronous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Normally, programming languages are </a:t>
            </a:r>
            <a:r>
              <a:rPr lang="en-GB" dirty="0" smtClean="0"/>
              <a:t>synchronous. C</a:t>
            </a:r>
            <a:r>
              <a:rPr lang="en-GB" dirty="0"/>
              <a:t>, Java, C#, PHP, Go, </a:t>
            </a:r>
            <a:r>
              <a:rPr lang="en-GB" dirty="0" smtClean="0"/>
              <a:t>JavaScript, Ruby</a:t>
            </a:r>
            <a:r>
              <a:rPr lang="en-GB" dirty="0"/>
              <a:t>, Swift, Python, they are all synchronous by default.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These languages however provide ways to manage </a:t>
            </a:r>
            <a:r>
              <a:rPr lang="en-GB" dirty="0"/>
              <a:t>asynchronicity, in the language or through libraries.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Some </a:t>
            </a:r>
            <a:r>
              <a:rPr lang="en-GB" dirty="0"/>
              <a:t>of them handle async by using threads, spawning a new process.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 in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JavaScript is synchronous by default and is single threaded. This means that code cannot create new threads and run in parallel.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It provides asynchronous behaviour through Callbacks, Promises, Generators, Async Await.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need Asynchronous for network requests, database requests, I/O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b="1" dirty="0" smtClean="0"/>
              <a:t>Callback</a:t>
            </a:r>
            <a:r>
              <a:rPr lang="en-GB" dirty="0" smtClean="0"/>
              <a:t> </a:t>
            </a:r>
            <a:r>
              <a:rPr lang="en-GB" dirty="0"/>
              <a:t>is a simple function that’s passed as a value to another function, and will only be executed when the event happens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We can do this because JavaScript has </a:t>
            </a:r>
            <a:r>
              <a:rPr lang="en-GB" b="1" dirty="0" smtClean="0"/>
              <a:t>first-class functions</a:t>
            </a:r>
            <a:r>
              <a:rPr lang="en-GB" dirty="0" smtClean="0"/>
              <a:t>, which can be assigned to variables and passed around to other functions (called higher-order functions).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GB" b="1" dirty="0"/>
              <a:t>higher-order</a:t>
            </a:r>
            <a:r>
              <a:rPr lang="en-US" b="1" dirty="0" smtClean="0"/>
              <a:t> functions </a:t>
            </a:r>
            <a:r>
              <a:rPr lang="en-US" dirty="0" smtClean="0"/>
              <a:t>mean passing a function as an object. ( Functional Programming)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Remember, JavaScript is a hybrid language. Object Oriented and Functional Language. </a:t>
            </a: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Examples of Callback Functions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62" y="2800139"/>
            <a:ext cx="3267075" cy="1057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62" y="4335569"/>
            <a:ext cx="7058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API request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29418"/>
            <a:ext cx="77438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But why we avoid callbacks?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Code becomes harder to read.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Christmas Tree Problem / Callback Hell. (</a:t>
            </a:r>
            <a:r>
              <a:rPr lang="en-GB" dirty="0">
                <a:hlinkClick r:id="rId3"/>
              </a:rPr>
              <a:t>http://callbackhell.com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In comes, </a:t>
            </a:r>
            <a:r>
              <a:rPr lang="en-GB" b="1" dirty="0" smtClean="0"/>
              <a:t>Promises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274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724</TotalTime>
  <Words>437</Words>
  <Application>Microsoft Office PowerPoint</Application>
  <PresentationFormat>Widescreen</PresentationFormat>
  <Paragraphs>58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Mobile Application Development</vt:lpstr>
      <vt:lpstr>Synchronous and Asynchronous Programming</vt:lpstr>
      <vt:lpstr>Synchronous and Asynchronous Programming</vt:lpstr>
      <vt:lpstr>Synchronous and Asynchronous Programming</vt:lpstr>
      <vt:lpstr>Asynchronous Programming in JavaScript</vt:lpstr>
      <vt:lpstr>Callbacks</vt:lpstr>
      <vt:lpstr>Callbacks</vt:lpstr>
      <vt:lpstr>Callbacks</vt:lpstr>
      <vt:lpstr>Callbacks</vt:lpstr>
      <vt:lpstr>PowerPoint Presentation</vt:lpstr>
      <vt:lpstr>Promises</vt:lpstr>
      <vt:lpstr>Async Await</vt:lpstr>
      <vt:lpstr>Async Await vs Promises</vt:lpstr>
      <vt:lpstr>Rxjs (Reactive Extensions)</vt:lpstr>
      <vt:lpstr>Rxjs (Reactive Extensions)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83</cp:revision>
  <dcterms:created xsi:type="dcterms:W3CDTF">2019-09-01T16:21:19Z</dcterms:created>
  <dcterms:modified xsi:type="dcterms:W3CDTF">2019-09-22T11:09:32Z</dcterms:modified>
</cp:coreProperties>
</file>