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803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97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5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55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25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26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1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5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80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56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3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1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40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ap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layout/css-utili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4681" y="1716177"/>
            <a:ext cx="10155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people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will forget what you said, people will forget what you did, but people will never forget how you made them feel. ~ Maya Angelou</a:t>
            </a:r>
            <a:endParaRPr lang="en-US" sz="3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7425618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Cities– We will again need &lt;ion-select&gt;. But because there will be plenty of cities, we can just type them in html. We will use *ngFor and use a JSON. </a:t>
            </a:r>
          </a:p>
          <a:p>
            <a:r>
              <a:rPr lang="en-GB" sz="1600" dirty="0"/>
              <a:t>  &lt;ion-item&gt;</a:t>
            </a:r>
          </a:p>
          <a:p>
            <a:r>
              <a:rPr lang="en-GB" sz="1600" dirty="0"/>
              <a:t>        &lt;ion-label&gt;City&lt;/ion-label&gt;</a:t>
            </a:r>
          </a:p>
          <a:p>
            <a:r>
              <a:rPr lang="en-GB" sz="1600" dirty="0"/>
              <a:t>        &lt;ion-select formControlName="city" placeholder</a:t>
            </a:r>
            <a:r>
              <a:rPr lang="en-GB" sz="1600" dirty="0" smtClean="0"/>
              <a:t>=“Select City"&gt;</a:t>
            </a:r>
            <a:endParaRPr lang="en-GB" sz="1600" dirty="0"/>
          </a:p>
          <a:p>
            <a:r>
              <a:rPr lang="en-GB" sz="1600" dirty="0"/>
              <a:t>          &lt;ion-select-option *ngFor="let city of cities" [value]="city.city"&gt;{{city?.city}}&lt;/ion-select-option&gt;</a:t>
            </a:r>
          </a:p>
          <a:p>
            <a:r>
              <a:rPr lang="en-GB" sz="1600" dirty="0"/>
              <a:t>       &lt;/ion-select&gt;</a:t>
            </a:r>
          </a:p>
          <a:p>
            <a:r>
              <a:rPr lang="en-GB" sz="1600" dirty="0"/>
              <a:t>      &lt;/ion-item&gt;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51" y="1910751"/>
            <a:ext cx="30194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7425618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Cities– I have a pk.json file which has cities list of pakistan.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In order to use it in TypeScript, I had to add one line to </a:t>
            </a:r>
            <a:r>
              <a:rPr lang="en-US" sz="1800" b="1" dirty="0" smtClean="0"/>
              <a:t>tsconfig.json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"compilerOptions": 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   </a:t>
            </a:r>
            <a:r>
              <a:rPr lang="en-GB" dirty="0" smtClean="0"/>
              <a:t>		"</a:t>
            </a:r>
            <a:r>
              <a:rPr lang="en-GB" dirty="0"/>
              <a:t>resolveJsonModule": true,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	}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33" y="1966823"/>
            <a:ext cx="3764172" cy="40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531128" cy="4108110"/>
          </a:xfrm>
        </p:spPr>
        <p:txBody>
          <a:bodyPr>
            <a:noAutofit/>
          </a:bodyPr>
          <a:lstStyle/>
          <a:p>
            <a:r>
              <a:rPr lang="en-US" sz="1800" dirty="0"/>
              <a:t> </a:t>
            </a:r>
            <a:r>
              <a:rPr lang="en-US" sz="1800" dirty="0" smtClean="0"/>
              <a:t>Cities– we will import it like this 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GB" sz="1600" i="1" dirty="0" smtClean="0"/>
              <a:t>import</a:t>
            </a:r>
            <a:r>
              <a:rPr lang="en-GB" sz="1600" i="1" dirty="0"/>
              <a:t> * as citiesList from './../../pk.json</a:t>
            </a:r>
            <a:r>
              <a:rPr lang="en-GB" sz="1600" i="1" dirty="0" smtClean="0"/>
              <a:t>';</a:t>
            </a:r>
          </a:p>
          <a:p>
            <a:endParaRPr lang="en-GB" dirty="0"/>
          </a:p>
          <a:p>
            <a:r>
              <a:rPr lang="en-GB" dirty="0" smtClean="0"/>
              <a:t>And in ngOnInit</a:t>
            </a:r>
          </a:p>
          <a:p>
            <a:r>
              <a:rPr lang="en-GB" sz="1600" i="1" dirty="0"/>
              <a:t>    this.cities = citiesList['default</a:t>
            </a:r>
            <a:r>
              <a:rPr lang="en-GB" sz="1600" i="1" dirty="0" smtClean="0"/>
              <a:t>'];</a:t>
            </a:r>
          </a:p>
          <a:p>
            <a:endParaRPr lang="en-GB" dirty="0" smtClean="0"/>
          </a:p>
          <a:p>
            <a:r>
              <a:rPr lang="en-GB" dirty="0" smtClean="0"/>
              <a:t>Then we can sort alphabetically using</a:t>
            </a:r>
            <a:br>
              <a:rPr lang="en-GB" dirty="0" smtClean="0"/>
            </a:br>
            <a:endParaRPr lang="en-GB" dirty="0" smtClean="0"/>
          </a:p>
          <a:p>
            <a:r>
              <a:rPr lang="en-GB" sz="1600" i="1" dirty="0"/>
              <a:t>    this.cities.sort((a, b) =&gt; a.city.localeCompare(b.city));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90765"/>
            <a:ext cx="5766329" cy="41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5717588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Now in order to save all this profile data, we will use Reactive Forms.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In TypeScript, we create a formInitializer() function, and execute it on ngOnInit.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We add appropriate validations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68" y="2078966"/>
            <a:ext cx="5138286" cy="38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5717588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In Html, we add a formGroup with the name signupForm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added a save button at the button using &lt;ion-button&gt;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take a look at that disabled property.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90" y="2027208"/>
            <a:ext cx="5463334" cy="40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5717588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Here’s how it looks like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47" y="2004223"/>
            <a:ext cx="2816255" cy="3836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266" y="2004223"/>
            <a:ext cx="2701983" cy="35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There are other ionic components that you would have to use depending on your requirement 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e.g ion-loading, ion-radio, ion-refresher, ion-skeleton-text, ion-modal, ion-fab etc.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Take a look at </a:t>
            </a:r>
            <a:r>
              <a:rPr lang="en-GB" dirty="0">
                <a:hlinkClick r:id="rId3"/>
              </a:rPr>
              <a:t>https://ionicframework.com/docs/api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0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Ionic Framework itself provides many already built-in UI components.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Anything you will need in your mobile app, Ionic Framework has got you covered.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used some of these components such as ion-item , ion-card, ion-alert. Lets look at some more useful components that we can use.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4155"/>
            <a:ext cx="8088980" cy="44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will look at the documentation at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ionicframework.com/docs</a:t>
            </a:r>
            <a:r>
              <a:rPr lang="en-GB" dirty="0" smtClean="0"/>
              <a:t> and go through some of the common ones we see in mobile apps.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Lets create Signup page for a student. 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49" y="1914704"/>
            <a:ext cx="7334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need name, email, date of birth, address, city, for signup. We will be using different ionic components for this. And we will setup all of it using Reactive Forms.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will also take a look at styling our components using built-in ionic utilities such as CSS utilities (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ionicframework.com/docs/layout/css-utilities</a:t>
            </a:r>
            <a:r>
              <a:rPr lang="en-GB" dirty="0" smtClean="0"/>
              <a:t>)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Name – We will use ion-input </a:t>
            </a:r>
          </a:p>
          <a:p>
            <a:r>
              <a:rPr lang="en-GB" sz="1400" dirty="0"/>
              <a:t> &lt;ion-item&gt;</a:t>
            </a:r>
          </a:p>
          <a:p>
            <a:r>
              <a:rPr lang="en-GB" sz="1400" dirty="0"/>
              <a:t>        &lt;ion-label position="floating"&gt;Name&lt;/ion-label&gt;</a:t>
            </a:r>
          </a:p>
          <a:p>
            <a:r>
              <a:rPr lang="en-GB" sz="1400" dirty="0"/>
              <a:t>        &lt;ion-input&gt;&lt;/ion-input&gt;</a:t>
            </a:r>
          </a:p>
          <a:p>
            <a:r>
              <a:rPr lang="en-GB" sz="1400" dirty="0"/>
              <a:t>      &lt;/ion-item&gt;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Email – again same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Address – for address, we will use &lt;ion-text-area&gt;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30" y="2372174"/>
            <a:ext cx="4324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Gender – We will need a dropdown for this so we will use &lt;ion-select&gt;</a:t>
            </a:r>
          </a:p>
          <a:p>
            <a:r>
              <a:rPr lang="en-GB" sz="1600" dirty="0"/>
              <a:t> &lt;ion-item&gt;</a:t>
            </a:r>
          </a:p>
          <a:p>
            <a:r>
              <a:rPr lang="en-GB" sz="1600" dirty="0"/>
              <a:t>        &lt;ion-label&gt;Gender&lt;/ion-label&gt;</a:t>
            </a:r>
          </a:p>
          <a:p>
            <a:r>
              <a:rPr lang="en-GB" sz="1600" dirty="0"/>
              <a:t>        &lt;ion-select formControlName="gender" placeholder="Select One"&gt;</a:t>
            </a:r>
          </a:p>
          <a:p>
            <a:r>
              <a:rPr lang="en-GB" sz="1600" dirty="0"/>
              <a:t>          &lt;ion-select-option value="f"&gt;Female&lt;/ion-select-option&gt;</a:t>
            </a:r>
          </a:p>
          <a:p>
            <a:r>
              <a:rPr lang="en-GB" sz="1600" dirty="0"/>
              <a:t>          &lt;ion-select-option value="m"&gt;Male&lt;/ion-select-option&gt;</a:t>
            </a:r>
          </a:p>
          <a:p>
            <a:r>
              <a:rPr lang="en-GB" sz="1600" dirty="0"/>
              <a:t>        &lt;/ion-select&gt;</a:t>
            </a:r>
          </a:p>
          <a:p>
            <a:r>
              <a:rPr lang="en-GB" sz="1600" dirty="0"/>
              <a:t>      &lt;/ion-item&gt;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97" y="3030747"/>
            <a:ext cx="3057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Ionic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7425618" cy="41081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dirty="0" smtClean="0"/>
              <a:t>Cities– We will again need &lt;ion-select&gt;. But because there will be plenty of cities, we can just type them in html. We will use *ngFor and use a JSON. </a:t>
            </a:r>
          </a:p>
          <a:p>
            <a:r>
              <a:rPr lang="en-GB" sz="1600" dirty="0"/>
              <a:t>  &lt;ion-item&gt;</a:t>
            </a:r>
          </a:p>
          <a:p>
            <a:r>
              <a:rPr lang="en-GB" sz="1600" dirty="0"/>
              <a:t>        &lt;ion-label&gt;City&lt;/ion-label&gt;</a:t>
            </a:r>
          </a:p>
          <a:p>
            <a:r>
              <a:rPr lang="en-GB" sz="1600" dirty="0"/>
              <a:t>        &lt;ion-select formControlName="city" placeholder</a:t>
            </a:r>
            <a:r>
              <a:rPr lang="en-GB" sz="1600" dirty="0" smtClean="0"/>
              <a:t>=“Select City"&gt;</a:t>
            </a:r>
            <a:endParaRPr lang="en-GB" sz="1600" dirty="0"/>
          </a:p>
          <a:p>
            <a:r>
              <a:rPr lang="en-GB" sz="1600" dirty="0"/>
              <a:t>          &lt;ion-select-option *ngFor="let city of cities" [value]="city.city"&gt;{{city?.city}}&lt;/ion-select-option&gt;</a:t>
            </a:r>
          </a:p>
          <a:p>
            <a:r>
              <a:rPr lang="en-GB" sz="1600" dirty="0"/>
              <a:t>       &lt;/ion-select&gt;</a:t>
            </a:r>
          </a:p>
          <a:p>
            <a:r>
              <a:rPr lang="en-GB" sz="1600" dirty="0"/>
              <a:t>      &lt;/ion-item&gt;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51" y="1910751"/>
            <a:ext cx="30194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3687</TotalTime>
  <Words>801</Words>
  <Application>Microsoft Office PowerPoint</Application>
  <PresentationFormat>Widescreen</PresentationFormat>
  <Paragraphs>115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Mobile Application Development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  <vt:lpstr>PowerPoint Presentation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  <vt:lpstr>Introduction to Ionic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134</cp:revision>
  <dcterms:created xsi:type="dcterms:W3CDTF">2019-09-01T16:21:19Z</dcterms:created>
  <dcterms:modified xsi:type="dcterms:W3CDTF">2019-10-20T05:59:15Z</dcterms:modified>
</cp:coreProperties>
</file>