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9" r:id="rId3"/>
    <p:sldId id="301" r:id="rId4"/>
    <p:sldId id="302" r:id="rId5"/>
    <p:sldId id="303" r:id="rId6"/>
    <p:sldId id="304" r:id="rId7"/>
    <p:sldId id="305" r:id="rId8"/>
    <p:sldId id="306" r:id="rId9"/>
    <p:sldId id="290" r:id="rId10"/>
    <p:sldId id="307" r:id="rId11"/>
    <p:sldId id="308" r:id="rId12"/>
    <p:sldId id="309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8039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6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3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9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2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36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40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5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1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7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3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3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" name="drumroll.wav"/>
          </p:stSnd>
        </p:sndAc>
      </p:transition>
    </mc:Choice>
    <mc:Fallback xmlns="">
      <p:transition spd="slow" advTm="5000">
        <p:sndAc>
          <p:stSnd>
            <p:snd r:embed="rId4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13" name="drumroll.wav"/>
          </p:stSnd>
        </p:sndAc>
      </p:transition>
    </mc:Choice>
    <mc:Fallback xmlns="">
      <p:transition spd="slow" advTm="5000">
        <p:sndAc>
          <p:stSnd>
            <p:snd r:embed="rId14" name="drumroll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alamgirqazi/no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amgirqazi/IntroToNo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16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6442207" cy="3888788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Scaling is easier and less costly.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PolyGlot Persistance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Polyglot Persistence means that when storing data, it is best to use multiple data storage technologies, chosen based upon the way data is being used</a:t>
            </a:r>
            <a:endParaRPr lang="en-US" b="1" dirty="0" smtClean="0"/>
          </a:p>
        </p:txBody>
      </p:sp>
      <p:pic>
        <p:nvPicPr>
          <p:cNvPr id="1026" name="Picture 2" descr="polyglotecomme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96" y="2900660"/>
            <a:ext cx="39243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9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10177446" cy="3888788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endParaRPr lang="en-US" b="1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Ensuring </a:t>
            </a:r>
            <a:r>
              <a:rPr lang="en-GB" dirty="0"/>
              <a:t>global availability is difficult for relational databases where separate add-ons are required – which increases complexity</a:t>
            </a:r>
            <a:r>
              <a:rPr lang="en-GB" dirty="0" smtClean="0"/>
              <a:t>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mobile games can reach tens of millions of users in a matter of months e.g. Pokemon GO, Clash of Clans etc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With a distributed, scale-out database, mobile applications can start with a small deployment and expand as the user base grows, rather than deploying an expensive, large relational database server from the beginning.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89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10177446" cy="3888788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Analytics and Business Intelligence (Big Data</a:t>
            </a:r>
            <a:r>
              <a:rPr lang="en-GB" dirty="0" smtClean="0"/>
              <a:t>). Cassandra etc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Caching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dirty="0" smtClean="0"/>
              <a:t>	A </a:t>
            </a:r>
            <a:r>
              <a:rPr lang="en-US" dirty="0"/>
              <a:t>number of products provide a caching tier for SQL database systems. any NoSQL database technologies have excellent integrated caching </a:t>
            </a:r>
            <a:r>
              <a:rPr lang="en-US" dirty="0" smtClean="0"/>
              <a:t>capabilities. Caching means we store some data we frequently need in a small cache and retrieve from that instead of directly from Database.</a:t>
            </a:r>
            <a:r>
              <a:rPr lang="en-US" b="1" dirty="0" smtClean="0"/>
              <a:t> Redis</a:t>
            </a:r>
            <a:r>
              <a:rPr lang="en-US" dirty="0" smtClean="0"/>
              <a:t>.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03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NoSQL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10177446" cy="3888788"/>
          </a:xfrm>
        </p:spPr>
        <p:txBody>
          <a:bodyPr>
            <a:noAutofit/>
          </a:bodyPr>
          <a:lstStyle/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US" dirty="0" smtClean="0"/>
              <a:t>Document Store (</a:t>
            </a:r>
            <a:r>
              <a:rPr lang="en-US" b="1" dirty="0" smtClean="0"/>
              <a:t>MongoDB</a:t>
            </a:r>
            <a:r>
              <a:rPr lang="en-US" dirty="0" smtClean="0"/>
              <a:t>, </a:t>
            </a:r>
            <a:r>
              <a:rPr lang="en-US" b="1" dirty="0" smtClean="0"/>
              <a:t>FireStore</a:t>
            </a:r>
            <a:r>
              <a:rPr lang="en-US" dirty="0" smtClean="0"/>
              <a:t>, CouchDB etc).</a:t>
            </a:r>
          </a:p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Key Value (Redis,</a:t>
            </a:r>
            <a:r>
              <a:rPr lang="en-GB" dirty="0"/>
              <a:t> Amazon </a:t>
            </a:r>
            <a:r>
              <a:rPr lang="en-GB" dirty="0" smtClean="0"/>
              <a:t>DynamoDB, </a:t>
            </a:r>
            <a:r>
              <a:rPr lang="en-GB" b="1" dirty="0" smtClean="0"/>
              <a:t>Local Storage</a:t>
            </a:r>
            <a:r>
              <a:rPr lang="en-GB" dirty="0" smtClean="0"/>
              <a:t>, Riak, </a:t>
            </a:r>
            <a:r>
              <a:rPr lang="en-GB" b="1" dirty="0" smtClean="0"/>
              <a:t>Firebase Realtime</a:t>
            </a:r>
            <a:r>
              <a:rPr lang="en-GB" dirty="0" smtClean="0"/>
              <a:t>).</a:t>
            </a:r>
          </a:p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Graph Database (Neo4j, Giraph)</a:t>
            </a:r>
          </a:p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Column Oriented (Cassandra, Hbase)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54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resources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10177446" cy="3888788"/>
          </a:xfrm>
        </p:spPr>
        <p:txBody>
          <a:bodyPr>
            <a:noAutofit/>
          </a:bodyPr>
          <a:lstStyle/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slides.com/alamgirqazi/nosql</a:t>
            </a:r>
            <a:endParaRPr lang="en-GB" dirty="0" smtClean="0"/>
          </a:p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github.com/alamgirqazi/IntroToNoSQL</a:t>
            </a:r>
            <a:r>
              <a:rPr lang="en-GB" dirty="0" smtClean="0"/>
              <a:t> (in detail)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6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NoSQL </a:t>
            </a:r>
            <a:r>
              <a:rPr lang="en-GB" dirty="0"/>
              <a:t>stands for “Not Only SQL</a:t>
            </a:r>
            <a:r>
              <a:rPr lang="en-GB" dirty="0" smtClean="0"/>
              <a:t>”.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NoSQL database environment </a:t>
            </a:r>
            <a:r>
              <a:rPr lang="en-GB" dirty="0" smtClean="0"/>
              <a:t>is a non relational</a:t>
            </a:r>
            <a:r>
              <a:rPr lang="en-GB" dirty="0"/>
              <a:t>, schema-less and largely distributed database.</a:t>
            </a:r>
            <a:r>
              <a:rPr lang="en-US" dirty="0" smtClean="0"/>
              <a:t> </a:t>
            </a:r>
            <a:endParaRPr lang="en-GB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Developed in late 2000s to deal with limitations of SQL databases, especially scalability, multi-structured </a:t>
            </a:r>
            <a:r>
              <a:rPr lang="en-GB" dirty="0" smtClean="0"/>
              <a:t>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vs SQL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NoSQL is free from joins and </a:t>
            </a:r>
            <a:r>
              <a:rPr lang="en-GB" dirty="0" smtClean="0"/>
              <a:t>relationships.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No Entity Relationship Diagrams (ERD).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RDBMS (Relational Database Management Systems) </a:t>
            </a:r>
            <a:r>
              <a:rPr lang="en-GB" dirty="0"/>
              <a:t>use expensive </a:t>
            </a:r>
            <a:r>
              <a:rPr lang="en-GB" dirty="0" smtClean="0"/>
              <a:t>joins. </a:t>
            </a:r>
            <a:endParaRPr lang="en-GB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r>
              <a:rPr lang="en-GB" dirty="0" smtClean="0"/>
              <a:t>Joins slower the speed of queries.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7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vs SQL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NoSQL has a much lower maintenance cost compared to </a:t>
            </a:r>
            <a:r>
              <a:rPr lang="en-GB" dirty="0" smtClean="0"/>
              <a:t>RDBMS.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dirty="0"/>
              <a:t> Structure and data types are fixed in advance in RDBMS. To store information about a new data item, the entire database must be </a:t>
            </a:r>
            <a:r>
              <a:rPr lang="en-GB" dirty="0" smtClean="0"/>
              <a:t>altered</a:t>
            </a:r>
            <a:r>
              <a:rPr lang="en-GB" dirty="0"/>
              <a:t>.</a:t>
            </a:r>
            <a:endParaRPr lang="en-GB" dirty="0" smtClean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27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SQL and NoSQL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6439"/>
            <a:ext cx="10058400" cy="3854282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b="1" dirty="0" smtClean="0"/>
              <a:t>SQL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MySQL, MariaDB, Postgresql, Oracle Database, MS SQL, </a:t>
            </a:r>
            <a:r>
              <a:rPr lang="en-GB" dirty="0" smtClean="0"/>
              <a:t>AmazonRDS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b="1" dirty="0" smtClean="0"/>
              <a:t>NoSQL</a:t>
            </a:r>
            <a:endParaRPr lang="en-GB" b="1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MongoDB, Redis, CouchDB, Cloudant, Cassandra, Neo4j, ArangoDB, OrientDB, DynamoDB, FireStore, Firebase Real-time</a:t>
            </a:r>
          </a:p>
        </p:txBody>
      </p:sp>
    </p:spTree>
    <p:extLst>
      <p:ext uri="{BB962C8B-B14F-4D97-AF65-F5344CB8AC3E}">
        <p14:creationId xmlns:p14="http://schemas.microsoft.com/office/powerpoint/2010/main" val="90887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1933"/>
            <a:ext cx="10058400" cy="3888788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Scaling Databases mean increasing the size of database once the storage requirement increases.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There are 2 ways.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1. Add additional Servers (Horizontal Scaling).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2. Increase the size of existing server (Vertical Scaling).</a:t>
            </a:r>
            <a:endParaRPr lang="en-GB" dirty="0" smtClean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0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1933"/>
            <a:ext cx="10058400" cy="3888788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Vertical Scaling </a:t>
            </a:r>
            <a:r>
              <a:rPr lang="en-US" b="1" dirty="0" smtClean="0"/>
              <a:t>(SQL</a:t>
            </a:r>
            <a:r>
              <a:rPr lang="en-US" b="1" dirty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We keep increasing RAM, Storage capacities of the single server. This becomes very expensive as it grows. 1 large server is more costly than 3,4 small servers.</a:t>
            </a:r>
            <a:br>
              <a:rPr lang="en-US" dirty="0" smtClean="0"/>
            </a:br>
            <a:r>
              <a:rPr lang="en-GB" dirty="0"/>
              <a:t>Scaling vertically meaning a single server must be made increasingly powerful in order to deal with increased demand.</a:t>
            </a:r>
          </a:p>
        </p:txBody>
      </p:sp>
    </p:spTree>
    <p:extLst>
      <p:ext uri="{BB962C8B-B14F-4D97-AF65-F5344CB8AC3E}">
        <p14:creationId xmlns:p14="http://schemas.microsoft.com/office/powerpoint/2010/main" val="50750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1933"/>
            <a:ext cx="10058400" cy="3888788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Horizontal Scaling (NOSQL)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 smtClean="0"/>
              <a:t>Horizontal </a:t>
            </a:r>
            <a:r>
              <a:rPr lang="en-GB" dirty="0"/>
              <a:t>scaling means </a:t>
            </a:r>
            <a:r>
              <a:rPr lang="en-GB" dirty="0" smtClean="0"/>
              <a:t>to </a:t>
            </a:r>
            <a:r>
              <a:rPr lang="en-GB" dirty="0" smtClean="0"/>
              <a:t>add more </a:t>
            </a:r>
            <a:r>
              <a:rPr lang="en-GB" dirty="0"/>
              <a:t>commodity servers or cloud instances</a:t>
            </a:r>
            <a:r>
              <a:rPr lang="en-GB" dirty="0" smtClean="0"/>
              <a:t>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The solution to support rapidly growing applications is to scale horizontally, by adding servers instead of concentrating more capacity in a single server.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167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677" y="-644045"/>
            <a:ext cx="13716000" cy="75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5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4383</TotalTime>
  <Words>666</Words>
  <Application>Microsoft Office PowerPoint</Application>
  <PresentationFormat>Widescreen</PresentationFormat>
  <Paragraphs>77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Mobile Application Development</vt:lpstr>
      <vt:lpstr>What is NoSQL Database</vt:lpstr>
      <vt:lpstr>NoSQL vs SQL Databases</vt:lpstr>
      <vt:lpstr>NoSQL vs SQL Databases</vt:lpstr>
      <vt:lpstr>List of SQL and NoSQL Databases</vt:lpstr>
      <vt:lpstr>Scaling Databases</vt:lpstr>
      <vt:lpstr>Scaling Databases</vt:lpstr>
      <vt:lpstr>Scaling Databases</vt:lpstr>
      <vt:lpstr>PowerPoint Presentation</vt:lpstr>
      <vt:lpstr>Why NoSQL ?</vt:lpstr>
      <vt:lpstr>Why NoSQL ?</vt:lpstr>
      <vt:lpstr>Why NoSQL ?</vt:lpstr>
      <vt:lpstr>Types of NoSQL Databases</vt:lpstr>
      <vt:lpstr>Link to resources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194</cp:revision>
  <dcterms:created xsi:type="dcterms:W3CDTF">2019-09-01T16:21:19Z</dcterms:created>
  <dcterms:modified xsi:type="dcterms:W3CDTF">2019-12-11T01:37:03Z</dcterms:modified>
</cp:coreProperties>
</file>