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8039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6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9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7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7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6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30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1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7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users/alamgirqazi/repo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Semester </a:t>
            </a:r>
            <a:r>
              <a:rPr lang="en-US" dirty="0" smtClean="0"/>
              <a:t>Project Guideline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 Solution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09" y="2215641"/>
            <a:ext cx="5800353" cy="3529551"/>
          </a:xfrm>
        </p:spPr>
      </p:pic>
    </p:spTree>
    <p:extLst>
      <p:ext uri="{BB962C8B-B14F-4D97-AF65-F5344CB8AC3E}">
        <p14:creationId xmlns:p14="http://schemas.microsoft.com/office/powerpoint/2010/main" val="30522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Full-stack mean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Full-stack includes Front-end, Back-end, Mobile Development and Deployment. All in one.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 this semester project, this is our aim.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are already familiar with TypeScript, JavaScript and Angular. That is all we need to build a full stack solution.</a:t>
            </a:r>
          </a:p>
          <a:p>
            <a:pPr marL="0" indent="0">
              <a:lnSpc>
                <a:spcPct val="20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talk a little about How Apps/Website work?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96" y="2538828"/>
            <a:ext cx="7772400" cy="22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most mobile apps work?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Most mobile apps are often linked to a web server.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web server could be any server written in any language e.g. PHP, C#, Java, </a:t>
            </a:r>
            <a:r>
              <a:rPr lang="en-US" b="1" dirty="0" smtClean="0"/>
              <a:t>Node.js</a:t>
            </a:r>
            <a:r>
              <a:rPr lang="en-US" dirty="0" smtClean="0"/>
              <a:t>, Golang, Rust, Elixir, C++.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The mobile app usually communicates with the web server / backend using REST API. </a:t>
            </a:r>
            <a:r>
              <a:rPr lang="en-US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915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most mobile apps work?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REST API is a protocol that allows us to communicate with a server using HTTP.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REST API is basically GET, PUT, POST, DELETE http methods.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 previous class, we used REST apis. In one example, we displayed Quotes, and in another, we used Github’s REST api and</a:t>
            </a:r>
            <a:r>
              <a:rPr lang="en-US" b="1" dirty="0" smtClean="0"/>
              <a:t> </a:t>
            </a:r>
            <a:r>
              <a:rPr lang="en-US" dirty="0" smtClean="0"/>
              <a:t>displayed list of repositories.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9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most mobile apps work?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6411" y="1998167"/>
            <a:ext cx="2303367" cy="3614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238" y="1998168"/>
            <a:ext cx="309203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most mobile apps work?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REST API is a protocol that allows us to communicate with a server using HTTP.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REST API is basically GET, PUT, POST, DELETE http methods.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 previous class, we used REST apis. In one example, we displayed Quotes, and in another, we used Github’s REST api and</a:t>
            </a:r>
            <a:r>
              <a:rPr lang="en-US" b="1" dirty="0" smtClean="0"/>
              <a:t> </a:t>
            </a:r>
            <a:r>
              <a:rPr lang="en-US" dirty="0" smtClean="0"/>
              <a:t>displayed list of repositories.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3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Whats happening here?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69732"/>
            <a:ext cx="10298214" cy="318508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sent this HTTP request </a:t>
            </a:r>
            <a:r>
              <a:rPr lang="en-GB" dirty="0">
                <a:hlinkClick r:id="rId3"/>
              </a:rPr>
              <a:t>https://api.github.com/users/alamgirqazi/repos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83" y="2029082"/>
            <a:ext cx="7772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set this up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423" y="2042525"/>
            <a:ext cx="10298214" cy="318508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In order to set this up on our own, we will need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Mobile App ( Ionic, Angular 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 web server ( Node.js ).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 Web App using Angular (entirely optional)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how most companies build their applications. All this tech using just JavaScript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4213</TotalTime>
  <Words>543</Words>
  <Application>Microsoft Office PowerPoint</Application>
  <PresentationFormat>Widescreen</PresentationFormat>
  <Paragraphs>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Mobile Application Development</vt:lpstr>
      <vt:lpstr>What does Full-stack mean ?</vt:lpstr>
      <vt:lpstr>Let talk a little about How Apps/Website work? </vt:lpstr>
      <vt:lpstr>How most mobile apps work? </vt:lpstr>
      <vt:lpstr>How most mobile apps work? </vt:lpstr>
      <vt:lpstr>How most mobile apps work? </vt:lpstr>
      <vt:lpstr>How most mobile apps work? </vt:lpstr>
      <vt:lpstr>Whats happening here? </vt:lpstr>
      <vt:lpstr>So how can we set this up ?</vt:lpstr>
      <vt:lpstr>Full Stack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158</cp:revision>
  <dcterms:created xsi:type="dcterms:W3CDTF">2019-09-01T16:21:19Z</dcterms:created>
  <dcterms:modified xsi:type="dcterms:W3CDTF">2019-11-20T06:26:45Z</dcterms:modified>
</cp:coreProperties>
</file>