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9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75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68039" autoAdjust="0"/>
  </p:normalViewPr>
  <p:slideViewPr>
    <p:cSldViewPr snapToGrid="0">
      <p:cViewPr varScale="1">
        <p:scale>
          <a:sx n="60" d="100"/>
          <a:sy n="60" d="100"/>
        </p:scale>
        <p:origin x="15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526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0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8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8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17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49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5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5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3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5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6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5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45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9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</a:t>
            </a:r>
            <a:r>
              <a:rPr lang="en-US" dirty="0" smtClean="0"/>
              <a:t>10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Now we pass via Input item variable to the component. But the linter is telling us that the component doesnot know what </a:t>
            </a:r>
            <a:r>
              <a:rPr lang="en-US" b="1" dirty="0" smtClean="0"/>
              <a:t>item</a:t>
            </a:r>
            <a:r>
              <a:rPr lang="en-US" dirty="0" smtClean="0"/>
              <a:t> is.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56697"/>
            <a:ext cx="8048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We create @Input() and let it know that its will be passed down from a top/higher component.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29317"/>
            <a:ext cx="5538787" cy="30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Now we run our application and its working the same as before.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Parent, Child and Sibling Components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Parent component are basically higher/upper component for a inner component. In our example, </a:t>
            </a:r>
            <a:r>
              <a:rPr lang="en-GB" b="1" dirty="0" smtClean="0"/>
              <a:t>app-studentslist</a:t>
            </a:r>
            <a:r>
              <a:rPr lang="en-GB" dirty="0" smtClean="0"/>
              <a:t> is the parent component to </a:t>
            </a:r>
            <a:r>
              <a:rPr lang="en-GB" b="1" dirty="0" smtClean="0"/>
              <a:t>app-studentslistitem </a:t>
            </a:r>
            <a:r>
              <a:rPr lang="en-GB" dirty="0" smtClean="0"/>
              <a:t>while it itself is child Component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59350"/>
            <a:ext cx="7286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Sibling components are basically on the same level. Siblings mean brother/sisters. They’re the same level.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Here, app-studentslistitem and app-my-custom-component are sibling components because they’re at the same level.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38650"/>
            <a:ext cx="73628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988" y="939800"/>
            <a:ext cx="68905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“Only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bad things happen quickly.</a:t>
            </a:r>
          </a:p>
          <a:p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Virtually all the happiness-producing processes in our lives take time, usually a long time: learning new things, changing old behaviors, building satisfying relationships, raising children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This is why patience and determination are among life’s primary 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virtues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11810"/>
            <a:ext cx="3830637" cy="57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There are three major ways to pass / share data between components. 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/>
              <a:t>Using Input(), Output() event emitters.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/>
              <a:t>Using a parents shared state.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/>
              <a:t>Using an Angular Service. 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Using Input(), Output() event emitters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is ideal for parent, child components. However, once the number of components increase, this becomes hard.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Using a parents shared </a:t>
            </a:r>
            <a:r>
              <a:rPr lang="en-US" b="1" dirty="0" smtClean="0"/>
              <a:t>state</a:t>
            </a:r>
            <a:endParaRPr lang="en-US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We declare the variable in the parent component and keep passing it down via Input. Can get complicated very quickly.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Using Services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is mostly the desired approach when using Input(), Output() becomes complicated.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Using Store/NgRx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is an option for large applications. Basically all the state is stored in one global store. We will not cover this in this course.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Review: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Parent to Child: Sharing Data via </a:t>
            </a:r>
            <a:r>
              <a:rPr lang="en-US" dirty="0" smtClean="0"/>
              <a:t>Input.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Child to Parent: Sharing Data via Output.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When passing data between components that lack a direct connection, such as siblings, grandchildren, etc, you should you a shared </a:t>
            </a:r>
            <a:r>
              <a:rPr lang="en-US" dirty="0" smtClean="0"/>
              <a:t>service. We will use rxjs alongside Services (</a:t>
            </a:r>
            <a:r>
              <a:rPr lang="en-GB" dirty="0" smtClean="0"/>
              <a:t>BehaviorSubject).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511302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First of all, we need to understand what Parent, Child, and Sibling components are.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Lets, first create a component from our existing code. Here’s studentspage.page.html.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Since we might use &lt;ion-item&gt; somewhere else, we’ll create a component of it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63" y="2067615"/>
            <a:ext cx="5989637" cy="38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Lets generate a component. I typed the name as studentslist/studentslistitem because I don’t want it in App but in studentslist folder.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084512"/>
            <a:ext cx="8448675" cy="28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Lets generate a component. I typed the name as studentslist/studentslistitem because I don’t want it in App folder but in studentslist folder.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084512"/>
            <a:ext cx="8448675" cy="28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We move the relevant code to the new component files.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2627313"/>
            <a:ext cx="4121400" cy="2071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658" y="2627313"/>
            <a:ext cx="4469022" cy="36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Here’s how the code would look like. But we have a few problems. We created a component but did not add to any module. Remember, every component belongs to some module.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03270"/>
            <a:ext cx="7905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So we will import it in the module file of studentslist. VSCode is also telling us about the problem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Now we go to the studentslist.module.ts file and add the component into the declarations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88117"/>
            <a:ext cx="10058400" cy="12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Just copy the class name and past it inside declarations, you will see a yellow icon, click on it and it will auto-import the file.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88117"/>
            <a:ext cx="5709921" cy="31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621792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Now our app is working but its not displaying anything.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Why? Because we have to tell it what to display.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has no idea what </a:t>
            </a:r>
            <a:r>
              <a:rPr lang="en-US" b="1" dirty="0" smtClean="0"/>
              <a:t>item</a:t>
            </a:r>
            <a:r>
              <a:rPr lang="en-US" dirty="0" smtClean="0"/>
              <a:t> variable is.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 we use </a:t>
            </a:r>
            <a:r>
              <a:rPr lang="en-US" b="1" dirty="0" smtClean="0"/>
              <a:t>@Input()</a:t>
            </a:r>
            <a:r>
              <a:rPr lang="en-US" dirty="0" smtClean="0"/>
              <a:t> property binding, to pass item to the </a:t>
            </a:r>
            <a:r>
              <a:rPr lang="en-US" dirty="0" smtClean="0"/>
              <a:t>component.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634" y="1893570"/>
            <a:ext cx="3330046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2184</TotalTime>
  <Words>724</Words>
  <Application>Microsoft Office PowerPoint</Application>
  <PresentationFormat>Widescreen</PresentationFormat>
  <Paragraphs>104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Mobile Application Development</vt:lpstr>
      <vt:lpstr>Passing Data Between Components</vt:lpstr>
      <vt:lpstr>Passing Data Between Components</vt:lpstr>
      <vt:lpstr>Passing Data Between Components</vt:lpstr>
      <vt:lpstr>Passing Data Between Components</vt:lpstr>
      <vt:lpstr>Passing Data Between Components</vt:lpstr>
      <vt:lpstr>Passing Data Between Components</vt:lpstr>
      <vt:lpstr>Passing Data Between Components</vt:lpstr>
      <vt:lpstr>Passing Data Between Components</vt:lpstr>
      <vt:lpstr>Passing Data Between Components</vt:lpstr>
      <vt:lpstr>Passing Data Between Components</vt:lpstr>
      <vt:lpstr>Passing Data Between Components</vt:lpstr>
      <vt:lpstr>Passing Data Between Components</vt:lpstr>
      <vt:lpstr>PowerPoint Presentation</vt:lpstr>
      <vt:lpstr>Passing Data Between Components</vt:lpstr>
      <vt:lpstr>Passing Data Between Components</vt:lpstr>
      <vt:lpstr>Passing Data Between Components</vt:lpstr>
      <vt:lpstr>Passing Data Between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112</cp:revision>
  <dcterms:created xsi:type="dcterms:W3CDTF">2019-09-01T16:21:19Z</dcterms:created>
  <dcterms:modified xsi:type="dcterms:W3CDTF">2019-09-30T15:13:53Z</dcterms:modified>
</cp:coreProperties>
</file>