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5T13:21:03.358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F137-321D-4FE8-82BE-5BB2C72024D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5A5E-BBDE-4BAA-ADA6-2F92DA2D87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60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2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Dont worry about memorizing</a:t>
            </a:r>
            <a:r>
              <a:rPr lang="en-US" baseline="0" dirty="0" smtClean="0"/>
              <a:t> these. You’ll understand them better once we use them later on.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1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59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85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1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62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1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-2-training-book.rangle.io/components/using_other_compon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angular/lifecycl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b="1" dirty="0" smtClean="0"/>
              <a:t>Modules</a:t>
            </a:r>
            <a:r>
              <a:rPr lang="en-GB" dirty="0"/>
              <a:t> is a mechanism to group components, directives, pipes and services that are related, in such a way that can be </a:t>
            </a:r>
            <a:r>
              <a:rPr lang="en-GB" dirty="0" smtClean="0"/>
              <a:t>combined.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 Module is a collection of different components (usually with a similar functionality)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By Default, we have 1 App module. We can create modules ourselves depending on our needs.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6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are three main types of directives in Angular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b="1" dirty="0"/>
              <a:t>Component</a:t>
            </a:r>
            <a:r>
              <a:rPr lang="en-GB" dirty="0"/>
              <a:t> - directive with a template</a:t>
            </a:r>
            <a:r>
              <a:rPr lang="en-GB" dirty="0" smtClean="0"/>
              <a:t>. (yes components are a directive)</a:t>
            </a:r>
          </a:p>
          <a:p>
            <a:endParaRPr lang="en-GB" dirty="0"/>
          </a:p>
          <a:p>
            <a:r>
              <a:rPr lang="en-GB" b="1" i="1" dirty="0"/>
              <a:t>Attribute directives</a:t>
            </a:r>
            <a:r>
              <a:rPr lang="en-GB" b="1" dirty="0"/>
              <a:t> </a:t>
            </a:r>
            <a:r>
              <a:rPr lang="en-GB" dirty="0"/>
              <a:t>- directives that change the behavior of a component or element but don't affect the </a:t>
            </a:r>
            <a:r>
              <a:rPr lang="en-GB" dirty="0" smtClean="0"/>
              <a:t>template. E.g ngClass, ngStyle</a:t>
            </a:r>
          </a:p>
          <a:p>
            <a:endParaRPr lang="en-GB" dirty="0"/>
          </a:p>
          <a:p>
            <a:r>
              <a:rPr lang="en-GB" b="1" i="1" dirty="0"/>
              <a:t>Structural directives</a:t>
            </a:r>
            <a:r>
              <a:rPr lang="en-GB" b="1" dirty="0"/>
              <a:t> </a:t>
            </a:r>
            <a:r>
              <a:rPr lang="en-GB" dirty="0"/>
              <a:t>- directives that </a:t>
            </a:r>
            <a:r>
              <a:rPr lang="en-GB" dirty="0" smtClean="0"/>
              <a:t>change </a:t>
            </a:r>
            <a:r>
              <a:rPr lang="en-GB" dirty="0"/>
              <a:t>the behavior of a component or element by affecting how the template is </a:t>
            </a:r>
            <a:r>
              <a:rPr lang="en-GB" dirty="0" smtClean="0"/>
              <a:t>rendered </a:t>
            </a:r>
            <a:r>
              <a:rPr lang="en-GB" dirty="0"/>
              <a:t>. E.g </a:t>
            </a:r>
            <a:r>
              <a:rPr lang="en-GB" dirty="0" smtClean="0"/>
              <a:t>*ngIf, *ngFor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/>
            </a:r>
            <a:br>
              <a:rPr lang="en-GB" dirty="0">
                <a:hlinkClick r:id="rId2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8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Syntax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template helps us to render HTML with some dynamic parts depending on our data.</a:t>
            </a:r>
            <a:br>
              <a:rPr lang="en-GB" dirty="0"/>
            </a:br>
            <a:endParaRPr lang="en-GB" dirty="0" smtClean="0"/>
          </a:p>
          <a:p>
            <a:r>
              <a:rPr lang="en-GB" b="1" dirty="0" smtClean="0"/>
              <a:t>{{ </a:t>
            </a:r>
            <a:r>
              <a:rPr lang="en-GB" b="1" dirty="0"/>
              <a:t>}}</a:t>
            </a:r>
            <a:r>
              <a:rPr lang="en-GB" dirty="0"/>
              <a:t> for interpolation.</a:t>
            </a:r>
          </a:p>
          <a:p>
            <a:r>
              <a:rPr lang="en-GB" b="1" dirty="0"/>
              <a:t>[]</a:t>
            </a:r>
            <a:r>
              <a:rPr lang="en-GB" dirty="0"/>
              <a:t> for property binding.</a:t>
            </a:r>
          </a:p>
          <a:p>
            <a:r>
              <a:rPr lang="en-GB" b="1" dirty="0"/>
              <a:t>()</a:t>
            </a:r>
            <a:r>
              <a:rPr lang="en-GB" dirty="0"/>
              <a:t> for event binding</a:t>
            </a:r>
            <a:r>
              <a:rPr lang="en-GB" dirty="0" smtClean="0"/>
              <a:t>. </a:t>
            </a:r>
            <a:endParaRPr lang="en-GB" dirty="0"/>
          </a:p>
          <a:p>
            <a:r>
              <a:rPr lang="en-GB" b="1" dirty="0"/>
              <a:t>#</a:t>
            </a:r>
            <a:r>
              <a:rPr lang="en-GB" dirty="0"/>
              <a:t> for variable declaration.</a:t>
            </a:r>
          </a:p>
          <a:p>
            <a:r>
              <a:rPr lang="en-GB" b="1" dirty="0"/>
              <a:t>*</a:t>
            </a:r>
            <a:r>
              <a:rPr lang="en-GB" dirty="0"/>
              <a:t> for structural directives.</a:t>
            </a:r>
          </a:p>
          <a:p>
            <a:endParaRPr lang="en-GB" b="1" dirty="0" smtClean="0"/>
          </a:p>
          <a:p>
            <a:r>
              <a:rPr lang="en-GB" b="1" dirty="0" smtClean="0"/>
              <a:t>Interpolation</a:t>
            </a:r>
            <a:r>
              <a:rPr lang="en-GB" dirty="0" smtClean="0"/>
              <a:t> </a:t>
            </a:r>
            <a:r>
              <a:rPr lang="en-GB" dirty="0"/>
              <a:t>allows you to incorporate calculated strings into the text between HTML element tags and within attribute assignments. </a:t>
            </a:r>
            <a:r>
              <a:rPr lang="en-US" dirty="0"/>
              <a:t>E.g {{ amount }} or {{ 2+4 }}. It can also include a JS expression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62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If you see a package.json file, there’s few important properties which you need to know.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Scripts, dependencies and devDependencies.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Scripts</a:t>
            </a:r>
            <a:r>
              <a:rPr lang="en-US" dirty="0"/>
              <a:t> </a:t>
            </a:r>
            <a:r>
              <a:rPr lang="en-US" dirty="0" smtClean="0"/>
              <a:t>include command line scripts which can be run to do various tasks. Scripts are basically shortcuts to common tasks e.g running a app, testing an app, deploying an app.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82" y="2047050"/>
            <a:ext cx="4560743" cy="402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4496" y="2121408"/>
            <a:ext cx="4901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Since a component is a TypeScript class, every component must have a constructor method. The constructor of the component class executes, first, before the execution of any other lifecycle hook </a:t>
            </a:r>
            <a:r>
              <a:rPr lang="en-GB" dirty="0" smtClean="0"/>
              <a:t>events.</a:t>
            </a:r>
          </a:p>
          <a:p>
            <a:endParaRPr lang="en-US" dirty="0"/>
          </a:p>
          <a:p>
            <a:r>
              <a:rPr lang="en-GB" dirty="0"/>
              <a:t>After executing the constructor, Angular executes its lifecycle hook methods in a specific order.</a:t>
            </a:r>
            <a:endParaRPr lang="en-GB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5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Page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93" y="2005299"/>
            <a:ext cx="8648700" cy="3883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318" y="5888737"/>
            <a:ext cx="499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https://ionicframework.com/docs/angular/lifecycle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4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Driven vs Reactive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In a template-driven approach, most of the logic is driven from the template, whereas in reactive-driven approach, the logic resides mainly in the component or typescript code</a:t>
            </a:r>
            <a:r>
              <a:rPr lang="en-GB" dirty="0" smtClean="0"/>
              <a:t>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Template Driven forms involve writing less code however it can get complicated very quickly.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Template Driven forms get complicated very quickly and are very difficult to handle when the forms get large.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Reactive </a:t>
            </a:r>
            <a:r>
              <a:rPr lang="en-GB" dirty="0"/>
              <a:t>forms or Model-driven forms are more robust, scalable, reusable, and testable.</a:t>
            </a:r>
          </a:p>
        </p:txBody>
      </p:sp>
    </p:spTree>
    <p:extLst>
      <p:ext uri="{BB962C8B-B14F-4D97-AF65-F5344CB8AC3E}">
        <p14:creationId xmlns:p14="http://schemas.microsoft.com/office/powerpoint/2010/main" val="36312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737360"/>
            <a:ext cx="11417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</a:t>
            </a:r>
            <a:r>
              <a:rPr lang="en-GB" dirty="0" smtClean="0"/>
              <a:t>Lets change the routing according to our requirements.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this will help us use urls like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 </a:t>
            </a:r>
            <a:r>
              <a:rPr lang="en-GB" sz="1800" dirty="0"/>
              <a:t>http://</a:t>
            </a:r>
            <a:r>
              <a:rPr lang="en-GB" sz="1800" dirty="0" smtClean="0"/>
              <a:t>localhost:8100/studentslist/3198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1800" dirty="0"/>
              <a:t>http://</a:t>
            </a:r>
            <a:r>
              <a:rPr lang="en-GB" sz="1800" dirty="0" smtClean="0"/>
              <a:t>localhost:8100/studentslist/31989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548401"/>
            <a:ext cx="6508750" cy="35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 and Services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What is </a:t>
            </a:r>
            <a:r>
              <a:rPr lang="en-US" b="1" dirty="0" smtClean="0"/>
              <a:t>State</a:t>
            </a:r>
            <a:r>
              <a:rPr lang="en-US" dirty="0" smtClean="0"/>
              <a:t>? State is basically your data in the application.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Data that comes from the </a:t>
            </a:r>
            <a:r>
              <a:rPr lang="en-US" dirty="0" smtClean="0"/>
              <a:t>server, UI </a:t>
            </a:r>
            <a:r>
              <a:rPr lang="en-US" dirty="0"/>
              <a:t>state like </a:t>
            </a:r>
            <a:r>
              <a:rPr lang="en-US" dirty="0" smtClean="0"/>
              <a:t>toggles (on / off), </a:t>
            </a:r>
            <a:r>
              <a:rPr lang="en-US" dirty="0"/>
              <a:t>alerts and errors </a:t>
            </a:r>
            <a:r>
              <a:rPr lang="en-US" dirty="0" smtClean="0"/>
              <a:t>messages, User </a:t>
            </a:r>
            <a:r>
              <a:rPr lang="en-US" dirty="0"/>
              <a:t>input, such as form </a:t>
            </a:r>
            <a:r>
              <a:rPr lang="en-US" dirty="0" smtClean="0"/>
              <a:t>submissions.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Managing state is hard when your application becomes complex. You need same data in multiple components. Now how are you going to make sure that its the same data?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70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29" y="2035770"/>
            <a:ext cx="967284" cy="5327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520957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Ionic </a:t>
            </a:r>
            <a:r>
              <a:rPr lang="en-US" dirty="0" smtClean="0"/>
              <a:t>Framework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Angular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Git / Command Line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TypeScript / ES6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Basic </a:t>
            </a:r>
            <a:r>
              <a:rPr lang="en-US" dirty="0"/>
              <a:t>Understanding of Node.js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course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55" y="2773680"/>
            <a:ext cx="539448" cy="573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82" y="3539700"/>
            <a:ext cx="543877" cy="54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13" y="4386547"/>
            <a:ext cx="762000" cy="393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74" y="5148072"/>
            <a:ext cx="506500" cy="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193020" cy="45745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Angular provides </a:t>
            </a:r>
            <a:r>
              <a:rPr lang="en-US" b="1" dirty="0" smtClean="0"/>
              <a:t>Services </a:t>
            </a:r>
            <a:r>
              <a:rPr lang="en-US" dirty="0" smtClean="0"/>
              <a:t>by default which help us with state management across our application.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Angular </a:t>
            </a:r>
            <a:r>
              <a:rPr lang="en-US" dirty="0"/>
              <a:t>services are singleton objects which get instantiated only once during the lifetime of an application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They </a:t>
            </a:r>
            <a:r>
              <a:rPr lang="en-US" dirty="0"/>
              <a:t>contain methods that maintain data throughout the life of an application, i.e. data does not get refreshed and is available all the time. </a:t>
            </a:r>
          </a:p>
        </p:txBody>
      </p:sp>
    </p:spTree>
    <p:extLst>
      <p:ext uri="{BB962C8B-B14F-4D97-AF65-F5344CB8AC3E}">
        <p14:creationId xmlns:p14="http://schemas.microsoft.com/office/powerpoint/2010/main" val="8757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745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The main objective of a service is to organize and share business logic, models, or data and functions with different components of an Angular application.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We </a:t>
            </a:r>
            <a:r>
              <a:rPr lang="en-GB" dirty="0"/>
              <a:t>might come across a situation where we need some code to be used everywhere on the </a:t>
            </a:r>
            <a:r>
              <a:rPr lang="en-GB" dirty="0" smtClean="0"/>
              <a:t>page. Services </a:t>
            </a:r>
            <a:r>
              <a:rPr lang="en-GB" dirty="0"/>
              <a:t>help us achieve that. With services, we can access methods and properties across other components in the entire project.</a:t>
            </a:r>
          </a:p>
        </p:txBody>
      </p:sp>
    </p:spTree>
    <p:extLst>
      <p:ext uri="{BB962C8B-B14F-4D97-AF65-F5344CB8AC3E}">
        <p14:creationId xmlns:p14="http://schemas.microsoft.com/office/powerpoint/2010/main" val="271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Using Input(), Output() event emitters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This is ideal for parent, child components. However, once the number of components increase, this becomes hard.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Using a parents shared </a:t>
            </a:r>
            <a:r>
              <a:rPr lang="en-US" b="1" dirty="0" smtClean="0"/>
              <a:t>state</a:t>
            </a:r>
            <a:endParaRPr lang="en-US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We declare the variable in the parent component and keep passing it down via Input. Can get complicated very quickly.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72420" cy="438404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Using Services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This is mostly the desired approach when using Input(), Output() becomes complicated.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Using Store/NgRx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This is an option for large applications. Basically all the state is stored in one global store. We will not cover this in this course.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840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Now we pass via Input item variable to the component. But the linter is telling us that the component doesnot know what </a:t>
            </a:r>
            <a:r>
              <a:rPr lang="en-US" b="1" dirty="0" smtClean="0"/>
              <a:t>item</a:t>
            </a:r>
            <a:r>
              <a:rPr lang="en-US" dirty="0" smtClean="0"/>
              <a:t> is.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56697"/>
            <a:ext cx="8048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and Evaluation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381085"/>
              </p:ext>
            </p:extLst>
          </p:nvPr>
        </p:nvGraphicFramePr>
        <p:xfrm>
          <a:off x="1096963" y="1846262"/>
          <a:ext cx="10058400" cy="306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Weightage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Quiz and Assignments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Midterm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GB" dirty="0"/>
                    </a:p>
                  </a:txBody>
                  <a:tcPr/>
                </a:tc>
              </a:tr>
              <a:tr h="612813"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Build Mobile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Using Native SDKs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	</a:t>
            </a:r>
            <a:r>
              <a:rPr lang="en-US" dirty="0" smtClean="0"/>
              <a:t>Android – Java </a:t>
            </a:r>
            <a:r>
              <a:rPr lang="en-US" dirty="0" smtClean="0"/>
              <a:t>/ Kotlin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iOS – Swift, Objective C.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Hybrid App Development 									</a:t>
            </a:r>
            <a:r>
              <a:rPr lang="en-US" b="1" dirty="0" smtClean="0"/>
              <a:t>Ionic Framework</a:t>
            </a:r>
            <a:r>
              <a:rPr lang="en-US" dirty="0" smtClean="0"/>
              <a:t>, React Native, Flutter. </a:t>
            </a:r>
            <a:endParaRPr lang="en-US" dirty="0"/>
          </a:p>
          <a:p>
            <a:pPr marL="749808" lvl="4" indent="0">
              <a:lnSpc>
                <a:spcPct val="200000"/>
              </a:lnSpc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32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vs React Native vs Flutter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9976420" cy="417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105"/>
                <a:gridCol w="2494105"/>
                <a:gridCol w="2494105"/>
                <a:gridCol w="2494105"/>
              </a:tblGrid>
              <a:tr h="6951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Ionic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 Native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Flutter</a:t>
                      </a:r>
                      <a:endParaRPr lang="en-GB" dirty="0"/>
                    </a:p>
                  </a:txBody>
                  <a:tcPr/>
                </a:tc>
              </a:tr>
              <a:tr h="695109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/ CSS</a:t>
                      </a:r>
                      <a:r>
                        <a:rPr lang="en-US" baseline="0" dirty="0" smtClean="0"/>
                        <a:t> /JavaScript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/ CSS</a:t>
                      </a:r>
                      <a:r>
                        <a:rPr lang="en-US" baseline="0" dirty="0" smtClean="0"/>
                        <a:t> /JavaScript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Dart</a:t>
                      </a:r>
                      <a:endParaRPr lang="en-GB" dirty="0"/>
                    </a:p>
                  </a:txBody>
                  <a:tcPr/>
                </a:tc>
              </a:tr>
              <a:tr h="695109">
                <a:tc>
                  <a:txBody>
                    <a:bodyPr/>
                    <a:lstStyle/>
                    <a:p>
                      <a:r>
                        <a:rPr lang="en-US" dirty="0" smtClean="0"/>
                        <a:t>UI Framework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/ React</a:t>
                      </a:r>
                      <a:r>
                        <a:rPr lang="en-US" baseline="0" dirty="0" smtClean="0"/>
                        <a:t> / Vuejs / Vanilla JS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 JS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GB" dirty="0"/>
                    </a:p>
                  </a:txBody>
                  <a:tcPr/>
                </a:tc>
              </a:tr>
              <a:tr h="695109">
                <a:tc>
                  <a:txBody>
                    <a:bodyPr/>
                    <a:lstStyle/>
                    <a:p>
                      <a:r>
                        <a:rPr lang="en-US" dirty="0" smtClean="0"/>
                        <a:t>Uses WebView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695109">
                <a:tc>
                  <a:txBody>
                    <a:bodyPr/>
                    <a:lstStyle/>
                    <a:p>
                      <a:r>
                        <a:rPr lang="en-US" dirty="0" smtClean="0"/>
                        <a:t>Founded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GB" dirty="0"/>
                    </a:p>
                  </a:txBody>
                  <a:tcPr/>
                </a:tc>
              </a:tr>
              <a:tr h="695109">
                <a:tc>
                  <a:txBody>
                    <a:bodyPr/>
                    <a:lstStyle/>
                    <a:p>
                      <a:r>
                        <a:rPr lang="en-US" dirty="0" smtClean="0"/>
                        <a:t>Ideal</a:t>
                      </a:r>
                      <a:r>
                        <a:rPr lang="en-US" baseline="0" dirty="0" smtClean="0"/>
                        <a:t> for intense graphic apps?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58" y="286603"/>
            <a:ext cx="828798" cy="828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17" y="239335"/>
            <a:ext cx="721759" cy="836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95" y="371431"/>
            <a:ext cx="516027" cy="6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b="1" dirty="0" smtClean="0"/>
              <a:t>Ionic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87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Ionic Framework</a:t>
            </a:r>
            <a:r>
              <a:rPr lang="en-GB" dirty="0"/>
              <a:t> is the free, open source mobile UI toolkit for developing high-quality cross-platform apps for native iOS, Android, and the web—all from a single codebase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Ionic can be used with any JS Framework. Angular / React / Vuejs / or even Vanilla JS.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Very fast development speed. Incredibly fast to prototype and build native looking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Ionic uses </a:t>
            </a:r>
            <a:r>
              <a:rPr lang="en-US" b="1" dirty="0" smtClean="0"/>
              <a:t>WebView. </a:t>
            </a:r>
            <a:r>
              <a:rPr lang="en-US" dirty="0" smtClean="0"/>
              <a:t>Which means an Ionic app runs inside a hidden browser (headless browser). </a:t>
            </a:r>
            <a:r>
              <a:rPr lang="en-US" dirty="0"/>
              <a:t>This is its major difference with React Native and Flutter.</a:t>
            </a:r>
            <a:endParaRPr lang="en-GB" dirty="0" smtClean="0"/>
          </a:p>
          <a:p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38" y="908562"/>
            <a:ext cx="828798" cy="8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87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Angular is an all-in-one solution (Routing/HTTP/Forms/Services/RxJS). Angular really provides so much out of the box (Directives, Pipes etc)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	React.js is just a library. In order to to build complete front-end applications, you need to 	use </a:t>
            </a:r>
            <a:r>
              <a:rPr lang="en-US" i="1" dirty="0" smtClean="0"/>
              <a:t>react-router</a:t>
            </a:r>
            <a:r>
              <a:rPr lang="en-US" dirty="0" smtClean="0"/>
              <a:t> (router), </a:t>
            </a:r>
            <a:r>
              <a:rPr lang="en-US" i="1" dirty="0" smtClean="0"/>
              <a:t>formik</a:t>
            </a:r>
            <a:r>
              <a:rPr lang="en-US" dirty="0" smtClean="0"/>
              <a:t> (forms), </a:t>
            </a:r>
            <a:r>
              <a:rPr lang="en-US" i="1" dirty="0" smtClean="0"/>
              <a:t>redux/mobx</a:t>
            </a:r>
            <a:r>
              <a:rPr lang="en-US" dirty="0" smtClean="0"/>
              <a:t> (state management).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	Vue.js would also require </a:t>
            </a:r>
            <a:r>
              <a:rPr lang="en-US" i="1" dirty="0" smtClean="0"/>
              <a:t>vue-router</a:t>
            </a:r>
            <a:r>
              <a:rPr lang="en-US" dirty="0" smtClean="0"/>
              <a:t> and </a:t>
            </a:r>
            <a:r>
              <a:rPr lang="en-US" i="1" dirty="0" smtClean="0"/>
              <a:t>vuex</a:t>
            </a:r>
            <a:r>
              <a:rPr lang="en-US" dirty="0" smtClean="0"/>
              <a:t>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Provides modular concept which helps for code reuse and easier scaling of architecture.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07" y="917448"/>
            <a:ext cx="703005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and Backend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200" b="1" dirty="0" smtClean="0"/>
              <a:t>Frontend Frameworks / Libraries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jQuery</a:t>
            </a:r>
            <a:r>
              <a:rPr lang="en-GB" dirty="0"/>
              <a:t>, AngularJS, </a:t>
            </a:r>
            <a:r>
              <a:rPr lang="en-GB" b="1" dirty="0" smtClean="0"/>
              <a:t>Angular</a:t>
            </a:r>
            <a:r>
              <a:rPr lang="en-GB" dirty="0" smtClean="0"/>
              <a:t>, </a:t>
            </a:r>
            <a:r>
              <a:rPr lang="en-GB" dirty="0"/>
              <a:t>React.js, Vuejs, Aurelia, Ember, Knockout, Svelte </a:t>
            </a:r>
            <a:r>
              <a:rPr lang="en-GB" dirty="0" smtClean="0"/>
              <a:t>etc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200" b="1" dirty="0" smtClean="0"/>
              <a:t>Backend Options / Frameworks </a:t>
            </a:r>
            <a:endParaRPr lang="en-GB" sz="22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Nodejs, C#, Python, Java, Go, Rust, Elixir, PHP etc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Nodejs Frameworks </a:t>
            </a:r>
            <a:r>
              <a:rPr lang="en-US" dirty="0" smtClean="0"/>
              <a:t>( Express.js, Nest.js, Loopback.js, Koa, Sails, Socket.IO, Hapi.js etc 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16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b="1" dirty="0" smtClean="0"/>
              <a:t>TypeScript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87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TypeScript</a:t>
            </a:r>
            <a:r>
              <a:rPr lang="en-GB" dirty="0"/>
              <a:t> is </a:t>
            </a:r>
            <a:r>
              <a:rPr lang="en-GB" dirty="0" smtClean="0"/>
              <a:t>an</a:t>
            </a:r>
            <a:r>
              <a:rPr lang="en-GB" dirty="0"/>
              <a:t> </a:t>
            </a:r>
            <a:r>
              <a:rPr lang="en-GB" dirty="0" smtClean="0"/>
              <a:t>open-sourced programming language</a:t>
            </a:r>
            <a:r>
              <a:rPr lang="en-GB" dirty="0"/>
              <a:t> developed and maintained by </a:t>
            </a:r>
            <a:r>
              <a:rPr lang="en-GB" dirty="0" smtClean="0"/>
              <a:t>Microsoft.</a:t>
            </a:r>
            <a:endParaRPr lang="en-GB" b="1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 smtClean="0"/>
              <a:t>Typescript</a:t>
            </a:r>
            <a:r>
              <a:rPr lang="en-GB" dirty="0" smtClean="0"/>
              <a:t> is a super-set of JavaScript to compiles to plain </a:t>
            </a:r>
            <a:r>
              <a:rPr lang="en-GB" dirty="0"/>
              <a:t>JavaScript. Superset (anything u can do in JS, u can also do in typescript) and adds some extra features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/>
              <a:t>TypeScript is modern JavaScript </a:t>
            </a:r>
            <a:r>
              <a:rPr lang="en-GB" dirty="0" smtClean="0"/>
              <a:t>(ES6,ES7+) + </a:t>
            </a:r>
            <a:r>
              <a:rPr lang="en-GB" dirty="0"/>
              <a:t>types</a:t>
            </a:r>
            <a:r>
              <a:rPr lang="en-GB" dirty="0" smtClean="0"/>
              <a:t>. </a:t>
            </a:r>
            <a:r>
              <a:rPr lang="en-GB" dirty="0"/>
              <a:t>It's about catching bugs early and making you a more efficient </a:t>
            </a:r>
            <a:r>
              <a:rPr lang="en-GB" dirty="0" smtClean="0"/>
              <a:t>developer.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422193"/>
            <a:ext cx="1179576" cy="11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928</Words>
  <Application>Microsoft Office PowerPoint</Application>
  <PresentationFormat>Widescreen</PresentationFormat>
  <Paragraphs>156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Wingdings</vt:lpstr>
      <vt:lpstr>Retrospect</vt:lpstr>
      <vt:lpstr>Mobile Application Development</vt:lpstr>
      <vt:lpstr>What you will learn in this course</vt:lpstr>
      <vt:lpstr>Grading and Evaluation</vt:lpstr>
      <vt:lpstr>Different ways to Build Mobile Apps</vt:lpstr>
      <vt:lpstr>Ionic vs React Native vs Flutter</vt:lpstr>
      <vt:lpstr>Introduction to Ionic </vt:lpstr>
      <vt:lpstr>Why Angular  </vt:lpstr>
      <vt:lpstr>Frontend and Backend options</vt:lpstr>
      <vt:lpstr>Introduction to TypeScript </vt:lpstr>
      <vt:lpstr>Angular Modules</vt:lpstr>
      <vt:lpstr>Type of Directives</vt:lpstr>
      <vt:lpstr>Template Syntax in Angular</vt:lpstr>
      <vt:lpstr>Angular and Ionic Folder Structure  </vt:lpstr>
      <vt:lpstr>Lifecycle Methods in Angular</vt:lpstr>
      <vt:lpstr>Ionic Page lifecycle</vt:lpstr>
      <vt:lpstr>Template Driven vs Reactive Forms</vt:lpstr>
      <vt:lpstr>Ionic Routing and Navigation </vt:lpstr>
      <vt:lpstr>Ionic Routing and Navigation </vt:lpstr>
      <vt:lpstr>State Management and Services in Angular</vt:lpstr>
      <vt:lpstr>Services</vt:lpstr>
      <vt:lpstr>Services</vt:lpstr>
      <vt:lpstr>Passing Data Between Components</vt:lpstr>
      <vt:lpstr>Passing Data Between Components</vt:lpstr>
      <vt:lpstr>Passing Data Between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17</cp:revision>
  <dcterms:created xsi:type="dcterms:W3CDTF">2019-09-01T16:21:19Z</dcterms:created>
  <dcterms:modified xsi:type="dcterms:W3CDTF">2019-11-06T15:06:41Z</dcterms:modified>
</cp:coreProperties>
</file>